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3" r:id="rId1"/>
    <p:sldMasterId id="2147483678" r:id="rId2"/>
    <p:sldMasterId id="2147483739" r:id="rId3"/>
    <p:sldMasterId id="2147483794" r:id="rId4"/>
  </p:sldMasterIdLst>
  <p:notesMasterIdLst>
    <p:notesMasterId r:id="rId17"/>
  </p:notesMasterIdLst>
  <p:sldIdLst>
    <p:sldId id="256" r:id="rId5"/>
    <p:sldId id="306" r:id="rId6"/>
    <p:sldId id="417" r:id="rId7"/>
    <p:sldId id="419" r:id="rId8"/>
    <p:sldId id="420" r:id="rId9"/>
    <p:sldId id="418" r:id="rId10"/>
    <p:sldId id="316" r:id="rId11"/>
    <p:sldId id="317" r:id="rId12"/>
    <p:sldId id="318" r:id="rId13"/>
    <p:sldId id="319" r:id="rId14"/>
    <p:sldId id="320" r:id="rId15"/>
    <p:sldId id="756" r:id="rId16"/>
  </p:sldIdLst>
  <p:sldSz cx="9144000" cy="5143500" type="screen16x9"/>
  <p:notesSz cx="6858000" cy="9144000"/>
  <p:embeddedFontLst>
    <p:embeddedFont>
      <p:font typeface="Rubik Light" panose="020B0604020202020204" charset="0"/>
      <p:regular r:id="rId18"/>
      <p:bold r:id="rId19"/>
      <p:italic r:id="rId20"/>
      <p:boldItalic r:id="rId21"/>
    </p:embeddedFont>
    <p:embeddedFont>
      <p:font typeface="Raleway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Roboto Condensed Light" panose="020B0604020202020204" charset="0"/>
      <p:regular r:id="rId32"/>
    </p:embeddedFont>
    <p:embeddedFont>
      <p:font typeface="Livvic" panose="020B0604020202020204" charset="0"/>
      <p:regular r:id="rId33"/>
      <p:bold r:id="rId34"/>
      <p:italic r:id="rId35"/>
      <p:boldItalic r:id="rId36"/>
    </p:embeddedFont>
    <p:embeddedFont>
      <p:font typeface="Amatic SC" panose="020B0604020202020204" charset="-79"/>
      <p:regular r:id="rId37"/>
      <p:bold r:id="rId38"/>
    </p:embeddedFont>
    <p:embeddedFont>
      <p:font typeface="Montserrat" panose="020B0604020202020204" charset="0"/>
      <p:regular r:id="rId39"/>
      <p:bold r:id="rId40"/>
      <p:italic r:id="rId41"/>
      <p:boldItalic r:id="rId42"/>
    </p:embeddedFont>
    <p:embeddedFont>
      <p:font typeface="Patrick Hand" panose="020B0604020202020204" charset="0"/>
      <p:regular r:id="rId43"/>
    </p:embeddedFont>
    <p:embeddedFont>
      <p:font typeface="Muli Regular" panose="020B0604020202020204" charset="0"/>
      <p:regular r:id="rId44"/>
      <p:bold r:id="rId45"/>
      <p:italic r:id="rId46"/>
      <p:boldItalic r:id="rId47"/>
    </p:embeddedFont>
    <p:embeddedFont>
      <p:font typeface="Rubik" panose="020B0604020202020204" charset="0"/>
      <p:regular r:id="rId48"/>
      <p:bold r:id="rId49"/>
      <p:italic r:id="rId50"/>
      <p:boldItalic r:id="rId51"/>
    </p:embeddedFont>
    <p:embeddedFont>
      <p:font typeface="Fredoka One" panose="020B0604020202020204" charset="0"/>
      <p:regular r:id="rId52"/>
    </p:embeddedFont>
    <p:embeddedFont>
      <p:font typeface="UTM Cookies" panose="02040603050506020204" pitchFamily="18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49EB7D-61FC-4AC8-A641-ADDBBD73FBA7}">
  <a:tblStyle styleId="{CD49EB7D-61FC-4AC8-A641-ADDBBD73FB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font" Target="fonts/font30.fntdata"/><Relationship Id="rId50" Type="http://schemas.openxmlformats.org/officeDocument/2006/relationships/font" Target="fonts/font33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3" Type="http://schemas.openxmlformats.org/officeDocument/2006/relationships/font" Target="fonts/font36.fntdata"/><Relationship Id="rId5" Type="http://schemas.openxmlformats.org/officeDocument/2006/relationships/slide" Target="slides/slide1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font" Target="fonts/font31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3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font" Target="fonts/font32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52" Type="http://schemas.openxmlformats.org/officeDocument/2006/relationships/font" Target="fonts/font3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d9a80511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3d9a80511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97b1802fb6_1_2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97b1802fb6_1_2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6c698b07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6c698b07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20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 flipH="1">
            <a:off x="4573775" y="2569875"/>
            <a:ext cx="3394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 flipH="1">
            <a:off x="5303675" y="3164175"/>
            <a:ext cx="19344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7200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59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720000" y="526350"/>
            <a:ext cx="3908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18" name="Google Shape;118;p8"/>
          <p:cNvGrpSpPr/>
          <p:nvPr/>
        </p:nvGrpSpPr>
        <p:grpSpPr>
          <a:xfrm>
            <a:off x="160937" y="79614"/>
            <a:ext cx="4191487" cy="4080221"/>
            <a:chOff x="160937" y="79614"/>
            <a:chExt cx="4191487" cy="4080221"/>
          </a:xfrm>
        </p:grpSpPr>
        <p:grpSp>
          <p:nvGrpSpPr>
            <p:cNvPr id="119" name="Google Shape;119;p8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120" name="Google Shape;120;p8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8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" name="Google Shape;123;p8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124" name="Google Shape;124;p8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8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8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" name="Google Shape;127;p8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" name="Google Shape;128;p8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129" name="Google Shape;129;p8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8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" name="Google Shape;132;p8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78146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85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8652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720000" y="3998400"/>
            <a:ext cx="77040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3216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rgbClr val="A0B2E4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/>
          <p:nvPr/>
        </p:nvSpPr>
        <p:spPr>
          <a:xfrm rot="305267">
            <a:off x="4069444" y="-1987399"/>
            <a:ext cx="7633537" cy="5790357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rgbClr val="FFFFFF">
              <a:alpha val="5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11"/>
          <p:cNvGrpSpPr/>
          <p:nvPr/>
        </p:nvGrpSpPr>
        <p:grpSpPr>
          <a:xfrm flipH="1">
            <a:off x="4853087" y="119589"/>
            <a:ext cx="4191487" cy="4080221"/>
            <a:chOff x="160937" y="79614"/>
            <a:chExt cx="4191487" cy="4080221"/>
          </a:xfrm>
        </p:grpSpPr>
        <p:grpSp>
          <p:nvGrpSpPr>
            <p:cNvPr id="145" name="Google Shape;145;p11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146" name="Google Shape;146;p11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149;p11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150" name="Google Shape;150;p11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" name="Google Shape;153;p11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11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155" name="Google Shape;155;p11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" name="Google Shape;158;p11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11"/>
          <p:cNvSpPr txBox="1">
            <a:spLocks noGrp="1"/>
          </p:cNvSpPr>
          <p:nvPr>
            <p:ph type="title" hasCustomPrompt="1"/>
          </p:nvPr>
        </p:nvSpPr>
        <p:spPr>
          <a:xfrm>
            <a:off x="719850" y="2365100"/>
            <a:ext cx="7704300" cy="16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0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2" name="Google Shape;162;p11"/>
          <p:cNvSpPr txBox="1">
            <a:spLocks noGrp="1"/>
          </p:cNvSpPr>
          <p:nvPr>
            <p:ph type="subTitle" idx="1"/>
          </p:nvPr>
        </p:nvSpPr>
        <p:spPr>
          <a:xfrm>
            <a:off x="730950" y="4130025"/>
            <a:ext cx="7693200" cy="4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0260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531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/>
          <p:nvPr/>
        </p:nvSpPr>
        <p:spPr>
          <a:xfrm rot="-9900055">
            <a:off x="3903323" y="-1758664"/>
            <a:ext cx="7633610" cy="5790430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594923" y="820909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"/>
          <p:cNvSpPr/>
          <p:nvPr/>
        </p:nvSpPr>
        <p:spPr>
          <a:xfrm>
            <a:off x="483448" y="873701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483451" y="705430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"/>
          </p:nvPr>
        </p:nvSpPr>
        <p:spPr>
          <a:xfrm>
            <a:off x="2071281" y="2151000"/>
            <a:ext cx="23391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2"/>
          </p:nvPr>
        </p:nvSpPr>
        <p:spPr>
          <a:xfrm>
            <a:off x="2071281" y="1665050"/>
            <a:ext cx="23391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3"/>
          </p:nvPr>
        </p:nvSpPr>
        <p:spPr>
          <a:xfrm>
            <a:off x="6270545" y="2151000"/>
            <a:ext cx="23058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4"/>
          </p:nvPr>
        </p:nvSpPr>
        <p:spPr>
          <a:xfrm>
            <a:off x="6270545" y="1665050"/>
            <a:ext cx="23058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5"/>
          </p:nvPr>
        </p:nvSpPr>
        <p:spPr>
          <a:xfrm>
            <a:off x="2071281" y="3857400"/>
            <a:ext cx="23391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6"/>
          </p:nvPr>
        </p:nvSpPr>
        <p:spPr>
          <a:xfrm>
            <a:off x="2071281" y="3371450"/>
            <a:ext cx="23391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7"/>
          </p:nvPr>
        </p:nvSpPr>
        <p:spPr>
          <a:xfrm>
            <a:off x="6270545" y="3857400"/>
            <a:ext cx="23058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8"/>
          </p:nvPr>
        </p:nvSpPr>
        <p:spPr>
          <a:xfrm>
            <a:off x="6270545" y="3371450"/>
            <a:ext cx="23058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9" hasCustomPrompt="1"/>
          </p:nvPr>
        </p:nvSpPr>
        <p:spPr>
          <a:xfrm>
            <a:off x="759325" y="1917475"/>
            <a:ext cx="10824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4000">
                <a:solidFill>
                  <a:srgbClr val="A0B2E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3" hasCustomPrompt="1"/>
          </p:nvPr>
        </p:nvSpPr>
        <p:spPr>
          <a:xfrm>
            <a:off x="4928875" y="1880600"/>
            <a:ext cx="10824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4000">
                <a:solidFill>
                  <a:srgbClr val="A0B2E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14" hasCustomPrompt="1"/>
          </p:nvPr>
        </p:nvSpPr>
        <p:spPr>
          <a:xfrm>
            <a:off x="4928875" y="3588050"/>
            <a:ext cx="10824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4000">
                <a:solidFill>
                  <a:srgbClr val="A0B2E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15" hasCustomPrompt="1"/>
          </p:nvPr>
        </p:nvSpPr>
        <p:spPr>
          <a:xfrm>
            <a:off x="759300" y="3588050"/>
            <a:ext cx="10824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4000">
                <a:solidFill>
                  <a:srgbClr val="A0B2E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06111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/>
          <p:nvPr/>
        </p:nvSpPr>
        <p:spPr>
          <a:xfrm rot="3722846" flipH="1">
            <a:off x="4080918" y="-1786718"/>
            <a:ext cx="8001144" cy="4184986"/>
          </a:xfrm>
          <a:custGeom>
            <a:avLst/>
            <a:gdLst/>
            <a:ahLst/>
            <a:cxnLst/>
            <a:rect l="l" t="t" r="r" b="b"/>
            <a:pathLst>
              <a:path w="82283" h="43038" extrusionOk="0">
                <a:moveTo>
                  <a:pt x="22381" y="1"/>
                </a:moveTo>
                <a:cubicBezTo>
                  <a:pt x="21457" y="1"/>
                  <a:pt x="20529" y="44"/>
                  <a:pt x="19600" y="132"/>
                </a:cubicBezTo>
                <a:cubicBezTo>
                  <a:pt x="10653" y="984"/>
                  <a:pt x="1003" y="5119"/>
                  <a:pt x="402" y="18779"/>
                </a:cubicBezTo>
                <a:cubicBezTo>
                  <a:pt x="402" y="18854"/>
                  <a:pt x="402" y="18929"/>
                  <a:pt x="402" y="19029"/>
                </a:cubicBezTo>
                <a:cubicBezTo>
                  <a:pt x="1" y="30308"/>
                  <a:pt x="4738" y="35521"/>
                  <a:pt x="10252" y="37826"/>
                </a:cubicBezTo>
                <a:cubicBezTo>
                  <a:pt x="13344" y="39106"/>
                  <a:pt x="16682" y="39474"/>
                  <a:pt x="19497" y="39474"/>
                </a:cubicBezTo>
                <a:cubicBezTo>
                  <a:pt x="23296" y="39474"/>
                  <a:pt x="26141" y="38804"/>
                  <a:pt x="26141" y="38804"/>
                </a:cubicBezTo>
                <a:cubicBezTo>
                  <a:pt x="26141" y="38804"/>
                  <a:pt x="32232" y="36817"/>
                  <a:pt x="37385" y="36817"/>
                </a:cubicBezTo>
                <a:cubicBezTo>
                  <a:pt x="38599" y="36817"/>
                  <a:pt x="39760" y="36927"/>
                  <a:pt x="40778" y="37200"/>
                </a:cubicBezTo>
                <a:cubicBezTo>
                  <a:pt x="45410" y="38439"/>
                  <a:pt x="50948" y="43038"/>
                  <a:pt x="56212" y="43038"/>
                </a:cubicBezTo>
                <a:cubicBezTo>
                  <a:pt x="57015" y="43038"/>
                  <a:pt x="57812" y="42931"/>
                  <a:pt x="58598" y="42689"/>
                </a:cubicBezTo>
                <a:cubicBezTo>
                  <a:pt x="64538" y="40834"/>
                  <a:pt x="62658" y="36247"/>
                  <a:pt x="65039" y="33090"/>
                </a:cubicBezTo>
                <a:cubicBezTo>
                  <a:pt x="67395" y="29957"/>
                  <a:pt x="82282" y="25721"/>
                  <a:pt x="77244" y="14042"/>
                </a:cubicBezTo>
                <a:cubicBezTo>
                  <a:pt x="74693" y="8126"/>
                  <a:pt x="69138" y="6666"/>
                  <a:pt x="64277" y="6666"/>
                </a:cubicBezTo>
                <a:cubicBezTo>
                  <a:pt x="59542" y="6666"/>
                  <a:pt x="55465" y="8052"/>
                  <a:pt x="55465" y="8052"/>
                </a:cubicBezTo>
                <a:cubicBezTo>
                  <a:pt x="55465" y="8052"/>
                  <a:pt x="53854" y="9053"/>
                  <a:pt x="50910" y="9053"/>
                </a:cubicBezTo>
                <a:cubicBezTo>
                  <a:pt x="48383" y="9053"/>
                  <a:pt x="44871" y="8315"/>
                  <a:pt x="40553" y="5571"/>
                </a:cubicBezTo>
                <a:cubicBezTo>
                  <a:pt x="35096" y="2086"/>
                  <a:pt x="28816" y="1"/>
                  <a:pt x="22381" y="1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5"/>
          <p:cNvSpPr/>
          <p:nvPr/>
        </p:nvSpPr>
        <p:spPr>
          <a:xfrm rot="10800000" flipH="1">
            <a:off x="594923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"/>
          <p:cNvSpPr/>
          <p:nvPr/>
        </p:nvSpPr>
        <p:spPr>
          <a:xfrm rot="10800000" flipH="1">
            <a:off x="483448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"/>
          <p:cNvSpPr/>
          <p:nvPr/>
        </p:nvSpPr>
        <p:spPr>
          <a:xfrm rot="10800000" flipH="1">
            <a:off x="483451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5"/>
          <p:cNvSpPr txBox="1">
            <a:spLocks noGrp="1"/>
          </p:cNvSpPr>
          <p:nvPr>
            <p:ph type="subTitle" idx="1"/>
          </p:nvPr>
        </p:nvSpPr>
        <p:spPr>
          <a:xfrm>
            <a:off x="720023" y="3946800"/>
            <a:ext cx="2384700" cy="6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5"/>
          <p:cNvSpPr txBox="1">
            <a:spLocks noGrp="1"/>
          </p:cNvSpPr>
          <p:nvPr>
            <p:ph type="subTitle" idx="2"/>
          </p:nvPr>
        </p:nvSpPr>
        <p:spPr>
          <a:xfrm>
            <a:off x="720023" y="3349950"/>
            <a:ext cx="2384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211" name="Google Shape;211;p15"/>
          <p:cNvSpPr txBox="1">
            <a:spLocks noGrp="1"/>
          </p:cNvSpPr>
          <p:nvPr>
            <p:ph type="subTitle" idx="3"/>
          </p:nvPr>
        </p:nvSpPr>
        <p:spPr>
          <a:xfrm>
            <a:off x="3379648" y="3946800"/>
            <a:ext cx="2384700" cy="6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5"/>
          <p:cNvSpPr txBox="1">
            <a:spLocks noGrp="1"/>
          </p:cNvSpPr>
          <p:nvPr>
            <p:ph type="subTitle" idx="4"/>
          </p:nvPr>
        </p:nvSpPr>
        <p:spPr>
          <a:xfrm>
            <a:off x="3379648" y="3349950"/>
            <a:ext cx="2384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213" name="Google Shape;213;p15"/>
          <p:cNvSpPr txBox="1">
            <a:spLocks noGrp="1"/>
          </p:cNvSpPr>
          <p:nvPr>
            <p:ph type="subTitle" idx="5"/>
          </p:nvPr>
        </p:nvSpPr>
        <p:spPr>
          <a:xfrm>
            <a:off x="6039273" y="3946800"/>
            <a:ext cx="2384700" cy="6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5"/>
          <p:cNvSpPr txBox="1">
            <a:spLocks noGrp="1"/>
          </p:cNvSpPr>
          <p:nvPr>
            <p:ph type="subTitle" idx="6"/>
          </p:nvPr>
        </p:nvSpPr>
        <p:spPr>
          <a:xfrm>
            <a:off x="6039273" y="3349950"/>
            <a:ext cx="2384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218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right">
  <p:cSld name="Title + text righ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/>
          <p:nvPr/>
        </p:nvSpPr>
        <p:spPr>
          <a:xfrm>
            <a:off x="5379275" y="-1989925"/>
            <a:ext cx="7109748" cy="5234937"/>
          </a:xfrm>
          <a:custGeom>
            <a:avLst/>
            <a:gdLst/>
            <a:ahLst/>
            <a:cxnLst/>
            <a:rect l="l" t="t" r="r" b="b"/>
            <a:pathLst>
              <a:path w="80402" h="59202" extrusionOk="0">
                <a:moveTo>
                  <a:pt x="45341" y="1"/>
                </a:moveTo>
                <a:cubicBezTo>
                  <a:pt x="31151" y="1"/>
                  <a:pt x="16016" y="3943"/>
                  <a:pt x="12857" y="6034"/>
                </a:cubicBezTo>
                <a:cubicBezTo>
                  <a:pt x="12055" y="6560"/>
                  <a:pt x="11329" y="7112"/>
                  <a:pt x="10677" y="7638"/>
                </a:cubicBezTo>
                <a:cubicBezTo>
                  <a:pt x="0" y="16335"/>
                  <a:pt x="5389" y="27062"/>
                  <a:pt x="12381" y="35182"/>
                </a:cubicBezTo>
                <a:cubicBezTo>
                  <a:pt x="16441" y="39869"/>
                  <a:pt x="21053" y="43703"/>
                  <a:pt x="23384" y="45758"/>
                </a:cubicBezTo>
                <a:cubicBezTo>
                  <a:pt x="30000" y="51573"/>
                  <a:pt x="30226" y="58791"/>
                  <a:pt x="40903" y="59192"/>
                </a:cubicBezTo>
                <a:cubicBezTo>
                  <a:pt x="41075" y="59199"/>
                  <a:pt x="41245" y="59202"/>
                  <a:pt x="41414" y="59202"/>
                </a:cubicBezTo>
                <a:cubicBezTo>
                  <a:pt x="51716" y="59202"/>
                  <a:pt x="55892" y="47317"/>
                  <a:pt x="60602" y="41473"/>
                </a:cubicBezTo>
                <a:cubicBezTo>
                  <a:pt x="65389" y="35533"/>
                  <a:pt x="80402" y="21347"/>
                  <a:pt x="69123" y="7538"/>
                </a:cubicBezTo>
                <a:cubicBezTo>
                  <a:pt x="64477" y="1878"/>
                  <a:pt x="55134" y="1"/>
                  <a:pt x="45341" y="1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"/>
          <p:cNvSpPr/>
          <p:nvPr/>
        </p:nvSpPr>
        <p:spPr>
          <a:xfrm rot="-4007428">
            <a:off x="-2554456" y="2896406"/>
            <a:ext cx="4974441" cy="3662669"/>
          </a:xfrm>
          <a:custGeom>
            <a:avLst/>
            <a:gdLst/>
            <a:ahLst/>
            <a:cxnLst/>
            <a:rect l="l" t="t" r="r" b="b"/>
            <a:pathLst>
              <a:path w="80402" h="59202" extrusionOk="0">
                <a:moveTo>
                  <a:pt x="45341" y="1"/>
                </a:moveTo>
                <a:cubicBezTo>
                  <a:pt x="31151" y="1"/>
                  <a:pt x="16016" y="3943"/>
                  <a:pt x="12857" y="6034"/>
                </a:cubicBezTo>
                <a:cubicBezTo>
                  <a:pt x="12055" y="6560"/>
                  <a:pt x="11329" y="7112"/>
                  <a:pt x="10677" y="7638"/>
                </a:cubicBezTo>
                <a:cubicBezTo>
                  <a:pt x="0" y="16335"/>
                  <a:pt x="5389" y="27062"/>
                  <a:pt x="12381" y="35182"/>
                </a:cubicBezTo>
                <a:cubicBezTo>
                  <a:pt x="16441" y="39869"/>
                  <a:pt x="21053" y="43703"/>
                  <a:pt x="23384" y="45758"/>
                </a:cubicBezTo>
                <a:cubicBezTo>
                  <a:pt x="30000" y="51573"/>
                  <a:pt x="30226" y="58791"/>
                  <a:pt x="40903" y="59192"/>
                </a:cubicBezTo>
                <a:cubicBezTo>
                  <a:pt x="41075" y="59199"/>
                  <a:pt x="41245" y="59202"/>
                  <a:pt x="41414" y="59202"/>
                </a:cubicBezTo>
                <a:cubicBezTo>
                  <a:pt x="51716" y="59202"/>
                  <a:pt x="55892" y="47317"/>
                  <a:pt x="60602" y="41473"/>
                </a:cubicBezTo>
                <a:cubicBezTo>
                  <a:pt x="65389" y="35533"/>
                  <a:pt x="80402" y="21347"/>
                  <a:pt x="69123" y="7538"/>
                </a:cubicBezTo>
                <a:cubicBezTo>
                  <a:pt x="64477" y="1878"/>
                  <a:pt x="55134" y="1"/>
                  <a:pt x="45341" y="1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/>
          <p:cNvSpPr/>
          <p:nvPr/>
        </p:nvSpPr>
        <p:spPr>
          <a:xfrm rot="10800000" flipH="1">
            <a:off x="594923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"/>
          <p:cNvSpPr/>
          <p:nvPr/>
        </p:nvSpPr>
        <p:spPr>
          <a:xfrm rot="10800000" flipH="1">
            <a:off x="483448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6"/>
          <p:cNvSpPr/>
          <p:nvPr/>
        </p:nvSpPr>
        <p:spPr>
          <a:xfrm rot="10800000" flipH="1">
            <a:off x="483451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16"/>
          <p:cNvGrpSpPr/>
          <p:nvPr/>
        </p:nvGrpSpPr>
        <p:grpSpPr>
          <a:xfrm rot="10800000">
            <a:off x="4853087" y="1112689"/>
            <a:ext cx="4191487" cy="4080221"/>
            <a:chOff x="160937" y="79614"/>
            <a:chExt cx="4191487" cy="4080221"/>
          </a:xfrm>
        </p:grpSpPr>
        <p:grpSp>
          <p:nvGrpSpPr>
            <p:cNvPr id="222" name="Google Shape;222;p16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223" name="Google Shape;223;p1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" name="Google Shape;226;p16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227" name="Google Shape;227;p1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" name="Google Shape;230;p16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16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232" name="Google Shape;232;p16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6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235;p16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6"/>
          <p:cNvSpPr txBox="1">
            <a:spLocks noGrp="1"/>
          </p:cNvSpPr>
          <p:nvPr>
            <p:ph type="subTitle" idx="1"/>
          </p:nvPr>
        </p:nvSpPr>
        <p:spPr>
          <a:xfrm>
            <a:off x="4853075" y="1542925"/>
            <a:ext cx="3119700" cy="30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59AD5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0123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/>
          <p:nvPr/>
        </p:nvSpPr>
        <p:spPr>
          <a:xfrm rot="-1466462">
            <a:off x="-1633690" y="2241971"/>
            <a:ext cx="7633578" cy="5790414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rgbClr val="FFFFFF">
              <a:alpha val="5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p17"/>
          <p:cNvGrpSpPr/>
          <p:nvPr/>
        </p:nvGrpSpPr>
        <p:grpSpPr>
          <a:xfrm flipH="1">
            <a:off x="4853087" y="119589"/>
            <a:ext cx="4191487" cy="4080221"/>
            <a:chOff x="160937" y="79614"/>
            <a:chExt cx="4191487" cy="4080221"/>
          </a:xfrm>
        </p:grpSpPr>
        <p:grpSp>
          <p:nvGrpSpPr>
            <p:cNvPr id="243" name="Google Shape;243;p17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244" name="Google Shape;244;p17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7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7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17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248" name="Google Shape;248;p17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7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7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1" name="Google Shape;251;p17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252;p17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253" name="Google Shape;253;p17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7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7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FFFFFF">
                  <a:alpha val="7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" name="Google Shape;256;p17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17"/>
          <p:cNvSpPr txBox="1">
            <a:spLocks noGrp="1"/>
          </p:cNvSpPr>
          <p:nvPr>
            <p:ph type="title"/>
          </p:nvPr>
        </p:nvSpPr>
        <p:spPr>
          <a:xfrm>
            <a:off x="4557075" y="1620900"/>
            <a:ext cx="3867000" cy="19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62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516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 ">
  <p:cSld name="CUSTOM_7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 flipH="1">
            <a:off x="1450349" y="2176794"/>
            <a:ext cx="38676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ctrTitle"/>
          </p:nvPr>
        </p:nvSpPr>
        <p:spPr>
          <a:xfrm flipH="1">
            <a:off x="1450372" y="1706425"/>
            <a:ext cx="2571300" cy="85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"/>
          <p:cNvSpPr/>
          <p:nvPr/>
        </p:nvSpPr>
        <p:spPr>
          <a:xfrm rot="-5702447" flipH="1">
            <a:off x="5360537" y="-2772418"/>
            <a:ext cx="6049428" cy="4588868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8"/>
          <p:cNvSpPr/>
          <p:nvPr/>
        </p:nvSpPr>
        <p:spPr>
          <a:xfrm rot="10800000" flipH="1">
            <a:off x="594923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"/>
          <p:cNvSpPr/>
          <p:nvPr/>
        </p:nvSpPr>
        <p:spPr>
          <a:xfrm rot="10800000" flipH="1">
            <a:off x="483448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"/>
          <p:cNvSpPr/>
          <p:nvPr/>
        </p:nvSpPr>
        <p:spPr>
          <a:xfrm rot="10800000" flipH="1">
            <a:off x="483451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8"/>
          <p:cNvSpPr txBox="1">
            <a:spLocks noGrp="1"/>
          </p:cNvSpPr>
          <p:nvPr>
            <p:ph type="subTitle" idx="1"/>
          </p:nvPr>
        </p:nvSpPr>
        <p:spPr>
          <a:xfrm>
            <a:off x="720000" y="2309200"/>
            <a:ext cx="2254800" cy="6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8"/>
          <p:cNvSpPr txBox="1">
            <a:spLocks noGrp="1"/>
          </p:cNvSpPr>
          <p:nvPr>
            <p:ph type="subTitle" idx="2"/>
          </p:nvPr>
        </p:nvSpPr>
        <p:spPr>
          <a:xfrm>
            <a:off x="720044" y="1712350"/>
            <a:ext cx="22548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268" name="Google Shape;268;p18"/>
          <p:cNvSpPr txBox="1">
            <a:spLocks noGrp="1"/>
          </p:cNvSpPr>
          <p:nvPr>
            <p:ph type="subTitle" idx="3"/>
          </p:nvPr>
        </p:nvSpPr>
        <p:spPr>
          <a:xfrm>
            <a:off x="720000" y="3946800"/>
            <a:ext cx="2254800" cy="6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8"/>
          <p:cNvSpPr txBox="1">
            <a:spLocks noGrp="1"/>
          </p:cNvSpPr>
          <p:nvPr>
            <p:ph type="subTitle" idx="4"/>
          </p:nvPr>
        </p:nvSpPr>
        <p:spPr>
          <a:xfrm>
            <a:off x="720044" y="3349950"/>
            <a:ext cx="22548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subTitle" idx="5"/>
          </p:nvPr>
        </p:nvSpPr>
        <p:spPr>
          <a:xfrm>
            <a:off x="3444575" y="2309200"/>
            <a:ext cx="2254800" cy="6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8"/>
          <p:cNvSpPr txBox="1">
            <a:spLocks noGrp="1"/>
          </p:cNvSpPr>
          <p:nvPr>
            <p:ph type="subTitle" idx="6"/>
          </p:nvPr>
        </p:nvSpPr>
        <p:spPr>
          <a:xfrm>
            <a:off x="3444619" y="1712350"/>
            <a:ext cx="22548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272" name="Google Shape;272;p18"/>
          <p:cNvSpPr txBox="1">
            <a:spLocks noGrp="1"/>
          </p:cNvSpPr>
          <p:nvPr>
            <p:ph type="subTitle" idx="7"/>
          </p:nvPr>
        </p:nvSpPr>
        <p:spPr>
          <a:xfrm>
            <a:off x="3444575" y="3946800"/>
            <a:ext cx="2254800" cy="6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8"/>
          <p:cNvSpPr txBox="1">
            <a:spLocks noGrp="1"/>
          </p:cNvSpPr>
          <p:nvPr>
            <p:ph type="subTitle" idx="8"/>
          </p:nvPr>
        </p:nvSpPr>
        <p:spPr>
          <a:xfrm>
            <a:off x="3444619" y="3349950"/>
            <a:ext cx="22548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274" name="Google Shape;274;p18"/>
          <p:cNvSpPr txBox="1">
            <a:spLocks noGrp="1"/>
          </p:cNvSpPr>
          <p:nvPr>
            <p:ph type="subTitle" idx="9"/>
          </p:nvPr>
        </p:nvSpPr>
        <p:spPr>
          <a:xfrm>
            <a:off x="6169150" y="2309200"/>
            <a:ext cx="2254800" cy="6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8"/>
          <p:cNvSpPr txBox="1">
            <a:spLocks noGrp="1"/>
          </p:cNvSpPr>
          <p:nvPr>
            <p:ph type="subTitle" idx="13"/>
          </p:nvPr>
        </p:nvSpPr>
        <p:spPr>
          <a:xfrm>
            <a:off x="6169194" y="1712350"/>
            <a:ext cx="22548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276" name="Google Shape;276;p18"/>
          <p:cNvSpPr txBox="1">
            <a:spLocks noGrp="1"/>
          </p:cNvSpPr>
          <p:nvPr>
            <p:ph type="subTitle" idx="14"/>
          </p:nvPr>
        </p:nvSpPr>
        <p:spPr>
          <a:xfrm>
            <a:off x="6169150" y="3946800"/>
            <a:ext cx="2254800" cy="6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8"/>
          <p:cNvSpPr txBox="1">
            <a:spLocks noGrp="1"/>
          </p:cNvSpPr>
          <p:nvPr>
            <p:ph type="subTitle" idx="15"/>
          </p:nvPr>
        </p:nvSpPr>
        <p:spPr>
          <a:xfrm>
            <a:off x="6169194" y="3349950"/>
            <a:ext cx="22548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38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numbers">
  <p:cSld name="Title + Big numbers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/>
          <p:nvPr/>
        </p:nvSpPr>
        <p:spPr>
          <a:xfrm>
            <a:off x="6039268" y="-1498675"/>
            <a:ext cx="6527034" cy="4805870"/>
          </a:xfrm>
          <a:custGeom>
            <a:avLst/>
            <a:gdLst/>
            <a:ahLst/>
            <a:cxnLst/>
            <a:rect l="l" t="t" r="r" b="b"/>
            <a:pathLst>
              <a:path w="80402" h="59202" extrusionOk="0">
                <a:moveTo>
                  <a:pt x="45341" y="1"/>
                </a:moveTo>
                <a:cubicBezTo>
                  <a:pt x="31151" y="1"/>
                  <a:pt x="16016" y="3943"/>
                  <a:pt x="12857" y="6034"/>
                </a:cubicBezTo>
                <a:cubicBezTo>
                  <a:pt x="12055" y="6560"/>
                  <a:pt x="11329" y="7112"/>
                  <a:pt x="10677" y="7638"/>
                </a:cubicBezTo>
                <a:cubicBezTo>
                  <a:pt x="0" y="16335"/>
                  <a:pt x="5389" y="27062"/>
                  <a:pt x="12381" y="35182"/>
                </a:cubicBezTo>
                <a:cubicBezTo>
                  <a:pt x="16441" y="39869"/>
                  <a:pt x="21053" y="43703"/>
                  <a:pt x="23384" y="45758"/>
                </a:cubicBezTo>
                <a:cubicBezTo>
                  <a:pt x="30000" y="51573"/>
                  <a:pt x="30226" y="58791"/>
                  <a:pt x="40903" y="59192"/>
                </a:cubicBezTo>
                <a:cubicBezTo>
                  <a:pt x="41075" y="59199"/>
                  <a:pt x="41245" y="59202"/>
                  <a:pt x="41414" y="59202"/>
                </a:cubicBezTo>
                <a:cubicBezTo>
                  <a:pt x="51716" y="59202"/>
                  <a:pt x="55892" y="47317"/>
                  <a:pt x="60602" y="41473"/>
                </a:cubicBezTo>
                <a:cubicBezTo>
                  <a:pt x="65389" y="35533"/>
                  <a:pt x="80402" y="21347"/>
                  <a:pt x="69123" y="7538"/>
                </a:cubicBezTo>
                <a:cubicBezTo>
                  <a:pt x="64477" y="1878"/>
                  <a:pt x="55134" y="1"/>
                  <a:pt x="45341" y="1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9"/>
          <p:cNvSpPr/>
          <p:nvPr/>
        </p:nvSpPr>
        <p:spPr>
          <a:xfrm rot="-4007428">
            <a:off x="-2384356" y="2540356"/>
            <a:ext cx="4974441" cy="3662669"/>
          </a:xfrm>
          <a:custGeom>
            <a:avLst/>
            <a:gdLst/>
            <a:ahLst/>
            <a:cxnLst/>
            <a:rect l="l" t="t" r="r" b="b"/>
            <a:pathLst>
              <a:path w="80402" h="59202" extrusionOk="0">
                <a:moveTo>
                  <a:pt x="45341" y="1"/>
                </a:moveTo>
                <a:cubicBezTo>
                  <a:pt x="31151" y="1"/>
                  <a:pt x="16016" y="3943"/>
                  <a:pt x="12857" y="6034"/>
                </a:cubicBezTo>
                <a:cubicBezTo>
                  <a:pt x="12055" y="6560"/>
                  <a:pt x="11329" y="7112"/>
                  <a:pt x="10677" y="7638"/>
                </a:cubicBezTo>
                <a:cubicBezTo>
                  <a:pt x="0" y="16335"/>
                  <a:pt x="5389" y="27062"/>
                  <a:pt x="12381" y="35182"/>
                </a:cubicBezTo>
                <a:cubicBezTo>
                  <a:pt x="16441" y="39869"/>
                  <a:pt x="21053" y="43703"/>
                  <a:pt x="23384" y="45758"/>
                </a:cubicBezTo>
                <a:cubicBezTo>
                  <a:pt x="30000" y="51573"/>
                  <a:pt x="30226" y="58791"/>
                  <a:pt x="40903" y="59192"/>
                </a:cubicBezTo>
                <a:cubicBezTo>
                  <a:pt x="41075" y="59199"/>
                  <a:pt x="41245" y="59202"/>
                  <a:pt x="41414" y="59202"/>
                </a:cubicBezTo>
                <a:cubicBezTo>
                  <a:pt x="51716" y="59202"/>
                  <a:pt x="55892" y="47317"/>
                  <a:pt x="60602" y="41473"/>
                </a:cubicBezTo>
                <a:cubicBezTo>
                  <a:pt x="65389" y="35533"/>
                  <a:pt x="80402" y="21347"/>
                  <a:pt x="69123" y="7538"/>
                </a:cubicBezTo>
                <a:cubicBezTo>
                  <a:pt x="64477" y="1878"/>
                  <a:pt x="55134" y="1"/>
                  <a:pt x="45341" y="1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9"/>
          <p:cNvSpPr/>
          <p:nvPr/>
        </p:nvSpPr>
        <p:spPr>
          <a:xfrm rot="10800000">
            <a:off x="483448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9"/>
          <p:cNvSpPr/>
          <p:nvPr/>
        </p:nvSpPr>
        <p:spPr>
          <a:xfrm rot="10800000">
            <a:off x="574181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"/>
          <p:cNvSpPr/>
          <p:nvPr/>
        </p:nvSpPr>
        <p:spPr>
          <a:xfrm rot="10800000">
            <a:off x="536278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9"/>
          <p:cNvSpPr txBox="1">
            <a:spLocks noGrp="1"/>
          </p:cNvSpPr>
          <p:nvPr>
            <p:ph type="title" idx="2" hasCustomPrompt="1"/>
          </p:nvPr>
        </p:nvSpPr>
        <p:spPr>
          <a:xfrm>
            <a:off x="819323" y="1676325"/>
            <a:ext cx="2186100" cy="11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6" name="Google Shape;286;p19"/>
          <p:cNvSpPr txBox="1">
            <a:spLocks noGrp="1"/>
          </p:cNvSpPr>
          <p:nvPr>
            <p:ph type="title" idx="3" hasCustomPrompt="1"/>
          </p:nvPr>
        </p:nvSpPr>
        <p:spPr>
          <a:xfrm>
            <a:off x="3478948" y="1676325"/>
            <a:ext cx="2186100" cy="11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7" name="Google Shape;287;p19"/>
          <p:cNvSpPr txBox="1">
            <a:spLocks noGrp="1"/>
          </p:cNvSpPr>
          <p:nvPr>
            <p:ph type="title" idx="4" hasCustomPrompt="1"/>
          </p:nvPr>
        </p:nvSpPr>
        <p:spPr>
          <a:xfrm>
            <a:off x="6138575" y="1676325"/>
            <a:ext cx="2186100" cy="11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8" name="Google Shape;288;p19"/>
          <p:cNvSpPr txBox="1">
            <a:spLocks noGrp="1"/>
          </p:cNvSpPr>
          <p:nvPr>
            <p:ph type="subTitle" idx="1"/>
          </p:nvPr>
        </p:nvSpPr>
        <p:spPr>
          <a:xfrm>
            <a:off x="720023" y="3946800"/>
            <a:ext cx="2384700" cy="6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9"/>
          <p:cNvSpPr txBox="1">
            <a:spLocks noGrp="1"/>
          </p:cNvSpPr>
          <p:nvPr>
            <p:ph type="subTitle" idx="5"/>
          </p:nvPr>
        </p:nvSpPr>
        <p:spPr>
          <a:xfrm>
            <a:off x="720023" y="3349950"/>
            <a:ext cx="2384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290" name="Google Shape;290;p19"/>
          <p:cNvSpPr txBox="1">
            <a:spLocks noGrp="1"/>
          </p:cNvSpPr>
          <p:nvPr>
            <p:ph type="subTitle" idx="6"/>
          </p:nvPr>
        </p:nvSpPr>
        <p:spPr>
          <a:xfrm>
            <a:off x="3379648" y="3946800"/>
            <a:ext cx="2384700" cy="6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9"/>
          <p:cNvSpPr txBox="1">
            <a:spLocks noGrp="1"/>
          </p:cNvSpPr>
          <p:nvPr>
            <p:ph type="subTitle" idx="7"/>
          </p:nvPr>
        </p:nvSpPr>
        <p:spPr>
          <a:xfrm>
            <a:off x="3379648" y="3349950"/>
            <a:ext cx="2384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292" name="Google Shape;292;p19"/>
          <p:cNvSpPr txBox="1">
            <a:spLocks noGrp="1"/>
          </p:cNvSpPr>
          <p:nvPr>
            <p:ph type="subTitle" idx="8"/>
          </p:nvPr>
        </p:nvSpPr>
        <p:spPr>
          <a:xfrm>
            <a:off x="6039275" y="3946800"/>
            <a:ext cx="2384700" cy="6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9"/>
          <p:cNvSpPr txBox="1">
            <a:spLocks noGrp="1"/>
          </p:cNvSpPr>
          <p:nvPr>
            <p:ph type="subTitle" idx="9"/>
          </p:nvPr>
        </p:nvSpPr>
        <p:spPr>
          <a:xfrm>
            <a:off x="6039275" y="3349950"/>
            <a:ext cx="2384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182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left">
  <p:cSld name="Title + text lef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"/>
          <p:cNvSpPr/>
          <p:nvPr/>
        </p:nvSpPr>
        <p:spPr>
          <a:xfrm>
            <a:off x="4319050" y="-1377525"/>
            <a:ext cx="7109748" cy="5234937"/>
          </a:xfrm>
          <a:custGeom>
            <a:avLst/>
            <a:gdLst/>
            <a:ahLst/>
            <a:cxnLst/>
            <a:rect l="l" t="t" r="r" b="b"/>
            <a:pathLst>
              <a:path w="80402" h="59202" extrusionOk="0">
                <a:moveTo>
                  <a:pt x="45341" y="1"/>
                </a:moveTo>
                <a:cubicBezTo>
                  <a:pt x="31151" y="1"/>
                  <a:pt x="16016" y="3943"/>
                  <a:pt x="12857" y="6034"/>
                </a:cubicBezTo>
                <a:cubicBezTo>
                  <a:pt x="12055" y="6560"/>
                  <a:pt x="11329" y="7112"/>
                  <a:pt x="10677" y="7638"/>
                </a:cubicBezTo>
                <a:cubicBezTo>
                  <a:pt x="0" y="16335"/>
                  <a:pt x="5389" y="27062"/>
                  <a:pt x="12381" y="35182"/>
                </a:cubicBezTo>
                <a:cubicBezTo>
                  <a:pt x="16441" y="39869"/>
                  <a:pt x="21053" y="43703"/>
                  <a:pt x="23384" y="45758"/>
                </a:cubicBezTo>
                <a:cubicBezTo>
                  <a:pt x="30000" y="51573"/>
                  <a:pt x="30226" y="58791"/>
                  <a:pt x="40903" y="59192"/>
                </a:cubicBezTo>
                <a:cubicBezTo>
                  <a:pt x="41075" y="59199"/>
                  <a:pt x="41245" y="59202"/>
                  <a:pt x="41414" y="59202"/>
                </a:cubicBezTo>
                <a:cubicBezTo>
                  <a:pt x="51716" y="59202"/>
                  <a:pt x="55892" y="47317"/>
                  <a:pt x="60602" y="41473"/>
                </a:cubicBezTo>
                <a:cubicBezTo>
                  <a:pt x="65389" y="35533"/>
                  <a:pt x="80402" y="21347"/>
                  <a:pt x="69123" y="7538"/>
                </a:cubicBezTo>
                <a:cubicBezTo>
                  <a:pt x="64477" y="1878"/>
                  <a:pt x="55134" y="1"/>
                  <a:pt x="45341" y="1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20"/>
          <p:cNvGrpSpPr/>
          <p:nvPr/>
        </p:nvGrpSpPr>
        <p:grpSpPr>
          <a:xfrm rot="10800000">
            <a:off x="4853087" y="1112689"/>
            <a:ext cx="4191487" cy="4080221"/>
            <a:chOff x="160937" y="79614"/>
            <a:chExt cx="4191487" cy="4080221"/>
          </a:xfrm>
        </p:grpSpPr>
        <p:grpSp>
          <p:nvGrpSpPr>
            <p:cNvPr id="297" name="Google Shape;297;p20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298" name="Google Shape;298;p20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0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0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" name="Google Shape;301;p20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302" name="Google Shape;302;p20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20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" name="Google Shape;306;p20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307" name="Google Shape;307;p20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0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0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0" name="Google Shape;310;p20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0"/>
          <p:cNvSpPr/>
          <p:nvPr/>
        </p:nvSpPr>
        <p:spPr>
          <a:xfrm rot="10800000">
            <a:off x="483448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0"/>
          <p:cNvSpPr/>
          <p:nvPr/>
        </p:nvSpPr>
        <p:spPr>
          <a:xfrm rot="10800000">
            <a:off x="574181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0"/>
          <p:cNvSpPr/>
          <p:nvPr/>
        </p:nvSpPr>
        <p:spPr>
          <a:xfrm rot="10800000">
            <a:off x="536278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0"/>
          <p:cNvSpPr txBox="1">
            <a:spLocks noGrp="1"/>
          </p:cNvSpPr>
          <p:nvPr>
            <p:ph type="subTitle" idx="1"/>
          </p:nvPr>
        </p:nvSpPr>
        <p:spPr>
          <a:xfrm>
            <a:off x="747800" y="1628125"/>
            <a:ext cx="3041100" cy="29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5448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"/>
          <p:cNvSpPr/>
          <p:nvPr/>
        </p:nvSpPr>
        <p:spPr>
          <a:xfrm rot="-5702413" flipH="1">
            <a:off x="-1481246" y="-104786"/>
            <a:ext cx="6921769" cy="5250592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" name="Google Shape;320;p21"/>
          <p:cNvGrpSpPr/>
          <p:nvPr/>
        </p:nvGrpSpPr>
        <p:grpSpPr>
          <a:xfrm>
            <a:off x="160937" y="79614"/>
            <a:ext cx="4191487" cy="4080221"/>
            <a:chOff x="160937" y="79614"/>
            <a:chExt cx="4191487" cy="4080221"/>
          </a:xfrm>
        </p:grpSpPr>
        <p:grpSp>
          <p:nvGrpSpPr>
            <p:cNvPr id="321" name="Google Shape;321;p21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322" name="Google Shape;322;p21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1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1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" name="Google Shape;325;p21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326" name="Google Shape;326;p21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1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1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9" name="Google Shape;329;p21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0" name="Google Shape;330;p21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331" name="Google Shape;331;p21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1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1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4" name="Google Shape;334;p21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1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3940800" y="885650"/>
            <a:ext cx="4483200" cy="30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100">
                <a:solidFill>
                  <a:srgbClr val="859AD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38" name="Google Shape;338;p21"/>
          <p:cNvSpPr txBox="1">
            <a:spLocks noGrp="1"/>
          </p:cNvSpPr>
          <p:nvPr>
            <p:ph type="subTitle" idx="1"/>
          </p:nvPr>
        </p:nvSpPr>
        <p:spPr>
          <a:xfrm>
            <a:off x="3941100" y="4001400"/>
            <a:ext cx="44832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59AD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9019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Section 2">
    <p:bg>
      <p:bgPr>
        <a:solidFill>
          <a:srgbClr val="A0B2E4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"/>
          <p:cNvSpPr/>
          <p:nvPr/>
        </p:nvSpPr>
        <p:spPr>
          <a:xfrm rot="-5702414" flipH="1">
            <a:off x="3511328" y="-847774"/>
            <a:ext cx="7404806" cy="5617006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rgbClr val="FFFFFF">
              <a:alpha val="5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2"/>
          <p:cNvGrpSpPr/>
          <p:nvPr/>
        </p:nvGrpSpPr>
        <p:grpSpPr>
          <a:xfrm flipH="1">
            <a:off x="-10" y="171150"/>
            <a:ext cx="8832611" cy="4852219"/>
            <a:chOff x="126413" y="171150"/>
            <a:chExt cx="8832611" cy="4852219"/>
          </a:xfrm>
        </p:grpSpPr>
        <p:sp>
          <p:nvSpPr>
            <p:cNvPr id="342" name="Google Shape;342;p22"/>
            <p:cNvSpPr/>
            <p:nvPr/>
          </p:nvSpPr>
          <p:spPr>
            <a:xfrm>
              <a:off x="394685" y="17115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1977918" y="1187817"/>
              <a:ext cx="111919" cy="111487"/>
            </a:xfrm>
            <a:custGeom>
              <a:avLst/>
              <a:gdLst/>
              <a:ahLst/>
              <a:cxnLst/>
              <a:rect l="l" t="t" r="r" b="b"/>
              <a:pathLst>
                <a:path w="6216" h="6192" extrusionOk="0">
                  <a:moveTo>
                    <a:pt x="3108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108" y="6191"/>
                  </a:lnTo>
                  <a:lnTo>
                    <a:pt x="4211" y="4186"/>
                  </a:lnTo>
                  <a:lnTo>
                    <a:pt x="6216" y="3108"/>
                  </a:lnTo>
                  <a:lnTo>
                    <a:pt x="4211" y="2006"/>
                  </a:lnTo>
                  <a:lnTo>
                    <a:pt x="3108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2007468" y="200480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3187710" y="30880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155743" y="1350805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126413" y="3225942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1195512" y="4027490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394685" y="460350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1925118" y="4201555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 rot="10800000">
              <a:off x="8579266" y="467970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 rot="10800000">
              <a:off x="8157061" y="4941230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2"/>
            <p:cNvSpPr/>
            <p:nvPr/>
          </p:nvSpPr>
          <p:spPr>
            <a:xfrm rot="10800000">
              <a:off x="5163866" y="491190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2"/>
            <p:cNvSpPr/>
            <p:nvPr/>
          </p:nvSpPr>
          <p:spPr>
            <a:xfrm rot="10800000">
              <a:off x="8847555" y="1624890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2"/>
            <p:cNvSpPr/>
            <p:nvPr/>
          </p:nvSpPr>
          <p:spPr>
            <a:xfrm rot="10800000">
              <a:off x="7892617" y="420271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2"/>
            <p:cNvSpPr/>
            <p:nvPr/>
          </p:nvSpPr>
          <p:spPr>
            <a:xfrm rot="10800000">
              <a:off x="8579266" y="24735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4463605" y="625017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5193211" y="799082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5621447" y="314425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 rot="10800000">
              <a:off x="3417500" y="1624890"/>
              <a:ext cx="111919" cy="111487"/>
            </a:xfrm>
            <a:custGeom>
              <a:avLst/>
              <a:gdLst/>
              <a:ahLst/>
              <a:cxnLst/>
              <a:rect l="l" t="t" r="r" b="b"/>
              <a:pathLst>
                <a:path w="6216" h="6192" extrusionOk="0">
                  <a:moveTo>
                    <a:pt x="3108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108" y="6191"/>
                  </a:lnTo>
                  <a:lnTo>
                    <a:pt x="4211" y="4186"/>
                  </a:lnTo>
                  <a:lnTo>
                    <a:pt x="6216" y="3108"/>
                  </a:lnTo>
                  <a:lnTo>
                    <a:pt x="4211" y="2006"/>
                  </a:lnTo>
                  <a:lnTo>
                    <a:pt x="3108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2"/>
            <p:cNvSpPr/>
            <p:nvPr/>
          </p:nvSpPr>
          <p:spPr>
            <a:xfrm rot="10800000">
              <a:off x="3218461" y="2366105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2"/>
            <p:cNvSpPr/>
            <p:nvPr/>
          </p:nvSpPr>
          <p:spPr>
            <a:xfrm rot="10800000">
              <a:off x="4855611" y="4859080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22"/>
          <p:cNvSpPr/>
          <p:nvPr/>
        </p:nvSpPr>
        <p:spPr>
          <a:xfrm rot="10800000">
            <a:off x="4844816" y="1812563"/>
            <a:ext cx="111487" cy="111469"/>
          </a:xfrm>
          <a:custGeom>
            <a:avLst/>
            <a:gdLst/>
            <a:ahLst/>
            <a:cxnLst/>
            <a:rect l="l" t="t" r="r" b="b"/>
            <a:pathLst>
              <a:path w="6192" h="6191" extrusionOk="0">
                <a:moveTo>
                  <a:pt x="3084" y="0"/>
                </a:moveTo>
                <a:lnTo>
                  <a:pt x="2006" y="2005"/>
                </a:lnTo>
                <a:lnTo>
                  <a:pt x="1" y="3083"/>
                </a:lnTo>
                <a:lnTo>
                  <a:pt x="2006" y="4186"/>
                </a:lnTo>
                <a:lnTo>
                  <a:pt x="3084" y="6191"/>
                </a:lnTo>
                <a:lnTo>
                  <a:pt x="4186" y="4186"/>
                </a:lnTo>
                <a:lnTo>
                  <a:pt x="6191" y="3083"/>
                </a:lnTo>
                <a:lnTo>
                  <a:pt x="4186" y="2005"/>
                </a:lnTo>
                <a:lnTo>
                  <a:pt x="3084" y="0"/>
                </a:lnTo>
                <a:close/>
              </a:path>
            </a:pathLst>
          </a:custGeom>
          <a:solidFill>
            <a:srgbClr val="FFFFFF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2"/>
          <p:cNvSpPr txBox="1">
            <a:spLocks noGrp="1"/>
          </p:cNvSpPr>
          <p:nvPr>
            <p:ph type="title"/>
          </p:nvPr>
        </p:nvSpPr>
        <p:spPr>
          <a:xfrm>
            <a:off x="721775" y="2829700"/>
            <a:ext cx="319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6" name="Google Shape;366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15900"/>
            <a:ext cx="3224700" cy="13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8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22"/>
          <p:cNvSpPr txBox="1">
            <a:spLocks noGrp="1"/>
          </p:cNvSpPr>
          <p:nvPr>
            <p:ph type="subTitle" idx="1"/>
          </p:nvPr>
        </p:nvSpPr>
        <p:spPr>
          <a:xfrm>
            <a:off x="735758" y="3757200"/>
            <a:ext cx="3193200" cy="6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442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"/>
          <p:cNvSpPr/>
          <p:nvPr/>
        </p:nvSpPr>
        <p:spPr>
          <a:xfrm rot="-5702447" flipH="1">
            <a:off x="5360537" y="-2772418"/>
            <a:ext cx="6049428" cy="4588868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3"/>
          <p:cNvSpPr/>
          <p:nvPr/>
        </p:nvSpPr>
        <p:spPr>
          <a:xfrm rot="10800000" flipH="1">
            <a:off x="594923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3"/>
          <p:cNvSpPr/>
          <p:nvPr/>
        </p:nvSpPr>
        <p:spPr>
          <a:xfrm rot="10800000" flipH="1">
            <a:off x="483448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3"/>
          <p:cNvSpPr/>
          <p:nvPr/>
        </p:nvSpPr>
        <p:spPr>
          <a:xfrm rot="10800000" flipH="1">
            <a:off x="483451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3"/>
          <p:cNvSpPr txBox="1"/>
          <p:nvPr/>
        </p:nvSpPr>
        <p:spPr>
          <a:xfrm>
            <a:off x="2098488" y="3213225"/>
            <a:ext cx="15963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Mars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4" name="Google Shape;374;p23"/>
          <p:cNvSpPr txBox="1">
            <a:spLocks noGrp="1"/>
          </p:cNvSpPr>
          <p:nvPr>
            <p:ph type="subTitle" idx="1"/>
          </p:nvPr>
        </p:nvSpPr>
        <p:spPr>
          <a:xfrm>
            <a:off x="2098500" y="1661325"/>
            <a:ext cx="1596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375" name="Google Shape;375;p23"/>
          <p:cNvSpPr txBox="1">
            <a:spLocks noGrp="1"/>
          </p:cNvSpPr>
          <p:nvPr>
            <p:ph type="subTitle" idx="2"/>
          </p:nvPr>
        </p:nvSpPr>
        <p:spPr>
          <a:xfrm>
            <a:off x="2098500" y="2185525"/>
            <a:ext cx="23391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3"/>
          <p:cNvSpPr txBox="1">
            <a:spLocks noGrp="1"/>
          </p:cNvSpPr>
          <p:nvPr>
            <p:ph type="subTitle" idx="3"/>
          </p:nvPr>
        </p:nvSpPr>
        <p:spPr>
          <a:xfrm>
            <a:off x="2098500" y="3213225"/>
            <a:ext cx="1596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377" name="Google Shape;377;p23"/>
          <p:cNvSpPr txBox="1">
            <a:spLocks noGrp="1"/>
          </p:cNvSpPr>
          <p:nvPr>
            <p:ph type="subTitle" idx="4"/>
          </p:nvPr>
        </p:nvSpPr>
        <p:spPr>
          <a:xfrm>
            <a:off x="2098500" y="3737425"/>
            <a:ext cx="23391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23"/>
          <p:cNvSpPr txBox="1"/>
          <p:nvPr/>
        </p:nvSpPr>
        <p:spPr>
          <a:xfrm>
            <a:off x="6084888" y="3213225"/>
            <a:ext cx="15963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Mars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9" name="Google Shape;379;p23"/>
          <p:cNvSpPr txBox="1">
            <a:spLocks noGrp="1"/>
          </p:cNvSpPr>
          <p:nvPr>
            <p:ph type="subTitle" idx="5"/>
          </p:nvPr>
        </p:nvSpPr>
        <p:spPr>
          <a:xfrm>
            <a:off x="6084900" y="1661325"/>
            <a:ext cx="1596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380" name="Google Shape;380;p23"/>
          <p:cNvSpPr txBox="1">
            <a:spLocks noGrp="1"/>
          </p:cNvSpPr>
          <p:nvPr>
            <p:ph type="subTitle" idx="6"/>
          </p:nvPr>
        </p:nvSpPr>
        <p:spPr>
          <a:xfrm>
            <a:off x="6084900" y="2185525"/>
            <a:ext cx="23391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23"/>
          <p:cNvSpPr txBox="1">
            <a:spLocks noGrp="1"/>
          </p:cNvSpPr>
          <p:nvPr>
            <p:ph type="subTitle" idx="7"/>
          </p:nvPr>
        </p:nvSpPr>
        <p:spPr>
          <a:xfrm>
            <a:off x="6084900" y="3213225"/>
            <a:ext cx="1596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382" name="Google Shape;382;p23"/>
          <p:cNvSpPr txBox="1">
            <a:spLocks noGrp="1"/>
          </p:cNvSpPr>
          <p:nvPr>
            <p:ph type="subTitle" idx="8"/>
          </p:nvPr>
        </p:nvSpPr>
        <p:spPr>
          <a:xfrm>
            <a:off x="6084900" y="3737425"/>
            <a:ext cx="23391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990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entered text">
  <p:cSld name="Title + centered tex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4"/>
          <p:cNvSpPr/>
          <p:nvPr/>
        </p:nvSpPr>
        <p:spPr>
          <a:xfrm rot="10800000" flipH="1">
            <a:off x="594923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4"/>
          <p:cNvSpPr/>
          <p:nvPr/>
        </p:nvSpPr>
        <p:spPr>
          <a:xfrm rot="10800000" flipH="1">
            <a:off x="483448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4"/>
          <p:cNvSpPr/>
          <p:nvPr/>
        </p:nvSpPr>
        <p:spPr>
          <a:xfrm rot="10800000" flipH="1">
            <a:off x="483451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4"/>
          <p:cNvSpPr/>
          <p:nvPr/>
        </p:nvSpPr>
        <p:spPr>
          <a:xfrm>
            <a:off x="6039268" y="-1498675"/>
            <a:ext cx="6527034" cy="4805870"/>
          </a:xfrm>
          <a:custGeom>
            <a:avLst/>
            <a:gdLst/>
            <a:ahLst/>
            <a:cxnLst/>
            <a:rect l="l" t="t" r="r" b="b"/>
            <a:pathLst>
              <a:path w="80402" h="59202" extrusionOk="0">
                <a:moveTo>
                  <a:pt x="45341" y="1"/>
                </a:moveTo>
                <a:cubicBezTo>
                  <a:pt x="31151" y="1"/>
                  <a:pt x="16016" y="3943"/>
                  <a:pt x="12857" y="6034"/>
                </a:cubicBezTo>
                <a:cubicBezTo>
                  <a:pt x="12055" y="6560"/>
                  <a:pt x="11329" y="7112"/>
                  <a:pt x="10677" y="7638"/>
                </a:cubicBezTo>
                <a:cubicBezTo>
                  <a:pt x="0" y="16335"/>
                  <a:pt x="5389" y="27062"/>
                  <a:pt x="12381" y="35182"/>
                </a:cubicBezTo>
                <a:cubicBezTo>
                  <a:pt x="16441" y="39869"/>
                  <a:pt x="21053" y="43703"/>
                  <a:pt x="23384" y="45758"/>
                </a:cubicBezTo>
                <a:cubicBezTo>
                  <a:pt x="30000" y="51573"/>
                  <a:pt x="30226" y="58791"/>
                  <a:pt x="40903" y="59192"/>
                </a:cubicBezTo>
                <a:cubicBezTo>
                  <a:pt x="41075" y="59199"/>
                  <a:pt x="41245" y="59202"/>
                  <a:pt x="41414" y="59202"/>
                </a:cubicBezTo>
                <a:cubicBezTo>
                  <a:pt x="51716" y="59202"/>
                  <a:pt x="55892" y="47317"/>
                  <a:pt x="60602" y="41473"/>
                </a:cubicBezTo>
                <a:cubicBezTo>
                  <a:pt x="65389" y="35533"/>
                  <a:pt x="80402" y="21347"/>
                  <a:pt x="69123" y="7538"/>
                </a:cubicBezTo>
                <a:cubicBezTo>
                  <a:pt x="64477" y="1878"/>
                  <a:pt x="55134" y="1"/>
                  <a:pt x="45341" y="1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4"/>
          <p:cNvSpPr/>
          <p:nvPr/>
        </p:nvSpPr>
        <p:spPr>
          <a:xfrm rot="-4007428">
            <a:off x="-2384356" y="2540356"/>
            <a:ext cx="4974441" cy="3662669"/>
          </a:xfrm>
          <a:custGeom>
            <a:avLst/>
            <a:gdLst/>
            <a:ahLst/>
            <a:cxnLst/>
            <a:rect l="l" t="t" r="r" b="b"/>
            <a:pathLst>
              <a:path w="80402" h="59202" extrusionOk="0">
                <a:moveTo>
                  <a:pt x="45341" y="1"/>
                </a:moveTo>
                <a:cubicBezTo>
                  <a:pt x="31151" y="1"/>
                  <a:pt x="16016" y="3943"/>
                  <a:pt x="12857" y="6034"/>
                </a:cubicBezTo>
                <a:cubicBezTo>
                  <a:pt x="12055" y="6560"/>
                  <a:pt x="11329" y="7112"/>
                  <a:pt x="10677" y="7638"/>
                </a:cubicBezTo>
                <a:cubicBezTo>
                  <a:pt x="0" y="16335"/>
                  <a:pt x="5389" y="27062"/>
                  <a:pt x="12381" y="35182"/>
                </a:cubicBezTo>
                <a:cubicBezTo>
                  <a:pt x="16441" y="39869"/>
                  <a:pt x="21053" y="43703"/>
                  <a:pt x="23384" y="45758"/>
                </a:cubicBezTo>
                <a:cubicBezTo>
                  <a:pt x="30000" y="51573"/>
                  <a:pt x="30226" y="58791"/>
                  <a:pt x="40903" y="59192"/>
                </a:cubicBezTo>
                <a:cubicBezTo>
                  <a:pt x="41075" y="59199"/>
                  <a:pt x="41245" y="59202"/>
                  <a:pt x="41414" y="59202"/>
                </a:cubicBezTo>
                <a:cubicBezTo>
                  <a:pt x="51716" y="59202"/>
                  <a:pt x="55892" y="47317"/>
                  <a:pt x="60602" y="41473"/>
                </a:cubicBezTo>
                <a:cubicBezTo>
                  <a:pt x="65389" y="35533"/>
                  <a:pt x="80402" y="21347"/>
                  <a:pt x="69123" y="7538"/>
                </a:cubicBezTo>
                <a:cubicBezTo>
                  <a:pt x="64477" y="1878"/>
                  <a:pt x="55134" y="1"/>
                  <a:pt x="45341" y="1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24"/>
          <p:cNvGrpSpPr/>
          <p:nvPr/>
        </p:nvGrpSpPr>
        <p:grpSpPr>
          <a:xfrm rot="10800000">
            <a:off x="4853087" y="1112689"/>
            <a:ext cx="4191487" cy="4080221"/>
            <a:chOff x="160937" y="79614"/>
            <a:chExt cx="4191487" cy="4080221"/>
          </a:xfrm>
        </p:grpSpPr>
        <p:grpSp>
          <p:nvGrpSpPr>
            <p:cNvPr id="391" name="Google Shape;391;p24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392" name="Google Shape;392;p24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" name="Google Shape;395;p24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396" name="Google Shape;396;p24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9" name="Google Shape;399;p24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0" name="Google Shape;400;p24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401" name="Google Shape;401;p24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4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4" name="Google Shape;404;p24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1"/>
          </p:nvPr>
        </p:nvSpPr>
        <p:spPr>
          <a:xfrm>
            <a:off x="2397175" y="3858750"/>
            <a:ext cx="3831600" cy="7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subTitle" idx="2"/>
          </p:nvPr>
        </p:nvSpPr>
        <p:spPr>
          <a:xfrm>
            <a:off x="2585125" y="3409825"/>
            <a:ext cx="3455700" cy="29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880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bg>
      <p:bgPr>
        <a:solidFill>
          <a:srgbClr val="A0B2E4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5"/>
          <p:cNvSpPr/>
          <p:nvPr/>
        </p:nvSpPr>
        <p:spPr>
          <a:xfrm rot="5702414">
            <a:off x="-2808095" y="-267024"/>
            <a:ext cx="7404806" cy="5617006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rgbClr val="FFFFFF">
              <a:alpha val="5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" name="Google Shape;412;p25"/>
          <p:cNvGrpSpPr/>
          <p:nvPr/>
        </p:nvGrpSpPr>
        <p:grpSpPr>
          <a:xfrm>
            <a:off x="126413" y="171150"/>
            <a:ext cx="8832611" cy="4852219"/>
            <a:chOff x="126413" y="171150"/>
            <a:chExt cx="8832611" cy="4852219"/>
          </a:xfrm>
        </p:grpSpPr>
        <p:sp>
          <p:nvSpPr>
            <p:cNvPr id="413" name="Google Shape;413;p25"/>
            <p:cNvSpPr/>
            <p:nvPr/>
          </p:nvSpPr>
          <p:spPr>
            <a:xfrm>
              <a:off x="394685" y="17115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2007468" y="200480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3187710" y="30880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155743" y="1350805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126413" y="3225942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1195512" y="4027490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5"/>
            <p:cNvSpPr/>
            <p:nvPr/>
          </p:nvSpPr>
          <p:spPr>
            <a:xfrm>
              <a:off x="394685" y="460350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 rot="10800000">
              <a:off x="8579266" y="467970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 rot="10800000">
              <a:off x="8157061" y="4941230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 rot="10800000">
              <a:off x="5163866" y="491190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 rot="10800000">
              <a:off x="8847555" y="1624890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 rot="10800000">
              <a:off x="7892617" y="420271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 rot="10800000">
              <a:off x="8579266" y="24735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4463605" y="625017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5621447" y="314425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 rot="10800000">
              <a:off x="4855611" y="4859080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25"/>
          <p:cNvSpPr txBox="1">
            <a:spLocks noGrp="1"/>
          </p:cNvSpPr>
          <p:nvPr>
            <p:ph type="title"/>
          </p:nvPr>
        </p:nvSpPr>
        <p:spPr>
          <a:xfrm>
            <a:off x="4934025" y="729200"/>
            <a:ext cx="3446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4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0" name="Google Shape;430;p25"/>
          <p:cNvSpPr txBox="1">
            <a:spLocks noGrp="1"/>
          </p:cNvSpPr>
          <p:nvPr>
            <p:ph type="subTitle" idx="1"/>
          </p:nvPr>
        </p:nvSpPr>
        <p:spPr>
          <a:xfrm>
            <a:off x="4977900" y="2171425"/>
            <a:ext cx="3446100" cy="74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25"/>
          <p:cNvSpPr txBox="1">
            <a:spLocks noGrp="1"/>
          </p:cNvSpPr>
          <p:nvPr>
            <p:ph type="subTitle" idx="2"/>
          </p:nvPr>
        </p:nvSpPr>
        <p:spPr>
          <a:xfrm>
            <a:off x="4978025" y="1758750"/>
            <a:ext cx="3446100" cy="3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ubik Light"/>
              <a:buNone/>
              <a:defRPr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Rubik Light"/>
              <a:buNone/>
              <a:defRPr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Rubik Light"/>
              <a:buNone/>
              <a:defRPr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Rubik Light"/>
              <a:buNone/>
              <a:defRPr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Rubik Light"/>
              <a:buNone/>
              <a:defRPr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Rubik Light"/>
              <a:buNone/>
              <a:defRPr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Rubik Light"/>
              <a:buNone/>
              <a:defRPr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ubik Light"/>
              <a:buNone/>
              <a:defRPr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432" name="Google Shape;432;p25"/>
          <p:cNvSpPr txBox="1"/>
          <p:nvPr/>
        </p:nvSpPr>
        <p:spPr>
          <a:xfrm>
            <a:off x="4865025" y="3547125"/>
            <a:ext cx="35841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CREDITS: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This presentation template was created by </a:t>
            </a:r>
            <a:r>
              <a:rPr lang="en" sz="1000" b="1">
                <a:solidFill>
                  <a:srgbClr val="FFFFFF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 b="1">
                <a:solidFill>
                  <a:srgbClr val="FFFFFF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</a:t>
            </a: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 b="1">
                <a:solidFill>
                  <a:srgbClr val="FFFFFF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14035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 + body 0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/>
          <p:nvPr/>
        </p:nvSpPr>
        <p:spPr>
          <a:xfrm rot="5702413">
            <a:off x="3861254" y="-104786"/>
            <a:ext cx="6921769" cy="5250592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435;p26"/>
          <p:cNvGrpSpPr/>
          <p:nvPr/>
        </p:nvGrpSpPr>
        <p:grpSpPr>
          <a:xfrm flipH="1">
            <a:off x="4949353" y="79614"/>
            <a:ext cx="4191487" cy="4080221"/>
            <a:chOff x="160937" y="79614"/>
            <a:chExt cx="4191487" cy="4080221"/>
          </a:xfrm>
        </p:grpSpPr>
        <p:grpSp>
          <p:nvGrpSpPr>
            <p:cNvPr id="436" name="Google Shape;436;p26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437" name="Google Shape;437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26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441" name="Google Shape;441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26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26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446" name="Google Shape;446;p26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" name="Google Shape;449;p26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6"/>
          <p:cNvSpPr/>
          <p:nvPr/>
        </p:nvSpPr>
        <p:spPr>
          <a:xfrm rot="10800000">
            <a:off x="483448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6"/>
          <p:cNvSpPr/>
          <p:nvPr/>
        </p:nvSpPr>
        <p:spPr>
          <a:xfrm rot="10800000">
            <a:off x="574181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6"/>
          <p:cNvSpPr/>
          <p:nvPr/>
        </p:nvSpPr>
        <p:spPr>
          <a:xfrm rot="10800000">
            <a:off x="536278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6"/>
          <p:cNvSpPr txBox="1">
            <a:spLocks noGrp="1"/>
          </p:cNvSpPr>
          <p:nvPr>
            <p:ph type="body" idx="1"/>
          </p:nvPr>
        </p:nvSpPr>
        <p:spPr>
          <a:xfrm>
            <a:off x="720000" y="1281525"/>
            <a:ext cx="7704000" cy="33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>
                <a:latin typeface="Rubik"/>
                <a:ea typeface="Rubik"/>
                <a:cs typeface="Rubik"/>
                <a:sym typeface="Rubik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57" name="Google Shape;45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492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7"/>
          <p:cNvSpPr/>
          <p:nvPr/>
        </p:nvSpPr>
        <p:spPr>
          <a:xfrm rot="5702413">
            <a:off x="3861254" y="-104786"/>
            <a:ext cx="6921769" cy="5250592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0" name="Google Shape;460;p27"/>
          <p:cNvGrpSpPr/>
          <p:nvPr/>
        </p:nvGrpSpPr>
        <p:grpSpPr>
          <a:xfrm flipH="1">
            <a:off x="4949353" y="79614"/>
            <a:ext cx="4191487" cy="4080221"/>
            <a:chOff x="160937" y="79614"/>
            <a:chExt cx="4191487" cy="4080221"/>
          </a:xfrm>
        </p:grpSpPr>
        <p:grpSp>
          <p:nvGrpSpPr>
            <p:cNvPr id="461" name="Google Shape;461;p27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462" name="Google Shape;462;p27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7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7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5" name="Google Shape;465;p27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466" name="Google Shape;466;p27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7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7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9" name="Google Shape;469;p27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" name="Google Shape;470;p27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471" name="Google Shape;471;p27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7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7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4" name="Google Shape;474;p27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27"/>
          <p:cNvSpPr/>
          <p:nvPr/>
        </p:nvSpPr>
        <p:spPr>
          <a:xfrm rot="10800000" flipH="1">
            <a:off x="594923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7"/>
          <p:cNvSpPr/>
          <p:nvPr/>
        </p:nvSpPr>
        <p:spPr>
          <a:xfrm rot="10800000" flipH="1">
            <a:off x="483448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7"/>
          <p:cNvSpPr/>
          <p:nvPr/>
        </p:nvSpPr>
        <p:spPr>
          <a:xfrm rot="10800000" flipH="1">
            <a:off x="483451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body" idx="1"/>
          </p:nvPr>
        </p:nvSpPr>
        <p:spPr>
          <a:xfrm>
            <a:off x="720000" y="1263725"/>
            <a:ext cx="7704000" cy="3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ubik"/>
              <a:buChar char="●"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Rubik"/>
              <a:buChar char="○"/>
              <a:defRPr sz="1600">
                <a:latin typeface="Rubik"/>
                <a:ea typeface="Rubik"/>
                <a:cs typeface="Rubik"/>
                <a:sym typeface="Rubik"/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Char char="■"/>
              <a:defRPr sz="1600">
                <a:latin typeface="Rubik"/>
                <a:ea typeface="Rubik"/>
                <a:cs typeface="Rubik"/>
                <a:sym typeface="Rubik"/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Char char="●"/>
              <a:defRPr sz="1600">
                <a:latin typeface="Rubik"/>
                <a:ea typeface="Rubik"/>
                <a:cs typeface="Rubik"/>
                <a:sym typeface="Rubik"/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Char char="○"/>
              <a:defRPr sz="1600">
                <a:latin typeface="Rubik"/>
                <a:ea typeface="Rubik"/>
                <a:cs typeface="Rubik"/>
                <a:sym typeface="Rubik"/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Char char="■"/>
              <a:defRPr sz="1600">
                <a:latin typeface="Rubik"/>
                <a:ea typeface="Rubik"/>
                <a:cs typeface="Rubik"/>
                <a:sym typeface="Rubik"/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Char char="●"/>
              <a:defRPr sz="1600">
                <a:latin typeface="Rubik"/>
                <a:ea typeface="Rubik"/>
                <a:cs typeface="Rubik"/>
                <a:sym typeface="Rubik"/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Char char="○"/>
              <a:defRPr sz="1600">
                <a:latin typeface="Rubik"/>
                <a:ea typeface="Rubik"/>
                <a:cs typeface="Rubik"/>
                <a:sym typeface="Rubik"/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Rubik"/>
              <a:buChar char="■"/>
              <a:defRPr sz="16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38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ackground">
  <p:cSld name="Title + background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8"/>
          <p:cNvSpPr/>
          <p:nvPr/>
        </p:nvSpPr>
        <p:spPr>
          <a:xfrm>
            <a:off x="4319050" y="-1377525"/>
            <a:ext cx="7109748" cy="5234937"/>
          </a:xfrm>
          <a:custGeom>
            <a:avLst/>
            <a:gdLst/>
            <a:ahLst/>
            <a:cxnLst/>
            <a:rect l="l" t="t" r="r" b="b"/>
            <a:pathLst>
              <a:path w="80402" h="59202" extrusionOk="0">
                <a:moveTo>
                  <a:pt x="45341" y="1"/>
                </a:moveTo>
                <a:cubicBezTo>
                  <a:pt x="31151" y="1"/>
                  <a:pt x="16016" y="3943"/>
                  <a:pt x="12857" y="6034"/>
                </a:cubicBezTo>
                <a:cubicBezTo>
                  <a:pt x="12055" y="6560"/>
                  <a:pt x="11329" y="7112"/>
                  <a:pt x="10677" y="7638"/>
                </a:cubicBezTo>
                <a:cubicBezTo>
                  <a:pt x="0" y="16335"/>
                  <a:pt x="5389" y="27062"/>
                  <a:pt x="12381" y="35182"/>
                </a:cubicBezTo>
                <a:cubicBezTo>
                  <a:pt x="16441" y="39869"/>
                  <a:pt x="21053" y="43703"/>
                  <a:pt x="23384" y="45758"/>
                </a:cubicBezTo>
                <a:cubicBezTo>
                  <a:pt x="30000" y="51573"/>
                  <a:pt x="30226" y="58791"/>
                  <a:pt x="40903" y="59192"/>
                </a:cubicBezTo>
                <a:cubicBezTo>
                  <a:pt x="41075" y="59199"/>
                  <a:pt x="41245" y="59202"/>
                  <a:pt x="41414" y="59202"/>
                </a:cubicBezTo>
                <a:cubicBezTo>
                  <a:pt x="51716" y="59202"/>
                  <a:pt x="55892" y="47317"/>
                  <a:pt x="60602" y="41473"/>
                </a:cubicBezTo>
                <a:cubicBezTo>
                  <a:pt x="65389" y="35533"/>
                  <a:pt x="80402" y="21347"/>
                  <a:pt x="69123" y="7538"/>
                </a:cubicBezTo>
                <a:cubicBezTo>
                  <a:pt x="64477" y="1878"/>
                  <a:pt x="55134" y="1"/>
                  <a:pt x="45341" y="1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28"/>
          <p:cNvSpPr/>
          <p:nvPr/>
        </p:nvSpPr>
        <p:spPr>
          <a:xfrm rot="10800000" flipH="1">
            <a:off x="594923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8"/>
          <p:cNvSpPr/>
          <p:nvPr/>
        </p:nvSpPr>
        <p:spPr>
          <a:xfrm rot="10800000" flipH="1">
            <a:off x="483448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8"/>
          <p:cNvSpPr/>
          <p:nvPr/>
        </p:nvSpPr>
        <p:spPr>
          <a:xfrm rot="10800000" flipH="1">
            <a:off x="483451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8462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ackground 1">
  <p:cSld name="Title + background 1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9"/>
          <p:cNvSpPr/>
          <p:nvPr/>
        </p:nvSpPr>
        <p:spPr>
          <a:xfrm rot="-7705179">
            <a:off x="-2042947" y="773219"/>
            <a:ext cx="6635512" cy="4885593"/>
          </a:xfrm>
          <a:custGeom>
            <a:avLst/>
            <a:gdLst/>
            <a:ahLst/>
            <a:cxnLst/>
            <a:rect l="l" t="t" r="r" b="b"/>
            <a:pathLst>
              <a:path w="80402" h="59202" extrusionOk="0">
                <a:moveTo>
                  <a:pt x="45341" y="1"/>
                </a:moveTo>
                <a:cubicBezTo>
                  <a:pt x="31151" y="1"/>
                  <a:pt x="16016" y="3943"/>
                  <a:pt x="12857" y="6034"/>
                </a:cubicBezTo>
                <a:cubicBezTo>
                  <a:pt x="12055" y="6560"/>
                  <a:pt x="11329" y="7112"/>
                  <a:pt x="10677" y="7638"/>
                </a:cubicBezTo>
                <a:cubicBezTo>
                  <a:pt x="0" y="16335"/>
                  <a:pt x="5389" y="27062"/>
                  <a:pt x="12381" y="35182"/>
                </a:cubicBezTo>
                <a:cubicBezTo>
                  <a:pt x="16441" y="39869"/>
                  <a:pt x="21053" y="43703"/>
                  <a:pt x="23384" y="45758"/>
                </a:cubicBezTo>
                <a:cubicBezTo>
                  <a:pt x="30000" y="51573"/>
                  <a:pt x="30226" y="58791"/>
                  <a:pt x="40903" y="59192"/>
                </a:cubicBezTo>
                <a:cubicBezTo>
                  <a:pt x="41075" y="59199"/>
                  <a:pt x="41245" y="59202"/>
                  <a:pt x="41414" y="59202"/>
                </a:cubicBezTo>
                <a:cubicBezTo>
                  <a:pt x="51716" y="59202"/>
                  <a:pt x="55892" y="47317"/>
                  <a:pt x="60602" y="41473"/>
                </a:cubicBezTo>
                <a:cubicBezTo>
                  <a:pt x="65389" y="35533"/>
                  <a:pt x="80402" y="21347"/>
                  <a:pt x="69123" y="7538"/>
                </a:cubicBezTo>
                <a:cubicBezTo>
                  <a:pt x="64477" y="1878"/>
                  <a:pt x="55134" y="1"/>
                  <a:pt x="45341" y="1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9"/>
          <p:cNvSpPr/>
          <p:nvPr/>
        </p:nvSpPr>
        <p:spPr>
          <a:xfrm rot="10800000">
            <a:off x="483448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9"/>
          <p:cNvSpPr/>
          <p:nvPr/>
        </p:nvSpPr>
        <p:spPr>
          <a:xfrm rot="10800000">
            <a:off x="574181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9"/>
          <p:cNvSpPr/>
          <p:nvPr/>
        </p:nvSpPr>
        <p:spPr>
          <a:xfrm rot="10800000">
            <a:off x="536278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7696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ackground 2">
  <p:cSld name="Title + background 2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"/>
          <p:cNvSpPr/>
          <p:nvPr/>
        </p:nvSpPr>
        <p:spPr>
          <a:xfrm>
            <a:off x="4319050" y="-1377525"/>
            <a:ext cx="7109748" cy="5234937"/>
          </a:xfrm>
          <a:custGeom>
            <a:avLst/>
            <a:gdLst/>
            <a:ahLst/>
            <a:cxnLst/>
            <a:rect l="l" t="t" r="r" b="b"/>
            <a:pathLst>
              <a:path w="80402" h="59202" extrusionOk="0">
                <a:moveTo>
                  <a:pt x="45341" y="1"/>
                </a:moveTo>
                <a:cubicBezTo>
                  <a:pt x="31151" y="1"/>
                  <a:pt x="16016" y="3943"/>
                  <a:pt x="12857" y="6034"/>
                </a:cubicBezTo>
                <a:cubicBezTo>
                  <a:pt x="12055" y="6560"/>
                  <a:pt x="11329" y="7112"/>
                  <a:pt x="10677" y="7638"/>
                </a:cubicBezTo>
                <a:cubicBezTo>
                  <a:pt x="0" y="16335"/>
                  <a:pt x="5389" y="27062"/>
                  <a:pt x="12381" y="35182"/>
                </a:cubicBezTo>
                <a:cubicBezTo>
                  <a:pt x="16441" y="39869"/>
                  <a:pt x="21053" y="43703"/>
                  <a:pt x="23384" y="45758"/>
                </a:cubicBezTo>
                <a:cubicBezTo>
                  <a:pt x="30000" y="51573"/>
                  <a:pt x="30226" y="58791"/>
                  <a:pt x="40903" y="59192"/>
                </a:cubicBezTo>
                <a:cubicBezTo>
                  <a:pt x="41075" y="59199"/>
                  <a:pt x="41245" y="59202"/>
                  <a:pt x="41414" y="59202"/>
                </a:cubicBezTo>
                <a:cubicBezTo>
                  <a:pt x="51716" y="59202"/>
                  <a:pt x="55892" y="47317"/>
                  <a:pt x="60602" y="41473"/>
                </a:cubicBezTo>
                <a:cubicBezTo>
                  <a:pt x="65389" y="35533"/>
                  <a:pt x="80402" y="21347"/>
                  <a:pt x="69123" y="7538"/>
                </a:cubicBezTo>
                <a:cubicBezTo>
                  <a:pt x="64477" y="1878"/>
                  <a:pt x="55134" y="1"/>
                  <a:pt x="45341" y="1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30"/>
          <p:cNvGrpSpPr/>
          <p:nvPr/>
        </p:nvGrpSpPr>
        <p:grpSpPr>
          <a:xfrm rot="10800000">
            <a:off x="4853087" y="1112689"/>
            <a:ext cx="4191487" cy="4080221"/>
            <a:chOff x="160937" y="79614"/>
            <a:chExt cx="4191487" cy="4080221"/>
          </a:xfrm>
        </p:grpSpPr>
        <p:grpSp>
          <p:nvGrpSpPr>
            <p:cNvPr id="497" name="Google Shape;497;p30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498" name="Google Shape;498;p30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0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0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1" name="Google Shape;501;p30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502" name="Google Shape;502;p30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0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0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5" name="Google Shape;505;p30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6" name="Google Shape;506;p30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507" name="Google Shape;507;p30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0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0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rgbClr val="B3C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0" name="Google Shape;510;p30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30"/>
          <p:cNvSpPr/>
          <p:nvPr/>
        </p:nvSpPr>
        <p:spPr>
          <a:xfrm rot="10800000" flipH="1">
            <a:off x="594923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0"/>
          <p:cNvSpPr/>
          <p:nvPr/>
        </p:nvSpPr>
        <p:spPr>
          <a:xfrm rot="10800000" flipH="1">
            <a:off x="483448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0"/>
          <p:cNvSpPr/>
          <p:nvPr/>
        </p:nvSpPr>
        <p:spPr>
          <a:xfrm rot="10800000" flipH="1">
            <a:off x="483451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359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ackground 3">
  <p:cSld name="Title + background 3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31"/>
          <p:cNvSpPr/>
          <p:nvPr/>
        </p:nvSpPr>
        <p:spPr>
          <a:xfrm rot="-5702447" flipH="1">
            <a:off x="4824987" y="-3453193"/>
            <a:ext cx="6049428" cy="4588868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1"/>
          <p:cNvSpPr/>
          <p:nvPr/>
        </p:nvSpPr>
        <p:spPr>
          <a:xfrm rot="10800000">
            <a:off x="483448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1"/>
          <p:cNvSpPr/>
          <p:nvPr/>
        </p:nvSpPr>
        <p:spPr>
          <a:xfrm rot="10800000">
            <a:off x="574181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1"/>
          <p:cNvSpPr/>
          <p:nvPr/>
        </p:nvSpPr>
        <p:spPr>
          <a:xfrm rot="10800000">
            <a:off x="536278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15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ackground 4">
  <p:cSld name="Title + background 4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2"/>
          <p:cNvSpPr/>
          <p:nvPr/>
        </p:nvSpPr>
        <p:spPr>
          <a:xfrm rot="-5702447" flipH="1">
            <a:off x="5360537" y="-2772418"/>
            <a:ext cx="6049428" cy="4588868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2"/>
          <p:cNvSpPr/>
          <p:nvPr/>
        </p:nvSpPr>
        <p:spPr>
          <a:xfrm rot="10800000" flipH="1">
            <a:off x="594923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2"/>
          <p:cNvSpPr/>
          <p:nvPr/>
        </p:nvSpPr>
        <p:spPr>
          <a:xfrm rot="10800000" flipH="1">
            <a:off x="483448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2"/>
          <p:cNvSpPr/>
          <p:nvPr/>
        </p:nvSpPr>
        <p:spPr>
          <a:xfrm rot="10800000" flipH="1">
            <a:off x="483451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6333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ackground 5">
  <p:cSld name="Title + background 5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3"/>
          <p:cNvSpPr/>
          <p:nvPr/>
        </p:nvSpPr>
        <p:spPr>
          <a:xfrm>
            <a:off x="6039268" y="-1498675"/>
            <a:ext cx="6527034" cy="4805870"/>
          </a:xfrm>
          <a:custGeom>
            <a:avLst/>
            <a:gdLst/>
            <a:ahLst/>
            <a:cxnLst/>
            <a:rect l="l" t="t" r="r" b="b"/>
            <a:pathLst>
              <a:path w="80402" h="59202" extrusionOk="0">
                <a:moveTo>
                  <a:pt x="45341" y="1"/>
                </a:moveTo>
                <a:cubicBezTo>
                  <a:pt x="31151" y="1"/>
                  <a:pt x="16016" y="3943"/>
                  <a:pt x="12857" y="6034"/>
                </a:cubicBezTo>
                <a:cubicBezTo>
                  <a:pt x="12055" y="6560"/>
                  <a:pt x="11329" y="7112"/>
                  <a:pt x="10677" y="7638"/>
                </a:cubicBezTo>
                <a:cubicBezTo>
                  <a:pt x="0" y="16335"/>
                  <a:pt x="5389" y="27062"/>
                  <a:pt x="12381" y="35182"/>
                </a:cubicBezTo>
                <a:cubicBezTo>
                  <a:pt x="16441" y="39869"/>
                  <a:pt x="21053" y="43703"/>
                  <a:pt x="23384" y="45758"/>
                </a:cubicBezTo>
                <a:cubicBezTo>
                  <a:pt x="30000" y="51573"/>
                  <a:pt x="30226" y="58791"/>
                  <a:pt x="40903" y="59192"/>
                </a:cubicBezTo>
                <a:cubicBezTo>
                  <a:pt x="41075" y="59199"/>
                  <a:pt x="41245" y="59202"/>
                  <a:pt x="41414" y="59202"/>
                </a:cubicBezTo>
                <a:cubicBezTo>
                  <a:pt x="51716" y="59202"/>
                  <a:pt x="55892" y="47317"/>
                  <a:pt x="60602" y="41473"/>
                </a:cubicBezTo>
                <a:cubicBezTo>
                  <a:pt x="65389" y="35533"/>
                  <a:pt x="80402" y="21347"/>
                  <a:pt x="69123" y="7538"/>
                </a:cubicBezTo>
                <a:cubicBezTo>
                  <a:pt x="64477" y="1878"/>
                  <a:pt x="55134" y="1"/>
                  <a:pt x="45341" y="1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3"/>
          <p:cNvSpPr/>
          <p:nvPr/>
        </p:nvSpPr>
        <p:spPr>
          <a:xfrm rot="10800000">
            <a:off x="483448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3"/>
          <p:cNvSpPr/>
          <p:nvPr/>
        </p:nvSpPr>
        <p:spPr>
          <a:xfrm rot="10800000">
            <a:off x="574181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3"/>
          <p:cNvSpPr/>
          <p:nvPr/>
        </p:nvSpPr>
        <p:spPr>
          <a:xfrm rot="10800000">
            <a:off x="536278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3789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1288B-3DBD-40A8-B7CC-F59F7E7DBA90}" type="datetime10">
              <a:rPr lang="en-US">
                <a:solidFill>
                  <a:srgbClr val="000000"/>
                </a:solidFill>
              </a:rPr>
              <a:pPr>
                <a:defRPr/>
              </a:pPr>
              <a:t>08:12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466F9-B541-4669-8EBF-E392138B13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7439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4B8A4-0B2F-4313-B869-DF7E7B3670BD}" type="datetime10">
              <a:rPr lang="en-US">
                <a:solidFill>
                  <a:srgbClr val="000000"/>
                </a:solidFill>
              </a:rPr>
              <a:pPr>
                <a:defRPr/>
              </a:pPr>
              <a:t>08:12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BD5FAB-9915-4588-9C99-5E478C75C4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9053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868B-1596-4DAB-B930-F685A869B522}" type="datetime10">
              <a:rPr lang="en-US">
                <a:solidFill>
                  <a:srgbClr val="000000"/>
                </a:solidFill>
              </a:rPr>
              <a:pPr>
                <a:defRPr/>
              </a:pPr>
              <a:t>08:12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1D2CF-71AA-4FE3-9F13-351E2FB189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2583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9A53-DF5B-4048-957D-6204B54985FE}" type="datetime10">
              <a:rPr lang="en-US">
                <a:solidFill>
                  <a:srgbClr val="000000"/>
                </a:solidFill>
              </a:rPr>
              <a:pPr>
                <a:defRPr/>
              </a:pPr>
              <a:t>08:12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0DBE2-E099-4674-B733-3032CE0BFA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8756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17A2C-97D0-45AB-B587-4BB35F76DA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16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26DE7-27BF-43B2-BD13-94B455446D72}" type="datetime10">
              <a:rPr lang="en-US">
                <a:solidFill>
                  <a:srgbClr val="000000"/>
                </a:solidFill>
              </a:rPr>
              <a:pPr>
                <a:defRPr/>
              </a:pPr>
              <a:t>08:12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8AEE0-BDFF-444D-82E4-B2DDA0286E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3130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34ED-3FA6-4D1A-9A91-6CF9EA636275}" type="datetime10">
              <a:rPr lang="en-US">
                <a:solidFill>
                  <a:srgbClr val="000000"/>
                </a:solidFill>
              </a:rPr>
              <a:pPr>
                <a:defRPr/>
              </a:pPr>
              <a:t>08:12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C042A-1A93-4CD0-8847-B58D51A863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1971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9ADE5-6349-4F38-A5AC-531F27994A22}" type="datetime10">
              <a:rPr lang="en-US">
                <a:solidFill>
                  <a:srgbClr val="000000"/>
                </a:solidFill>
              </a:rPr>
              <a:pPr>
                <a:defRPr/>
              </a:pPr>
              <a:t>08:12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0685F-7A46-446F-A661-D696874654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565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B06B-4853-4B55-A606-9F678A34AC39}" type="datetime10">
              <a:rPr lang="en-US">
                <a:solidFill>
                  <a:srgbClr val="000000"/>
                </a:solidFill>
              </a:rPr>
              <a:pPr>
                <a:defRPr/>
              </a:pPr>
              <a:t>08:12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596B6-5377-435B-8780-AFF2103833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76881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6CF1E-0010-4424-B5A4-2D14146B067C}" type="datetime10">
              <a:rPr lang="en-US">
                <a:solidFill>
                  <a:srgbClr val="000000"/>
                </a:solidFill>
              </a:rPr>
              <a:pPr>
                <a:defRPr/>
              </a:pPr>
              <a:t>08:12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D3502-774A-453D-A1C8-8CF06E2890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26111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221DA-A924-432F-9FD3-7DC1674F41F4}" type="datetime10">
              <a:rPr lang="en-US">
                <a:solidFill>
                  <a:srgbClr val="000000"/>
                </a:solidFill>
              </a:rPr>
              <a:pPr>
                <a:defRPr/>
              </a:pPr>
              <a:t>08:12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0524F-2580-4F50-AABF-61EFB4DF7C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8399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AA99B-BABB-423C-90CC-370920A21714}" type="datetime10">
              <a:rPr lang="en-US">
                <a:solidFill>
                  <a:srgbClr val="000000"/>
                </a:solidFill>
              </a:rPr>
              <a:pPr>
                <a:defRPr/>
              </a:pPr>
              <a:t>08:12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C8321-9A9C-4E05-8C08-B0E7348280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7619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308175" y="633213"/>
            <a:ext cx="4087800" cy="22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73775" y="2849925"/>
            <a:ext cx="5422200" cy="3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8363" y="1938702"/>
            <a:ext cx="8367739" cy="3640652"/>
          </a:xfrm>
          <a:custGeom>
            <a:avLst/>
            <a:gdLst/>
            <a:ahLst/>
            <a:cxnLst/>
            <a:rect l="l" t="t" r="r" b="b"/>
            <a:pathLst>
              <a:path w="62702" h="27280" extrusionOk="0">
                <a:moveTo>
                  <a:pt x="6241" y="1"/>
                </a:moveTo>
                <a:cubicBezTo>
                  <a:pt x="4364" y="1"/>
                  <a:pt x="1953" y="2995"/>
                  <a:pt x="194" y="4194"/>
                </a:cubicBezTo>
                <a:cubicBezTo>
                  <a:pt x="130" y="4237"/>
                  <a:pt x="65" y="4281"/>
                  <a:pt x="0" y="4324"/>
                </a:cubicBezTo>
                <a:lnTo>
                  <a:pt x="11" y="27280"/>
                </a:lnTo>
                <a:lnTo>
                  <a:pt x="62702" y="27280"/>
                </a:lnTo>
                <a:cubicBezTo>
                  <a:pt x="61830" y="26989"/>
                  <a:pt x="60969" y="26634"/>
                  <a:pt x="60086" y="26354"/>
                </a:cubicBezTo>
                <a:cubicBezTo>
                  <a:pt x="57869" y="25676"/>
                  <a:pt x="55566" y="25364"/>
                  <a:pt x="53382" y="24578"/>
                </a:cubicBezTo>
                <a:cubicBezTo>
                  <a:pt x="51046" y="23739"/>
                  <a:pt x="48829" y="22759"/>
                  <a:pt x="46461" y="22447"/>
                </a:cubicBezTo>
                <a:cubicBezTo>
                  <a:pt x="43512" y="22060"/>
                  <a:pt x="41446" y="21651"/>
                  <a:pt x="39143" y="19585"/>
                </a:cubicBezTo>
                <a:cubicBezTo>
                  <a:pt x="37884" y="18454"/>
                  <a:pt x="36495" y="17755"/>
                  <a:pt x="35032" y="16819"/>
                </a:cubicBezTo>
                <a:cubicBezTo>
                  <a:pt x="33493" y="15828"/>
                  <a:pt x="31674" y="13837"/>
                  <a:pt x="30092" y="13213"/>
                </a:cubicBezTo>
                <a:cubicBezTo>
                  <a:pt x="29005" y="12783"/>
                  <a:pt x="28284" y="12148"/>
                  <a:pt x="27132" y="11599"/>
                </a:cubicBezTo>
                <a:cubicBezTo>
                  <a:pt x="25464" y="10781"/>
                  <a:pt x="23817" y="10307"/>
                  <a:pt x="22698" y="8865"/>
                </a:cubicBezTo>
                <a:cubicBezTo>
                  <a:pt x="21934" y="7886"/>
                  <a:pt x="19577" y="5830"/>
                  <a:pt x="18361" y="5077"/>
                </a:cubicBezTo>
                <a:cubicBezTo>
                  <a:pt x="17909" y="4797"/>
                  <a:pt x="17519" y="4729"/>
                  <a:pt x="17102" y="4729"/>
                </a:cubicBezTo>
                <a:cubicBezTo>
                  <a:pt x="16717" y="4729"/>
                  <a:pt x="16308" y="4787"/>
                  <a:pt x="15806" y="4787"/>
                </a:cubicBezTo>
                <a:cubicBezTo>
                  <a:pt x="15390" y="4787"/>
                  <a:pt x="14910" y="4747"/>
                  <a:pt x="14325" y="4603"/>
                </a:cubicBezTo>
                <a:cubicBezTo>
                  <a:pt x="12743" y="3387"/>
                  <a:pt x="11861" y="3204"/>
                  <a:pt x="10031" y="2290"/>
                </a:cubicBezTo>
                <a:cubicBezTo>
                  <a:pt x="9062" y="1805"/>
                  <a:pt x="8158" y="1181"/>
                  <a:pt x="7351" y="449"/>
                </a:cubicBezTo>
                <a:cubicBezTo>
                  <a:pt x="7013" y="135"/>
                  <a:pt x="6639" y="1"/>
                  <a:pt x="6241" y="1"/>
                </a:cubicBez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flipH="1">
            <a:off x="-428452" y="3166475"/>
            <a:ext cx="5890000" cy="2017272"/>
          </a:xfrm>
          <a:custGeom>
            <a:avLst/>
            <a:gdLst/>
            <a:ahLst/>
            <a:cxnLst/>
            <a:rect l="l" t="t" r="r" b="b"/>
            <a:pathLst>
              <a:path w="78717" h="21655" extrusionOk="0">
                <a:moveTo>
                  <a:pt x="69471" y="1"/>
                </a:moveTo>
                <a:cubicBezTo>
                  <a:pt x="68341" y="1"/>
                  <a:pt x="68019" y="560"/>
                  <a:pt x="66921" y="1314"/>
                </a:cubicBezTo>
                <a:cubicBezTo>
                  <a:pt x="65532" y="2250"/>
                  <a:pt x="63401" y="3531"/>
                  <a:pt x="62497" y="4521"/>
                </a:cubicBezTo>
                <a:cubicBezTo>
                  <a:pt x="61809" y="5277"/>
                  <a:pt x="61334" y="5417"/>
                  <a:pt x="60851" y="5417"/>
                </a:cubicBezTo>
                <a:cubicBezTo>
                  <a:pt x="60566" y="5417"/>
                  <a:pt x="60278" y="5368"/>
                  <a:pt x="59942" y="5368"/>
                </a:cubicBezTo>
                <a:cubicBezTo>
                  <a:pt x="59573" y="5368"/>
                  <a:pt x="59146" y="5427"/>
                  <a:pt x="58602" y="5673"/>
                </a:cubicBezTo>
                <a:cubicBezTo>
                  <a:pt x="57894" y="6000"/>
                  <a:pt x="57152" y="6453"/>
                  <a:pt x="56325" y="6453"/>
                </a:cubicBezTo>
                <a:cubicBezTo>
                  <a:pt x="56121" y="6453"/>
                  <a:pt x="55911" y="6425"/>
                  <a:pt x="55696" y="6361"/>
                </a:cubicBezTo>
                <a:cubicBezTo>
                  <a:pt x="53276" y="5653"/>
                  <a:pt x="51528" y="4110"/>
                  <a:pt x="49967" y="4110"/>
                </a:cubicBezTo>
                <a:cubicBezTo>
                  <a:pt x="49654" y="4110"/>
                  <a:pt x="49347" y="4172"/>
                  <a:pt x="49045" y="4316"/>
                </a:cubicBezTo>
                <a:cubicBezTo>
                  <a:pt x="48162" y="4725"/>
                  <a:pt x="46860" y="5802"/>
                  <a:pt x="45977" y="5866"/>
                </a:cubicBezTo>
                <a:cubicBezTo>
                  <a:pt x="44578" y="5963"/>
                  <a:pt x="44600" y="7491"/>
                  <a:pt x="43201" y="8019"/>
                </a:cubicBezTo>
                <a:cubicBezTo>
                  <a:pt x="42629" y="8234"/>
                  <a:pt x="42238" y="8280"/>
                  <a:pt x="41915" y="8280"/>
                </a:cubicBezTo>
                <a:cubicBezTo>
                  <a:pt x="41670" y="8280"/>
                  <a:pt x="41465" y="8253"/>
                  <a:pt x="41249" y="8253"/>
                </a:cubicBezTo>
                <a:cubicBezTo>
                  <a:pt x="40882" y="8253"/>
                  <a:pt x="40487" y="8331"/>
                  <a:pt x="39821" y="8751"/>
                </a:cubicBezTo>
                <a:cubicBezTo>
                  <a:pt x="36237" y="11021"/>
                  <a:pt x="34698" y="9794"/>
                  <a:pt x="31287" y="12162"/>
                </a:cubicBezTo>
                <a:cubicBezTo>
                  <a:pt x="29941" y="13098"/>
                  <a:pt x="28575" y="13131"/>
                  <a:pt x="27025" y="13529"/>
                </a:cubicBezTo>
                <a:cubicBezTo>
                  <a:pt x="26952" y="13548"/>
                  <a:pt x="26853" y="13556"/>
                  <a:pt x="26734" y="13556"/>
                </a:cubicBezTo>
                <a:cubicBezTo>
                  <a:pt x="25765" y="13556"/>
                  <a:pt x="23435" y="13002"/>
                  <a:pt x="22585" y="13002"/>
                </a:cubicBezTo>
                <a:cubicBezTo>
                  <a:pt x="22520" y="13002"/>
                  <a:pt x="22465" y="13006"/>
                  <a:pt x="22419" y="13012"/>
                </a:cubicBezTo>
                <a:cubicBezTo>
                  <a:pt x="20729" y="13281"/>
                  <a:pt x="14562" y="14476"/>
                  <a:pt x="13023" y="15068"/>
                </a:cubicBezTo>
                <a:cubicBezTo>
                  <a:pt x="12173" y="15391"/>
                  <a:pt x="2799" y="16037"/>
                  <a:pt x="2099" y="16607"/>
                </a:cubicBezTo>
                <a:cubicBezTo>
                  <a:pt x="851" y="17629"/>
                  <a:pt x="324" y="19631"/>
                  <a:pt x="1" y="21655"/>
                </a:cubicBezTo>
                <a:lnTo>
                  <a:pt x="78716" y="21644"/>
                </a:lnTo>
                <a:lnTo>
                  <a:pt x="78716" y="6017"/>
                </a:lnTo>
                <a:cubicBezTo>
                  <a:pt x="78544" y="5834"/>
                  <a:pt x="78383" y="5662"/>
                  <a:pt x="78221" y="5500"/>
                </a:cubicBezTo>
                <a:cubicBezTo>
                  <a:pt x="77242" y="4456"/>
                  <a:pt x="74228" y="3574"/>
                  <a:pt x="73174" y="2551"/>
                </a:cubicBezTo>
                <a:cubicBezTo>
                  <a:pt x="72237" y="1647"/>
                  <a:pt x="70752" y="1"/>
                  <a:pt x="69471" y="1"/>
                </a:cubicBezTo>
                <a:close/>
              </a:path>
            </a:pathLst>
          </a:custGeom>
          <a:solidFill>
            <a:schemeClr val="accent3">
              <a:alpha val="421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" name="Google Shape;13;p2"/>
          <p:cNvGrpSpPr/>
          <p:nvPr/>
        </p:nvGrpSpPr>
        <p:grpSpPr>
          <a:xfrm rot="1702839">
            <a:off x="1408346" y="3512248"/>
            <a:ext cx="935657" cy="1541793"/>
            <a:chOff x="10360252" y="-2712448"/>
            <a:chExt cx="236654" cy="389949"/>
          </a:xfrm>
        </p:grpSpPr>
        <p:sp>
          <p:nvSpPr>
            <p:cNvPr id="14" name="Google Shape;14;p2"/>
            <p:cNvSpPr/>
            <p:nvPr/>
          </p:nvSpPr>
          <p:spPr>
            <a:xfrm>
              <a:off x="10442022" y="-2522139"/>
              <a:ext cx="130858" cy="199640"/>
            </a:xfrm>
            <a:custGeom>
              <a:avLst/>
              <a:gdLst/>
              <a:ahLst/>
              <a:cxnLst/>
              <a:rect l="l" t="t" r="r" b="b"/>
              <a:pathLst>
                <a:path w="2146" h="3274" extrusionOk="0">
                  <a:moveTo>
                    <a:pt x="1210" y="0"/>
                  </a:moveTo>
                  <a:lnTo>
                    <a:pt x="1166" y="39"/>
                  </a:lnTo>
                  <a:cubicBezTo>
                    <a:pt x="1128" y="66"/>
                    <a:pt x="1084" y="93"/>
                    <a:pt x="1040" y="104"/>
                  </a:cubicBezTo>
                  <a:cubicBezTo>
                    <a:pt x="1040" y="115"/>
                    <a:pt x="1035" y="121"/>
                    <a:pt x="1035" y="126"/>
                  </a:cubicBezTo>
                  <a:cubicBezTo>
                    <a:pt x="1035" y="121"/>
                    <a:pt x="1035" y="115"/>
                    <a:pt x="1035" y="110"/>
                  </a:cubicBezTo>
                  <a:cubicBezTo>
                    <a:pt x="1004" y="118"/>
                    <a:pt x="972" y="122"/>
                    <a:pt x="940" y="122"/>
                  </a:cubicBezTo>
                  <a:cubicBezTo>
                    <a:pt x="849" y="122"/>
                    <a:pt x="759" y="89"/>
                    <a:pt x="690" y="28"/>
                  </a:cubicBezTo>
                  <a:cubicBezTo>
                    <a:pt x="679" y="39"/>
                    <a:pt x="663" y="44"/>
                    <a:pt x="646" y="50"/>
                  </a:cubicBezTo>
                  <a:cubicBezTo>
                    <a:pt x="717" y="126"/>
                    <a:pt x="777" y="214"/>
                    <a:pt x="832" y="301"/>
                  </a:cubicBezTo>
                  <a:cubicBezTo>
                    <a:pt x="931" y="482"/>
                    <a:pt x="942" y="630"/>
                    <a:pt x="958" y="876"/>
                  </a:cubicBezTo>
                  <a:cubicBezTo>
                    <a:pt x="905" y="799"/>
                    <a:pt x="280" y="328"/>
                    <a:pt x="90" y="328"/>
                  </a:cubicBezTo>
                  <a:cubicBezTo>
                    <a:pt x="64" y="328"/>
                    <a:pt x="46" y="336"/>
                    <a:pt x="39" y="356"/>
                  </a:cubicBezTo>
                  <a:cubicBezTo>
                    <a:pt x="0" y="471"/>
                    <a:pt x="794" y="1051"/>
                    <a:pt x="860" y="1122"/>
                  </a:cubicBezTo>
                  <a:cubicBezTo>
                    <a:pt x="980" y="1248"/>
                    <a:pt x="991" y="1221"/>
                    <a:pt x="1073" y="1401"/>
                  </a:cubicBezTo>
                  <a:cubicBezTo>
                    <a:pt x="1188" y="1642"/>
                    <a:pt x="1243" y="1932"/>
                    <a:pt x="1341" y="2184"/>
                  </a:cubicBezTo>
                  <a:cubicBezTo>
                    <a:pt x="1133" y="2042"/>
                    <a:pt x="898" y="1960"/>
                    <a:pt x="652" y="1932"/>
                  </a:cubicBezTo>
                  <a:lnTo>
                    <a:pt x="652" y="1932"/>
                  </a:lnTo>
                  <a:cubicBezTo>
                    <a:pt x="887" y="2179"/>
                    <a:pt x="1193" y="2343"/>
                    <a:pt x="1429" y="2556"/>
                  </a:cubicBezTo>
                  <a:cubicBezTo>
                    <a:pt x="1642" y="2748"/>
                    <a:pt x="1708" y="3076"/>
                    <a:pt x="1932" y="3273"/>
                  </a:cubicBezTo>
                  <a:cubicBezTo>
                    <a:pt x="1867" y="3060"/>
                    <a:pt x="1779" y="2852"/>
                    <a:pt x="1670" y="2660"/>
                  </a:cubicBezTo>
                  <a:cubicBezTo>
                    <a:pt x="1703" y="2502"/>
                    <a:pt x="2146" y="1505"/>
                    <a:pt x="1872" y="1429"/>
                  </a:cubicBezTo>
                  <a:cubicBezTo>
                    <a:pt x="1869" y="1428"/>
                    <a:pt x="1865" y="1427"/>
                    <a:pt x="1862" y="1427"/>
                  </a:cubicBezTo>
                  <a:cubicBezTo>
                    <a:pt x="1725" y="1427"/>
                    <a:pt x="1526" y="2133"/>
                    <a:pt x="1484" y="2277"/>
                  </a:cubicBezTo>
                  <a:cubicBezTo>
                    <a:pt x="1369" y="1921"/>
                    <a:pt x="1396" y="1856"/>
                    <a:pt x="1484" y="1467"/>
                  </a:cubicBezTo>
                  <a:cubicBezTo>
                    <a:pt x="1505" y="1380"/>
                    <a:pt x="1692" y="613"/>
                    <a:pt x="1686" y="602"/>
                  </a:cubicBezTo>
                  <a:cubicBezTo>
                    <a:pt x="1673" y="585"/>
                    <a:pt x="1658" y="578"/>
                    <a:pt x="1641" y="578"/>
                  </a:cubicBezTo>
                  <a:cubicBezTo>
                    <a:pt x="1478" y="578"/>
                    <a:pt x="1188" y="1352"/>
                    <a:pt x="1183" y="1401"/>
                  </a:cubicBezTo>
                  <a:cubicBezTo>
                    <a:pt x="892" y="1035"/>
                    <a:pt x="1095" y="471"/>
                    <a:pt x="1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360252" y="-2712448"/>
              <a:ext cx="236654" cy="228483"/>
            </a:xfrm>
            <a:custGeom>
              <a:avLst/>
              <a:gdLst/>
              <a:ahLst/>
              <a:cxnLst/>
              <a:rect l="l" t="t" r="r" b="b"/>
              <a:pathLst>
                <a:path w="3881" h="3747" extrusionOk="0">
                  <a:moveTo>
                    <a:pt x="1596" y="1"/>
                  </a:moveTo>
                  <a:cubicBezTo>
                    <a:pt x="1538" y="1"/>
                    <a:pt x="1480" y="17"/>
                    <a:pt x="1429" y="51"/>
                  </a:cubicBezTo>
                  <a:cubicBezTo>
                    <a:pt x="1155" y="220"/>
                    <a:pt x="1172" y="620"/>
                    <a:pt x="1276" y="877"/>
                  </a:cubicBezTo>
                  <a:cubicBezTo>
                    <a:pt x="1150" y="784"/>
                    <a:pt x="1002" y="718"/>
                    <a:pt x="849" y="696"/>
                  </a:cubicBezTo>
                  <a:cubicBezTo>
                    <a:pt x="812" y="688"/>
                    <a:pt x="774" y="683"/>
                    <a:pt x="736" y="683"/>
                  </a:cubicBezTo>
                  <a:cubicBezTo>
                    <a:pt x="656" y="683"/>
                    <a:pt x="575" y="703"/>
                    <a:pt x="504" y="740"/>
                  </a:cubicBezTo>
                  <a:cubicBezTo>
                    <a:pt x="416" y="795"/>
                    <a:pt x="361" y="899"/>
                    <a:pt x="361" y="1003"/>
                  </a:cubicBezTo>
                  <a:cubicBezTo>
                    <a:pt x="361" y="1123"/>
                    <a:pt x="427" y="1244"/>
                    <a:pt x="351" y="1353"/>
                  </a:cubicBezTo>
                  <a:cubicBezTo>
                    <a:pt x="268" y="1463"/>
                    <a:pt x="137" y="1479"/>
                    <a:pt x="66" y="1594"/>
                  </a:cubicBezTo>
                  <a:cubicBezTo>
                    <a:pt x="0" y="1709"/>
                    <a:pt x="11" y="1851"/>
                    <a:pt x="88" y="1961"/>
                  </a:cubicBezTo>
                  <a:cubicBezTo>
                    <a:pt x="247" y="2200"/>
                    <a:pt x="471" y="2233"/>
                    <a:pt x="713" y="2233"/>
                  </a:cubicBezTo>
                  <a:cubicBezTo>
                    <a:pt x="786" y="2233"/>
                    <a:pt x="861" y="2230"/>
                    <a:pt x="936" y="2229"/>
                  </a:cubicBezTo>
                  <a:lnTo>
                    <a:pt x="936" y="2229"/>
                  </a:lnTo>
                  <a:cubicBezTo>
                    <a:pt x="668" y="2339"/>
                    <a:pt x="411" y="2590"/>
                    <a:pt x="476" y="2913"/>
                  </a:cubicBezTo>
                  <a:cubicBezTo>
                    <a:pt x="493" y="3028"/>
                    <a:pt x="580" y="3127"/>
                    <a:pt x="701" y="3160"/>
                  </a:cubicBezTo>
                  <a:cubicBezTo>
                    <a:pt x="730" y="3168"/>
                    <a:pt x="766" y="3170"/>
                    <a:pt x="805" y="3170"/>
                  </a:cubicBezTo>
                  <a:cubicBezTo>
                    <a:pt x="829" y="3170"/>
                    <a:pt x="853" y="3169"/>
                    <a:pt x="877" y="3169"/>
                  </a:cubicBezTo>
                  <a:cubicBezTo>
                    <a:pt x="940" y="3169"/>
                    <a:pt x="1002" y="3173"/>
                    <a:pt x="1040" y="3203"/>
                  </a:cubicBezTo>
                  <a:cubicBezTo>
                    <a:pt x="1117" y="3264"/>
                    <a:pt x="1133" y="3422"/>
                    <a:pt x="1193" y="3510"/>
                  </a:cubicBezTo>
                  <a:cubicBezTo>
                    <a:pt x="1254" y="3603"/>
                    <a:pt x="1358" y="3658"/>
                    <a:pt x="1467" y="3663"/>
                  </a:cubicBezTo>
                  <a:cubicBezTo>
                    <a:pt x="1746" y="3658"/>
                    <a:pt x="1938" y="3340"/>
                    <a:pt x="1993" y="3105"/>
                  </a:cubicBezTo>
                  <a:cubicBezTo>
                    <a:pt x="2042" y="3373"/>
                    <a:pt x="2250" y="3712"/>
                    <a:pt x="2545" y="3745"/>
                  </a:cubicBezTo>
                  <a:cubicBezTo>
                    <a:pt x="2556" y="3746"/>
                    <a:pt x="2567" y="3747"/>
                    <a:pt x="2577" y="3747"/>
                  </a:cubicBezTo>
                  <a:cubicBezTo>
                    <a:pt x="2680" y="3747"/>
                    <a:pt x="2776" y="3698"/>
                    <a:pt x="2836" y="3614"/>
                  </a:cubicBezTo>
                  <a:cubicBezTo>
                    <a:pt x="2907" y="3515"/>
                    <a:pt x="2907" y="3368"/>
                    <a:pt x="3022" y="3296"/>
                  </a:cubicBezTo>
                  <a:cubicBezTo>
                    <a:pt x="3115" y="3236"/>
                    <a:pt x="3241" y="3269"/>
                    <a:pt x="3345" y="3236"/>
                  </a:cubicBezTo>
                  <a:cubicBezTo>
                    <a:pt x="3449" y="3203"/>
                    <a:pt x="3525" y="3121"/>
                    <a:pt x="3553" y="3017"/>
                  </a:cubicBezTo>
                  <a:cubicBezTo>
                    <a:pt x="3618" y="2722"/>
                    <a:pt x="3372" y="2453"/>
                    <a:pt x="3148" y="2306"/>
                  </a:cubicBezTo>
                  <a:lnTo>
                    <a:pt x="3148" y="2306"/>
                  </a:lnTo>
                  <a:cubicBezTo>
                    <a:pt x="3172" y="2309"/>
                    <a:pt x="3196" y="2310"/>
                    <a:pt x="3221" y="2310"/>
                  </a:cubicBezTo>
                  <a:cubicBezTo>
                    <a:pt x="3291" y="2310"/>
                    <a:pt x="3363" y="2299"/>
                    <a:pt x="3432" y="2278"/>
                  </a:cubicBezTo>
                  <a:cubicBezTo>
                    <a:pt x="3651" y="2207"/>
                    <a:pt x="3881" y="2021"/>
                    <a:pt x="3782" y="1764"/>
                  </a:cubicBezTo>
                  <a:cubicBezTo>
                    <a:pt x="3739" y="1643"/>
                    <a:pt x="3629" y="1611"/>
                    <a:pt x="3558" y="1517"/>
                  </a:cubicBezTo>
                  <a:cubicBezTo>
                    <a:pt x="3487" y="1430"/>
                    <a:pt x="3553" y="1342"/>
                    <a:pt x="3580" y="1244"/>
                  </a:cubicBezTo>
                  <a:cubicBezTo>
                    <a:pt x="3640" y="1069"/>
                    <a:pt x="3613" y="877"/>
                    <a:pt x="3432" y="789"/>
                  </a:cubicBezTo>
                  <a:cubicBezTo>
                    <a:pt x="3355" y="752"/>
                    <a:pt x="3271" y="735"/>
                    <a:pt x="3188" y="735"/>
                  </a:cubicBezTo>
                  <a:cubicBezTo>
                    <a:pt x="3018" y="735"/>
                    <a:pt x="2847" y="805"/>
                    <a:pt x="2726" y="915"/>
                  </a:cubicBezTo>
                  <a:cubicBezTo>
                    <a:pt x="2814" y="696"/>
                    <a:pt x="2808" y="330"/>
                    <a:pt x="2611" y="160"/>
                  </a:cubicBezTo>
                  <a:cubicBezTo>
                    <a:pt x="2564" y="121"/>
                    <a:pt x="2506" y="101"/>
                    <a:pt x="2447" y="101"/>
                  </a:cubicBezTo>
                  <a:cubicBezTo>
                    <a:pt x="2423" y="101"/>
                    <a:pt x="2399" y="105"/>
                    <a:pt x="2376" y="111"/>
                  </a:cubicBezTo>
                  <a:cubicBezTo>
                    <a:pt x="2278" y="130"/>
                    <a:pt x="2151" y="236"/>
                    <a:pt x="2046" y="236"/>
                  </a:cubicBezTo>
                  <a:cubicBezTo>
                    <a:pt x="2034" y="236"/>
                    <a:pt x="2021" y="235"/>
                    <a:pt x="2009" y="231"/>
                  </a:cubicBezTo>
                  <a:cubicBezTo>
                    <a:pt x="1905" y="204"/>
                    <a:pt x="1834" y="78"/>
                    <a:pt x="1735" y="34"/>
                  </a:cubicBezTo>
                  <a:cubicBezTo>
                    <a:pt x="1691" y="12"/>
                    <a:pt x="1643" y="1"/>
                    <a:pt x="1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435680" y="-2640190"/>
              <a:ext cx="86161" cy="80246"/>
            </a:xfrm>
            <a:custGeom>
              <a:avLst/>
              <a:gdLst/>
              <a:ahLst/>
              <a:cxnLst/>
              <a:rect l="l" t="t" r="r" b="b"/>
              <a:pathLst>
                <a:path w="1413" h="1316" extrusionOk="0">
                  <a:moveTo>
                    <a:pt x="722" y="0"/>
                  </a:moveTo>
                  <a:cubicBezTo>
                    <a:pt x="584" y="0"/>
                    <a:pt x="450" y="54"/>
                    <a:pt x="323" y="130"/>
                  </a:cubicBezTo>
                  <a:lnTo>
                    <a:pt x="219" y="174"/>
                  </a:lnTo>
                  <a:cubicBezTo>
                    <a:pt x="230" y="376"/>
                    <a:pt x="0" y="508"/>
                    <a:pt x="50" y="727"/>
                  </a:cubicBezTo>
                  <a:cubicBezTo>
                    <a:pt x="121" y="754"/>
                    <a:pt x="225" y="754"/>
                    <a:pt x="121" y="863"/>
                  </a:cubicBezTo>
                  <a:cubicBezTo>
                    <a:pt x="164" y="951"/>
                    <a:pt x="175" y="1060"/>
                    <a:pt x="290" y="1088"/>
                  </a:cubicBezTo>
                  <a:cubicBezTo>
                    <a:pt x="372" y="1104"/>
                    <a:pt x="433" y="1170"/>
                    <a:pt x="444" y="1252"/>
                  </a:cubicBezTo>
                  <a:cubicBezTo>
                    <a:pt x="467" y="1276"/>
                    <a:pt x="475" y="1316"/>
                    <a:pt x="511" y="1316"/>
                  </a:cubicBezTo>
                  <a:cubicBezTo>
                    <a:pt x="517" y="1316"/>
                    <a:pt x="524" y="1315"/>
                    <a:pt x="531" y="1312"/>
                  </a:cubicBezTo>
                  <a:lnTo>
                    <a:pt x="668" y="1290"/>
                  </a:lnTo>
                  <a:cubicBezTo>
                    <a:pt x="700" y="1268"/>
                    <a:pt x="732" y="1237"/>
                    <a:pt x="762" y="1237"/>
                  </a:cubicBezTo>
                  <a:cubicBezTo>
                    <a:pt x="784" y="1237"/>
                    <a:pt x="806" y="1253"/>
                    <a:pt x="827" y="1301"/>
                  </a:cubicBezTo>
                  <a:lnTo>
                    <a:pt x="969" y="1285"/>
                  </a:lnTo>
                  <a:cubicBezTo>
                    <a:pt x="975" y="1296"/>
                    <a:pt x="981" y="1301"/>
                    <a:pt x="988" y="1301"/>
                  </a:cubicBezTo>
                  <a:cubicBezTo>
                    <a:pt x="995" y="1301"/>
                    <a:pt x="1002" y="1296"/>
                    <a:pt x="1007" y="1285"/>
                  </a:cubicBezTo>
                  <a:lnTo>
                    <a:pt x="1133" y="1148"/>
                  </a:lnTo>
                  <a:cubicBezTo>
                    <a:pt x="1161" y="1126"/>
                    <a:pt x="1210" y="1110"/>
                    <a:pt x="1221" y="1066"/>
                  </a:cubicBezTo>
                  <a:cubicBezTo>
                    <a:pt x="1265" y="1022"/>
                    <a:pt x="1308" y="984"/>
                    <a:pt x="1352" y="940"/>
                  </a:cubicBezTo>
                  <a:cubicBezTo>
                    <a:pt x="1358" y="896"/>
                    <a:pt x="1363" y="852"/>
                    <a:pt x="1363" y="814"/>
                  </a:cubicBezTo>
                  <a:cubicBezTo>
                    <a:pt x="1347" y="759"/>
                    <a:pt x="1314" y="710"/>
                    <a:pt x="1374" y="661"/>
                  </a:cubicBezTo>
                  <a:cubicBezTo>
                    <a:pt x="1407" y="644"/>
                    <a:pt x="1412" y="601"/>
                    <a:pt x="1391" y="573"/>
                  </a:cubicBezTo>
                  <a:cubicBezTo>
                    <a:pt x="1407" y="420"/>
                    <a:pt x="1226" y="382"/>
                    <a:pt x="1204" y="256"/>
                  </a:cubicBezTo>
                  <a:cubicBezTo>
                    <a:pt x="1226" y="228"/>
                    <a:pt x="1232" y="196"/>
                    <a:pt x="1210" y="168"/>
                  </a:cubicBezTo>
                  <a:lnTo>
                    <a:pt x="1089" y="75"/>
                  </a:lnTo>
                  <a:lnTo>
                    <a:pt x="975" y="64"/>
                  </a:lnTo>
                  <a:cubicBezTo>
                    <a:pt x="889" y="19"/>
                    <a:pt x="805" y="0"/>
                    <a:pt x="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453668" y="-2691715"/>
              <a:ext cx="19452" cy="47136"/>
            </a:xfrm>
            <a:custGeom>
              <a:avLst/>
              <a:gdLst/>
              <a:ahLst/>
              <a:cxnLst/>
              <a:rect l="l" t="t" r="r" b="b"/>
              <a:pathLst>
                <a:path w="319" h="773" extrusionOk="0">
                  <a:moveTo>
                    <a:pt x="1" y="1"/>
                  </a:moveTo>
                  <a:cubicBezTo>
                    <a:pt x="110" y="236"/>
                    <a:pt x="132" y="493"/>
                    <a:pt x="176" y="745"/>
                  </a:cubicBezTo>
                  <a:cubicBezTo>
                    <a:pt x="193" y="764"/>
                    <a:pt x="210" y="773"/>
                    <a:pt x="226" y="773"/>
                  </a:cubicBezTo>
                  <a:cubicBezTo>
                    <a:pt x="247" y="773"/>
                    <a:pt x="267" y="759"/>
                    <a:pt x="285" y="734"/>
                  </a:cubicBezTo>
                  <a:cubicBezTo>
                    <a:pt x="318" y="526"/>
                    <a:pt x="275" y="318"/>
                    <a:pt x="154" y="148"/>
                  </a:cubicBezTo>
                  <a:cubicBezTo>
                    <a:pt x="110" y="88"/>
                    <a:pt x="61" y="4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435680" y="-2562567"/>
              <a:ext cx="26098" cy="47501"/>
            </a:xfrm>
            <a:custGeom>
              <a:avLst/>
              <a:gdLst/>
              <a:ahLst/>
              <a:cxnLst/>
              <a:rect l="l" t="t" r="r" b="b"/>
              <a:pathLst>
                <a:path w="428" h="779" extrusionOk="0">
                  <a:moveTo>
                    <a:pt x="363" y="1"/>
                  </a:moveTo>
                  <a:cubicBezTo>
                    <a:pt x="334" y="1"/>
                    <a:pt x="302" y="35"/>
                    <a:pt x="268" y="72"/>
                  </a:cubicBezTo>
                  <a:cubicBezTo>
                    <a:pt x="263" y="78"/>
                    <a:pt x="258" y="99"/>
                    <a:pt x="241" y="127"/>
                  </a:cubicBezTo>
                  <a:cubicBezTo>
                    <a:pt x="236" y="149"/>
                    <a:pt x="219" y="176"/>
                    <a:pt x="208" y="203"/>
                  </a:cubicBezTo>
                  <a:cubicBezTo>
                    <a:pt x="181" y="247"/>
                    <a:pt x="164" y="291"/>
                    <a:pt x="143" y="340"/>
                  </a:cubicBezTo>
                  <a:cubicBezTo>
                    <a:pt x="137" y="379"/>
                    <a:pt x="126" y="411"/>
                    <a:pt x="126" y="411"/>
                  </a:cubicBezTo>
                  <a:cubicBezTo>
                    <a:pt x="71" y="598"/>
                    <a:pt x="0" y="713"/>
                    <a:pt x="17" y="723"/>
                  </a:cubicBezTo>
                  <a:cubicBezTo>
                    <a:pt x="17" y="724"/>
                    <a:pt x="18" y="724"/>
                    <a:pt x="18" y="724"/>
                  </a:cubicBezTo>
                  <a:cubicBezTo>
                    <a:pt x="39" y="724"/>
                    <a:pt x="154" y="541"/>
                    <a:pt x="248" y="541"/>
                  </a:cubicBezTo>
                  <a:cubicBezTo>
                    <a:pt x="253" y="541"/>
                    <a:pt x="258" y="542"/>
                    <a:pt x="263" y="543"/>
                  </a:cubicBezTo>
                  <a:cubicBezTo>
                    <a:pt x="334" y="559"/>
                    <a:pt x="356" y="680"/>
                    <a:pt x="372" y="778"/>
                  </a:cubicBezTo>
                  <a:cubicBezTo>
                    <a:pt x="383" y="548"/>
                    <a:pt x="362" y="313"/>
                    <a:pt x="427" y="83"/>
                  </a:cubicBezTo>
                  <a:cubicBezTo>
                    <a:pt x="408" y="23"/>
                    <a:pt x="386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398972" y="-2642446"/>
              <a:ext cx="50124" cy="31891"/>
            </a:xfrm>
            <a:custGeom>
              <a:avLst/>
              <a:gdLst/>
              <a:ahLst/>
              <a:cxnLst/>
              <a:rect l="l" t="t" r="r" b="b"/>
              <a:pathLst>
                <a:path w="822" h="523" extrusionOk="0">
                  <a:moveTo>
                    <a:pt x="121" y="1"/>
                  </a:moveTo>
                  <a:cubicBezTo>
                    <a:pt x="118" y="1"/>
                    <a:pt x="116" y="1"/>
                    <a:pt x="115" y="3"/>
                  </a:cubicBezTo>
                  <a:cubicBezTo>
                    <a:pt x="99" y="14"/>
                    <a:pt x="290" y="189"/>
                    <a:pt x="252" y="276"/>
                  </a:cubicBezTo>
                  <a:cubicBezTo>
                    <a:pt x="230" y="326"/>
                    <a:pt x="141" y="338"/>
                    <a:pt x="56" y="338"/>
                  </a:cubicBezTo>
                  <a:cubicBezTo>
                    <a:pt x="37" y="338"/>
                    <a:pt x="18" y="338"/>
                    <a:pt x="0" y="337"/>
                  </a:cubicBezTo>
                  <a:lnTo>
                    <a:pt x="0" y="337"/>
                  </a:lnTo>
                  <a:cubicBezTo>
                    <a:pt x="225" y="397"/>
                    <a:pt x="460" y="419"/>
                    <a:pt x="679" y="523"/>
                  </a:cubicBezTo>
                  <a:cubicBezTo>
                    <a:pt x="821" y="501"/>
                    <a:pt x="772" y="435"/>
                    <a:pt x="717" y="369"/>
                  </a:cubicBezTo>
                  <a:lnTo>
                    <a:pt x="668" y="331"/>
                  </a:lnTo>
                  <a:cubicBezTo>
                    <a:pt x="641" y="315"/>
                    <a:pt x="619" y="298"/>
                    <a:pt x="597" y="282"/>
                  </a:cubicBezTo>
                  <a:cubicBezTo>
                    <a:pt x="558" y="249"/>
                    <a:pt x="520" y="222"/>
                    <a:pt x="476" y="200"/>
                  </a:cubicBezTo>
                  <a:cubicBezTo>
                    <a:pt x="438" y="178"/>
                    <a:pt x="405" y="167"/>
                    <a:pt x="405" y="167"/>
                  </a:cubicBezTo>
                  <a:cubicBezTo>
                    <a:pt x="244" y="82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520133" y="-2659337"/>
              <a:ext cx="33721" cy="53294"/>
            </a:xfrm>
            <a:custGeom>
              <a:avLst/>
              <a:gdLst/>
              <a:ahLst/>
              <a:cxnLst/>
              <a:rect l="l" t="t" r="r" b="b"/>
              <a:pathLst>
                <a:path w="553" h="874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20" y="241"/>
                    <a:pt x="438" y="477"/>
                    <a:pt x="274" y="652"/>
                  </a:cubicBezTo>
                  <a:cubicBezTo>
                    <a:pt x="197" y="734"/>
                    <a:pt x="104" y="800"/>
                    <a:pt x="0" y="844"/>
                  </a:cubicBezTo>
                  <a:cubicBezTo>
                    <a:pt x="22" y="854"/>
                    <a:pt x="38" y="865"/>
                    <a:pt x="60" y="871"/>
                  </a:cubicBezTo>
                  <a:cubicBezTo>
                    <a:pt x="70" y="873"/>
                    <a:pt x="80" y="874"/>
                    <a:pt x="90" y="874"/>
                  </a:cubicBezTo>
                  <a:cubicBezTo>
                    <a:pt x="249" y="874"/>
                    <a:pt x="437" y="639"/>
                    <a:pt x="509" y="428"/>
                  </a:cubicBezTo>
                  <a:cubicBezTo>
                    <a:pt x="547" y="285"/>
                    <a:pt x="553" y="137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410314" y="-2594092"/>
              <a:ext cx="40428" cy="16952"/>
            </a:xfrm>
            <a:custGeom>
              <a:avLst/>
              <a:gdLst/>
              <a:ahLst/>
              <a:cxnLst/>
              <a:rect l="l" t="t" r="r" b="b"/>
              <a:pathLst>
                <a:path w="663" h="278" extrusionOk="0">
                  <a:moveTo>
                    <a:pt x="566" y="1"/>
                  </a:moveTo>
                  <a:cubicBezTo>
                    <a:pt x="549" y="1"/>
                    <a:pt x="530" y="7"/>
                    <a:pt x="509" y="20"/>
                  </a:cubicBezTo>
                  <a:cubicBezTo>
                    <a:pt x="433" y="80"/>
                    <a:pt x="416" y="42"/>
                    <a:pt x="236" y="129"/>
                  </a:cubicBezTo>
                  <a:cubicBezTo>
                    <a:pt x="154" y="173"/>
                    <a:pt x="77" y="217"/>
                    <a:pt x="0" y="277"/>
                  </a:cubicBezTo>
                  <a:lnTo>
                    <a:pt x="580" y="157"/>
                  </a:lnTo>
                  <a:cubicBezTo>
                    <a:pt x="630" y="146"/>
                    <a:pt x="663" y="118"/>
                    <a:pt x="635" y="58"/>
                  </a:cubicBezTo>
                  <a:cubicBezTo>
                    <a:pt x="621" y="22"/>
                    <a:pt x="597" y="1"/>
                    <a:pt x="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518792" y="-2587933"/>
              <a:ext cx="37745" cy="14269"/>
            </a:xfrm>
            <a:custGeom>
              <a:avLst/>
              <a:gdLst/>
              <a:ahLst/>
              <a:cxnLst/>
              <a:rect l="l" t="t" r="r" b="b"/>
              <a:pathLst>
                <a:path w="619" h="234" extrusionOk="0">
                  <a:moveTo>
                    <a:pt x="44" y="1"/>
                  </a:moveTo>
                  <a:cubicBezTo>
                    <a:pt x="17" y="34"/>
                    <a:pt x="0" y="83"/>
                    <a:pt x="11" y="127"/>
                  </a:cubicBezTo>
                  <a:cubicBezTo>
                    <a:pt x="42" y="214"/>
                    <a:pt x="218" y="234"/>
                    <a:pt x="373" y="234"/>
                  </a:cubicBezTo>
                  <a:cubicBezTo>
                    <a:pt x="491" y="234"/>
                    <a:pt x="597" y="222"/>
                    <a:pt x="619" y="220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83240" y="-2600616"/>
              <a:ext cx="50124" cy="7927"/>
            </a:xfrm>
            <a:custGeom>
              <a:avLst/>
              <a:gdLst/>
              <a:ahLst/>
              <a:cxnLst/>
              <a:rect l="l" t="t" r="r" b="b"/>
              <a:pathLst>
                <a:path w="822" h="130" extrusionOk="0">
                  <a:moveTo>
                    <a:pt x="822" y="1"/>
                  </a:moveTo>
                  <a:lnTo>
                    <a:pt x="822" y="1"/>
                  </a:lnTo>
                  <a:cubicBezTo>
                    <a:pt x="623" y="50"/>
                    <a:pt x="419" y="77"/>
                    <a:pt x="215" y="77"/>
                  </a:cubicBezTo>
                  <a:cubicBezTo>
                    <a:pt x="144" y="77"/>
                    <a:pt x="72" y="74"/>
                    <a:pt x="1" y="67"/>
                  </a:cubicBezTo>
                  <a:lnTo>
                    <a:pt x="1" y="67"/>
                  </a:lnTo>
                  <a:cubicBezTo>
                    <a:pt x="127" y="106"/>
                    <a:pt x="252" y="129"/>
                    <a:pt x="374" y="129"/>
                  </a:cubicBezTo>
                  <a:cubicBezTo>
                    <a:pt x="527" y="129"/>
                    <a:pt x="676" y="92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422997" y="-2651654"/>
              <a:ext cx="15061" cy="18781"/>
            </a:xfrm>
            <a:custGeom>
              <a:avLst/>
              <a:gdLst/>
              <a:ahLst/>
              <a:cxnLst/>
              <a:rect l="l" t="t" r="r" b="b"/>
              <a:pathLst>
                <a:path w="247" h="308" extrusionOk="0">
                  <a:moveTo>
                    <a:pt x="28" y="0"/>
                  </a:moveTo>
                  <a:lnTo>
                    <a:pt x="0" y="28"/>
                  </a:lnTo>
                  <a:lnTo>
                    <a:pt x="197" y="307"/>
                  </a:lnTo>
                  <a:lnTo>
                    <a:pt x="247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0493730" y="-2679703"/>
              <a:ext cx="21403" cy="33477"/>
            </a:xfrm>
            <a:custGeom>
              <a:avLst/>
              <a:gdLst/>
              <a:ahLst/>
              <a:cxnLst/>
              <a:rect l="l" t="t" r="r" b="b"/>
              <a:pathLst>
                <a:path w="351" h="549" extrusionOk="0">
                  <a:moveTo>
                    <a:pt x="351" y="1"/>
                  </a:moveTo>
                  <a:cubicBezTo>
                    <a:pt x="258" y="198"/>
                    <a:pt x="116" y="367"/>
                    <a:pt x="1" y="548"/>
                  </a:cubicBezTo>
                  <a:cubicBezTo>
                    <a:pt x="198" y="433"/>
                    <a:pt x="329" y="225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446351" y="-2677691"/>
              <a:ext cx="9086" cy="17744"/>
            </a:xfrm>
            <a:custGeom>
              <a:avLst/>
              <a:gdLst/>
              <a:ahLst/>
              <a:cxnLst/>
              <a:rect l="l" t="t" r="r" b="b"/>
              <a:pathLst>
                <a:path w="149" h="291" extrusionOk="0">
                  <a:moveTo>
                    <a:pt x="55" y="1"/>
                  </a:moveTo>
                  <a:lnTo>
                    <a:pt x="0" y="11"/>
                  </a:lnTo>
                  <a:lnTo>
                    <a:pt x="104" y="291"/>
                  </a:lnTo>
                  <a:lnTo>
                    <a:pt x="148" y="27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507084" y="-2572262"/>
              <a:ext cx="54453" cy="25123"/>
            </a:xfrm>
            <a:custGeom>
              <a:avLst/>
              <a:gdLst/>
              <a:ahLst/>
              <a:cxnLst/>
              <a:rect l="l" t="t" r="r" b="b"/>
              <a:pathLst>
                <a:path w="893" h="412" extrusionOk="0">
                  <a:moveTo>
                    <a:pt x="84" y="1"/>
                  </a:moveTo>
                  <a:cubicBezTo>
                    <a:pt x="39" y="1"/>
                    <a:pt x="1" y="37"/>
                    <a:pt x="1" y="83"/>
                  </a:cubicBezTo>
                  <a:cubicBezTo>
                    <a:pt x="329" y="116"/>
                    <a:pt x="641" y="176"/>
                    <a:pt x="893" y="412"/>
                  </a:cubicBezTo>
                  <a:cubicBezTo>
                    <a:pt x="690" y="149"/>
                    <a:pt x="406" y="40"/>
                    <a:pt x="94" y="1"/>
                  </a:cubicBezTo>
                  <a:cubicBezTo>
                    <a:pt x="90" y="1"/>
                    <a:pt x="87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492755" y="-2559091"/>
              <a:ext cx="8415" cy="42989"/>
            </a:xfrm>
            <a:custGeom>
              <a:avLst/>
              <a:gdLst/>
              <a:ahLst/>
              <a:cxnLst/>
              <a:rect l="l" t="t" r="r" b="b"/>
              <a:pathLst>
                <a:path w="138" h="705" extrusionOk="0">
                  <a:moveTo>
                    <a:pt x="96" y="0"/>
                  </a:moveTo>
                  <a:cubicBezTo>
                    <a:pt x="89" y="0"/>
                    <a:pt x="82" y="1"/>
                    <a:pt x="77" y="4"/>
                  </a:cubicBezTo>
                  <a:cubicBezTo>
                    <a:pt x="33" y="245"/>
                    <a:pt x="0" y="480"/>
                    <a:pt x="137" y="705"/>
                  </a:cubicBezTo>
                  <a:cubicBezTo>
                    <a:pt x="110" y="469"/>
                    <a:pt x="71" y="240"/>
                    <a:pt x="115" y="4"/>
                  </a:cubicBezTo>
                  <a:cubicBezTo>
                    <a:pt x="110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406655" y="-2574213"/>
              <a:ext cx="37074" cy="19391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608" y="0"/>
                  </a:moveTo>
                  <a:cubicBezTo>
                    <a:pt x="361" y="28"/>
                    <a:pt x="148" y="115"/>
                    <a:pt x="0" y="318"/>
                  </a:cubicBezTo>
                  <a:cubicBezTo>
                    <a:pt x="192" y="197"/>
                    <a:pt x="394" y="88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522084" y="-2601897"/>
              <a:ext cx="46465" cy="13842"/>
            </a:xfrm>
            <a:custGeom>
              <a:avLst/>
              <a:gdLst/>
              <a:ahLst/>
              <a:cxnLst/>
              <a:rect l="l" t="t" r="r" b="b"/>
              <a:pathLst>
                <a:path w="762" h="227" extrusionOk="0">
                  <a:moveTo>
                    <a:pt x="17" y="0"/>
                  </a:moveTo>
                  <a:lnTo>
                    <a:pt x="1" y="88"/>
                  </a:lnTo>
                  <a:cubicBezTo>
                    <a:pt x="176" y="128"/>
                    <a:pt x="340" y="227"/>
                    <a:pt x="540" y="227"/>
                  </a:cubicBezTo>
                  <a:cubicBezTo>
                    <a:pt x="609" y="227"/>
                    <a:pt x="682" y="215"/>
                    <a:pt x="762" y="186"/>
                  </a:cubicBezTo>
                  <a:cubicBezTo>
                    <a:pt x="466" y="159"/>
                    <a:pt x="231" y="12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11779" y="-2652324"/>
              <a:ext cx="29757" cy="30794"/>
            </a:xfrm>
            <a:custGeom>
              <a:avLst/>
              <a:gdLst/>
              <a:ahLst/>
              <a:cxnLst/>
              <a:rect l="l" t="t" r="r" b="b"/>
              <a:pathLst>
                <a:path w="488" h="505" extrusionOk="0">
                  <a:moveTo>
                    <a:pt x="487" y="1"/>
                  </a:moveTo>
                  <a:cubicBezTo>
                    <a:pt x="257" y="72"/>
                    <a:pt x="159" y="269"/>
                    <a:pt x="6" y="422"/>
                  </a:cubicBezTo>
                  <a:cubicBezTo>
                    <a:pt x="6" y="449"/>
                    <a:pt x="0" y="477"/>
                    <a:pt x="0" y="504"/>
                  </a:cubicBezTo>
                  <a:cubicBezTo>
                    <a:pt x="181" y="351"/>
                    <a:pt x="296" y="143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468999" y="-2610636"/>
              <a:ext cx="26170" cy="23576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17" y="0"/>
                  </a:moveTo>
                  <a:cubicBezTo>
                    <a:pt x="72" y="0"/>
                    <a:pt x="32" y="35"/>
                    <a:pt x="23" y="81"/>
                  </a:cubicBezTo>
                  <a:cubicBezTo>
                    <a:pt x="1" y="141"/>
                    <a:pt x="44" y="212"/>
                    <a:pt x="110" y="218"/>
                  </a:cubicBezTo>
                  <a:cubicBezTo>
                    <a:pt x="176" y="218"/>
                    <a:pt x="225" y="196"/>
                    <a:pt x="231" y="119"/>
                  </a:cubicBezTo>
                  <a:cubicBezTo>
                    <a:pt x="241" y="59"/>
                    <a:pt x="198" y="10"/>
                    <a:pt x="143" y="4"/>
                  </a:cubicBezTo>
                  <a:cubicBezTo>
                    <a:pt x="134" y="2"/>
                    <a:pt x="12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506413" y="-2568969"/>
              <a:ext cx="36465" cy="52563"/>
            </a:xfrm>
            <a:custGeom>
              <a:avLst/>
              <a:gdLst/>
              <a:ahLst/>
              <a:cxnLst/>
              <a:rect l="l" t="t" r="r" b="b"/>
              <a:pathLst>
                <a:path w="598" h="862" extrusionOk="0">
                  <a:moveTo>
                    <a:pt x="66" y="1"/>
                  </a:moveTo>
                  <a:cubicBezTo>
                    <a:pt x="9" y="1"/>
                    <a:pt x="5" y="70"/>
                    <a:pt x="1" y="139"/>
                  </a:cubicBezTo>
                  <a:cubicBezTo>
                    <a:pt x="1" y="150"/>
                    <a:pt x="12" y="172"/>
                    <a:pt x="17" y="204"/>
                  </a:cubicBezTo>
                  <a:cubicBezTo>
                    <a:pt x="28" y="232"/>
                    <a:pt x="33" y="259"/>
                    <a:pt x="39" y="292"/>
                  </a:cubicBezTo>
                  <a:cubicBezTo>
                    <a:pt x="50" y="347"/>
                    <a:pt x="66" y="396"/>
                    <a:pt x="83" y="451"/>
                  </a:cubicBezTo>
                  <a:cubicBezTo>
                    <a:pt x="105" y="489"/>
                    <a:pt x="116" y="522"/>
                    <a:pt x="116" y="522"/>
                  </a:cubicBezTo>
                  <a:cubicBezTo>
                    <a:pt x="203" y="719"/>
                    <a:pt x="220" y="861"/>
                    <a:pt x="241" y="861"/>
                  </a:cubicBezTo>
                  <a:cubicBezTo>
                    <a:pt x="269" y="856"/>
                    <a:pt x="231" y="577"/>
                    <a:pt x="335" y="527"/>
                  </a:cubicBezTo>
                  <a:cubicBezTo>
                    <a:pt x="347" y="520"/>
                    <a:pt x="360" y="517"/>
                    <a:pt x="375" y="517"/>
                  </a:cubicBezTo>
                  <a:cubicBezTo>
                    <a:pt x="442" y="517"/>
                    <a:pt x="530" y="579"/>
                    <a:pt x="597" y="637"/>
                  </a:cubicBezTo>
                  <a:cubicBezTo>
                    <a:pt x="444" y="440"/>
                    <a:pt x="258" y="265"/>
                    <a:pt x="148" y="29"/>
                  </a:cubicBezTo>
                  <a:cubicBezTo>
                    <a:pt x="113" y="9"/>
                    <a:pt x="86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0480376" y="-2689032"/>
              <a:ext cx="26769" cy="47501"/>
            </a:xfrm>
            <a:custGeom>
              <a:avLst/>
              <a:gdLst/>
              <a:ahLst/>
              <a:cxnLst/>
              <a:rect l="l" t="t" r="r" b="b"/>
              <a:pathLst>
                <a:path w="439" h="779" extrusionOk="0">
                  <a:moveTo>
                    <a:pt x="66" y="0"/>
                  </a:moveTo>
                  <a:cubicBezTo>
                    <a:pt x="50" y="230"/>
                    <a:pt x="66" y="471"/>
                    <a:pt x="1" y="696"/>
                  </a:cubicBezTo>
                  <a:cubicBezTo>
                    <a:pt x="20" y="757"/>
                    <a:pt x="42" y="779"/>
                    <a:pt x="66" y="779"/>
                  </a:cubicBezTo>
                  <a:cubicBezTo>
                    <a:pt x="95" y="779"/>
                    <a:pt x="126" y="745"/>
                    <a:pt x="159" y="712"/>
                  </a:cubicBezTo>
                  <a:cubicBezTo>
                    <a:pt x="165" y="701"/>
                    <a:pt x="170" y="679"/>
                    <a:pt x="187" y="657"/>
                  </a:cubicBezTo>
                  <a:cubicBezTo>
                    <a:pt x="192" y="630"/>
                    <a:pt x="209" y="603"/>
                    <a:pt x="220" y="581"/>
                  </a:cubicBezTo>
                  <a:cubicBezTo>
                    <a:pt x="247" y="537"/>
                    <a:pt x="269" y="488"/>
                    <a:pt x="285" y="444"/>
                  </a:cubicBezTo>
                  <a:cubicBezTo>
                    <a:pt x="296" y="400"/>
                    <a:pt x="307" y="373"/>
                    <a:pt x="307" y="373"/>
                  </a:cubicBezTo>
                  <a:cubicBezTo>
                    <a:pt x="362" y="181"/>
                    <a:pt x="439" y="66"/>
                    <a:pt x="417" y="55"/>
                  </a:cubicBezTo>
                  <a:cubicBezTo>
                    <a:pt x="416" y="55"/>
                    <a:pt x="416" y="55"/>
                    <a:pt x="415" y="55"/>
                  </a:cubicBezTo>
                  <a:cubicBezTo>
                    <a:pt x="395" y="55"/>
                    <a:pt x="277" y="238"/>
                    <a:pt x="187" y="238"/>
                  </a:cubicBezTo>
                  <a:cubicBezTo>
                    <a:pt x="182" y="238"/>
                    <a:pt x="176" y="237"/>
                    <a:pt x="170" y="236"/>
                  </a:cubicBezTo>
                  <a:cubicBezTo>
                    <a:pt x="99" y="219"/>
                    <a:pt x="77" y="99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-42389" y="2966334"/>
            <a:ext cx="1290591" cy="2216570"/>
            <a:chOff x="14253922" y="-1754319"/>
            <a:chExt cx="417938" cy="717824"/>
          </a:xfrm>
        </p:grpSpPr>
        <p:sp>
          <p:nvSpPr>
            <p:cNvPr id="36" name="Google Shape;36;p2"/>
            <p:cNvSpPr/>
            <p:nvPr/>
          </p:nvSpPr>
          <p:spPr>
            <a:xfrm>
              <a:off x="14417096" y="-1754319"/>
              <a:ext cx="241044" cy="219336"/>
            </a:xfrm>
            <a:custGeom>
              <a:avLst/>
              <a:gdLst/>
              <a:ahLst/>
              <a:cxnLst/>
              <a:rect l="l" t="t" r="r" b="b"/>
              <a:pathLst>
                <a:path w="3953" h="3597" extrusionOk="0">
                  <a:moveTo>
                    <a:pt x="415" y="0"/>
                  </a:moveTo>
                  <a:cubicBezTo>
                    <a:pt x="403" y="0"/>
                    <a:pt x="390" y="1"/>
                    <a:pt x="379" y="3"/>
                  </a:cubicBezTo>
                  <a:cubicBezTo>
                    <a:pt x="1" y="69"/>
                    <a:pt x="56" y="764"/>
                    <a:pt x="127" y="1032"/>
                  </a:cubicBezTo>
                  <a:cubicBezTo>
                    <a:pt x="236" y="1453"/>
                    <a:pt x="603" y="1776"/>
                    <a:pt x="751" y="2192"/>
                  </a:cubicBezTo>
                  <a:cubicBezTo>
                    <a:pt x="888" y="2587"/>
                    <a:pt x="828" y="3041"/>
                    <a:pt x="1041" y="3408"/>
                  </a:cubicBezTo>
                  <a:cubicBezTo>
                    <a:pt x="1068" y="3451"/>
                    <a:pt x="1096" y="3490"/>
                    <a:pt x="1134" y="3517"/>
                  </a:cubicBezTo>
                  <a:cubicBezTo>
                    <a:pt x="1202" y="3574"/>
                    <a:pt x="1273" y="3597"/>
                    <a:pt x="1344" y="3597"/>
                  </a:cubicBezTo>
                  <a:cubicBezTo>
                    <a:pt x="1513" y="3597"/>
                    <a:pt x="1683" y="3467"/>
                    <a:pt x="1818" y="3347"/>
                  </a:cubicBezTo>
                  <a:cubicBezTo>
                    <a:pt x="2409" y="2811"/>
                    <a:pt x="3225" y="2253"/>
                    <a:pt x="3871" y="1705"/>
                  </a:cubicBezTo>
                  <a:cubicBezTo>
                    <a:pt x="3953" y="1640"/>
                    <a:pt x="3920" y="1508"/>
                    <a:pt x="3816" y="1481"/>
                  </a:cubicBezTo>
                  <a:cubicBezTo>
                    <a:pt x="3466" y="1388"/>
                    <a:pt x="3225" y="999"/>
                    <a:pt x="3006" y="819"/>
                  </a:cubicBezTo>
                  <a:cubicBezTo>
                    <a:pt x="2858" y="676"/>
                    <a:pt x="2689" y="561"/>
                    <a:pt x="2508" y="474"/>
                  </a:cubicBezTo>
                  <a:cubicBezTo>
                    <a:pt x="2201" y="342"/>
                    <a:pt x="1857" y="364"/>
                    <a:pt x="1528" y="331"/>
                  </a:cubicBezTo>
                  <a:cubicBezTo>
                    <a:pt x="1320" y="310"/>
                    <a:pt x="1118" y="266"/>
                    <a:pt x="926" y="195"/>
                  </a:cubicBezTo>
                  <a:cubicBezTo>
                    <a:pt x="784" y="149"/>
                    <a:pt x="572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404413" y="-1697488"/>
              <a:ext cx="260069" cy="170615"/>
            </a:xfrm>
            <a:custGeom>
              <a:avLst/>
              <a:gdLst/>
              <a:ahLst/>
              <a:cxnLst/>
              <a:rect l="l" t="t" r="r" b="b"/>
              <a:pathLst>
                <a:path w="4265" h="2798" extrusionOk="0">
                  <a:moveTo>
                    <a:pt x="884" y="0"/>
                  </a:moveTo>
                  <a:cubicBezTo>
                    <a:pt x="779" y="0"/>
                    <a:pt x="683" y="60"/>
                    <a:pt x="587" y="105"/>
                  </a:cubicBezTo>
                  <a:cubicBezTo>
                    <a:pt x="477" y="160"/>
                    <a:pt x="362" y="204"/>
                    <a:pt x="242" y="226"/>
                  </a:cubicBezTo>
                  <a:cubicBezTo>
                    <a:pt x="78" y="264"/>
                    <a:pt x="1" y="456"/>
                    <a:pt x="105" y="587"/>
                  </a:cubicBezTo>
                  <a:cubicBezTo>
                    <a:pt x="313" y="866"/>
                    <a:pt x="548" y="1113"/>
                    <a:pt x="641" y="1501"/>
                  </a:cubicBezTo>
                  <a:cubicBezTo>
                    <a:pt x="696" y="1731"/>
                    <a:pt x="707" y="1977"/>
                    <a:pt x="784" y="2207"/>
                  </a:cubicBezTo>
                  <a:cubicBezTo>
                    <a:pt x="855" y="2437"/>
                    <a:pt x="992" y="2662"/>
                    <a:pt x="1216" y="2755"/>
                  </a:cubicBezTo>
                  <a:cubicBezTo>
                    <a:pt x="1291" y="2785"/>
                    <a:pt x="1369" y="2798"/>
                    <a:pt x="1448" y="2798"/>
                  </a:cubicBezTo>
                  <a:cubicBezTo>
                    <a:pt x="1630" y="2798"/>
                    <a:pt x="1817" y="2728"/>
                    <a:pt x="1977" y="2629"/>
                  </a:cubicBezTo>
                  <a:cubicBezTo>
                    <a:pt x="2201" y="2492"/>
                    <a:pt x="2398" y="2306"/>
                    <a:pt x="2634" y="2185"/>
                  </a:cubicBezTo>
                  <a:cubicBezTo>
                    <a:pt x="2880" y="2054"/>
                    <a:pt x="3170" y="1988"/>
                    <a:pt x="3378" y="1802"/>
                  </a:cubicBezTo>
                  <a:cubicBezTo>
                    <a:pt x="3515" y="1682"/>
                    <a:pt x="3586" y="1507"/>
                    <a:pt x="3690" y="1359"/>
                  </a:cubicBezTo>
                  <a:cubicBezTo>
                    <a:pt x="3816" y="1189"/>
                    <a:pt x="4041" y="965"/>
                    <a:pt x="4205" y="751"/>
                  </a:cubicBezTo>
                  <a:cubicBezTo>
                    <a:pt x="4265" y="669"/>
                    <a:pt x="4227" y="554"/>
                    <a:pt x="4128" y="538"/>
                  </a:cubicBezTo>
                  <a:cubicBezTo>
                    <a:pt x="4041" y="521"/>
                    <a:pt x="3958" y="494"/>
                    <a:pt x="3876" y="450"/>
                  </a:cubicBezTo>
                  <a:cubicBezTo>
                    <a:pt x="3564" y="245"/>
                    <a:pt x="3186" y="98"/>
                    <a:pt x="2814" y="98"/>
                  </a:cubicBezTo>
                  <a:cubicBezTo>
                    <a:pt x="2690" y="98"/>
                    <a:pt x="2567" y="114"/>
                    <a:pt x="2448" y="149"/>
                  </a:cubicBezTo>
                  <a:cubicBezTo>
                    <a:pt x="2256" y="204"/>
                    <a:pt x="2081" y="303"/>
                    <a:pt x="1895" y="357"/>
                  </a:cubicBezTo>
                  <a:cubicBezTo>
                    <a:pt x="1808" y="384"/>
                    <a:pt x="1716" y="402"/>
                    <a:pt x="1626" y="402"/>
                  </a:cubicBezTo>
                  <a:cubicBezTo>
                    <a:pt x="1516" y="402"/>
                    <a:pt x="1410" y="376"/>
                    <a:pt x="1320" y="313"/>
                  </a:cubicBezTo>
                  <a:cubicBezTo>
                    <a:pt x="1178" y="215"/>
                    <a:pt x="1085" y="23"/>
                    <a:pt x="910" y="1"/>
                  </a:cubicBezTo>
                  <a:cubicBezTo>
                    <a:pt x="901" y="1"/>
                    <a:pt x="892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447828" y="-1557913"/>
              <a:ext cx="84515" cy="60673"/>
            </a:xfrm>
            <a:custGeom>
              <a:avLst/>
              <a:gdLst/>
              <a:ahLst/>
              <a:cxnLst/>
              <a:rect l="l" t="t" r="r" b="b"/>
              <a:pathLst>
                <a:path w="1386" h="995" extrusionOk="0">
                  <a:moveTo>
                    <a:pt x="257" y="1"/>
                  </a:moveTo>
                  <a:cubicBezTo>
                    <a:pt x="190" y="1"/>
                    <a:pt x="133" y="31"/>
                    <a:pt x="94" y="115"/>
                  </a:cubicBezTo>
                  <a:cubicBezTo>
                    <a:pt x="1" y="307"/>
                    <a:pt x="176" y="739"/>
                    <a:pt x="247" y="909"/>
                  </a:cubicBezTo>
                  <a:cubicBezTo>
                    <a:pt x="257" y="964"/>
                    <a:pt x="303" y="995"/>
                    <a:pt x="350" y="995"/>
                  </a:cubicBezTo>
                  <a:cubicBezTo>
                    <a:pt x="378" y="995"/>
                    <a:pt x="407" y="983"/>
                    <a:pt x="427" y="958"/>
                  </a:cubicBezTo>
                  <a:cubicBezTo>
                    <a:pt x="767" y="750"/>
                    <a:pt x="1090" y="515"/>
                    <a:pt x="1385" y="241"/>
                  </a:cubicBezTo>
                  <a:lnTo>
                    <a:pt x="1385" y="241"/>
                  </a:lnTo>
                  <a:cubicBezTo>
                    <a:pt x="1312" y="255"/>
                    <a:pt x="1238" y="262"/>
                    <a:pt x="1164" y="262"/>
                  </a:cubicBezTo>
                  <a:cubicBezTo>
                    <a:pt x="1007" y="262"/>
                    <a:pt x="852" y="231"/>
                    <a:pt x="707" y="176"/>
                  </a:cubicBezTo>
                  <a:cubicBezTo>
                    <a:pt x="567" y="128"/>
                    <a:pt x="392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4447523" y="-1655292"/>
              <a:ext cx="29757" cy="83173"/>
            </a:xfrm>
            <a:custGeom>
              <a:avLst/>
              <a:gdLst/>
              <a:ahLst/>
              <a:cxnLst/>
              <a:rect l="l" t="t" r="r" b="b"/>
              <a:pathLst>
                <a:path w="488" h="1364" extrusionOk="0">
                  <a:moveTo>
                    <a:pt x="171" y="1"/>
                  </a:moveTo>
                  <a:cubicBezTo>
                    <a:pt x="161" y="1"/>
                    <a:pt x="152" y="2"/>
                    <a:pt x="142" y="5"/>
                  </a:cubicBezTo>
                  <a:cubicBezTo>
                    <a:pt x="0" y="92"/>
                    <a:pt x="110" y="530"/>
                    <a:pt x="181" y="787"/>
                  </a:cubicBezTo>
                  <a:cubicBezTo>
                    <a:pt x="219" y="924"/>
                    <a:pt x="246" y="1181"/>
                    <a:pt x="334" y="1335"/>
                  </a:cubicBezTo>
                  <a:cubicBezTo>
                    <a:pt x="347" y="1355"/>
                    <a:pt x="367" y="1364"/>
                    <a:pt x="387" y="1364"/>
                  </a:cubicBezTo>
                  <a:cubicBezTo>
                    <a:pt x="417" y="1364"/>
                    <a:pt x="446" y="1343"/>
                    <a:pt x="449" y="1307"/>
                  </a:cubicBezTo>
                  <a:cubicBezTo>
                    <a:pt x="487" y="935"/>
                    <a:pt x="449" y="552"/>
                    <a:pt x="339" y="196"/>
                  </a:cubicBezTo>
                  <a:cubicBezTo>
                    <a:pt x="315" y="107"/>
                    <a:pt x="254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4488195" y="-1643219"/>
              <a:ext cx="55490" cy="79881"/>
            </a:xfrm>
            <a:custGeom>
              <a:avLst/>
              <a:gdLst/>
              <a:ahLst/>
              <a:cxnLst/>
              <a:rect l="l" t="t" r="r" b="b"/>
              <a:pathLst>
                <a:path w="910" h="1310" extrusionOk="0">
                  <a:moveTo>
                    <a:pt x="790" y="0"/>
                  </a:moveTo>
                  <a:cubicBezTo>
                    <a:pt x="779" y="0"/>
                    <a:pt x="768" y="1"/>
                    <a:pt x="756" y="4"/>
                  </a:cubicBezTo>
                  <a:cubicBezTo>
                    <a:pt x="630" y="20"/>
                    <a:pt x="532" y="113"/>
                    <a:pt x="450" y="217"/>
                  </a:cubicBezTo>
                  <a:cubicBezTo>
                    <a:pt x="285" y="420"/>
                    <a:pt x="165" y="655"/>
                    <a:pt x="99" y="907"/>
                  </a:cubicBezTo>
                  <a:cubicBezTo>
                    <a:pt x="74" y="993"/>
                    <a:pt x="0" y="1310"/>
                    <a:pt x="96" y="1310"/>
                  </a:cubicBezTo>
                  <a:cubicBezTo>
                    <a:pt x="121" y="1310"/>
                    <a:pt x="160" y="1287"/>
                    <a:pt x="214" y="1230"/>
                  </a:cubicBezTo>
                  <a:cubicBezTo>
                    <a:pt x="450" y="983"/>
                    <a:pt x="652" y="704"/>
                    <a:pt x="816" y="409"/>
                  </a:cubicBezTo>
                  <a:cubicBezTo>
                    <a:pt x="871" y="327"/>
                    <a:pt x="899" y="234"/>
                    <a:pt x="904" y="141"/>
                  </a:cubicBezTo>
                  <a:cubicBezTo>
                    <a:pt x="909" y="86"/>
                    <a:pt x="882" y="37"/>
                    <a:pt x="838" y="9"/>
                  </a:cubicBezTo>
                  <a:cubicBezTo>
                    <a:pt x="822" y="3"/>
                    <a:pt x="806" y="0"/>
                    <a:pt x="7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519659" y="-1636146"/>
              <a:ext cx="102137" cy="67258"/>
            </a:xfrm>
            <a:custGeom>
              <a:avLst/>
              <a:gdLst/>
              <a:ahLst/>
              <a:cxnLst/>
              <a:rect l="l" t="t" r="r" b="b"/>
              <a:pathLst>
                <a:path w="1675" h="1103" extrusionOk="0">
                  <a:moveTo>
                    <a:pt x="1569" y="0"/>
                  </a:moveTo>
                  <a:cubicBezTo>
                    <a:pt x="1563" y="0"/>
                    <a:pt x="1556" y="1"/>
                    <a:pt x="1548" y="3"/>
                  </a:cubicBezTo>
                  <a:cubicBezTo>
                    <a:pt x="1539" y="2"/>
                    <a:pt x="1530" y="2"/>
                    <a:pt x="1520" y="2"/>
                  </a:cubicBezTo>
                  <a:cubicBezTo>
                    <a:pt x="1356" y="2"/>
                    <a:pt x="1201" y="90"/>
                    <a:pt x="1067" y="189"/>
                  </a:cubicBezTo>
                  <a:cubicBezTo>
                    <a:pt x="859" y="337"/>
                    <a:pt x="662" y="506"/>
                    <a:pt x="476" y="692"/>
                  </a:cubicBezTo>
                  <a:cubicBezTo>
                    <a:pt x="427" y="747"/>
                    <a:pt x="0" y="1103"/>
                    <a:pt x="213" y="1103"/>
                  </a:cubicBezTo>
                  <a:cubicBezTo>
                    <a:pt x="215" y="1103"/>
                    <a:pt x="217" y="1103"/>
                    <a:pt x="218" y="1103"/>
                  </a:cubicBezTo>
                  <a:cubicBezTo>
                    <a:pt x="279" y="1092"/>
                    <a:pt x="333" y="1075"/>
                    <a:pt x="383" y="1043"/>
                  </a:cubicBezTo>
                  <a:cubicBezTo>
                    <a:pt x="788" y="807"/>
                    <a:pt x="1171" y="550"/>
                    <a:pt x="1543" y="271"/>
                  </a:cubicBezTo>
                  <a:cubicBezTo>
                    <a:pt x="1587" y="243"/>
                    <a:pt x="1625" y="205"/>
                    <a:pt x="1652" y="156"/>
                  </a:cubicBezTo>
                  <a:cubicBezTo>
                    <a:pt x="1674" y="107"/>
                    <a:pt x="1663" y="46"/>
                    <a:pt x="1620" y="14"/>
                  </a:cubicBezTo>
                  <a:cubicBezTo>
                    <a:pt x="1604" y="6"/>
                    <a:pt x="1588" y="0"/>
                    <a:pt x="1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4374412" y="-1517851"/>
              <a:ext cx="105186" cy="481356"/>
            </a:xfrm>
            <a:custGeom>
              <a:avLst/>
              <a:gdLst/>
              <a:ahLst/>
              <a:cxnLst/>
              <a:rect l="l" t="t" r="r" b="b"/>
              <a:pathLst>
                <a:path w="1725" h="7894" extrusionOk="0">
                  <a:moveTo>
                    <a:pt x="1528" y="0"/>
                  </a:moveTo>
                  <a:cubicBezTo>
                    <a:pt x="624" y="2540"/>
                    <a:pt x="115" y="5195"/>
                    <a:pt x="0" y="7882"/>
                  </a:cubicBezTo>
                  <a:lnTo>
                    <a:pt x="208" y="7893"/>
                  </a:lnTo>
                  <a:cubicBezTo>
                    <a:pt x="323" y="5222"/>
                    <a:pt x="832" y="2589"/>
                    <a:pt x="1725" y="66"/>
                  </a:cubicBezTo>
                  <a:lnTo>
                    <a:pt x="15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4253922" y="-1398702"/>
              <a:ext cx="186652" cy="232080"/>
            </a:xfrm>
            <a:custGeom>
              <a:avLst/>
              <a:gdLst/>
              <a:ahLst/>
              <a:cxnLst/>
              <a:rect l="l" t="t" r="r" b="b"/>
              <a:pathLst>
                <a:path w="3061" h="3806" extrusionOk="0">
                  <a:moveTo>
                    <a:pt x="579" y="0"/>
                  </a:moveTo>
                  <a:cubicBezTo>
                    <a:pt x="402" y="0"/>
                    <a:pt x="236" y="125"/>
                    <a:pt x="208" y="318"/>
                  </a:cubicBezTo>
                  <a:lnTo>
                    <a:pt x="0" y="1610"/>
                  </a:lnTo>
                  <a:cubicBezTo>
                    <a:pt x="0" y="3389"/>
                    <a:pt x="706" y="3684"/>
                    <a:pt x="1336" y="3788"/>
                  </a:cubicBezTo>
                  <a:cubicBezTo>
                    <a:pt x="1413" y="3801"/>
                    <a:pt x="1540" y="3805"/>
                    <a:pt x="1675" y="3805"/>
                  </a:cubicBezTo>
                  <a:cubicBezTo>
                    <a:pt x="1946" y="3805"/>
                    <a:pt x="2250" y="3788"/>
                    <a:pt x="2250" y="3788"/>
                  </a:cubicBezTo>
                  <a:lnTo>
                    <a:pt x="2639" y="3170"/>
                  </a:lnTo>
                  <a:cubicBezTo>
                    <a:pt x="3060" y="2502"/>
                    <a:pt x="2732" y="1309"/>
                    <a:pt x="1982" y="827"/>
                  </a:cubicBezTo>
                  <a:lnTo>
                    <a:pt x="783" y="61"/>
                  </a:lnTo>
                  <a:cubicBezTo>
                    <a:pt x="719" y="19"/>
                    <a:pt x="648" y="0"/>
                    <a:pt x="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292764" y="-1370470"/>
              <a:ext cx="101406" cy="207811"/>
            </a:xfrm>
            <a:custGeom>
              <a:avLst/>
              <a:gdLst/>
              <a:ahLst/>
              <a:cxnLst/>
              <a:rect l="l" t="t" r="r" b="b"/>
              <a:pathLst>
                <a:path w="1663" h="3408" extrusionOk="0">
                  <a:moveTo>
                    <a:pt x="46" y="0"/>
                  </a:moveTo>
                  <a:cubicBezTo>
                    <a:pt x="23" y="0"/>
                    <a:pt x="1" y="18"/>
                    <a:pt x="4" y="46"/>
                  </a:cubicBezTo>
                  <a:cubicBezTo>
                    <a:pt x="146" y="703"/>
                    <a:pt x="491" y="1289"/>
                    <a:pt x="830" y="1858"/>
                  </a:cubicBezTo>
                  <a:cubicBezTo>
                    <a:pt x="1120" y="2340"/>
                    <a:pt x="1416" y="2843"/>
                    <a:pt x="1580" y="3380"/>
                  </a:cubicBezTo>
                  <a:cubicBezTo>
                    <a:pt x="1586" y="3396"/>
                    <a:pt x="1602" y="3407"/>
                    <a:pt x="1619" y="3407"/>
                  </a:cubicBezTo>
                  <a:lnTo>
                    <a:pt x="1629" y="3407"/>
                  </a:lnTo>
                  <a:cubicBezTo>
                    <a:pt x="1651" y="3402"/>
                    <a:pt x="1662" y="3374"/>
                    <a:pt x="1657" y="3358"/>
                  </a:cubicBezTo>
                  <a:cubicBezTo>
                    <a:pt x="1487" y="2811"/>
                    <a:pt x="1186" y="2302"/>
                    <a:pt x="901" y="1814"/>
                  </a:cubicBezTo>
                  <a:cubicBezTo>
                    <a:pt x="568" y="1251"/>
                    <a:pt x="223" y="670"/>
                    <a:pt x="86" y="30"/>
                  </a:cubicBezTo>
                  <a:cubicBezTo>
                    <a:pt x="79" y="9"/>
                    <a:pt x="63" y="0"/>
                    <a:pt x="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330021" y="-1352421"/>
              <a:ext cx="13720" cy="74941"/>
            </a:xfrm>
            <a:custGeom>
              <a:avLst/>
              <a:gdLst/>
              <a:ahLst/>
              <a:cxnLst/>
              <a:rect l="l" t="t" r="r" b="b"/>
              <a:pathLst>
                <a:path w="225" h="1229" extrusionOk="0">
                  <a:moveTo>
                    <a:pt x="88" y="1"/>
                  </a:moveTo>
                  <a:cubicBezTo>
                    <a:pt x="85" y="1"/>
                    <a:pt x="81" y="1"/>
                    <a:pt x="77" y="2"/>
                  </a:cubicBezTo>
                  <a:cubicBezTo>
                    <a:pt x="55" y="2"/>
                    <a:pt x="44" y="24"/>
                    <a:pt x="50" y="51"/>
                  </a:cubicBezTo>
                  <a:cubicBezTo>
                    <a:pt x="99" y="232"/>
                    <a:pt x="126" y="424"/>
                    <a:pt x="132" y="615"/>
                  </a:cubicBezTo>
                  <a:cubicBezTo>
                    <a:pt x="143" y="807"/>
                    <a:pt x="104" y="993"/>
                    <a:pt x="17" y="1163"/>
                  </a:cubicBezTo>
                  <a:cubicBezTo>
                    <a:pt x="0" y="1190"/>
                    <a:pt x="22" y="1223"/>
                    <a:pt x="50" y="1228"/>
                  </a:cubicBezTo>
                  <a:cubicBezTo>
                    <a:pt x="66" y="1223"/>
                    <a:pt x="82" y="1217"/>
                    <a:pt x="88" y="1201"/>
                  </a:cubicBezTo>
                  <a:cubicBezTo>
                    <a:pt x="181" y="1020"/>
                    <a:pt x="225" y="818"/>
                    <a:pt x="214" y="615"/>
                  </a:cubicBezTo>
                  <a:cubicBezTo>
                    <a:pt x="208" y="418"/>
                    <a:pt x="176" y="221"/>
                    <a:pt x="126" y="30"/>
                  </a:cubicBezTo>
                  <a:cubicBezTo>
                    <a:pt x="122" y="11"/>
                    <a:pt x="106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4274593" y="-1273151"/>
              <a:ext cx="74515" cy="19025"/>
            </a:xfrm>
            <a:custGeom>
              <a:avLst/>
              <a:gdLst/>
              <a:ahLst/>
              <a:cxnLst/>
              <a:rect l="l" t="t" r="r" b="b"/>
              <a:pathLst>
                <a:path w="1222" h="312" extrusionOk="0">
                  <a:moveTo>
                    <a:pt x="49" y="1"/>
                  </a:moveTo>
                  <a:cubicBezTo>
                    <a:pt x="34" y="1"/>
                    <a:pt x="20" y="11"/>
                    <a:pt x="12" y="27"/>
                  </a:cubicBezTo>
                  <a:cubicBezTo>
                    <a:pt x="1" y="43"/>
                    <a:pt x="12" y="71"/>
                    <a:pt x="34" y="82"/>
                  </a:cubicBezTo>
                  <a:cubicBezTo>
                    <a:pt x="214" y="164"/>
                    <a:pt x="400" y="229"/>
                    <a:pt x="592" y="279"/>
                  </a:cubicBezTo>
                  <a:cubicBezTo>
                    <a:pt x="685" y="300"/>
                    <a:pt x="789" y="311"/>
                    <a:pt x="887" y="311"/>
                  </a:cubicBezTo>
                  <a:cubicBezTo>
                    <a:pt x="991" y="311"/>
                    <a:pt x="1090" y="295"/>
                    <a:pt x="1189" y="268"/>
                  </a:cubicBezTo>
                  <a:cubicBezTo>
                    <a:pt x="1210" y="257"/>
                    <a:pt x="1221" y="235"/>
                    <a:pt x="1216" y="213"/>
                  </a:cubicBezTo>
                  <a:cubicBezTo>
                    <a:pt x="1208" y="197"/>
                    <a:pt x="1194" y="187"/>
                    <a:pt x="1179" y="187"/>
                  </a:cubicBezTo>
                  <a:cubicBezTo>
                    <a:pt x="1173" y="187"/>
                    <a:pt x="1167" y="188"/>
                    <a:pt x="1161" y="191"/>
                  </a:cubicBezTo>
                  <a:cubicBezTo>
                    <a:pt x="1068" y="216"/>
                    <a:pt x="972" y="229"/>
                    <a:pt x="877" y="229"/>
                  </a:cubicBezTo>
                  <a:cubicBezTo>
                    <a:pt x="786" y="229"/>
                    <a:pt x="696" y="218"/>
                    <a:pt x="608" y="196"/>
                  </a:cubicBezTo>
                  <a:cubicBezTo>
                    <a:pt x="422" y="147"/>
                    <a:pt x="242" y="87"/>
                    <a:pt x="66" y="5"/>
                  </a:cubicBezTo>
                  <a:cubicBezTo>
                    <a:pt x="61" y="2"/>
                    <a:pt x="55" y="1"/>
                    <a:pt x="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61363" y="-1308700"/>
              <a:ext cx="12439" cy="85917"/>
            </a:xfrm>
            <a:custGeom>
              <a:avLst/>
              <a:gdLst/>
              <a:ahLst/>
              <a:cxnLst/>
              <a:rect l="l" t="t" r="r" b="b"/>
              <a:pathLst>
                <a:path w="204" h="1409" extrusionOk="0">
                  <a:moveTo>
                    <a:pt x="98" y="1"/>
                  </a:moveTo>
                  <a:cubicBezTo>
                    <a:pt x="71" y="1"/>
                    <a:pt x="42" y="24"/>
                    <a:pt x="56" y="57"/>
                  </a:cubicBezTo>
                  <a:cubicBezTo>
                    <a:pt x="116" y="281"/>
                    <a:pt x="121" y="511"/>
                    <a:pt x="116" y="790"/>
                  </a:cubicBezTo>
                  <a:cubicBezTo>
                    <a:pt x="110" y="1004"/>
                    <a:pt x="99" y="1195"/>
                    <a:pt x="12" y="1349"/>
                  </a:cubicBezTo>
                  <a:cubicBezTo>
                    <a:pt x="1" y="1371"/>
                    <a:pt x="6" y="1393"/>
                    <a:pt x="23" y="1403"/>
                  </a:cubicBezTo>
                  <a:cubicBezTo>
                    <a:pt x="34" y="1409"/>
                    <a:pt x="39" y="1409"/>
                    <a:pt x="45" y="1409"/>
                  </a:cubicBezTo>
                  <a:cubicBezTo>
                    <a:pt x="61" y="1409"/>
                    <a:pt x="72" y="1403"/>
                    <a:pt x="83" y="1393"/>
                  </a:cubicBezTo>
                  <a:lnTo>
                    <a:pt x="99" y="1360"/>
                  </a:lnTo>
                  <a:cubicBezTo>
                    <a:pt x="99" y="1354"/>
                    <a:pt x="105" y="1354"/>
                    <a:pt x="105" y="1349"/>
                  </a:cubicBezTo>
                  <a:cubicBezTo>
                    <a:pt x="187" y="1185"/>
                    <a:pt x="198" y="998"/>
                    <a:pt x="198" y="790"/>
                  </a:cubicBezTo>
                  <a:cubicBezTo>
                    <a:pt x="203" y="566"/>
                    <a:pt x="203" y="292"/>
                    <a:pt x="138" y="35"/>
                  </a:cubicBezTo>
                  <a:cubicBezTo>
                    <a:pt x="133" y="11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4428133" y="-1476082"/>
              <a:ext cx="243727" cy="168664"/>
            </a:xfrm>
            <a:custGeom>
              <a:avLst/>
              <a:gdLst/>
              <a:ahLst/>
              <a:cxnLst/>
              <a:rect l="l" t="t" r="r" b="b"/>
              <a:pathLst>
                <a:path w="3997" h="2766" extrusionOk="0">
                  <a:moveTo>
                    <a:pt x="1865" y="0"/>
                  </a:moveTo>
                  <a:cubicBezTo>
                    <a:pt x="539" y="0"/>
                    <a:pt x="235" y="601"/>
                    <a:pt x="88" y="1149"/>
                  </a:cubicBezTo>
                  <a:cubicBezTo>
                    <a:pt x="28" y="1368"/>
                    <a:pt x="1" y="2058"/>
                    <a:pt x="1" y="2058"/>
                  </a:cubicBezTo>
                  <a:lnTo>
                    <a:pt x="586" y="2506"/>
                  </a:lnTo>
                  <a:cubicBezTo>
                    <a:pt x="813" y="2683"/>
                    <a:pt x="1120" y="2766"/>
                    <a:pt x="1445" y="2766"/>
                  </a:cubicBezTo>
                  <a:cubicBezTo>
                    <a:pt x="2008" y="2766"/>
                    <a:pt x="2626" y="2516"/>
                    <a:pt x="2973" y="2068"/>
                  </a:cubicBezTo>
                  <a:lnTo>
                    <a:pt x="3810" y="1001"/>
                  </a:lnTo>
                  <a:cubicBezTo>
                    <a:pt x="3996" y="760"/>
                    <a:pt x="3876" y="410"/>
                    <a:pt x="3586" y="333"/>
                  </a:cubicBezTo>
                  <a:lnTo>
                    <a:pt x="2382" y="27"/>
                  </a:lnTo>
                  <a:cubicBezTo>
                    <a:pt x="2194" y="9"/>
                    <a:pt x="2022" y="0"/>
                    <a:pt x="18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4422828" y="-1429129"/>
              <a:ext cx="217446" cy="81222"/>
            </a:xfrm>
            <a:custGeom>
              <a:avLst/>
              <a:gdLst/>
              <a:ahLst/>
              <a:cxnLst/>
              <a:rect l="l" t="t" r="r" b="b"/>
              <a:pathLst>
                <a:path w="3566" h="1332" extrusionOk="0">
                  <a:moveTo>
                    <a:pt x="3513" y="0"/>
                  </a:moveTo>
                  <a:cubicBezTo>
                    <a:pt x="3510" y="0"/>
                    <a:pt x="3507" y="1"/>
                    <a:pt x="3503" y="1"/>
                  </a:cubicBezTo>
                  <a:cubicBezTo>
                    <a:pt x="2841" y="78"/>
                    <a:pt x="2222" y="368"/>
                    <a:pt x="1626" y="647"/>
                  </a:cubicBezTo>
                  <a:cubicBezTo>
                    <a:pt x="1117" y="888"/>
                    <a:pt x="591" y="1134"/>
                    <a:pt x="38" y="1249"/>
                  </a:cubicBezTo>
                  <a:cubicBezTo>
                    <a:pt x="16" y="1255"/>
                    <a:pt x="0" y="1277"/>
                    <a:pt x="6" y="1298"/>
                  </a:cubicBezTo>
                  <a:cubicBezTo>
                    <a:pt x="11" y="1320"/>
                    <a:pt x="27" y="1331"/>
                    <a:pt x="44" y="1331"/>
                  </a:cubicBezTo>
                  <a:lnTo>
                    <a:pt x="55" y="1331"/>
                  </a:lnTo>
                  <a:cubicBezTo>
                    <a:pt x="613" y="1216"/>
                    <a:pt x="1144" y="965"/>
                    <a:pt x="1659" y="724"/>
                  </a:cubicBezTo>
                  <a:cubicBezTo>
                    <a:pt x="2250" y="445"/>
                    <a:pt x="2863" y="160"/>
                    <a:pt x="3514" y="78"/>
                  </a:cubicBezTo>
                  <a:cubicBezTo>
                    <a:pt x="3565" y="73"/>
                    <a:pt x="3559" y="0"/>
                    <a:pt x="3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4541854" y="-1400226"/>
              <a:ext cx="75612" cy="16281"/>
            </a:xfrm>
            <a:custGeom>
              <a:avLst/>
              <a:gdLst/>
              <a:ahLst/>
              <a:cxnLst/>
              <a:rect l="l" t="t" r="r" b="b"/>
              <a:pathLst>
                <a:path w="1240" h="267" extrusionOk="0">
                  <a:moveTo>
                    <a:pt x="60" y="0"/>
                  </a:moveTo>
                  <a:cubicBezTo>
                    <a:pt x="26" y="0"/>
                    <a:pt x="0" y="52"/>
                    <a:pt x="40" y="75"/>
                  </a:cubicBezTo>
                  <a:cubicBezTo>
                    <a:pt x="210" y="184"/>
                    <a:pt x="407" y="250"/>
                    <a:pt x="610" y="261"/>
                  </a:cubicBezTo>
                  <a:cubicBezTo>
                    <a:pt x="653" y="266"/>
                    <a:pt x="703" y="266"/>
                    <a:pt x="747" y="266"/>
                  </a:cubicBezTo>
                  <a:cubicBezTo>
                    <a:pt x="900" y="261"/>
                    <a:pt x="1053" y="250"/>
                    <a:pt x="1201" y="228"/>
                  </a:cubicBezTo>
                  <a:cubicBezTo>
                    <a:pt x="1223" y="222"/>
                    <a:pt x="1239" y="201"/>
                    <a:pt x="1234" y="179"/>
                  </a:cubicBezTo>
                  <a:cubicBezTo>
                    <a:pt x="1234" y="160"/>
                    <a:pt x="1217" y="145"/>
                    <a:pt x="1198" y="145"/>
                  </a:cubicBezTo>
                  <a:cubicBezTo>
                    <a:pt x="1196" y="145"/>
                    <a:pt x="1193" y="145"/>
                    <a:pt x="1190" y="146"/>
                  </a:cubicBezTo>
                  <a:cubicBezTo>
                    <a:pt x="1040" y="172"/>
                    <a:pt x="889" y="180"/>
                    <a:pt x="739" y="180"/>
                  </a:cubicBezTo>
                  <a:cubicBezTo>
                    <a:pt x="698" y="180"/>
                    <a:pt x="656" y="180"/>
                    <a:pt x="615" y="179"/>
                  </a:cubicBezTo>
                  <a:cubicBezTo>
                    <a:pt x="429" y="168"/>
                    <a:pt x="243" y="107"/>
                    <a:pt x="84" y="9"/>
                  </a:cubicBezTo>
                  <a:cubicBezTo>
                    <a:pt x="76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518927" y="-1456325"/>
              <a:ext cx="26098" cy="72014"/>
            </a:xfrm>
            <a:custGeom>
              <a:avLst/>
              <a:gdLst/>
              <a:ahLst/>
              <a:cxnLst/>
              <a:rect l="l" t="t" r="r" b="b"/>
              <a:pathLst>
                <a:path w="428" h="1181" extrusionOk="0">
                  <a:moveTo>
                    <a:pt x="359" y="1"/>
                  </a:moveTo>
                  <a:cubicBezTo>
                    <a:pt x="347" y="1"/>
                    <a:pt x="337" y="6"/>
                    <a:pt x="334" y="20"/>
                  </a:cubicBezTo>
                  <a:cubicBezTo>
                    <a:pt x="230" y="190"/>
                    <a:pt x="148" y="371"/>
                    <a:pt x="83" y="557"/>
                  </a:cubicBezTo>
                  <a:cubicBezTo>
                    <a:pt x="17" y="743"/>
                    <a:pt x="0" y="951"/>
                    <a:pt x="39" y="1148"/>
                  </a:cubicBezTo>
                  <a:cubicBezTo>
                    <a:pt x="39" y="1170"/>
                    <a:pt x="55" y="1181"/>
                    <a:pt x="77" y="1181"/>
                  </a:cubicBezTo>
                  <a:lnTo>
                    <a:pt x="83" y="1181"/>
                  </a:lnTo>
                  <a:cubicBezTo>
                    <a:pt x="104" y="1175"/>
                    <a:pt x="121" y="1153"/>
                    <a:pt x="115" y="1131"/>
                  </a:cubicBezTo>
                  <a:cubicBezTo>
                    <a:pt x="77" y="945"/>
                    <a:pt x="93" y="754"/>
                    <a:pt x="159" y="579"/>
                  </a:cubicBezTo>
                  <a:cubicBezTo>
                    <a:pt x="225" y="398"/>
                    <a:pt x="301" y="223"/>
                    <a:pt x="400" y="59"/>
                  </a:cubicBezTo>
                  <a:cubicBezTo>
                    <a:pt x="427" y="35"/>
                    <a:pt x="388" y="1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4463865" y="-1441325"/>
              <a:ext cx="32440" cy="82076"/>
            </a:xfrm>
            <a:custGeom>
              <a:avLst/>
              <a:gdLst/>
              <a:ahLst/>
              <a:cxnLst/>
              <a:rect l="l" t="t" r="r" b="b"/>
              <a:pathLst>
                <a:path w="532" h="1346" extrusionOk="0">
                  <a:moveTo>
                    <a:pt x="484" y="0"/>
                  </a:moveTo>
                  <a:cubicBezTo>
                    <a:pt x="471" y="0"/>
                    <a:pt x="459" y="7"/>
                    <a:pt x="449" y="21"/>
                  </a:cubicBezTo>
                  <a:cubicBezTo>
                    <a:pt x="241" y="327"/>
                    <a:pt x="0" y="798"/>
                    <a:pt x="55" y="1307"/>
                  </a:cubicBezTo>
                  <a:cubicBezTo>
                    <a:pt x="55" y="1329"/>
                    <a:pt x="77" y="1345"/>
                    <a:pt x="99" y="1345"/>
                  </a:cubicBezTo>
                  <a:cubicBezTo>
                    <a:pt x="121" y="1345"/>
                    <a:pt x="137" y="1323"/>
                    <a:pt x="137" y="1301"/>
                  </a:cubicBezTo>
                  <a:cubicBezTo>
                    <a:pt x="82" y="820"/>
                    <a:pt x="312" y="360"/>
                    <a:pt x="520" y="64"/>
                  </a:cubicBezTo>
                  <a:cubicBezTo>
                    <a:pt x="531" y="48"/>
                    <a:pt x="526" y="21"/>
                    <a:pt x="509" y="10"/>
                  </a:cubicBezTo>
                  <a:cubicBezTo>
                    <a:pt x="501" y="3"/>
                    <a:pt x="492" y="0"/>
                    <a:pt x="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484048" y="-1374555"/>
              <a:ext cx="87442" cy="17318"/>
            </a:xfrm>
            <a:custGeom>
              <a:avLst/>
              <a:gdLst/>
              <a:ahLst/>
              <a:cxnLst/>
              <a:rect l="l" t="t" r="r" b="b"/>
              <a:pathLst>
                <a:path w="1434" h="284" extrusionOk="0">
                  <a:moveTo>
                    <a:pt x="60" y="0"/>
                  </a:moveTo>
                  <a:cubicBezTo>
                    <a:pt x="26" y="0"/>
                    <a:pt x="1" y="49"/>
                    <a:pt x="36" y="75"/>
                  </a:cubicBezTo>
                  <a:lnTo>
                    <a:pt x="69" y="97"/>
                  </a:lnTo>
                  <a:cubicBezTo>
                    <a:pt x="69" y="97"/>
                    <a:pt x="74" y="102"/>
                    <a:pt x="80" y="102"/>
                  </a:cubicBezTo>
                  <a:cubicBezTo>
                    <a:pt x="233" y="196"/>
                    <a:pt x="419" y="223"/>
                    <a:pt x="627" y="250"/>
                  </a:cubicBezTo>
                  <a:cubicBezTo>
                    <a:pt x="780" y="267"/>
                    <a:pt x="934" y="278"/>
                    <a:pt x="1087" y="283"/>
                  </a:cubicBezTo>
                  <a:cubicBezTo>
                    <a:pt x="1185" y="283"/>
                    <a:pt x="1284" y="272"/>
                    <a:pt x="1383" y="256"/>
                  </a:cubicBezTo>
                  <a:cubicBezTo>
                    <a:pt x="1434" y="245"/>
                    <a:pt x="1423" y="173"/>
                    <a:pt x="1376" y="173"/>
                  </a:cubicBezTo>
                  <a:cubicBezTo>
                    <a:pt x="1373" y="173"/>
                    <a:pt x="1370" y="173"/>
                    <a:pt x="1366" y="174"/>
                  </a:cubicBezTo>
                  <a:cubicBezTo>
                    <a:pt x="1272" y="192"/>
                    <a:pt x="1177" y="198"/>
                    <a:pt x="1080" y="198"/>
                  </a:cubicBezTo>
                  <a:cubicBezTo>
                    <a:pt x="940" y="198"/>
                    <a:pt x="794" y="184"/>
                    <a:pt x="633" y="168"/>
                  </a:cubicBezTo>
                  <a:cubicBezTo>
                    <a:pt x="419" y="146"/>
                    <a:pt x="233" y="113"/>
                    <a:pt x="85" y="9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818843" y="3595619"/>
            <a:ext cx="912735" cy="1587279"/>
            <a:chOff x="272217" y="3453993"/>
            <a:chExt cx="912735" cy="1587279"/>
          </a:xfrm>
        </p:grpSpPr>
        <p:sp>
          <p:nvSpPr>
            <p:cNvPr id="55" name="Google Shape;55;p2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43256" y="3633475"/>
              <a:ext cx="395825" cy="453707"/>
            </a:xfrm>
            <a:custGeom>
              <a:avLst/>
              <a:gdLst/>
              <a:ahLst/>
              <a:cxnLst/>
              <a:rect l="l" t="t" r="r" b="b"/>
              <a:pathLst>
                <a:path w="2298" h="2634" extrusionOk="0">
                  <a:moveTo>
                    <a:pt x="1016" y="1"/>
                  </a:moveTo>
                  <a:cubicBezTo>
                    <a:pt x="945" y="1"/>
                    <a:pt x="1011" y="833"/>
                    <a:pt x="1016" y="920"/>
                  </a:cubicBezTo>
                  <a:cubicBezTo>
                    <a:pt x="994" y="805"/>
                    <a:pt x="962" y="696"/>
                    <a:pt x="918" y="586"/>
                  </a:cubicBezTo>
                  <a:cubicBezTo>
                    <a:pt x="905" y="557"/>
                    <a:pt x="845" y="398"/>
                    <a:pt x="813" y="398"/>
                  </a:cubicBezTo>
                  <a:cubicBezTo>
                    <a:pt x="802" y="398"/>
                    <a:pt x="795" y="414"/>
                    <a:pt x="792" y="455"/>
                  </a:cubicBezTo>
                  <a:cubicBezTo>
                    <a:pt x="792" y="537"/>
                    <a:pt x="880" y="674"/>
                    <a:pt x="901" y="751"/>
                  </a:cubicBezTo>
                  <a:cubicBezTo>
                    <a:pt x="940" y="860"/>
                    <a:pt x="967" y="969"/>
                    <a:pt x="978" y="1079"/>
                  </a:cubicBezTo>
                  <a:cubicBezTo>
                    <a:pt x="907" y="931"/>
                    <a:pt x="765" y="805"/>
                    <a:pt x="677" y="668"/>
                  </a:cubicBezTo>
                  <a:cubicBezTo>
                    <a:pt x="657" y="638"/>
                    <a:pt x="511" y="358"/>
                    <a:pt x="461" y="358"/>
                  </a:cubicBezTo>
                  <a:cubicBezTo>
                    <a:pt x="458" y="358"/>
                    <a:pt x="455" y="359"/>
                    <a:pt x="453" y="362"/>
                  </a:cubicBezTo>
                  <a:cubicBezTo>
                    <a:pt x="458" y="411"/>
                    <a:pt x="507" y="455"/>
                    <a:pt x="529" y="493"/>
                  </a:cubicBezTo>
                  <a:cubicBezTo>
                    <a:pt x="578" y="570"/>
                    <a:pt x="617" y="641"/>
                    <a:pt x="666" y="718"/>
                  </a:cubicBezTo>
                  <a:cubicBezTo>
                    <a:pt x="759" y="855"/>
                    <a:pt x="852" y="986"/>
                    <a:pt x="956" y="1106"/>
                  </a:cubicBezTo>
                  <a:cubicBezTo>
                    <a:pt x="955" y="1106"/>
                    <a:pt x="954" y="1107"/>
                    <a:pt x="952" y="1107"/>
                  </a:cubicBezTo>
                  <a:cubicBezTo>
                    <a:pt x="914" y="1107"/>
                    <a:pt x="851" y="1029"/>
                    <a:pt x="819" y="1008"/>
                  </a:cubicBezTo>
                  <a:cubicBezTo>
                    <a:pt x="770" y="964"/>
                    <a:pt x="710" y="931"/>
                    <a:pt x="644" y="909"/>
                  </a:cubicBezTo>
                  <a:cubicBezTo>
                    <a:pt x="635" y="908"/>
                    <a:pt x="628" y="908"/>
                    <a:pt x="621" y="908"/>
                  </a:cubicBezTo>
                  <a:cubicBezTo>
                    <a:pt x="510" y="908"/>
                    <a:pt x="713" y="1031"/>
                    <a:pt x="759" y="1057"/>
                  </a:cubicBezTo>
                  <a:cubicBezTo>
                    <a:pt x="622" y="997"/>
                    <a:pt x="491" y="909"/>
                    <a:pt x="354" y="855"/>
                  </a:cubicBezTo>
                  <a:cubicBezTo>
                    <a:pt x="277" y="827"/>
                    <a:pt x="206" y="794"/>
                    <a:pt x="135" y="761"/>
                  </a:cubicBezTo>
                  <a:cubicBezTo>
                    <a:pt x="113" y="747"/>
                    <a:pt x="40" y="701"/>
                    <a:pt x="14" y="701"/>
                  </a:cubicBezTo>
                  <a:cubicBezTo>
                    <a:pt x="2" y="701"/>
                    <a:pt x="1" y="711"/>
                    <a:pt x="20" y="740"/>
                  </a:cubicBezTo>
                  <a:cubicBezTo>
                    <a:pt x="64" y="783"/>
                    <a:pt x="113" y="816"/>
                    <a:pt x="168" y="849"/>
                  </a:cubicBezTo>
                  <a:cubicBezTo>
                    <a:pt x="234" y="887"/>
                    <a:pt x="299" y="926"/>
                    <a:pt x="365" y="953"/>
                  </a:cubicBezTo>
                  <a:cubicBezTo>
                    <a:pt x="524" y="1035"/>
                    <a:pt x="682" y="1101"/>
                    <a:pt x="841" y="1166"/>
                  </a:cubicBezTo>
                  <a:cubicBezTo>
                    <a:pt x="781" y="1150"/>
                    <a:pt x="726" y="1145"/>
                    <a:pt x="666" y="1139"/>
                  </a:cubicBezTo>
                  <a:cubicBezTo>
                    <a:pt x="636" y="1135"/>
                    <a:pt x="573" y="1111"/>
                    <a:pt x="531" y="1111"/>
                  </a:cubicBezTo>
                  <a:cubicBezTo>
                    <a:pt x="519" y="1111"/>
                    <a:pt x="509" y="1112"/>
                    <a:pt x="502" y="1117"/>
                  </a:cubicBezTo>
                  <a:cubicBezTo>
                    <a:pt x="365" y="1183"/>
                    <a:pt x="682" y="1210"/>
                    <a:pt x="715" y="1216"/>
                  </a:cubicBezTo>
                  <a:cubicBezTo>
                    <a:pt x="636" y="1211"/>
                    <a:pt x="559" y="1203"/>
                    <a:pt x="484" y="1203"/>
                  </a:cubicBezTo>
                  <a:cubicBezTo>
                    <a:pt x="466" y="1203"/>
                    <a:pt x="448" y="1204"/>
                    <a:pt x="431" y="1205"/>
                  </a:cubicBezTo>
                  <a:cubicBezTo>
                    <a:pt x="387" y="1205"/>
                    <a:pt x="245" y="1205"/>
                    <a:pt x="305" y="1270"/>
                  </a:cubicBezTo>
                  <a:cubicBezTo>
                    <a:pt x="315" y="1283"/>
                    <a:pt x="350" y="1287"/>
                    <a:pt x="392" y="1287"/>
                  </a:cubicBezTo>
                  <a:cubicBezTo>
                    <a:pt x="462" y="1287"/>
                    <a:pt x="551" y="1276"/>
                    <a:pt x="578" y="1276"/>
                  </a:cubicBezTo>
                  <a:cubicBezTo>
                    <a:pt x="682" y="1276"/>
                    <a:pt x="781" y="1276"/>
                    <a:pt x="885" y="1287"/>
                  </a:cubicBezTo>
                  <a:cubicBezTo>
                    <a:pt x="776" y="1314"/>
                    <a:pt x="661" y="1347"/>
                    <a:pt x="546" y="1380"/>
                  </a:cubicBezTo>
                  <a:cubicBezTo>
                    <a:pt x="491" y="1396"/>
                    <a:pt x="299" y="1413"/>
                    <a:pt x="266" y="1473"/>
                  </a:cubicBezTo>
                  <a:cubicBezTo>
                    <a:pt x="242" y="1516"/>
                    <a:pt x="258" y="1530"/>
                    <a:pt x="290" y="1530"/>
                  </a:cubicBezTo>
                  <a:cubicBezTo>
                    <a:pt x="345" y="1530"/>
                    <a:pt x="445" y="1489"/>
                    <a:pt x="469" y="1478"/>
                  </a:cubicBezTo>
                  <a:cubicBezTo>
                    <a:pt x="595" y="1446"/>
                    <a:pt x="715" y="1402"/>
                    <a:pt x="841" y="1374"/>
                  </a:cubicBezTo>
                  <a:lnTo>
                    <a:pt x="841" y="1374"/>
                  </a:lnTo>
                  <a:cubicBezTo>
                    <a:pt x="743" y="1435"/>
                    <a:pt x="639" y="1500"/>
                    <a:pt x="535" y="1555"/>
                  </a:cubicBezTo>
                  <a:cubicBezTo>
                    <a:pt x="447" y="1588"/>
                    <a:pt x="365" y="1643"/>
                    <a:pt x="288" y="1703"/>
                  </a:cubicBezTo>
                  <a:cubicBezTo>
                    <a:pt x="251" y="1744"/>
                    <a:pt x="252" y="1758"/>
                    <a:pt x="269" y="1758"/>
                  </a:cubicBezTo>
                  <a:cubicBezTo>
                    <a:pt x="302" y="1758"/>
                    <a:pt x="391" y="1712"/>
                    <a:pt x="420" y="1697"/>
                  </a:cubicBezTo>
                  <a:cubicBezTo>
                    <a:pt x="535" y="1643"/>
                    <a:pt x="644" y="1588"/>
                    <a:pt x="754" y="1522"/>
                  </a:cubicBezTo>
                  <a:lnTo>
                    <a:pt x="754" y="1522"/>
                  </a:lnTo>
                  <a:cubicBezTo>
                    <a:pt x="672" y="1577"/>
                    <a:pt x="611" y="1654"/>
                    <a:pt x="573" y="1741"/>
                  </a:cubicBezTo>
                  <a:cubicBezTo>
                    <a:pt x="559" y="1765"/>
                    <a:pt x="473" y="1939"/>
                    <a:pt x="518" y="1939"/>
                  </a:cubicBezTo>
                  <a:cubicBezTo>
                    <a:pt x="524" y="1939"/>
                    <a:pt x="533" y="1936"/>
                    <a:pt x="546" y="1927"/>
                  </a:cubicBezTo>
                  <a:cubicBezTo>
                    <a:pt x="584" y="1900"/>
                    <a:pt x="622" y="1763"/>
                    <a:pt x="661" y="1719"/>
                  </a:cubicBezTo>
                  <a:cubicBezTo>
                    <a:pt x="713" y="1651"/>
                    <a:pt x="795" y="1603"/>
                    <a:pt x="850" y="1532"/>
                  </a:cubicBezTo>
                  <a:lnTo>
                    <a:pt x="850" y="1532"/>
                  </a:lnTo>
                  <a:cubicBezTo>
                    <a:pt x="771" y="1639"/>
                    <a:pt x="702" y="1756"/>
                    <a:pt x="639" y="1873"/>
                  </a:cubicBezTo>
                  <a:cubicBezTo>
                    <a:pt x="615" y="1911"/>
                    <a:pt x="527" y="2056"/>
                    <a:pt x="585" y="2056"/>
                  </a:cubicBezTo>
                  <a:cubicBezTo>
                    <a:pt x="593" y="2056"/>
                    <a:pt x="603" y="2054"/>
                    <a:pt x="617" y="2048"/>
                  </a:cubicBezTo>
                  <a:cubicBezTo>
                    <a:pt x="677" y="2026"/>
                    <a:pt x="754" y="1829"/>
                    <a:pt x="792" y="1769"/>
                  </a:cubicBezTo>
                  <a:cubicBezTo>
                    <a:pt x="863" y="1643"/>
                    <a:pt x="934" y="1517"/>
                    <a:pt x="1016" y="1396"/>
                  </a:cubicBezTo>
                  <a:lnTo>
                    <a:pt x="1016" y="1396"/>
                  </a:lnTo>
                  <a:cubicBezTo>
                    <a:pt x="1033" y="1478"/>
                    <a:pt x="973" y="1604"/>
                    <a:pt x="956" y="1686"/>
                  </a:cubicBezTo>
                  <a:cubicBezTo>
                    <a:pt x="929" y="1790"/>
                    <a:pt x="912" y="1900"/>
                    <a:pt x="907" y="2009"/>
                  </a:cubicBezTo>
                  <a:cubicBezTo>
                    <a:pt x="912" y="2108"/>
                    <a:pt x="907" y="2206"/>
                    <a:pt x="896" y="2310"/>
                  </a:cubicBezTo>
                  <a:cubicBezTo>
                    <a:pt x="891" y="2337"/>
                    <a:pt x="848" y="2634"/>
                    <a:pt x="893" y="2634"/>
                  </a:cubicBezTo>
                  <a:cubicBezTo>
                    <a:pt x="894" y="2634"/>
                    <a:pt x="895" y="2634"/>
                    <a:pt x="896" y="2633"/>
                  </a:cubicBezTo>
                  <a:cubicBezTo>
                    <a:pt x="934" y="2250"/>
                    <a:pt x="945" y="1840"/>
                    <a:pt x="1071" y="1478"/>
                  </a:cubicBezTo>
                  <a:cubicBezTo>
                    <a:pt x="1088" y="1604"/>
                    <a:pt x="1104" y="1730"/>
                    <a:pt x="1120" y="1856"/>
                  </a:cubicBezTo>
                  <a:cubicBezTo>
                    <a:pt x="1126" y="1922"/>
                    <a:pt x="1131" y="1988"/>
                    <a:pt x="1137" y="2048"/>
                  </a:cubicBezTo>
                  <a:cubicBezTo>
                    <a:pt x="1137" y="2073"/>
                    <a:pt x="1132" y="2188"/>
                    <a:pt x="1160" y="2188"/>
                  </a:cubicBezTo>
                  <a:cubicBezTo>
                    <a:pt x="1163" y="2188"/>
                    <a:pt x="1166" y="2187"/>
                    <a:pt x="1170" y="2185"/>
                  </a:cubicBezTo>
                  <a:cubicBezTo>
                    <a:pt x="1208" y="2163"/>
                    <a:pt x="1153" y="1867"/>
                    <a:pt x="1148" y="1823"/>
                  </a:cubicBezTo>
                  <a:lnTo>
                    <a:pt x="1109" y="1424"/>
                  </a:lnTo>
                  <a:lnTo>
                    <a:pt x="1109" y="1424"/>
                  </a:lnTo>
                  <a:cubicBezTo>
                    <a:pt x="1202" y="1566"/>
                    <a:pt x="1241" y="1747"/>
                    <a:pt x="1290" y="1905"/>
                  </a:cubicBezTo>
                  <a:lnTo>
                    <a:pt x="1361" y="2146"/>
                  </a:lnTo>
                  <a:cubicBezTo>
                    <a:pt x="1371" y="2171"/>
                    <a:pt x="1402" y="2341"/>
                    <a:pt x="1451" y="2341"/>
                  </a:cubicBezTo>
                  <a:cubicBezTo>
                    <a:pt x="1457" y="2341"/>
                    <a:pt x="1464" y="2339"/>
                    <a:pt x="1471" y="2332"/>
                  </a:cubicBezTo>
                  <a:cubicBezTo>
                    <a:pt x="1405" y="2234"/>
                    <a:pt x="1389" y="2092"/>
                    <a:pt x="1350" y="1982"/>
                  </a:cubicBezTo>
                  <a:cubicBezTo>
                    <a:pt x="1306" y="1834"/>
                    <a:pt x="1268" y="1686"/>
                    <a:pt x="1224" y="1539"/>
                  </a:cubicBezTo>
                  <a:lnTo>
                    <a:pt x="1224" y="1539"/>
                  </a:lnTo>
                  <a:cubicBezTo>
                    <a:pt x="1328" y="1676"/>
                    <a:pt x="1427" y="1823"/>
                    <a:pt x="1531" y="1966"/>
                  </a:cubicBezTo>
                  <a:cubicBezTo>
                    <a:pt x="1564" y="2009"/>
                    <a:pt x="1712" y="2305"/>
                    <a:pt x="1750" y="2305"/>
                  </a:cubicBezTo>
                  <a:cubicBezTo>
                    <a:pt x="1751" y="2305"/>
                    <a:pt x="1751" y="2305"/>
                    <a:pt x="1752" y="2305"/>
                  </a:cubicBezTo>
                  <a:cubicBezTo>
                    <a:pt x="1790" y="2305"/>
                    <a:pt x="1700" y="2157"/>
                    <a:pt x="1690" y="2141"/>
                  </a:cubicBezTo>
                  <a:cubicBezTo>
                    <a:pt x="1646" y="2075"/>
                    <a:pt x="1608" y="1998"/>
                    <a:pt x="1569" y="1927"/>
                  </a:cubicBezTo>
                  <a:cubicBezTo>
                    <a:pt x="1471" y="1769"/>
                    <a:pt x="1361" y="1621"/>
                    <a:pt x="1246" y="1478"/>
                  </a:cubicBezTo>
                  <a:lnTo>
                    <a:pt x="1246" y="1478"/>
                  </a:lnTo>
                  <a:cubicBezTo>
                    <a:pt x="1296" y="1522"/>
                    <a:pt x="1345" y="1566"/>
                    <a:pt x="1394" y="1615"/>
                  </a:cubicBezTo>
                  <a:cubicBezTo>
                    <a:pt x="1432" y="1648"/>
                    <a:pt x="1493" y="1741"/>
                    <a:pt x="1547" y="1741"/>
                  </a:cubicBezTo>
                  <a:cubicBezTo>
                    <a:pt x="1629" y="1741"/>
                    <a:pt x="1586" y="1686"/>
                    <a:pt x="1547" y="1648"/>
                  </a:cubicBezTo>
                  <a:cubicBezTo>
                    <a:pt x="1476" y="1588"/>
                    <a:pt x="1416" y="1522"/>
                    <a:pt x="1339" y="1468"/>
                  </a:cubicBezTo>
                  <a:lnTo>
                    <a:pt x="1339" y="1468"/>
                  </a:lnTo>
                  <a:cubicBezTo>
                    <a:pt x="1520" y="1588"/>
                    <a:pt x="1706" y="1697"/>
                    <a:pt x="1903" y="1785"/>
                  </a:cubicBezTo>
                  <a:cubicBezTo>
                    <a:pt x="1991" y="1840"/>
                    <a:pt x="2084" y="1884"/>
                    <a:pt x="2182" y="1916"/>
                  </a:cubicBezTo>
                  <a:cubicBezTo>
                    <a:pt x="2211" y="1925"/>
                    <a:pt x="2221" y="1934"/>
                    <a:pt x="2230" y="1934"/>
                  </a:cubicBezTo>
                  <a:cubicBezTo>
                    <a:pt x="2237" y="1934"/>
                    <a:pt x="2243" y="1926"/>
                    <a:pt x="2259" y="1905"/>
                  </a:cubicBezTo>
                  <a:cubicBezTo>
                    <a:pt x="2270" y="1884"/>
                    <a:pt x="2297" y="1894"/>
                    <a:pt x="2275" y="1862"/>
                  </a:cubicBezTo>
                  <a:cubicBezTo>
                    <a:pt x="2138" y="1774"/>
                    <a:pt x="1974" y="1719"/>
                    <a:pt x="1826" y="1643"/>
                  </a:cubicBezTo>
                  <a:cubicBezTo>
                    <a:pt x="1679" y="1561"/>
                    <a:pt x="1531" y="1478"/>
                    <a:pt x="1383" y="1402"/>
                  </a:cubicBezTo>
                  <a:lnTo>
                    <a:pt x="1383" y="1402"/>
                  </a:lnTo>
                  <a:cubicBezTo>
                    <a:pt x="1428" y="1422"/>
                    <a:pt x="1583" y="1505"/>
                    <a:pt x="1676" y="1505"/>
                  </a:cubicBezTo>
                  <a:cubicBezTo>
                    <a:pt x="1709" y="1505"/>
                    <a:pt x="1734" y="1495"/>
                    <a:pt x="1744" y="1468"/>
                  </a:cubicBezTo>
                  <a:cubicBezTo>
                    <a:pt x="1646" y="1429"/>
                    <a:pt x="1547" y="1391"/>
                    <a:pt x="1443" y="1358"/>
                  </a:cubicBezTo>
                  <a:cubicBezTo>
                    <a:pt x="1443" y="1357"/>
                    <a:pt x="1446" y="1357"/>
                    <a:pt x="1452" y="1357"/>
                  </a:cubicBezTo>
                  <a:cubicBezTo>
                    <a:pt x="1496" y="1357"/>
                    <a:pt x="1699" y="1375"/>
                    <a:pt x="1728" y="1380"/>
                  </a:cubicBezTo>
                  <a:cubicBezTo>
                    <a:pt x="1816" y="1385"/>
                    <a:pt x="1903" y="1396"/>
                    <a:pt x="2002" y="1396"/>
                  </a:cubicBezTo>
                  <a:cubicBezTo>
                    <a:pt x="2015" y="1396"/>
                    <a:pt x="2051" y="1405"/>
                    <a:pt x="2079" y="1405"/>
                  </a:cubicBezTo>
                  <a:cubicBezTo>
                    <a:pt x="2107" y="1405"/>
                    <a:pt x="2128" y="1396"/>
                    <a:pt x="2111" y="1364"/>
                  </a:cubicBezTo>
                  <a:cubicBezTo>
                    <a:pt x="2073" y="1303"/>
                    <a:pt x="1761" y="1320"/>
                    <a:pt x="1690" y="1314"/>
                  </a:cubicBezTo>
                  <a:cubicBezTo>
                    <a:pt x="1669" y="1312"/>
                    <a:pt x="1647" y="1312"/>
                    <a:pt x="1623" y="1312"/>
                  </a:cubicBezTo>
                  <a:cubicBezTo>
                    <a:pt x="1581" y="1312"/>
                    <a:pt x="1535" y="1314"/>
                    <a:pt x="1490" y="1314"/>
                  </a:cubicBezTo>
                  <a:cubicBezTo>
                    <a:pt x="1410" y="1314"/>
                    <a:pt x="1331" y="1308"/>
                    <a:pt x="1279" y="1276"/>
                  </a:cubicBezTo>
                  <a:cubicBezTo>
                    <a:pt x="1345" y="1265"/>
                    <a:pt x="2040" y="1188"/>
                    <a:pt x="2018" y="1117"/>
                  </a:cubicBezTo>
                  <a:lnTo>
                    <a:pt x="2018" y="1117"/>
                  </a:lnTo>
                  <a:cubicBezTo>
                    <a:pt x="1733" y="1177"/>
                    <a:pt x="1438" y="1221"/>
                    <a:pt x="1148" y="1249"/>
                  </a:cubicBezTo>
                  <a:cubicBezTo>
                    <a:pt x="1181" y="1183"/>
                    <a:pt x="1285" y="1156"/>
                    <a:pt x="1345" y="1123"/>
                  </a:cubicBezTo>
                  <a:cubicBezTo>
                    <a:pt x="1427" y="1079"/>
                    <a:pt x="1514" y="1035"/>
                    <a:pt x="1597" y="997"/>
                  </a:cubicBezTo>
                  <a:cubicBezTo>
                    <a:pt x="1651" y="969"/>
                    <a:pt x="2078" y="794"/>
                    <a:pt x="2040" y="734"/>
                  </a:cubicBezTo>
                  <a:lnTo>
                    <a:pt x="2040" y="734"/>
                  </a:lnTo>
                  <a:cubicBezTo>
                    <a:pt x="1799" y="871"/>
                    <a:pt x="1547" y="975"/>
                    <a:pt x="1301" y="1090"/>
                  </a:cubicBezTo>
                  <a:cubicBezTo>
                    <a:pt x="1438" y="953"/>
                    <a:pt x="1586" y="827"/>
                    <a:pt x="1717" y="685"/>
                  </a:cubicBezTo>
                  <a:cubicBezTo>
                    <a:pt x="1826" y="559"/>
                    <a:pt x="1947" y="455"/>
                    <a:pt x="2062" y="313"/>
                  </a:cubicBezTo>
                  <a:cubicBezTo>
                    <a:pt x="2058" y="308"/>
                    <a:pt x="2053" y="306"/>
                    <a:pt x="2047" y="306"/>
                  </a:cubicBezTo>
                  <a:cubicBezTo>
                    <a:pt x="1979" y="306"/>
                    <a:pt x="1769" y="568"/>
                    <a:pt x="1739" y="603"/>
                  </a:cubicBezTo>
                  <a:cubicBezTo>
                    <a:pt x="1591" y="761"/>
                    <a:pt x="1438" y="909"/>
                    <a:pt x="1274" y="1041"/>
                  </a:cubicBezTo>
                  <a:cubicBezTo>
                    <a:pt x="1317" y="958"/>
                    <a:pt x="1372" y="876"/>
                    <a:pt x="1432" y="800"/>
                  </a:cubicBezTo>
                  <a:cubicBezTo>
                    <a:pt x="1430" y="797"/>
                    <a:pt x="1428" y="796"/>
                    <a:pt x="1425" y="796"/>
                  </a:cubicBezTo>
                  <a:cubicBezTo>
                    <a:pt x="1374" y="796"/>
                    <a:pt x="1174" y="1108"/>
                    <a:pt x="1153" y="1134"/>
                  </a:cubicBezTo>
                  <a:cubicBezTo>
                    <a:pt x="1290" y="833"/>
                    <a:pt x="1328" y="482"/>
                    <a:pt x="1476" y="192"/>
                  </a:cubicBezTo>
                  <a:cubicBezTo>
                    <a:pt x="1474" y="192"/>
                    <a:pt x="1472" y="192"/>
                    <a:pt x="1470" y="192"/>
                  </a:cubicBezTo>
                  <a:cubicBezTo>
                    <a:pt x="1386" y="192"/>
                    <a:pt x="1333" y="511"/>
                    <a:pt x="1312" y="570"/>
                  </a:cubicBezTo>
                  <a:cubicBezTo>
                    <a:pt x="1257" y="767"/>
                    <a:pt x="1186" y="958"/>
                    <a:pt x="1109" y="1145"/>
                  </a:cubicBezTo>
                  <a:cubicBezTo>
                    <a:pt x="1082" y="1062"/>
                    <a:pt x="1126" y="942"/>
                    <a:pt x="1137" y="855"/>
                  </a:cubicBezTo>
                  <a:cubicBezTo>
                    <a:pt x="1164" y="756"/>
                    <a:pt x="1175" y="652"/>
                    <a:pt x="1175" y="543"/>
                  </a:cubicBezTo>
                  <a:cubicBezTo>
                    <a:pt x="1171" y="507"/>
                    <a:pt x="1166" y="493"/>
                    <a:pt x="1162" y="493"/>
                  </a:cubicBezTo>
                  <a:cubicBezTo>
                    <a:pt x="1149" y="493"/>
                    <a:pt x="1135" y="615"/>
                    <a:pt x="1131" y="652"/>
                  </a:cubicBezTo>
                  <a:cubicBezTo>
                    <a:pt x="1115" y="761"/>
                    <a:pt x="1093" y="865"/>
                    <a:pt x="1066" y="96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35561" y="4103160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454819" y="3754714"/>
            <a:ext cx="1221255" cy="1269098"/>
            <a:chOff x="2785514" y="3607713"/>
            <a:chExt cx="1570544" cy="1632070"/>
          </a:xfrm>
        </p:grpSpPr>
        <p:sp>
          <p:nvSpPr>
            <p:cNvPr id="63" name="Google Shape;63;p2"/>
            <p:cNvSpPr/>
            <p:nvPr/>
          </p:nvSpPr>
          <p:spPr>
            <a:xfrm>
              <a:off x="3399872" y="4636001"/>
              <a:ext cx="954450" cy="602203"/>
            </a:xfrm>
            <a:custGeom>
              <a:avLst/>
              <a:gdLst/>
              <a:ahLst/>
              <a:cxnLst/>
              <a:rect l="l" t="t" r="r" b="b"/>
              <a:pathLst>
                <a:path w="6048" h="3816" extrusionOk="0">
                  <a:moveTo>
                    <a:pt x="3449" y="1"/>
                  </a:moveTo>
                  <a:cubicBezTo>
                    <a:pt x="3072" y="1"/>
                    <a:pt x="2727" y="201"/>
                    <a:pt x="2419" y="422"/>
                  </a:cubicBezTo>
                  <a:cubicBezTo>
                    <a:pt x="1768" y="904"/>
                    <a:pt x="1204" y="1490"/>
                    <a:pt x="744" y="2157"/>
                  </a:cubicBezTo>
                  <a:cubicBezTo>
                    <a:pt x="580" y="2387"/>
                    <a:pt x="208" y="2721"/>
                    <a:pt x="109" y="2957"/>
                  </a:cubicBezTo>
                  <a:cubicBezTo>
                    <a:pt x="76" y="3033"/>
                    <a:pt x="0" y="3816"/>
                    <a:pt x="81" y="3816"/>
                  </a:cubicBezTo>
                  <a:cubicBezTo>
                    <a:pt x="81" y="3816"/>
                    <a:pt x="81" y="3816"/>
                    <a:pt x="82" y="3816"/>
                  </a:cubicBezTo>
                  <a:cubicBezTo>
                    <a:pt x="60" y="3613"/>
                    <a:pt x="115" y="3416"/>
                    <a:pt x="235" y="3258"/>
                  </a:cubicBezTo>
                  <a:cubicBezTo>
                    <a:pt x="629" y="2727"/>
                    <a:pt x="1056" y="2212"/>
                    <a:pt x="1494" y="1714"/>
                  </a:cubicBezTo>
                  <a:cubicBezTo>
                    <a:pt x="1675" y="1484"/>
                    <a:pt x="1888" y="1276"/>
                    <a:pt x="2123" y="1096"/>
                  </a:cubicBezTo>
                  <a:cubicBezTo>
                    <a:pt x="2508" y="822"/>
                    <a:pt x="2980" y="695"/>
                    <a:pt x="3452" y="695"/>
                  </a:cubicBezTo>
                  <a:cubicBezTo>
                    <a:pt x="3652" y="695"/>
                    <a:pt x="3851" y="718"/>
                    <a:pt x="4045" y="762"/>
                  </a:cubicBezTo>
                  <a:cubicBezTo>
                    <a:pt x="4696" y="909"/>
                    <a:pt x="5287" y="1287"/>
                    <a:pt x="5763" y="1758"/>
                  </a:cubicBezTo>
                  <a:cubicBezTo>
                    <a:pt x="5867" y="1856"/>
                    <a:pt x="5966" y="1966"/>
                    <a:pt x="6048" y="2081"/>
                  </a:cubicBezTo>
                  <a:cubicBezTo>
                    <a:pt x="5637" y="1227"/>
                    <a:pt x="4931" y="543"/>
                    <a:pt x="4061" y="160"/>
                  </a:cubicBezTo>
                  <a:cubicBezTo>
                    <a:pt x="3869" y="67"/>
                    <a:pt x="3667" y="17"/>
                    <a:pt x="3464" y="1"/>
                  </a:cubicBezTo>
                  <a:cubicBezTo>
                    <a:pt x="3459" y="1"/>
                    <a:pt x="3454" y="1"/>
                    <a:pt x="3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409183" y="4745679"/>
              <a:ext cx="946875" cy="492525"/>
            </a:xfrm>
            <a:custGeom>
              <a:avLst/>
              <a:gdLst/>
              <a:ahLst/>
              <a:cxnLst/>
              <a:rect l="l" t="t" r="r" b="b"/>
              <a:pathLst>
                <a:path w="6000" h="3121" extrusionOk="0">
                  <a:moveTo>
                    <a:pt x="3392" y="0"/>
                  </a:moveTo>
                  <a:cubicBezTo>
                    <a:pt x="2917" y="0"/>
                    <a:pt x="2446" y="129"/>
                    <a:pt x="2064" y="406"/>
                  </a:cubicBezTo>
                  <a:cubicBezTo>
                    <a:pt x="1829" y="587"/>
                    <a:pt x="1616" y="789"/>
                    <a:pt x="1429" y="1019"/>
                  </a:cubicBezTo>
                  <a:cubicBezTo>
                    <a:pt x="997" y="1517"/>
                    <a:pt x="570" y="2032"/>
                    <a:pt x="176" y="2563"/>
                  </a:cubicBezTo>
                  <a:cubicBezTo>
                    <a:pt x="56" y="2721"/>
                    <a:pt x="1" y="2924"/>
                    <a:pt x="23" y="3121"/>
                  </a:cubicBezTo>
                  <a:lnTo>
                    <a:pt x="34" y="3121"/>
                  </a:lnTo>
                  <a:cubicBezTo>
                    <a:pt x="1035" y="2453"/>
                    <a:pt x="1758" y="1375"/>
                    <a:pt x="2869" y="904"/>
                  </a:cubicBezTo>
                  <a:cubicBezTo>
                    <a:pt x="3241" y="754"/>
                    <a:pt x="3632" y="680"/>
                    <a:pt x="4019" y="680"/>
                  </a:cubicBezTo>
                  <a:cubicBezTo>
                    <a:pt x="4732" y="680"/>
                    <a:pt x="5436" y="929"/>
                    <a:pt x="6000" y="1408"/>
                  </a:cubicBezTo>
                  <a:cubicBezTo>
                    <a:pt x="6000" y="1402"/>
                    <a:pt x="5994" y="1397"/>
                    <a:pt x="5989" y="1391"/>
                  </a:cubicBezTo>
                  <a:cubicBezTo>
                    <a:pt x="5907" y="1271"/>
                    <a:pt x="5808" y="1161"/>
                    <a:pt x="5704" y="1063"/>
                  </a:cubicBezTo>
                  <a:cubicBezTo>
                    <a:pt x="5228" y="592"/>
                    <a:pt x="4637" y="214"/>
                    <a:pt x="3986" y="67"/>
                  </a:cubicBezTo>
                  <a:cubicBezTo>
                    <a:pt x="3791" y="23"/>
                    <a:pt x="3591" y="0"/>
                    <a:pt x="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28647" y="4005551"/>
              <a:ext cx="282642" cy="1228393"/>
            </a:xfrm>
            <a:custGeom>
              <a:avLst/>
              <a:gdLst/>
              <a:ahLst/>
              <a:cxnLst/>
              <a:rect l="l" t="t" r="r" b="b"/>
              <a:pathLst>
                <a:path w="1791" h="7784" extrusionOk="0">
                  <a:moveTo>
                    <a:pt x="99" y="0"/>
                  </a:moveTo>
                  <a:lnTo>
                    <a:pt x="1" y="93"/>
                  </a:lnTo>
                  <a:cubicBezTo>
                    <a:pt x="849" y="991"/>
                    <a:pt x="1391" y="2283"/>
                    <a:pt x="1517" y="3739"/>
                  </a:cubicBezTo>
                  <a:cubicBezTo>
                    <a:pt x="1621" y="4899"/>
                    <a:pt x="1490" y="6142"/>
                    <a:pt x="1101" y="7751"/>
                  </a:cubicBezTo>
                  <a:lnTo>
                    <a:pt x="1238" y="7784"/>
                  </a:lnTo>
                  <a:cubicBezTo>
                    <a:pt x="1484" y="6776"/>
                    <a:pt x="1791" y="5255"/>
                    <a:pt x="1654" y="3728"/>
                  </a:cubicBezTo>
                  <a:cubicBezTo>
                    <a:pt x="1523" y="2239"/>
                    <a:pt x="970" y="914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021441" y="3924911"/>
              <a:ext cx="115834" cy="70383"/>
            </a:xfrm>
            <a:custGeom>
              <a:avLst/>
              <a:gdLst/>
              <a:ahLst/>
              <a:cxnLst/>
              <a:rect l="l" t="t" r="r" b="b"/>
              <a:pathLst>
                <a:path w="734" h="446" extrusionOk="0">
                  <a:moveTo>
                    <a:pt x="47" y="1"/>
                  </a:moveTo>
                  <a:cubicBezTo>
                    <a:pt x="26" y="1"/>
                    <a:pt x="10" y="12"/>
                    <a:pt x="6" y="35"/>
                  </a:cubicBezTo>
                  <a:cubicBezTo>
                    <a:pt x="0" y="57"/>
                    <a:pt x="11" y="79"/>
                    <a:pt x="39" y="84"/>
                  </a:cubicBezTo>
                  <a:cubicBezTo>
                    <a:pt x="268" y="144"/>
                    <a:pt x="482" y="265"/>
                    <a:pt x="657" y="435"/>
                  </a:cubicBezTo>
                  <a:cubicBezTo>
                    <a:pt x="668" y="440"/>
                    <a:pt x="679" y="445"/>
                    <a:pt x="690" y="445"/>
                  </a:cubicBezTo>
                  <a:cubicBezTo>
                    <a:pt x="701" y="445"/>
                    <a:pt x="712" y="440"/>
                    <a:pt x="717" y="435"/>
                  </a:cubicBezTo>
                  <a:cubicBezTo>
                    <a:pt x="734" y="413"/>
                    <a:pt x="734" y="385"/>
                    <a:pt x="717" y="369"/>
                  </a:cubicBezTo>
                  <a:cubicBezTo>
                    <a:pt x="537" y="194"/>
                    <a:pt x="307" y="68"/>
                    <a:pt x="60" y="2"/>
                  </a:cubicBezTo>
                  <a:cubicBezTo>
                    <a:pt x="56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005187" y="3771046"/>
              <a:ext cx="92320" cy="191424"/>
            </a:xfrm>
            <a:custGeom>
              <a:avLst/>
              <a:gdLst/>
              <a:ahLst/>
              <a:cxnLst/>
              <a:rect l="l" t="t" r="r" b="b"/>
              <a:pathLst>
                <a:path w="585" h="1213" extrusionOk="0">
                  <a:moveTo>
                    <a:pt x="56" y="0"/>
                  </a:moveTo>
                  <a:cubicBezTo>
                    <a:pt x="27" y="0"/>
                    <a:pt x="0" y="29"/>
                    <a:pt x="16" y="63"/>
                  </a:cubicBezTo>
                  <a:cubicBezTo>
                    <a:pt x="213" y="419"/>
                    <a:pt x="377" y="791"/>
                    <a:pt x="492" y="1180"/>
                  </a:cubicBezTo>
                  <a:cubicBezTo>
                    <a:pt x="497" y="1196"/>
                    <a:pt x="519" y="1212"/>
                    <a:pt x="536" y="1212"/>
                  </a:cubicBezTo>
                  <a:lnTo>
                    <a:pt x="547" y="1207"/>
                  </a:lnTo>
                  <a:cubicBezTo>
                    <a:pt x="574" y="1202"/>
                    <a:pt x="585" y="1180"/>
                    <a:pt x="579" y="1152"/>
                  </a:cubicBezTo>
                  <a:cubicBezTo>
                    <a:pt x="459" y="758"/>
                    <a:pt x="295" y="380"/>
                    <a:pt x="92" y="19"/>
                  </a:cubicBezTo>
                  <a:cubicBezTo>
                    <a:pt x="82" y="6"/>
                    <a:pt x="69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069731" y="4059838"/>
              <a:ext cx="86639" cy="75749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277" y="0"/>
                  </a:moveTo>
                  <a:cubicBezTo>
                    <a:pt x="199" y="0"/>
                    <a:pt x="119" y="38"/>
                    <a:pt x="72" y="116"/>
                  </a:cubicBezTo>
                  <a:cubicBezTo>
                    <a:pt x="1" y="231"/>
                    <a:pt x="39" y="379"/>
                    <a:pt x="154" y="444"/>
                  </a:cubicBezTo>
                  <a:cubicBezTo>
                    <a:pt x="194" y="468"/>
                    <a:pt x="236" y="479"/>
                    <a:pt x="276" y="479"/>
                  </a:cubicBezTo>
                  <a:cubicBezTo>
                    <a:pt x="420" y="479"/>
                    <a:pt x="548" y="344"/>
                    <a:pt x="510" y="182"/>
                  </a:cubicBezTo>
                  <a:cubicBezTo>
                    <a:pt x="482" y="64"/>
                    <a:pt x="380" y="0"/>
                    <a:pt x="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117232" y="4020070"/>
              <a:ext cx="97844" cy="71961"/>
            </a:xfrm>
            <a:custGeom>
              <a:avLst/>
              <a:gdLst/>
              <a:ahLst/>
              <a:cxnLst/>
              <a:rect l="l" t="t" r="r" b="b"/>
              <a:pathLst>
                <a:path w="620" h="456" extrusionOk="0">
                  <a:moveTo>
                    <a:pt x="568" y="0"/>
                  </a:moveTo>
                  <a:cubicBezTo>
                    <a:pt x="555" y="0"/>
                    <a:pt x="543" y="6"/>
                    <a:pt x="537" y="18"/>
                  </a:cubicBezTo>
                  <a:cubicBezTo>
                    <a:pt x="406" y="182"/>
                    <a:pt x="236" y="302"/>
                    <a:pt x="39" y="373"/>
                  </a:cubicBezTo>
                  <a:cubicBezTo>
                    <a:pt x="17" y="379"/>
                    <a:pt x="1" y="406"/>
                    <a:pt x="12" y="428"/>
                  </a:cubicBezTo>
                  <a:cubicBezTo>
                    <a:pt x="17" y="445"/>
                    <a:pt x="34" y="456"/>
                    <a:pt x="50" y="456"/>
                  </a:cubicBezTo>
                  <a:lnTo>
                    <a:pt x="66" y="456"/>
                  </a:lnTo>
                  <a:cubicBezTo>
                    <a:pt x="280" y="384"/>
                    <a:pt x="466" y="248"/>
                    <a:pt x="603" y="72"/>
                  </a:cubicBezTo>
                  <a:cubicBezTo>
                    <a:pt x="619" y="50"/>
                    <a:pt x="614" y="23"/>
                    <a:pt x="597" y="12"/>
                  </a:cubicBezTo>
                  <a:cubicBezTo>
                    <a:pt x="590" y="5"/>
                    <a:pt x="57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009290" y="4090295"/>
              <a:ext cx="86481" cy="105417"/>
            </a:xfrm>
            <a:custGeom>
              <a:avLst/>
              <a:gdLst/>
              <a:ahLst/>
              <a:cxnLst/>
              <a:rect l="l" t="t" r="r" b="b"/>
              <a:pathLst>
                <a:path w="548" h="668" extrusionOk="0">
                  <a:moveTo>
                    <a:pt x="501" y="1"/>
                  </a:moveTo>
                  <a:cubicBezTo>
                    <a:pt x="489" y="1"/>
                    <a:pt x="475" y="6"/>
                    <a:pt x="466" y="16"/>
                  </a:cubicBezTo>
                  <a:lnTo>
                    <a:pt x="17" y="596"/>
                  </a:lnTo>
                  <a:cubicBezTo>
                    <a:pt x="1" y="618"/>
                    <a:pt x="6" y="645"/>
                    <a:pt x="22" y="656"/>
                  </a:cubicBezTo>
                  <a:cubicBezTo>
                    <a:pt x="33" y="662"/>
                    <a:pt x="39" y="667"/>
                    <a:pt x="50" y="667"/>
                  </a:cubicBezTo>
                  <a:cubicBezTo>
                    <a:pt x="66" y="667"/>
                    <a:pt x="77" y="662"/>
                    <a:pt x="88" y="651"/>
                  </a:cubicBezTo>
                  <a:lnTo>
                    <a:pt x="537" y="71"/>
                  </a:lnTo>
                  <a:cubicBezTo>
                    <a:pt x="548" y="49"/>
                    <a:pt x="548" y="21"/>
                    <a:pt x="526" y="11"/>
                  </a:cubicBezTo>
                  <a:cubicBezTo>
                    <a:pt x="519" y="4"/>
                    <a:pt x="510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814078" y="3818705"/>
              <a:ext cx="467283" cy="241765"/>
            </a:xfrm>
            <a:custGeom>
              <a:avLst/>
              <a:gdLst/>
              <a:ahLst/>
              <a:cxnLst/>
              <a:rect l="l" t="t" r="r" b="b"/>
              <a:pathLst>
                <a:path w="2961" h="1532" extrusionOk="0">
                  <a:moveTo>
                    <a:pt x="644" y="1"/>
                  </a:moveTo>
                  <a:cubicBezTo>
                    <a:pt x="516" y="1"/>
                    <a:pt x="390" y="21"/>
                    <a:pt x="280" y="84"/>
                  </a:cubicBezTo>
                  <a:cubicBezTo>
                    <a:pt x="115" y="177"/>
                    <a:pt x="1" y="385"/>
                    <a:pt x="72" y="555"/>
                  </a:cubicBezTo>
                  <a:cubicBezTo>
                    <a:pt x="126" y="653"/>
                    <a:pt x="214" y="735"/>
                    <a:pt x="318" y="785"/>
                  </a:cubicBezTo>
                  <a:cubicBezTo>
                    <a:pt x="871" y="1118"/>
                    <a:pt x="1495" y="1321"/>
                    <a:pt x="2119" y="1480"/>
                  </a:cubicBezTo>
                  <a:cubicBezTo>
                    <a:pt x="2260" y="1515"/>
                    <a:pt x="2379" y="1532"/>
                    <a:pt x="2479" y="1532"/>
                  </a:cubicBezTo>
                  <a:cubicBezTo>
                    <a:pt x="2928" y="1532"/>
                    <a:pt x="2961" y="1198"/>
                    <a:pt x="2633" y="817"/>
                  </a:cubicBezTo>
                  <a:cubicBezTo>
                    <a:pt x="2245" y="369"/>
                    <a:pt x="1396" y="78"/>
                    <a:pt x="833" y="13"/>
                  </a:cubicBezTo>
                  <a:cubicBezTo>
                    <a:pt x="770" y="6"/>
                    <a:pt x="707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977412" y="3618602"/>
              <a:ext cx="302211" cy="405256"/>
            </a:xfrm>
            <a:custGeom>
              <a:avLst/>
              <a:gdLst/>
              <a:ahLst/>
              <a:cxnLst/>
              <a:rect l="l" t="t" r="r" b="b"/>
              <a:pathLst>
                <a:path w="1915" h="2568" extrusionOk="0">
                  <a:moveTo>
                    <a:pt x="366" y="1"/>
                  </a:moveTo>
                  <a:cubicBezTo>
                    <a:pt x="244" y="1"/>
                    <a:pt x="143" y="77"/>
                    <a:pt x="82" y="257"/>
                  </a:cubicBezTo>
                  <a:cubicBezTo>
                    <a:pt x="0" y="514"/>
                    <a:pt x="914" y="2096"/>
                    <a:pt x="1073" y="2250"/>
                  </a:cubicBezTo>
                  <a:cubicBezTo>
                    <a:pt x="1301" y="2475"/>
                    <a:pt x="1486" y="2568"/>
                    <a:pt x="1615" y="2568"/>
                  </a:cubicBezTo>
                  <a:cubicBezTo>
                    <a:pt x="1897" y="2568"/>
                    <a:pt x="1915" y="2124"/>
                    <a:pt x="1555" y="1648"/>
                  </a:cubicBezTo>
                  <a:cubicBezTo>
                    <a:pt x="1297" y="1308"/>
                    <a:pt x="1347" y="936"/>
                    <a:pt x="1100" y="586"/>
                  </a:cubicBezTo>
                  <a:cubicBezTo>
                    <a:pt x="868" y="248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785514" y="3980302"/>
              <a:ext cx="512417" cy="161440"/>
            </a:xfrm>
            <a:custGeom>
              <a:avLst/>
              <a:gdLst/>
              <a:ahLst/>
              <a:cxnLst/>
              <a:rect l="l" t="t" r="r" b="b"/>
              <a:pathLst>
                <a:path w="3247" h="1023" extrusionOk="0">
                  <a:moveTo>
                    <a:pt x="1589" y="1"/>
                  </a:moveTo>
                  <a:cubicBezTo>
                    <a:pt x="1069" y="1"/>
                    <a:pt x="538" y="80"/>
                    <a:pt x="340" y="204"/>
                  </a:cubicBezTo>
                  <a:cubicBezTo>
                    <a:pt x="127" y="335"/>
                    <a:pt x="1" y="642"/>
                    <a:pt x="149" y="850"/>
                  </a:cubicBezTo>
                  <a:cubicBezTo>
                    <a:pt x="244" y="980"/>
                    <a:pt x="412" y="1022"/>
                    <a:pt x="589" y="1022"/>
                  </a:cubicBezTo>
                  <a:cubicBezTo>
                    <a:pt x="686" y="1022"/>
                    <a:pt x="785" y="1010"/>
                    <a:pt x="877" y="992"/>
                  </a:cubicBezTo>
                  <a:cubicBezTo>
                    <a:pt x="1222" y="937"/>
                    <a:pt x="3247" y="828"/>
                    <a:pt x="2771" y="270"/>
                  </a:cubicBezTo>
                  <a:cubicBezTo>
                    <a:pt x="2610" y="79"/>
                    <a:pt x="2104" y="1"/>
                    <a:pt x="1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106028" y="4027960"/>
              <a:ext cx="178170" cy="227720"/>
            </a:xfrm>
            <a:custGeom>
              <a:avLst/>
              <a:gdLst/>
              <a:ahLst/>
              <a:cxnLst/>
              <a:rect l="l" t="t" r="r" b="b"/>
              <a:pathLst>
                <a:path w="1129" h="1443" extrusionOk="0">
                  <a:moveTo>
                    <a:pt x="812" y="0"/>
                  </a:moveTo>
                  <a:cubicBezTo>
                    <a:pt x="575" y="0"/>
                    <a:pt x="254" y="485"/>
                    <a:pt x="154" y="668"/>
                  </a:cubicBezTo>
                  <a:cubicBezTo>
                    <a:pt x="66" y="827"/>
                    <a:pt x="1" y="1013"/>
                    <a:pt x="50" y="1188"/>
                  </a:cubicBezTo>
                  <a:cubicBezTo>
                    <a:pt x="85" y="1328"/>
                    <a:pt x="220" y="1443"/>
                    <a:pt x="356" y="1443"/>
                  </a:cubicBezTo>
                  <a:cubicBezTo>
                    <a:pt x="392" y="1443"/>
                    <a:pt x="427" y="1435"/>
                    <a:pt x="460" y="1418"/>
                  </a:cubicBezTo>
                  <a:cubicBezTo>
                    <a:pt x="521" y="1385"/>
                    <a:pt x="570" y="1336"/>
                    <a:pt x="608" y="1276"/>
                  </a:cubicBezTo>
                  <a:cubicBezTo>
                    <a:pt x="767" y="1062"/>
                    <a:pt x="1128" y="378"/>
                    <a:pt x="969" y="104"/>
                  </a:cubicBezTo>
                  <a:cubicBezTo>
                    <a:pt x="925" y="31"/>
                    <a:pt x="871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105239" y="3703030"/>
              <a:ext cx="99580" cy="75591"/>
            </a:xfrm>
            <a:custGeom>
              <a:avLst/>
              <a:gdLst/>
              <a:ahLst/>
              <a:cxnLst/>
              <a:rect l="l" t="t" r="r" b="b"/>
              <a:pathLst>
                <a:path w="631" h="479" extrusionOk="0">
                  <a:moveTo>
                    <a:pt x="319" y="0"/>
                  </a:moveTo>
                  <a:cubicBezTo>
                    <a:pt x="262" y="0"/>
                    <a:pt x="205" y="21"/>
                    <a:pt x="159" y="62"/>
                  </a:cubicBezTo>
                  <a:cubicBezTo>
                    <a:pt x="0" y="204"/>
                    <a:pt x="88" y="467"/>
                    <a:pt x="301" y="478"/>
                  </a:cubicBezTo>
                  <a:cubicBezTo>
                    <a:pt x="308" y="478"/>
                    <a:pt x="315" y="478"/>
                    <a:pt x="321" y="478"/>
                  </a:cubicBezTo>
                  <a:cubicBezTo>
                    <a:pt x="522" y="478"/>
                    <a:pt x="631" y="242"/>
                    <a:pt x="498" y="83"/>
                  </a:cubicBezTo>
                  <a:cubicBezTo>
                    <a:pt x="451" y="28"/>
                    <a:pt x="386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151635" y="3748637"/>
              <a:ext cx="108259" cy="275221"/>
            </a:xfrm>
            <a:custGeom>
              <a:avLst/>
              <a:gdLst/>
              <a:ahLst/>
              <a:cxnLst/>
              <a:rect l="l" t="t" r="r" b="b"/>
              <a:pathLst>
                <a:path w="686" h="1744" extrusionOk="0">
                  <a:moveTo>
                    <a:pt x="49" y="1"/>
                  </a:moveTo>
                  <a:cubicBezTo>
                    <a:pt x="25" y="1"/>
                    <a:pt x="1" y="19"/>
                    <a:pt x="7" y="52"/>
                  </a:cubicBezTo>
                  <a:cubicBezTo>
                    <a:pt x="35" y="183"/>
                    <a:pt x="62" y="314"/>
                    <a:pt x="73" y="446"/>
                  </a:cubicBezTo>
                  <a:cubicBezTo>
                    <a:pt x="84" y="517"/>
                    <a:pt x="95" y="583"/>
                    <a:pt x="106" y="654"/>
                  </a:cubicBezTo>
                  <a:cubicBezTo>
                    <a:pt x="139" y="845"/>
                    <a:pt x="336" y="1448"/>
                    <a:pt x="609" y="1732"/>
                  </a:cubicBezTo>
                  <a:cubicBezTo>
                    <a:pt x="615" y="1738"/>
                    <a:pt x="626" y="1743"/>
                    <a:pt x="642" y="1743"/>
                  </a:cubicBezTo>
                  <a:cubicBezTo>
                    <a:pt x="653" y="1743"/>
                    <a:pt x="664" y="1738"/>
                    <a:pt x="669" y="1732"/>
                  </a:cubicBezTo>
                  <a:cubicBezTo>
                    <a:pt x="686" y="1716"/>
                    <a:pt x="686" y="1688"/>
                    <a:pt x="669" y="1672"/>
                  </a:cubicBezTo>
                  <a:cubicBezTo>
                    <a:pt x="407" y="1404"/>
                    <a:pt x="221" y="829"/>
                    <a:pt x="193" y="643"/>
                  </a:cubicBezTo>
                  <a:cubicBezTo>
                    <a:pt x="177" y="577"/>
                    <a:pt x="171" y="506"/>
                    <a:pt x="160" y="440"/>
                  </a:cubicBezTo>
                  <a:cubicBezTo>
                    <a:pt x="149" y="298"/>
                    <a:pt x="122" y="161"/>
                    <a:pt x="89" y="30"/>
                  </a:cubicBezTo>
                  <a:cubicBezTo>
                    <a:pt x="83" y="10"/>
                    <a:pt x="66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203713" y="3607713"/>
              <a:ext cx="172805" cy="421826"/>
            </a:xfrm>
            <a:custGeom>
              <a:avLst/>
              <a:gdLst/>
              <a:ahLst/>
              <a:cxnLst/>
              <a:rect l="l" t="t" r="r" b="b"/>
              <a:pathLst>
                <a:path w="1095" h="2673" extrusionOk="0">
                  <a:moveTo>
                    <a:pt x="542" y="1"/>
                  </a:moveTo>
                  <a:cubicBezTo>
                    <a:pt x="504" y="1"/>
                    <a:pt x="465" y="7"/>
                    <a:pt x="427" y="20"/>
                  </a:cubicBezTo>
                  <a:cubicBezTo>
                    <a:pt x="186" y="102"/>
                    <a:pt x="99" y="392"/>
                    <a:pt x="60" y="644"/>
                  </a:cubicBezTo>
                  <a:cubicBezTo>
                    <a:pt x="6" y="1043"/>
                    <a:pt x="0" y="1448"/>
                    <a:pt x="44" y="1853"/>
                  </a:cubicBezTo>
                  <a:cubicBezTo>
                    <a:pt x="58" y="1976"/>
                    <a:pt x="101" y="2673"/>
                    <a:pt x="288" y="2673"/>
                  </a:cubicBezTo>
                  <a:cubicBezTo>
                    <a:pt x="318" y="2673"/>
                    <a:pt x="351" y="2655"/>
                    <a:pt x="389" y="2614"/>
                  </a:cubicBezTo>
                  <a:cubicBezTo>
                    <a:pt x="569" y="2417"/>
                    <a:pt x="651" y="2154"/>
                    <a:pt x="734" y="1897"/>
                  </a:cubicBezTo>
                  <a:lnTo>
                    <a:pt x="936" y="1224"/>
                  </a:lnTo>
                  <a:cubicBezTo>
                    <a:pt x="1018" y="967"/>
                    <a:pt x="1095" y="687"/>
                    <a:pt x="1029" y="425"/>
                  </a:cubicBezTo>
                  <a:cubicBezTo>
                    <a:pt x="973" y="201"/>
                    <a:pt x="762" y="1"/>
                    <a:pt x="5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233539" y="3864627"/>
              <a:ext cx="177539" cy="181482"/>
            </a:xfrm>
            <a:custGeom>
              <a:avLst/>
              <a:gdLst/>
              <a:ahLst/>
              <a:cxnLst/>
              <a:rect l="l" t="t" r="r" b="b"/>
              <a:pathLst>
                <a:path w="1125" h="1150" extrusionOk="0">
                  <a:moveTo>
                    <a:pt x="903" y="0"/>
                  </a:moveTo>
                  <a:cubicBezTo>
                    <a:pt x="849" y="0"/>
                    <a:pt x="792" y="12"/>
                    <a:pt x="742" y="28"/>
                  </a:cubicBezTo>
                  <a:cubicBezTo>
                    <a:pt x="408" y="149"/>
                    <a:pt x="79" y="488"/>
                    <a:pt x="30" y="855"/>
                  </a:cubicBezTo>
                  <a:cubicBezTo>
                    <a:pt x="1" y="1074"/>
                    <a:pt x="59" y="1150"/>
                    <a:pt x="154" y="1150"/>
                  </a:cubicBezTo>
                  <a:cubicBezTo>
                    <a:pt x="309" y="1150"/>
                    <a:pt x="560" y="950"/>
                    <a:pt x="692" y="838"/>
                  </a:cubicBezTo>
                  <a:cubicBezTo>
                    <a:pt x="884" y="680"/>
                    <a:pt x="1092" y="494"/>
                    <a:pt x="1114" y="247"/>
                  </a:cubicBezTo>
                  <a:cubicBezTo>
                    <a:pt x="1125" y="187"/>
                    <a:pt x="1114" y="127"/>
                    <a:pt x="1081" y="72"/>
                  </a:cubicBezTo>
                  <a:cubicBezTo>
                    <a:pt x="1041" y="20"/>
                    <a:pt x="974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40532" y="4124382"/>
              <a:ext cx="290375" cy="66122"/>
            </a:xfrm>
            <a:custGeom>
              <a:avLst/>
              <a:gdLst/>
              <a:ahLst/>
              <a:cxnLst/>
              <a:rect l="l" t="t" r="r" b="b"/>
              <a:pathLst>
                <a:path w="1840" h="419" extrusionOk="0">
                  <a:moveTo>
                    <a:pt x="400" y="0"/>
                  </a:moveTo>
                  <a:cubicBezTo>
                    <a:pt x="270" y="0"/>
                    <a:pt x="144" y="12"/>
                    <a:pt x="38" y="41"/>
                  </a:cubicBezTo>
                  <a:cubicBezTo>
                    <a:pt x="11" y="46"/>
                    <a:pt x="0" y="74"/>
                    <a:pt x="6" y="96"/>
                  </a:cubicBezTo>
                  <a:cubicBezTo>
                    <a:pt x="10" y="115"/>
                    <a:pt x="32" y="129"/>
                    <a:pt x="51" y="129"/>
                  </a:cubicBezTo>
                  <a:cubicBezTo>
                    <a:pt x="54" y="129"/>
                    <a:pt x="57" y="129"/>
                    <a:pt x="60" y="128"/>
                  </a:cubicBezTo>
                  <a:cubicBezTo>
                    <a:pt x="162" y="99"/>
                    <a:pt x="283" y="88"/>
                    <a:pt x="408" y="88"/>
                  </a:cubicBezTo>
                  <a:cubicBezTo>
                    <a:pt x="725" y="88"/>
                    <a:pt x="1068" y="162"/>
                    <a:pt x="1193" y="205"/>
                  </a:cubicBezTo>
                  <a:cubicBezTo>
                    <a:pt x="1259" y="227"/>
                    <a:pt x="1325" y="254"/>
                    <a:pt x="1390" y="282"/>
                  </a:cubicBezTo>
                  <a:cubicBezTo>
                    <a:pt x="1516" y="331"/>
                    <a:pt x="1648" y="380"/>
                    <a:pt x="1779" y="418"/>
                  </a:cubicBezTo>
                  <a:lnTo>
                    <a:pt x="1790" y="418"/>
                  </a:lnTo>
                  <a:cubicBezTo>
                    <a:pt x="1812" y="413"/>
                    <a:pt x="1828" y="402"/>
                    <a:pt x="1834" y="380"/>
                  </a:cubicBezTo>
                  <a:cubicBezTo>
                    <a:pt x="1839" y="358"/>
                    <a:pt x="1823" y="336"/>
                    <a:pt x="1801" y="331"/>
                  </a:cubicBezTo>
                  <a:cubicBezTo>
                    <a:pt x="1670" y="293"/>
                    <a:pt x="1544" y="249"/>
                    <a:pt x="1423" y="200"/>
                  </a:cubicBezTo>
                  <a:cubicBezTo>
                    <a:pt x="1358" y="172"/>
                    <a:pt x="1292" y="145"/>
                    <a:pt x="1226" y="123"/>
                  </a:cubicBezTo>
                  <a:cubicBezTo>
                    <a:pt x="1092" y="76"/>
                    <a:pt x="73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771201" y="4063310"/>
              <a:ext cx="406998" cy="219040"/>
            </a:xfrm>
            <a:custGeom>
              <a:avLst/>
              <a:gdLst/>
              <a:ahLst/>
              <a:cxnLst/>
              <a:rect l="l" t="t" r="r" b="b"/>
              <a:pathLst>
                <a:path w="2579" h="1388" extrusionOk="0">
                  <a:moveTo>
                    <a:pt x="1730" y="1"/>
                  </a:moveTo>
                  <a:cubicBezTo>
                    <a:pt x="1694" y="1"/>
                    <a:pt x="1659" y="6"/>
                    <a:pt x="1626" y="17"/>
                  </a:cubicBezTo>
                  <a:cubicBezTo>
                    <a:pt x="1029" y="165"/>
                    <a:pt x="0" y="587"/>
                    <a:pt x="71" y="860"/>
                  </a:cubicBezTo>
                  <a:cubicBezTo>
                    <a:pt x="427" y="1304"/>
                    <a:pt x="1686" y="1358"/>
                    <a:pt x="2234" y="1386"/>
                  </a:cubicBezTo>
                  <a:cubicBezTo>
                    <a:pt x="2250" y="1387"/>
                    <a:pt x="2267" y="1388"/>
                    <a:pt x="2284" y="1388"/>
                  </a:cubicBezTo>
                  <a:cubicBezTo>
                    <a:pt x="2401" y="1388"/>
                    <a:pt x="2533" y="1353"/>
                    <a:pt x="2556" y="1243"/>
                  </a:cubicBezTo>
                  <a:cubicBezTo>
                    <a:pt x="2578" y="1156"/>
                    <a:pt x="2507" y="1074"/>
                    <a:pt x="2442" y="1013"/>
                  </a:cubicBezTo>
                  <a:cubicBezTo>
                    <a:pt x="2212" y="805"/>
                    <a:pt x="1938" y="652"/>
                    <a:pt x="1637" y="576"/>
                  </a:cubicBezTo>
                  <a:cubicBezTo>
                    <a:pt x="1746" y="521"/>
                    <a:pt x="1839" y="439"/>
                    <a:pt x="1911" y="335"/>
                  </a:cubicBezTo>
                  <a:cubicBezTo>
                    <a:pt x="1971" y="231"/>
                    <a:pt x="1943" y="67"/>
                    <a:pt x="1834" y="17"/>
                  </a:cubicBezTo>
                  <a:cubicBezTo>
                    <a:pt x="1801" y="6"/>
                    <a:pt x="1766" y="1"/>
                    <a:pt x="1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46319" y="4023699"/>
              <a:ext cx="267019" cy="132245"/>
            </a:xfrm>
            <a:custGeom>
              <a:avLst/>
              <a:gdLst/>
              <a:ahLst/>
              <a:cxnLst/>
              <a:rect l="l" t="t" r="r" b="b"/>
              <a:pathLst>
                <a:path w="1692" h="838" extrusionOk="0">
                  <a:moveTo>
                    <a:pt x="1644" y="0"/>
                  </a:moveTo>
                  <a:cubicBezTo>
                    <a:pt x="1636" y="0"/>
                    <a:pt x="1628" y="2"/>
                    <a:pt x="1621" y="6"/>
                  </a:cubicBezTo>
                  <a:cubicBezTo>
                    <a:pt x="1500" y="77"/>
                    <a:pt x="1385" y="159"/>
                    <a:pt x="1281" y="246"/>
                  </a:cubicBezTo>
                  <a:cubicBezTo>
                    <a:pt x="1227" y="285"/>
                    <a:pt x="1166" y="329"/>
                    <a:pt x="1112" y="367"/>
                  </a:cubicBezTo>
                  <a:cubicBezTo>
                    <a:pt x="958" y="476"/>
                    <a:pt x="416" y="750"/>
                    <a:pt x="44" y="750"/>
                  </a:cubicBezTo>
                  <a:cubicBezTo>
                    <a:pt x="17" y="750"/>
                    <a:pt x="0" y="766"/>
                    <a:pt x="0" y="794"/>
                  </a:cubicBezTo>
                  <a:cubicBezTo>
                    <a:pt x="0" y="816"/>
                    <a:pt x="17" y="838"/>
                    <a:pt x="44" y="838"/>
                  </a:cubicBezTo>
                  <a:cubicBezTo>
                    <a:pt x="438" y="838"/>
                    <a:pt x="1008" y="553"/>
                    <a:pt x="1166" y="438"/>
                  </a:cubicBezTo>
                  <a:cubicBezTo>
                    <a:pt x="1221" y="400"/>
                    <a:pt x="1276" y="356"/>
                    <a:pt x="1331" y="312"/>
                  </a:cubicBezTo>
                  <a:cubicBezTo>
                    <a:pt x="1440" y="230"/>
                    <a:pt x="1550" y="153"/>
                    <a:pt x="1664" y="82"/>
                  </a:cubicBezTo>
                  <a:cubicBezTo>
                    <a:pt x="1686" y="71"/>
                    <a:pt x="1692" y="44"/>
                    <a:pt x="1681" y="22"/>
                  </a:cubicBezTo>
                  <a:cubicBezTo>
                    <a:pt x="1674" y="7"/>
                    <a:pt x="1659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765993" y="3969728"/>
              <a:ext cx="230722" cy="229929"/>
            </a:xfrm>
            <a:custGeom>
              <a:avLst/>
              <a:gdLst/>
              <a:ahLst/>
              <a:cxnLst/>
              <a:rect l="l" t="t" r="r" b="b"/>
              <a:pathLst>
                <a:path w="1462" h="1457" extrusionOk="0">
                  <a:moveTo>
                    <a:pt x="1135" y="1"/>
                  </a:moveTo>
                  <a:cubicBezTo>
                    <a:pt x="946" y="1"/>
                    <a:pt x="753" y="116"/>
                    <a:pt x="608" y="249"/>
                  </a:cubicBezTo>
                  <a:cubicBezTo>
                    <a:pt x="356" y="479"/>
                    <a:pt x="165" y="764"/>
                    <a:pt x="44" y="1081"/>
                  </a:cubicBezTo>
                  <a:cubicBezTo>
                    <a:pt x="11" y="1152"/>
                    <a:pt x="0" y="1234"/>
                    <a:pt x="6" y="1311"/>
                  </a:cubicBezTo>
                  <a:cubicBezTo>
                    <a:pt x="17" y="1420"/>
                    <a:pt x="53" y="1457"/>
                    <a:pt x="100" y="1457"/>
                  </a:cubicBezTo>
                  <a:cubicBezTo>
                    <a:pt x="171" y="1457"/>
                    <a:pt x="267" y="1371"/>
                    <a:pt x="340" y="1322"/>
                  </a:cubicBezTo>
                  <a:cubicBezTo>
                    <a:pt x="504" y="1207"/>
                    <a:pt x="674" y="1108"/>
                    <a:pt x="838" y="993"/>
                  </a:cubicBezTo>
                  <a:cubicBezTo>
                    <a:pt x="1068" y="835"/>
                    <a:pt x="1281" y="643"/>
                    <a:pt x="1413" y="391"/>
                  </a:cubicBezTo>
                  <a:cubicBezTo>
                    <a:pt x="1445" y="331"/>
                    <a:pt x="1462" y="265"/>
                    <a:pt x="1451" y="194"/>
                  </a:cubicBezTo>
                  <a:cubicBezTo>
                    <a:pt x="1429" y="118"/>
                    <a:pt x="1369" y="52"/>
                    <a:pt x="1292" y="30"/>
                  </a:cubicBezTo>
                  <a:cubicBezTo>
                    <a:pt x="1241" y="10"/>
                    <a:pt x="1188" y="1"/>
                    <a:pt x="1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681406" y="3987877"/>
              <a:ext cx="151027" cy="212728"/>
            </a:xfrm>
            <a:custGeom>
              <a:avLst/>
              <a:gdLst/>
              <a:ahLst/>
              <a:cxnLst/>
              <a:rect l="l" t="t" r="r" b="b"/>
              <a:pathLst>
                <a:path w="957" h="1348" extrusionOk="0">
                  <a:moveTo>
                    <a:pt x="236" y="1"/>
                  </a:moveTo>
                  <a:cubicBezTo>
                    <a:pt x="218" y="1"/>
                    <a:pt x="199" y="3"/>
                    <a:pt x="181" y="8"/>
                  </a:cubicBezTo>
                  <a:cubicBezTo>
                    <a:pt x="60" y="36"/>
                    <a:pt x="16" y="178"/>
                    <a:pt x="11" y="304"/>
                  </a:cubicBezTo>
                  <a:cubicBezTo>
                    <a:pt x="0" y="660"/>
                    <a:pt x="192" y="1092"/>
                    <a:pt x="515" y="1278"/>
                  </a:cubicBezTo>
                  <a:cubicBezTo>
                    <a:pt x="602" y="1327"/>
                    <a:pt x="669" y="1347"/>
                    <a:pt x="719" y="1347"/>
                  </a:cubicBezTo>
                  <a:cubicBezTo>
                    <a:pt x="956" y="1347"/>
                    <a:pt x="817" y="876"/>
                    <a:pt x="744" y="654"/>
                  </a:cubicBezTo>
                  <a:cubicBezTo>
                    <a:pt x="668" y="413"/>
                    <a:pt x="575" y="156"/>
                    <a:pt x="356" y="36"/>
                  </a:cubicBezTo>
                  <a:cubicBezTo>
                    <a:pt x="318" y="1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765677" y="4182298"/>
              <a:ext cx="124041" cy="225826"/>
            </a:xfrm>
            <a:custGeom>
              <a:avLst/>
              <a:gdLst/>
              <a:ahLst/>
              <a:cxnLst/>
              <a:rect l="l" t="t" r="r" b="b"/>
              <a:pathLst>
                <a:path w="786" h="1431" extrusionOk="0">
                  <a:moveTo>
                    <a:pt x="196" y="1"/>
                  </a:moveTo>
                  <a:cubicBezTo>
                    <a:pt x="1" y="1"/>
                    <a:pt x="36" y="456"/>
                    <a:pt x="57" y="675"/>
                  </a:cubicBezTo>
                  <a:cubicBezTo>
                    <a:pt x="79" y="927"/>
                    <a:pt x="117" y="1201"/>
                    <a:pt x="309" y="1360"/>
                  </a:cubicBezTo>
                  <a:cubicBezTo>
                    <a:pt x="353" y="1403"/>
                    <a:pt x="413" y="1425"/>
                    <a:pt x="473" y="1431"/>
                  </a:cubicBezTo>
                  <a:cubicBezTo>
                    <a:pt x="594" y="1425"/>
                    <a:pt x="670" y="1294"/>
                    <a:pt x="698" y="1174"/>
                  </a:cubicBezTo>
                  <a:cubicBezTo>
                    <a:pt x="785" y="829"/>
                    <a:pt x="692" y="363"/>
                    <a:pt x="413" y="117"/>
                  </a:cubicBezTo>
                  <a:cubicBezTo>
                    <a:pt x="320" y="35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03186" y="4190347"/>
              <a:ext cx="431144" cy="1046280"/>
            </a:xfrm>
            <a:custGeom>
              <a:avLst/>
              <a:gdLst/>
              <a:ahLst/>
              <a:cxnLst/>
              <a:rect l="l" t="t" r="r" b="b"/>
              <a:pathLst>
                <a:path w="2732" h="6630" extrusionOk="0">
                  <a:moveTo>
                    <a:pt x="2694" y="0"/>
                  </a:moveTo>
                  <a:cubicBezTo>
                    <a:pt x="2644" y="11"/>
                    <a:pt x="2595" y="22"/>
                    <a:pt x="2540" y="28"/>
                  </a:cubicBezTo>
                  <a:cubicBezTo>
                    <a:pt x="2163" y="83"/>
                    <a:pt x="1528" y="176"/>
                    <a:pt x="1161" y="1747"/>
                  </a:cubicBezTo>
                  <a:cubicBezTo>
                    <a:pt x="1073" y="2130"/>
                    <a:pt x="986" y="2606"/>
                    <a:pt x="893" y="3104"/>
                  </a:cubicBezTo>
                  <a:cubicBezTo>
                    <a:pt x="663" y="4330"/>
                    <a:pt x="406" y="5720"/>
                    <a:pt x="1" y="6569"/>
                  </a:cubicBezTo>
                  <a:lnTo>
                    <a:pt x="126" y="6629"/>
                  </a:lnTo>
                  <a:cubicBezTo>
                    <a:pt x="537" y="5764"/>
                    <a:pt x="800" y="4363"/>
                    <a:pt x="1024" y="3131"/>
                  </a:cubicBezTo>
                  <a:cubicBezTo>
                    <a:pt x="1117" y="2633"/>
                    <a:pt x="1205" y="2163"/>
                    <a:pt x="1292" y="1779"/>
                  </a:cubicBezTo>
                  <a:cubicBezTo>
                    <a:pt x="1637" y="302"/>
                    <a:pt x="2217" y="214"/>
                    <a:pt x="2562" y="165"/>
                  </a:cubicBezTo>
                  <a:cubicBezTo>
                    <a:pt x="2617" y="159"/>
                    <a:pt x="2677" y="148"/>
                    <a:pt x="2732" y="132"/>
                  </a:cubicBezTo>
                  <a:lnTo>
                    <a:pt x="2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64733" y="4360465"/>
              <a:ext cx="252500" cy="879317"/>
            </a:xfrm>
            <a:custGeom>
              <a:avLst/>
              <a:gdLst/>
              <a:ahLst/>
              <a:cxnLst/>
              <a:rect l="l" t="t" r="r" b="b"/>
              <a:pathLst>
                <a:path w="1600" h="5572" extrusionOk="0">
                  <a:moveTo>
                    <a:pt x="1" y="1"/>
                  </a:moveTo>
                  <a:cubicBezTo>
                    <a:pt x="99" y="1320"/>
                    <a:pt x="307" y="2634"/>
                    <a:pt x="619" y="3920"/>
                  </a:cubicBezTo>
                  <a:cubicBezTo>
                    <a:pt x="740" y="4429"/>
                    <a:pt x="898" y="4976"/>
                    <a:pt x="1254" y="5376"/>
                  </a:cubicBezTo>
                  <a:cubicBezTo>
                    <a:pt x="1378" y="5513"/>
                    <a:pt x="1473" y="5572"/>
                    <a:pt x="1549" y="5572"/>
                  </a:cubicBezTo>
                  <a:cubicBezTo>
                    <a:pt x="1567" y="5572"/>
                    <a:pt x="1583" y="5568"/>
                    <a:pt x="1599" y="5562"/>
                  </a:cubicBezTo>
                  <a:cubicBezTo>
                    <a:pt x="1583" y="5524"/>
                    <a:pt x="1566" y="5485"/>
                    <a:pt x="1555" y="5447"/>
                  </a:cubicBezTo>
                  <a:lnTo>
                    <a:pt x="871" y="3050"/>
                  </a:lnTo>
                  <a:cubicBezTo>
                    <a:pt x="784" y="2759"/>
                    <a:pt x="181" y="94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163944" y="4354469"/>
              <a:ext cx="297319" cy="883736"/>
            </a:xfrm>
            <a:custGeom>
              <a:avLst/>
              <a:gdLst/>
              <a:ahLst/>
              <a:cxnLst/>
              <a:rect l="l" t="t" r="r" b="b"/>
              <a:pathLst>
                <a:path w="1884" h="5600" extrusionOk="0">
                  <a:moveTo>
                    <a:pt x="0" y="0"/>
                  </a:moveTo>
                  <a:lnTo>
                    <a:pt x="0" y="39"/>
                  </a:lnTo>
                  <a:cubicBezTo>
                    <a:pt x="181" y="975"/>
                    <a:pt x="789" y="2797"/>
                    <a:pt x="871" y="3088"/>
                  </a:cubicBezTo>
                  <a:lnTo>
                    <a:pt x="1555" y="5480"/>
                  </a:lnTo>
                  <a:cubicBezTo>
                    <a:pt x="1566" y="5523"/>
                    <a:pt x="1582" y="5562"/>
                    <a:pt x="1593" y="5600"/>
                  </a:cubicBezTo>
                  <a:cubicBezTo>
                    <a:pt x="1818" y="5518"/>
                    <a:pt x="1829" y="4883"/>
                    <a:pt x="1839" y="4560"/>
                  </a:cubicBezTo>
                  <a:cubicBezTo>
                    <a:pt x="1883" y="3421"/>
                    <a:pt x="1511" y="2283"/>
                    <a:pt x="871" y="1347"/>
                  </a:cubicBezTo>
                  <a:cubicBezTo>
                    <a:pt x="564" y="909"/>
                    <a:pt x="203" y="49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8" name="Google Shape;88;p2"/>
          <p:cNvGrpSpPr/>
          <p:nvPr/>
        </p:nvGrpSpPr>
        <p:grpSpPr>
          <a:xfrm rot="7029438">
            <a:off x="-671502" y="-1889855"/>
            <a:ext cx="3720311" cy="4823605"/>
            <a:chOff x="-681551" y="1515677"/>
            <a:chExt cx="3439497" cy="4459513"/>
          </a:xfrm>
        </p:grpSpPr>
        <p:sp>
          <p:nvSpPr>
            <p:cNvPr id="89" name="Google Shape;89;p2"/>
            <p:cNvSpPr/>
            <p:nvPr/>
          </p:nvSpPr>
          <p:spPr>
            <a:xfrm rot="-6541634">
              <a:off x="2159572" y="3552326"/>
              <a:ext cx="379993" cy="303348"/>
            </a:xfrm>
            <a:custGeom>
              <a:avLst/>
              <a:gdLst/>
              <a:ahLst/>
              <a:cxnLst/>
              <a:rect l="l" t="t" r="r" b="b"/>
              <a:pathLst>
                <a:path w="2940" h="2347" extrusionOk="0">
                  <a:moveTo>
                    <a:pt x="602" y="1"/>
                  </a:moveTo>
                  <a:cubicBezTo>
                    <a:pt x="360" y="1"/>
                    <a:pt x="1" y="87"/>
                    <a:pt x="321" y="760"/>
                  </a:cubicBezTo>
                  <a:cubicBezTo>
                    <a:pt x="594" y="1329"/>
                    <a:pt x="983" y="1838"/>
                    <a:pt x="1465" y="2249"/>
                  </a:cubicBezTo>
                  <a:cubicBezTo>
                    <a:pt x="1541" y="2310"/>
                    <a:pt x="1635" y="2347"/>
                    <a:pt x="1713" y="2347"/>
                  </a:cubicBezTo>
                  <a:cubicBezTo>
                    <a:pt x="1831" y="2347"/>
                    <a:pt x="1917" y="2264"/>
                    <a:pt x="1864" y="2057"/>
                  </a:cubicBezTo>
                  <a:lnTo>
                    <a:pt x="1864" y="2057"/>
                  </a:lnTo>
                  <a:cubicBezTo>
                    <a:pt x="2008" y="2137"/>
                    <a:pt x="2131" y="2174"/>
                    <a:pt x="2226" y="2174"/>
                  </a:cubicBezTo>
                  <a:cubicBezTo>
                    <a:pt x="2457" y="2174"/>
                    <a:pt x="2525" y="1960"/>
                    <a:pt x="2335" y="1630"/>
                  </a:cubicBezTo>
                  <a:lnTo>
                    <a:pt x="2335" y="1630"/>
                  </a:lnTo>
                  <a:cubicBezTo>
                    <a:pt x="2393" y="1653"/>
                    <a:pt x="2446" y="1664"/>
                    <a:pt x="2495" y="1664"/>
                  </a:cubicBezTo>
                  <a:cubicBezTo>
                    <a:pt x="2831" y="1664"/>
                    <a:pt x="2939" y="1175"/>
                    <a:pt x="2538" y="941"/>
                  </a:cubicBezTo>
                  <a:cubicBezTo>
                    <a:pt x="2663" y="919"/>
                    <a:pt x="2861" y="700"/>
                    <a:pt x="2335" y="448"/>
                  </a:cubicBezTo>
                  <a:cubicBezTo>
                    <a:pt x="1821" y="207"/>
                    <a:pt x="1262" y="54"/>
                    <a:pt x="698" y="5"/>
                  </a:cubicBezTo>
                  <a:cubicBezTo>
                    <a:pt x="671" y="3"/>
                    <a:pt x="638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" name="Google Shape;90;p2"/>
            <p:cNvSpPr/>
            <p:nvPr/>
          </p:nvSpPr>
          <p:spPr>
            <a:xfrm rot="-6541634">
              <a:off x="2184570" y="3656069"/>
              <a:ext cx="270389" cy="221145"/>
            </a:xfrm>
            <a:custGeom>
              <a:avLst/>
              <a:gdLst/>
              <a:ahLst/>
              <a:cxnLst/>
              <a:rect l="l" t="t" r="r" b="b"/>
              <a:pathLst>
                <a:path w="2092" h="1711" extrusionOk="0">
                  <a:moveTo>
                    <a:pt x="262" y="1"/>
                  </a:moveTo>
                  <a:cubicBezTo>
                    <a:pt x="137" y="1"/>
                    <a:pt x="0" y="51"/>
                    <a:pt x="88" y="298"/>
                  </a:cubicBezTo>
                  <a:cubicBezTo>
                    <a:pt x="231" y="709"/>
                    <a:pt x="745" y="1398"/>
                    <a:pt x="1139" y="1710"/>
                  </a:cubicBezTo>
                  <a:cubicBezTo>
                    <a:pt x="756" y="1322"/>
                    <a:pt x="499" y="572"/>
                    <a:pt x="499" y="572"/>
                  </a:cubicBezTo>
                  <a:lnTo>
                    <a:pt x="499" y="572"/>
                  </a:lnTo>
                  <a:cubicBezTo>
                    <a:pt x="499" y="572"/>
                    <a:pt x="1188" y="1371"/>
                    <a:pt x="1730" y="1634"/>
                  </a:cubicBezTo>
                  <a:cubicBezTo>
                    <a:pt x="1686" y="1579"/>
                    <a:pt x="1068" y="993"/>
                    <a:pt x="657" y="479"/>
                  </a:cubicBezTo>
                  <a:lnTo>
                    <a:pt x="657" y="479"/>
                  </a:lnTo>
                  <a:cubicBezTo>
                    <a:pt x="658" y="479"/>
                    <a:pt x="1024" y="627"/>
                    <a:pt x="2092" y="1168"/>
                  </a:cubicBezTo>
                  <a:cubicBezTo>
                    <a:pt x="2053" y="1125"/>
                    <a:pt x="1188" y="517"/>
                    <a:pt x="652" y="314"/>
                  </a:cubicBezTo>
                  <a:cubicBezTo>
                    <a:pt x="666" y="313"/>
                    <a:pt x="684" y="312"/>
                    <a:pt x="709" y="312"/>
                  </a:cubicBezTo>
                  <a:cubicBezTo>
                    <a:pt x="853" y="312"/>
                    <a:pt x="1205" y="354"/>
                    <a:pt x="1977" y="621"/>
                  </a:cubicBezTo>
                  <a:cubicBezTo>
                    <a:pt x="1708" y="375"/>
                    <a:pt x="428" y="24"/>
                    <a:pt x="428" y="24"/>
                  </a:cubicBezTo>
                  <a:cubicBezTo>
                    <a:pt x="428" y="24"/>
                    <a:pt x="347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2"/>
            <p:cNvSpPr/>
            <p:nvPr/>
          </p:nvSpPr>
          <p:spPr>
            <a:xfrm rot="-6541634">
              <a:off x="2252748" y="3561668"/>
              <a:ext cx="299858" cy="354401"/>
            </a:xfrm>
            <a:custGeom>
              <a:avLst/>
              <a:gdLst/>
              <a:ahLst/>
              <a:cxnLst/>
              <a:rect l="l" t="t" r="r" b="b"/>
              <a:pathLst>
                <a:path w="2320" h="2742" extrusionOk="0">
                  <a:moveTo>
                    <a:pt x="340" y="1"/>
                  </a:moveTo>
                  <a:cubicBezTo>
                    <a:pt x="163" y="1"/>
                    <a:pt x="0" y="131"/>
                    <a:pt x="17" y="641"/>
                  </a:cubicBezTo>
                  <a:cubicBezTo>
                    <a:pt x="28" y="1276"/>
                    <a:pt x="175" y="1894"/>
                    <a:pt x="444" y="2469"/>
                  </a:cubicBezTo>
                  <a:cubicBezTo>
                    <a:pt x="504" y="2589"/>
                    <a:pt x="613" y="2680"/>
                    <a:pt x="710" y="2680"/>
                  </a:cubicBezTo>
                  <a:cubicBezTo>
                    <a:pt x="789" y="2680"/>
                    <a:pt x="860" y="2619"/>
                    <a:pt x="887" y="2463"/>
                  </a:cubicBezTo>
                  <a:cubicBezTo>
                    <a:pt x="1028" y="2652"/>
                    <a:pt x="1166" y="2741"/>
                    <a:pt x="1276" y="2741"/>
                  </a:cubicBezTo>
                  <a:cubicBezTo>
                    <a:pt x="1426" y="2741"/>
                    <a:pt x="1521" y="2574"/>
                    <a:pt x="1489" y="2266"/>
                  </a:cubicBezTo>
                  <a:lnTo>
                    <a:pt x="1489" y="2266"/>
                  </a:lnTo>
                  <a:cubicBezTo>
                    <a:pt x="1573" y="2353"/>
                    <a:pt x="1663" y="2389"/>
                    <a:pt x="1746" y="2389"/>
                  </a:cubicBezTo>
                  <a:cubicBezTo>
                    <a:pt x="2001" y="2389"/>
                    <a:pt x="2196" y="2045"/>
                    <a:pt x="1965" y="1719"/>
                  </a:cubicBezTo>
                  <a:lnTo>
                    <a:pt x="1965" y="1719"/>
                  </a:lnTo>
                  <a:cubicBezTo>
                    <a:pt x="1976" y="1721"/>
                    <a:pt x="1987" y="1723"/>
                    <a:pt x="2000" y="1723"/>
                  </a:cubicBezTo>
                  <a:cubicBezTo>
                    <a:pt x="2124" y="1723"/>
                    <a:pt x="2320" y="1591"/>
                    <a:pt x="1976" y="1183"/>
                  </a:cubicBezTo>
                  <a:cubicBezTo>
                    <a:pt x="1604" y="750"/>
                    <a:pt x="1161" y="383"/>
                    <a:pt x="668" y="104"/>
                  </a:cubicBezTo>
                  <a:cubicBezTo>
                    <a:pt x="588" y="62"/>
                    <a:pt x="461" y="1"/>
                    <a:pt x="340" y="1"/>
                  </a:cubicBezTo>
                  <a:close/>
                </a:path>
              </a:pathLst>
            </a:custGeom>
            <a:solidFill>
              <a:srgbClr val="FFE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2"/>
            <p:cNvSpPr/>
            <p:nvPr/>
          </p:nvSpPr>
          <p:spPr>
            <a:xfrm rot="-6541634">
              <a:off x="2256650" y="3662311"/>
              <a:ext cx="209513" cy="274138"/>
            </a:xfrm>
            <a:custGeom>
              <a:avLst/>
              <a:gdLst/>
              <a:ahLst/>
              <a:cxnLst/>
              <a:rect l="l" t="t" r="r" b="b"/>
              <a:pathLst>
                <a:path w="1621" h="2121" extrusionOk="0">
                  <a:moveTo>
                    <a:pt x="199" y="1"/>
                  </a:moveTo>
                  <a:cubicBezTo>
                    <a:pt x="120" y="1"/>
                    <a:pt x="51" y="53"/>
                    <a:pt x="38" y="226"/>
                  </a:cubicBezTo>
                  <a:cubicBezTo>
                    <a:pt x="0" y="659"/>
                    <a:pt x="181" y="1502"/>
                    <a:pt x="411" y="1945"/>
                  </a:cubicBezTo>
                  <a:cubicBezTo>
                    <a:pt x="225" y="1436"/>
                    <a:pt x="301" y="642"/>
                    <a:pt x="301" y="642"/>
                  </a:cubicBezTo>
                  <a:lnTo>
                    <a:pt x="301" y="642"/>
                  </a:lnTo>
                  <a:cubicBezTo>
                    <a:pt x="301" y="642"/>
                    <a:pt x="597" y="1655"/>
                    <a:pt x="985" y="2120"/>
                  </a:cubicBezTo>
                  <a:cubicBezTo>
                    <a:pt x="964" y="2055"/>
                    <a:pt x="641" y="1266"/>
                    <a:pt x="482" y="626"/>
                  </a:cubicBezTo>
                  <a:lnTo>
                    <a:pt x="482" y="626"/>
                  </a:lnTo>
                  <a:cubicBezTo>
                    <a:pt x="482" y="626"/>
                    <a:pt x="750" y="911"/>
                    <a:pt x="1500" y="1847"/>
                  </a:cubicBezTo>
                  <a:cubicBezTo>
                    <a:pt x="1483" y="1797"/>
                    <a:pt x="942" y="889"/>
                    <a:pt x="542" y="478"/>
                  </a:cubicBezTo>
                  <a:lnTo>
                    <a:pt x="542" y="478"/>
                  </a:lnTo>
                  <a:cubicBezTo>
                    <a:pt x="630" y="511"/>
                    <a:pt x="925" y="642"/>
                    <a:pt x="1620" y="1299"/>
                  </a:cubicBezTo>
                  <a:cubicBezTo>
                    <a:pt x="1483" y="971"/>
                    <a:pt x="460" y="122"/>
                    <a:pt x="460" y="122"/>
                  </a:cubicBezTo>
                  <a:cubicBezTo>
                    <a:pt x="460" y="122"/>
                    <a:pt x="318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" name="Google Shape;93;p2"/>
            <p:cNvSpPr/>
            <p:nvPr/>
          </p:nvSpPr>
          <p:spPr>
            <a:xfrm rot="-6541634">
              <a:off x="2337121" y="3650340"/>
              <a:ext cx="266641" cy="378183"/>
            </a:xfrm>
            <a:custGeom>
              <a:avLst/>
              <a:gdLst/>
              <a:ahLst/>
              <a:cxnLst/>
              <a:rect l="l" t="t" r="r" b="b"/>
              <a:pathLst>
                <a:path w="2063" h="2926" extrusionOk="0">
                  <a:moveTo>
                    <a:pt x="793" y="1"/>
                  </a:moveTo>
                  <a:cubicBezTo>
                    <a:pt x="657" y="1"/>
                    <a:pt x="503" y="115"/>
                    <a:pt x="357" y="480"/>
                  </a:cubicBezTo>
                  <a:cubicBezTo>
                    <a:pt x="116" y="1065"/>
                    <a:pt x="1" y="1695"/>
                    <a:pt x="23" y="2330"/>
                  </a:cubicBezTo>
                  <a:cubicBezTo>
                    <a:pt x="34" y="2492"/>
                    <a:pt x="125" y="2642"/>
                    <a:pt x="240" y="2642"/>
                  </a:cubicBezTo>
                  <a:cubicBezTo>
                    <a:pt x="301" y="2642"/>
                    <a:pt x="368" y="2601"/>
                    <a:pt x="433" y="2499"/>
                  </a:cubicBezTo>
                  <a:cubicBezTo>
                    <a:pt x="499" y="2783"/>
                    <a:pt x="623" y="2926"/>
                    <a:pt x="750" y="2926"/>
                  </a:cubicBezTo>
                  <a:cubicBezTo>
                    <a:pt x="868" y="2926"/>
                    <a:pt x="989" y="2802"/>
                    <a:pt x="1068" y="2554"/>
                  </a:cubicBezTo>
                  <a:cubicBezTo>
                    <a:pt x="1130" y="2722"/>
                    <a:pt x="1248" y="2795"/>
                    <a:pt x="1367" y="2795"/>
                  </a:cubicBezTo>
                  <a:cubicBezTo>
                    <a:pt x="1575" y="2795"/>
                    <a:pt x="1787" y="2573"/>
                    <a:pt x="1714" y="2242"/>
                  </a:cubicBezTo>
                  <a:lnTo>
                    <a:pt x="1714" y="2242"/>
                  </a:lnTo>
                  <a:cubicBezTo>
                    <a:pt x="1741" y="2261"/>
                    <a:pt x="1781" y="2276"/>
                    <a:pt x="1823" y="2276"/>
                  </a:cubicBezTo>
                  <a:cubicBezTo>
                    <a:pt x="1938" y="2276"/>
                    <a:pt x="2063" y="2168"/>
                    <a:pt x="1939" y="1755"/>
                  </a:cubicBezTo>
                  <a:cubicBezTo>
                    <a:pt x="1769" y="1213"/>
                    <a:pt x="1506" y="704"/>
                    <a:pt x="1161" y="250"/>
                  </a:cubicBezTo>
                  <a:cubicBezTo>
                    <a:pt x="1090" y="158"/>
                    <a:pt x="954" y="1"/>
                    <a:pt x="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2"/>
            <p:cNvSpPr/>
            <p:nvPr/>
          </p:nvSpPr>
          <p:spPr>
            <a:xfrm rot="-6541634">
              <a:off x="2323007" y="3724515"/>
              <a:ext cx="181983" cy="293783"/>
            </a:xfrm>
            <a:custGeom>
              <a:avLst/>
              <a:gdLst/>
              <a:ahLst/>
              <a:cxnLst/>
              <a:rect l="l" t="t" r="r" b="b"/>
              <a:pathLst>
                <a:path w="1408" h="2273" extrusionOk="0">
                  <a:moveTo>
                    <a:pt x="552" y="0"/>
                  </a:moveTo>
                  <a:cubicBezTo>
                    <a:pt x="495" y="0"/>
                    <a:pt x="433" y="40"/>
                    <a:pt x="373" y="154"/>
                  </a:cubicBezTo>
                  <a:cubicBezTo>
                    <a:pt x="165" y="543"/>
                    <a:pt x="0" y="1386"/>
                    <a:pt x="33" y="1884"/>
                  </a:cubicBezTo>
                  <a:cubicBezTo>
                    <a:pt x="61" y="1342"/>
                    <a:pt x="444" y="647"/>
                    <a:pt x="444" y="647"/>
                  </a:cubicBezTo>
                  <a:lnTo>
                    <a:pt x="444" y="647"/>
                  </a:lnTo>
                  <a:cubicBezTo>
                    <a:pt x="444" y="647"/>
                    <a:pt x="318" y="1692"/>
                    <a:pt x="493" y="2272"/>
                  </a:cubicBezTo>
                  <a:cubicBezTo>
                    <a:pt x="498" y="2201"/>
                    <a:pt x="515" y="1347"/>
                    <a:pt x="619" y="696"/>
                  </a:cubicBezTo>
                  <a:cubicBezTo>
                    <a:pt x="619" y="696"/>
                    <a:pt x="756" y="1068"/>
                    <a:pt x="1073" y="2223"/>
                  </a:cubicBezTo>
                  <a:cubicBezTo>
                    <a:pt x="1084" y="2168"/>
                    <a:pt x="947" y="1117"/>
                    <a:pt x="739" y="581"/>
                  </a:cubicBezTo>
                  <a:lnTo>
                    <a:pt x="739" y="581"/>
                  </a:lnTo>
                  <a:cubicBezTo>
                    <a:pt x="810" y="647"/>
                    <a:pt x="1024" y="893"/>
                    <a:pt x="1407" y="1769"/>
                  </a:cubicBezTo>
                  <a:cubicBezTo>
                    <a:pt x="1402" y="1408"/>
                    <a:pt x="799" y="225"/>
                    <a:pt x="799" y="225"/>
                  </a:cubicBezTo>
                  <a:cubicBezTo>
                    <a:pt x="799" y="225"/>
                    <a:pt x="688" y="0"/>
                    <a:pt x="552" y="0"/>
                  </a:cubicBezTo>
                  <a:close/>
                </a:path>
              </a:pathLst>
            </a:custGeom>
            <a:solidFill>
              <a:srgbClr val="53A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2"/>
            <p:cNvSpPr/>
            <p:nvPr/>
          </p:nvSpPr>
          <p:spPr>
            <a:xfrm rot="-6541634">
              <a:off x="2185232" y="3786417"/>
              <a:ext cx="278144" cy="206411"/>
            </a:xfrm>
            <a:custGeom>
              <a:avLst/>
              <a:gdLst/>
              <a:ahLst/>
              <a:cxnLst/>
              <a:rect l="l" t="t" r="r" b="b"/>
              <a:pathLst>
                <a:path w="2152" h="1597" extrusionOk="0">
                  <a:moveTo>
                    <a:pt x="1366" y="1"/>
                  </a:moveTo>
                  <a:cubicBezTo>
                    <a:pt x="1020" y="1"/>
                    <a:pt x="766" y="86"/>
                    <a:pt x="766" y="86"/>
                  </a:cubicBezTo>
                  <a:cubicBezTo>
                    <a:pt x="520" y="228"/>
                    <a:pt x="0" y="929"/>
                    <a:pt x="49" y="1432"/>
                  </a:cubicBezTo>
                  <a:cubicBezTo>
                    <a:pt x="203" y="1383"/>
                    <a:pt x="548" y="1235"/>
                    <a:pt x="662" y="896"/>
                  </a:cubicBezTo>
                  <a:lnTo>
                    <a:pt x="662" y="896"/>
                  </a:lnTo>
                  <a:cubicBezTo>
                    <a:pt x="662" y="896"/>
                    <a:pt x="553" y="1367"/>
                    <a:pt x="810" y="1596"/>
                  </a:cubicBezTo>
                  <a:cubicBezTo>
                    <a:pt x="958" y="1432"/>
                    <a:pt x="1161" y="967"/>
                    <a:pt x="1078" y="742"/>
                  </a:cubicBezTo>
                  <a:lnTo>
                    <a:pt x="1078" y="742"/>
                  </a:lnTo>
                  <a:cubicBezTo>
                    <a:pt x="1136" y="824"/>
                    <a:pt x="1426" y="1058"/>
                    <a:pt x="1752" y="1058"/>
                  </a:cubicBezTo>
                  <a:cubicBezTo>
                    <a:pt x="1797" y="1058"/>
                    <a:pt x="1843" y="1054"/>
                    <a:pt x="1889" y="1044"/>
                  </a:cubicBezTo>
                  <a:cubicBezTo>
                    <a:pt x="1675" y="573"/>
                    <a:pt x="1451" y="458"/>
                    <a:pt x="1451" y="458"/>
                  </a:cubicBezTo>
                  <a:cubicBezTo>
                    <a:pt x="1451" y="458"/>
                    <a:pt x="1987" y="441"/>
                    <a:pt x="2151" y="173"/>
                  </a:cubicBezTo>
                  <a:cubicBezTo>
                    <a:pt x="1881" y="40"/>
                    <a:pt x="1602" y="1"/>
                    <a:pt x="1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" name="Google Shape;96;p2"/>
            <p:cNvSpPr/>
            <p:nvPr/>
          </p:nvSpPr>
          <p:spPr>
            <a:xfrm rot="-6541634">
              <a:off x="2521591" y="4436433"/>
              <a:ext cx="132480" cy="314205"/>
            </a:xfrm>
            <a:custGeom>
              <a:avLst/>
              <a:gdLst/>
              <a:ahLst/>
              <a:cxnLst/>
              <a:rect l="l" t="t" r="r" b="b"/>
              <a:pathLst>
                <a:path w="1025" h="2431" extrusionOk="0">
                  <a:moveTo>
                    <a:pt x="827" y="0"/>
                  </a:moveTo>
                  <a:cubicBezTo>
                    <a:pt x="1" y="690"/>
                    <a:pt x="61" y="2431"/>
                    <a:pt x="61" y="2431"/>
                  </a:cubicBezTo>
                  <a:cubicBezTo>
                    <a:pt x="61" y="2431"/>
                    <a:pt x="548" y="1670"/>
                    <a:pt x="784" y="1177"/>
                  </a:cubicBezTo>
                  <a:cubicBezTo>
                    <a:pt x="1025" y="685"/>
                    <a:pt x="827" y="0"/>
                    <a:pt x="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" name="Google Shape;97;p2"/>
            <p:cNvSpPr/>
            <p:nvPr/>
          </p:nvSpPr>
          <p:spPr>
            <a:xfrm rot="-6541634">
              <a:off x="2427036" y="4527523"/>
              <a:ext cx="153031" cy="298566"/>
            </a:xfrm>
            <a:custGeom>
              <a:avLst/>
              <a:gdLst/>
              <a:ahLst/>
              <a:cxnLst/>
              <a:rect l="l" t="t" r="r" b="b"/>
              <a:pathLst>
                <a:path w="1184" h="2310" extrusionOk="0">
                  <a:moveTo>
                    <a:pt x="1079" y="0"/>
                  </a:moveTo>
                  <a:cubicBezTo>
                    <a:pt x="170" y="575"/>
                    <a:pt x="1" y="2310"/>
                    <a:pt x="1" y="2310"/>
                  </a:cubicBezTo>
                  <a:cubicBezTo>
                    <a:pt x="1" y="2310"/>
                    <a:pt x="581" y="1620"/>
                    <a:pt x="882" y="1160"/>
                  </a:cubicBezTo>
                  <a:cubicBezTo>
                    <a:pt x="1183" y="701"/>
                    <a:pt x="1079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2"/>
            <p:cNvSpPr/>
            <p:nvPr/>
          </p:nvSpPr>
          <p:spPr>
            <a:xfrm rot="-6541634">
              <a:off x="2294917" y="4610387"/>
              <a:ext cx="153677" cy="299341"/>
            </a:xfrm>
            <a:custGeom>
              <a:avLst/>
              <a:gdLst/>
              <a:ahLst/>
              <a:cxnLst/>
              <a:rect l="l" t="t" r="r" b="b"/>
              <a:pathLst>
                <a:path w="1189" h="2316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176" y="575"/>
                    <a:pt x="1" y="2316"/>
                    <a:pt x="1" y="2316"/>
                  </a:cubicBezTo>
                  <a:cubicBezTo>
                    <a:pt x="1" y="2316"/>
                    <a:pt x="581" y="1620"/>
                    <a:pt x="887" y="1161"/>
                  </a:cubicBezTo>
                  <a:cubicBezTo>
                    <a:pt x="1188" y="701"/>
                    <a:pt x="1084" y="0"/>
                    <a:pt x="1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2"/>
            <p:cNvSpPr/>
            <p:nvPr/>
          </p:nvSpPr>
          <p:spPr>
            <a:xfrm rot="-6541634">
              <a:off x="2159697" y="4689327"/>
              <a:ext cx="160786" cy="293654"/>
            </a:xfrm>
            <a:custGeom>
              <a:avLst/>
              <a:gdLst/>
              <a:ahLst/>
              <a:cxnLst/>
              <a:rect l="l" t="t" r="r" b="b"/>
              <a:pathLst>
                <a:path w="1244" h="2272" extrusionOk="0">
                  <a:moveTo>
                    <a:pt x="1167" y="0"/>
                  </a:moveTo>
                  <a:lnTo>
                    <a:pt x="1167" y="0"/>
                  </a:lnTo>
                  <a:cubicBezTo>
                    <a:pt x="231" y="542"/>
                    <a:pt x="1" y="2272"/>
                    <a:pt x="1" y="2272"/>
                  </a:cubicBezTo>
                  <a:cubicBezTo>
                    <a:pt x="1" y="2272"/>
                    <a:pt x="608" y="1604"/>
                    <a:pt x="926" y="1155"/>
                  </a:cubicBezTo>
                  <a:cubicBezTo>
                    <a:pt x="1243" y="706"/>
                    <a:pt x="1167" y="0"/>
                    <a:pt x="1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" name="Google Shape;100;p2"/>
            <p:cNvSpPr/>
            <p:nvPr/>
          </p:nvSpPr>
          <p:spPr>
            <a:xfrm rot="-6541634">
              <a:off x="2475327" y="4243354"/>
              <a:ext cx="268968" cy="191935"/>
            </a:xfrm>
            <a:custGeom>
              <a:avLst/>
              <a:gdLst/>
              <a:ahLst/>
              <a:cxnLst/>
              <a:rect l="l" t="t" r="r" b="b"/>
              <a:pathLst>
                <a:path w="2081" h="1485" extrusionOk="0">
                  <a:moveTo>
                    <a:pt x="0" y="1"/>
                  </a:moveTo>
                  <a:cubicBezTo>
                    <a:pt x="0" y="1"/>
                    <a:pt x="258" y="663"/>
                    <a:pt x="745" y="915"/>
                  </a:cubicBezTo>
                  <a:cubicBezTo>
                    <a:pt x="1232" y="1167"/>
                    <a:pt x="2080" y="1484"/>
                    <a:pt x="2080" y="1484"/>
                  </a:cubicBezTo>
                  <a:cubicBezTo>
                    <a:pt x="2080" y="1484"/>
                    <a:pt x="1079" y="5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" name="Google Shape;101;p2"/>
            <p:cNvSpPr/>
            <p:nvPr/>
          </p:nvSpPr>
          <p:spPr>
            <a:xfrm rot="-6541634">
              <a:off x="2365480" y="4330653"/>
              <a:ext cx="268968" cy="191806"/>
            </a:xfrm>
            <a:custGeom>
              <a:avLst/>
              <a:gdLst/>
              <a:ahLst/>
              <a:cxnLst/>
              <a:rect l="l" t="t" r="r" b="b"/>
              <a:pathLst>
                <a:path w="2081" h="1484" extrusionOk="0">
                  <a:moveTo>
                    <a:pt x="0" y="0"/>
                  </a:moveTo>
                  <a:cubicBezTo>
                    <a:pt x="0" y="0"/>
                    <a:pt x="257" y="668"/>
                    <a:pt x="744" y="920"/>
                  </a:cubicBezTo>
                  <a:cubicBezTo>
                    <a:pt x="1232" y="1171"/>
                    <a:pt x="2080" y="1483"/>
                    <a:pt x="2080" y="1483"/>
                  </a:cubicBezTo>
                  <a:cubicBezTo>
                    <a:pt x="2080" y="1483"/>
                    <a:pt x="1078" y="5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" name="Google Shape;102;p2"/>
            <p:cNvSpPr/>
            <p:nvPr/>
          </p:nvSpPr>
          <p:spPr>
            <a:xfrm rot="-6541634">
              <a:off x="2231857" y="4417210"/>
              <a:ext cx="295205" cy="147603"/>
            </a:xfrm>
            <a:custGeom>
              <a:avLst/>
              <a:gdLst/>
              <a:ahLst/>
              <a:cxnLst/>
              <a:rect l="l" t="t" r="r" b="b"/>
              <a:pathLst>
                <a:path w="2284" h="1142" extrusionOk="0">
                  <a:moveTo>
                    <a:pt x="148" y="0"/>
                  </a:moveTo>
                  <a:cubicBezTo>
                    <a:pt x="99" y="0"/>
                    <a:pt x="50" y="3"/>
                    <a:pt x="1" y="8"/>
                  </a:cubicBezTo>
                  <a:cubicBezTo>
                    <a:pt x="1" y="8"/>
                    <a:pt x="357" y="627"/>
                    <a:pt x="882" y="797"/>
                  </a:cubicBezTo>
                  <a:cubicBezTo>
                    <a:pt x="1402" y="961"/>
                    <a:pt x="2283" y="1141"/>
                    <a:pt x="2283" y="1141"/>
                  </a:cubicBezTo>
                  <a:cubicBezTo>
                    <a:pt x="2283" y="1141"/>
                    <a:pt x="1177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03" name="Google Shape;103;p2"/>
            <p:cNvGrpSpPr/>
            <p:nvPr/>
          </p:nvGrpSpPr>
          <p:grpSpPr>
            <a:xfrm>
              <a:off x="-681551" y="1515677"/>
              <a:ext cx="3373735" cy="4459513"/>
              <a:chOff x="-852776" y="1751165"/>
              <a:chExt cx="3373735" cy="4459513"/>
            </a:xfrm>
          </p:grpSpPr>
          <p:sp>
            <p:nvSpPr>
              <p:cNvPr id="104" name="Google Shape;104;p2"/>
              <p:cNvSpPr/>
              <p:nvPr/>
            </p:nvSpPr>
            <p:spPr>
              <a:xfrm rot="-6541634">
                <a:off x="1599601" y="3991948"/>
                <a:ext cx="297144" cy="915601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7084" extrusionOk="0">
                    <a:moveTo>
                      <a:pt x="110" y="0"/>
                    </a:moveTo>
                    <a:lnTo>
                      <a:pt x="0" y="6"/>
                    </a:lnTo>
                    <a:cubicBezTo>
                      <a:pt x="120" y="3646"/>
                      <a:pt x="2190" y="7050"/>
                      <a:pt x="2206" y="7083"/>
                    </a:cubicBezTo>
                    <a:lnTo>
                      <a:pt x="2299" y="7023"/>
                    </a:lnTo>
                    <a:cubicBezTo>
                      <a:pt x="2283" y="6990"/>
                      <a:pt x="230" y="3613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6541634">
                <a:off x="1909500" y="4116044"/>
                <a:ext cx="220111" cy="112188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868" extrusionOk="0">
                    <a:moveTo>
                      <a:pt x="253" y="0"/>
                    </a:moveTo>
                    <a:cubicBezTo>
                      <a:pt x="99" y="0"/>
                      <a:pt x="0" y="19"/>
                      <a:pt x="0" y="19"/>
                    </a:cubicBezTo>
                    <a:cubicBezTo>
                      <a:pt x="230" y="484"/>
                      <a:pt x="767" y="824"/>
                      <a:pt x="1703" y="867"/>
                    </a:cubicBezTo>
                    <a:cubicBezTo>
                      <a:pt x="1326" y="111"/>
                      <a:pt x="628" y="0"/>
                      <a:pt x="2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6541634">
                <a:off x="1798821" y="4486231"/>
                <a:ext cx="329068" cy="1066177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49" extrusionOk="0">
                    <a:moveTo>
                      <a:pt x="66" y="0"/>
                    </a:moveTo>
                    <a:lnTo>
                      <a:pt x="0" y="6"/>
                    </a:lnTo>
                    <a:cubicBezTo>
                      <a:pt x="131" y="2053"/>
                      <a:pt x="591" y="4067"/>
                      <a:pt x="1357" y="5966"/>
                    </a:cubicBezTo>
                    <a:cubicBezTo>
                      <a:pt x="1938" y="7400"/>
                      <a:pt x="2491" y="8238"/>
                      <a:pt x="2496" y="8249"/>
                    </a:cubicBezTo>
                    <a:lnTo>
                      <a:pt x="2545" y="8210"/>
                    </a:lnTo>
                    <a:cubicBezTo>
                      <a:pt x="2540" y="8205"/>
                      <a:pt x="1998" y="7368"/>
                      <a:pt x="1418" y="5944"/>
                    </a:cubicBezTo>
                    <a:cubicBezTo>
                      <a:pt x="651" y="4045"/>
                      <a:pt x="197" y="2042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6541634">
                <a:off x="-898898" y="2331214"/>
                <a:ext cx="1022878" cy="195813"/>
              </a:xfrm>
              <a:custGeom>
                <a:avLst/>
                <a:gdLst/>
                <a:ahLst/>
                <a:cxnLst/>
                <a:rect l="l" t="t" r="r" b="b"/>
                <a:pathLst>
                  <a:path w="7914" h="1515" extrusionOk="0">
                    <a:moveTo>
                      <a:pt x="1423" y="1"/>
                    </a:moveTo>
                    <a:cubicBezTo>
                      <a:pt x="959" y="1"/>
                      <a:pt x="496" y="20"/>
                      <a:pt x="33" y="60"/>
                    </a:cubicBezTo>
                    <a:cubicBezTo>
                      <a:pt x="11" y="60"/>
                      <a:pt x="0" y="76"/>
                      <a:pt x="0" y="98"/>
                    </a:cubicBezTo>
                    <a:cubicBezTo>
                      <a:pt x="0" y="103"/>
                      <a:pt x="0" y="103"/>
                      <a:pt x="0" y="109"/>
                    </a:cubicBezTo>
                    <a:cubicBezTo>
                      <a:pt x="6" y="125"/>
                      <a:pt x="22" y="136"/>
                      <a:pt x="44" y="136"/>
                    </a:cubicBezTo>
                    <a:cubicBezTo>
                      <a:pt x="58" y="134"/>
                      <a:pt x="563" y="84"/>
                      <a:pt x="1350" y="84"/>
                    </a:cubicBezTo>
                    <a:cubicBezTo>
                      <a:pt x="2932" y="84"/>
                      <a:pt x="5657" y="289"/>
                      <a:pt x="7833" y="1510"/>
                    </a:cubicBezTo>
                    <a:cubicBezTo>
                      <a:pt x="7840" y="1513"/>
                      <a:pt x="7846" y="1514"/>
                      <a:pt x="7852" y="1514"/>
                    </a:cubicBezTo>
                    <a:cubicBezTo>
                      <a:pt x="7891" y="1514"/>
                      <a:pt x="7914" y="1462"/>
                      <a:pt x="7871" y="1439"/>
                    </a:cubicBezTo>
                    <a:cubicBezTo>
                      <a:pt x="6158" y="481"/>
                      <a:pt x="4116" y="153"/>
                      <a:pt x="2710" y="49"/>
                    </a:cubicBezTo>
                    <a:cubicBezTo>
                      <a:pt x="2281" y="17"/>
                      <a:pt x="1852" y="1"/>
                      <a:pt x="14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6541634">
                <a:off x="-661042" y="2073725"/>
                <a:ext cx="242730" cy="5157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99" extrusionOk="0">
                    <a:moveTo>
                      <a:pt x="1574" y="0"/>
                    </a:moveTo>
                    <a:cubicBezTo>
                      <a:pt x="941" y="0"/>
                      <a:pt x="70" y="311"/>
                      <a:pt x="27" y="325"/>
                    </a:cubicBezTo>
                    <a:cubicBezTo>
                      <a:pt x="11" y="331"/>
                      <a:pt x="0" y="353"/>
                      <a:pt x="6" y="375"/>
                    </a:cubicBezTo>
                    <a:lnTo>
                      <a:pt x="0" y="375"/>
                    </a:lnTo>
                    <a:cubicBezTo>
                      <a:pt x="8" y="391"/>
                      <a:pt x="23" y="399"/>
                      <a:pt x="37" y="399"/>
                    </a:cubicBezTo>
                    <a:cubicBezTo>
                      <a:pt x="41" y="399"/>
                      <a:pt x="45" y="398"/>
                      <a:pt x="49" y="397"/>
                    </a:cubicBezTo>
                    <a:cubicBezTo>
                      <a:pt x="64" y="392"/>
                      <a:pt x="952" y="79"/>
                      <a:pt x="1575" y="79"/>
                    </a:cubicBezTo>
                    <a:cubicBezTo>
                      <a:pt x="1666" y="79"/>
                      <a:pt x="1752" y="86"/>
                      <a:pt x="1828" y="101"/>
                    </a:cubicBezTo>
                    <a:cubicBezTo>
                      <a:pt x="1831" y="102"/>
                      <a:pt x="1834" y="102"/>
                      <a:pt x="1837" y="102"/>
                    </a:cubicBezTo>
                    <a:cubicBezTo>
                      <a:pt x="1856" y="102"/>
                      <a:pt x="1873" y="88"/>
                      <a:pt x="1878" y="74"/>
                    </a:cubicBezTo>
                    <a:cubicBezTo>
                      <a:pt x="1878" y="52"/>
                      <a:pt x="1867" y="30"/>
                      <a:pt x="1845" y="24"/>
                    </a:cubicBezTo>
                    <a:cubicBezTo>
                      <a:pt x="1763" y="8"/>
                      <a:pt x="1671" y="0"/>
                      <a:pt x="15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6541634">
                <a:off x="-489985" y="2032058"/>
                <a:ext cx="202404" cy="259145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2005" extrusionOk="0">
                    <a:moveTo>
                      <a:pt x="41" y="1"/>
                    </a:moveTo>
                    <a:cubicBezTo>
                      <a:pt x="35" y="1"/>
                      <a:pt x="28" y="2"/>
                      <a:pt x="22" y="6"/>
                    </a:cubicBezTo>
                    <a:cubicBezTo>
                      <a:pt x="6" y="12"/>
                      <a:pt x="0" y="34"/>
                      <a:pt x="6" y="50"/>
                    </a:cubicBezTo>
                    <a:cubicBezTo>
                      <a:pt x="6" y="50"/>
                      <a:pt x="6" y="55"/>
                      <a:pt x="6" y="55"/>
                    </a:cubicBezTo>
                    <a:cubicBezTo>
                      <a:pt x="44" y="121"/>
                      <a:pt x="964" y="1643"/>
                      <a:pt x="1500" y="1999"/>
                    </a:cubicBezTo>
                    <a:cubicBezTo>
                      <a:pt x="1506" y="2003"/>
                      <a:pt x="1512" y="2004"/>
                      <a:pt x="1519" y="2004"/>
                    </a:cubicBezTo>
                    <a:cubicBezTo>
                      <a:pt x="1531" y="2004"/>
                      <a:pt x="1544" y="1998"/>
                      <a:pt x="1555" y="1988"/>
                    </a:cubicBezTo>
                    <a:cubicBezTo>
                      <a:pt x="1566" y="1971"/>
                      <a:pt x="1560" y="1944"/>
                      <a:pt x="1544" y="1933"/>
                    </a:cubicBezTo>
                    <a:cubicBezTo>
                      <a:pt x="1018" y="1594"/>
                      <a:pt x="82" y="34"/>
                      <a:pt x="71" y="17"/>
                    </a:cubicBez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6541634">
                <a:off x="-685080" y="2262714"/>
                <a:ext cx="266124" cy="121365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939" extrusionOk="0">
                    <a:moveTo>
                      <a:pt x="2007" y="0"/>
                    </a:moveTo>
                    <a:cubicBezTo>
                      <a:pt x="2002" y="0"/>
                      <a:pt x="1998" y="1"/>
                      <a:pt x="1993" y="2"/>
                    </a:cubicBezTo>
                    <a:cubicBezTo>
                      <a:pt x="925" y="232"/>
                      <a:pt x="33" y="862"/>
                      <a:pt x="22" y="867"/>
                    </a:cubicBezTo>
                    <a:cubicBezTo>
                      <a:pt x="11" y="878"/>
                      <a:pt x="0" y="895"/>
                      <a:pt x="6" y="911"/>
                    </a:cubicBezTo>
                    <a:cubicBezTo>
                      <a:pt x="6" y="911"/>
                      <a:pt x="11" y="917"/>
                      <a:pt x="11" y="922"/>
                    </a:cubicBezTo>
                    <a:cubicBezTo>
                      <a:pt x="22" y="933"/>
                      <a:pt x="35" y="939"/>
                      <a:pt x="47" y="939"/>
                    </a:cubicBezTo>
                    <a:cubicBezTo>
                      <a:pt x="54" y="939"/>
                      <a:pt x="60" y="937"/>
                      <a:pt x="66" y="933"/>
                    </a:cubicBezTo>
                    <a:cubicBezTo>
                      <a:pt x="77" y="927"/>
                      <a:pt x="953" y="303"/>
                      <a:pt x="2009" y="79"/>
                    </a:cubicBezTo>
                    <a:cubicBezTo>
                      <a:pt x="2059" y="69"/>
                      <a:pt x="2050" y="0"/>
                      <a:pt x="20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6541634">
                <a:off x="-466481" y="2297245"/>
                <a:ext cx="208867" cy="22437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736" extrusionOk="0">
                    <a:moveTo>
                      <a:pt x="83" y="0"/>
                    </a:moveTo>
                    <a:cubicBezTo>
                      <a:pt x="67" y="12"/>
                      <a:pt x="48" y="21"/>
                      <a:pt x="31" y="21"/>
                    </a:cubicBezTo>
                    <a:cubicBezTo>
                      <a:pt x="24" y="21"/>
                      <a:pt x="18" y="20"/>
                      <a:pt x="11" y="17"/>
                    </a:cubicBezTo>
                    <a:lnTo>
                      <a:pt x="1" y="11"/>
                    </a:lnTo>
                    <a:lnTo>
                      <a:pt x="1" y="11"/>
                    </a:lnTo>
                    <a:cubicBezTo>
                      <a:pt x="148" y="246"/>
                      <a:pt x="854" y="1341"/>
                      <a:pt x="1555" y="1730"/>
                    </a:cubicBezTo>
                    <a:cubicBezTo>
                      <a:pt x="1561" y="1734"/>
                      <a:pt x="1567" y="1736"/>
                      <a:pt x="1574" y="1736"/>
                    </a:cubicBezTo>
                    <a:cubicBezTo>
                      <a:pt x="1586" y="1736"/>
                      <a:pt x="1597" y="1729"/>
                      <a:pt x="1604" y="1719"/>
                    </a:cubicBezTo>
                    <a:cubicBezTo>
                      <a:pt x="1615" y="1697"/>
                      <a:pt x="1610" y="1675"/>
                      <a:pt x="1593" y="1664"/>
                    </a:cubicBezTo>
                    <a:cubicBezTo>
                      <a:pt x="942" y="1303"/>
                      <a:pt x="258" y="279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6541634">
                <a:off x="-562321" y="2538255"/>
                <a:ext cx="165697" cy="111542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863" extrusionOk="0">
                    <a:moveTo>
                      <a:pt x="1236" y="0"/>
                    </a:moveTo>
                    <a:cubicBezTo>
                      <a:pt x="1233" y="0"/>
                      <a:pt x="1230" y="0"/>
                      <a:pt x="1227" y="1"/>
                    </a:cubicBezTo>
                    <a:cubicBezTo>
                      <a:pt x="690" y="171"/>
                      <a:pt x="45" y="768"/>
                      <a:pt x="17" y="795"/>
                    </a:cubicBezTo>
                    <a:cubicBezTo>
                      <a:pt x="6" y="806"/>
                      <a:pt x="1" y="823"/>
                      <a:pt x="6" y="833"/>
                    </a:cubicBezTo>
                    <a:cubicBezTo>
                      <a:pt x="6" y="839"/>
                      <a:pt x="6" y="850"/>
                      <a:pt x="12" y="850"/>
                    </a:cubicBezTo>
                    <a:cubicBezTo>
                      <a:pt x="20" y="858"/>
                      <a:pt x="30" y="862"/>
                      <a:pt x="39" y="862"/>
                    </a:cubicBezTo>
                    <a:cubicBezTo>
                      <a:pt x="49" y="862"/>
                      <a:pt x="58" y="858"/>
                      <a:pt x="66" y="850"/>
                    </a:cubicBezTo>
                    <a:cubicBezTo>
                      <a:pt x="72" y="844"/>
                      <a:pt x="729" y="237"/>
                      <a:pt x="1249" y="73"/>
                    </a:cubicBezTo>
                    <a:cubicBezTo>
                      <a:pt x="1265" y="67"/>
                      <a:pt x="1282" y="45"/>
                      <a:pt x="1271" y="23"/>
                    </a:cubicBezTo>
                    <a:cubicBezTo>
                      <a:pt x="1266" y="10"/>
                      <a:pt x="1251" y="0"/>
                      <a:pt x="1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6541634">
                <a:off x="-568947" y="1812157"/>
                <a:ext cx="249192" cy="168541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304" extrusionOk="0">
                    <a:moveTo>
                      <a:pt x="366" y="1"/>
                    </a:moveTo>
                    <a:cubicBezTo>
                      <a:pt x="152" y="1"/>
                      <a:pt x="1" y="39"/>
                      <a:pt x="1" y="39"/>
                    </a:cubicBezTo>
                    <a:cubicBezTo>
                      <a:pt x="1" y="39"/>
                      <a:pt x="110" y="756"/>
                      <a:pt x="740" y="1068"/>
                    </a:cubicBezTo>
                    <a:cubicBezTo>
                      <a:pt x="1205" y="1298"/>
                      <a:pt x="1927" y="1304"/>
                      <a:pt x="1927" y="1304"/>
                    </a:cubicBezTo>
                    <a:cubicBezTo>
                      <a:pt x="1927" y="1304"/>
                      <a:pt x="1719" y="663"/>
                      <a:pt x="1205" y="264"/>
                    </a:cubicBezTo>
                    <a:cubicBezTo>
                      <a:pt x="934" y="51"/>
                      <a:pt x="610" y="1"/>
                      <a:pt x="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6541634">
                <a:off x="-743818" y="1925661"/>
                <a:ext cx="298049" cy="122399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947" extrusionOk="0">
                    <a:moveTo>
                      <a:pt x="1073" y="1"/>
                    </a:moveTo>
                    <a:cubicBezTo>
                      <a:pt x="437" y="1"/>
                      <a:pt x="1" y="543"/>
                      <a:pt x="1" y="543"/>
                    </a:cubicBezTo>
                    <a:cubicBezTo>
                      <a:pt x="1" y="543"/>
                      <a:pt x="413" y="946"/>
                      <a:pt x="990" y="946"/>
                    </a:cubicBezTo>
                    <a:cubicBezTo>
                      <a:pt x="1061" y="946"/>
                      <a:pt x="1135" y="940"/>
                      <a:pt x="1211" y="926"/>
                    </a:cubicBezTo>
                    <a:cubicBezTo>
                      <a:pt x="1720" y="828"/>
                      <a:pt x="2305" y="401"/>
                      <a:pt x="2305" y="401"/>
                    </a:cubicBezTo>
                    <a:cubicBezTo>
                      <a:pt x="2305" y="401"/>
                      <a:pt x="1747" y="12"/>
                      <a:pt x="1101" y="1"/>
                    </a:cubicBezTo>
                    <a:cubicBezTo>
                      <a:pt x="1092" y="1"/>
                      <a:pt x="1082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6541634">
                <a:off x="-783817" y="2133730"/>
                <a:ext cx="295851" cy="126018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975" extrusionOk="0">
                    <a:moveTo>
                      <a:pt x="1187" y="1"/>
                    </a:moveTo>
                    <a:cubicBezTo>
                      <a:pt x="1133" y="1"/>
                      <a:pt x="1079" y="3"/>
                      <a:pt x="1024" y="8"/>
                    </a:cubicBezTo>
                    <a:cubicBezTo>
                      <a:pt x="373" y="68"/>
                      <a:pt x="1" y="676"/>
                      <a:pt x="1" y="676"/>
                    </a:cubicBezTo>
                    <a:cubicBezTo>
                      <a:pt x="1" y="676"/>
                      <a:pt x="394" y="974"/>
                      <a:pt x="905" y="974"/>
                    </a:cubicBezTo>
                    <a:cubicBezTo>
                      <a:pt x="1020" y="974"/>
                      <a:pt x="1141" y="959"/>
                      <a:pt x="1265" y="922"/>
                    </a:cubicBezTo>
                    <a:cubicBezTo>
                      <a:pt x="1763" y="769"/>
                      <a:pt x="2289" y="276"/>
                      <a:pt x="2289" y="276"/>
                    </a:cubicBezTo>
                    <a:cubicBezTo>
                      <a:pt x="2289" y="276"/>
                      <a:pt x="1774" y="1"/>
                      <a:pt x="1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6541634">
                <a:off x="-748821" y="2379641"/>
                <a:ext cx="289518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012" extrusionOk="0">
                    <a:moveTo>
                      <a:pt x="1307" y="0"/>
                    </a:moveTo>
                    <a:cubicBezTo>
                      <a:pt x="1194" y="0"/>
                      <a:pt x="1076" y="9"/>
                      <a:pt x="959" y="31"/>
                    </a:cubicBezTo>
                    <a:cubicBezTo>
                      <a:pt x="318" y="157"/>
                      <a:pt x="1" y="792"/>
                      <a:pt x="1" y="792"/>
                    </a:cubicBezTo>
                    <a:cubicBezTo>
                      <a:pt x="1" y="792"/>
                      <a:pt x="354" y="1011"/>
                      <a:pt x="802" y="1011"/>
                    </a:cubicBezTo>
                    <a:cubicBezTo>
                      <a:pt x="954" y="1011"/>
                      <a:pt x="1118" y="986"/>
                      <a:pt x="1282" y="918"/>
                    </a:cubicBezTo>
                    <a:cubicBezTo>
                      <a:pt x="1769" y="721"/>
                      <a:pt x="2240" y="179"/>
                      <a:pt x="2240" y="179"/>
                    </a:cubicBezTo>
                    <a:cubicBezTo>
                      <a:pt x="2240" y="179"/>
                      <a:pt x="1812" y="0"/>
                      <a:pt x="13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6541634">
                <a:off x="-438434" y="1996287"/>
                <a:ext cx="199561" cy="23924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851" extrusionOk="0">
                    <a:moveTo>
                      <a:pt x="143" y="0"/>
                    </a:moveTo>
                    <a:lnTo>
                      <a:pt x="143" y="0"/>
                    </a:lnTo>
                    <a:cubicBezTo>
                      <a:pt x="143" y="0"/>
                      <a:pt x="0" y="717"/>
                      <a:pt x="487" y="1221"/>
                    </a:cubicBezTo>
                    <a:cubicBezTo>
                      <a:pt x="849" y="1598"/>
                      <a:pt x="1527" y="1850"/>
                      <a:pt x="1527" y="1850"/>
                    </a:cubicBezTo>
                    <a:cubicBezTo>
                      <a:pt x="1527" y="1850"/>
                      <a:pt x="1544" y="1171"/>
                      <a:pt x="1199" y="624"/>
                    </a:cubicBezTo>
                    <a:cubicBezTo>
                      <a:pt x="854" y="77"/>
                      <a:pt x="143" y="0"/>
                      <a:pt x="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6541634">
                <a:off x="-388762" y="2195126"/>
                <a:ext cx="209513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14" extrusionOk="0">
                    <a:moveTo>
                      <a:pt x="77" y="0"/>
                    </a:moveTo>
                    <a:lnTo>
                      <a:pt x="77" y="0"/>
                    </a:lnTo>
                    <a:cubicBezTo>
                      <a:pt x="77" y="0"/>
                      <a:pt x="1" y="728"/>
                      <a:pt x="526" y="1182"/>
                    </a:cubicBezTo>
                    <a:cubicBezTo>
                      <a:pt x="926" y="1527"/>
                      <a:pt x="1621" y="1713"/>
                      <a:pt x="1621" y="1713"/>
                    </a:cubicBezTo>
                    <a:cubicBezTo>
                      <a:pt x="1621" y="1713"/>
                      <a:pt x="1577" y="1040"/>
                      <a:pt x="1183" y="526"/>
                    </a:cubicBezTo>
                    <a:cubicBezTo>
                      <a:pt x="789" y="11"/>
                      <a:pt x="78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6541634">
                <a:off x="-409917" y="2499879"/>
                <a:ext cx="209513" cy="225152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42" extrusionOk="0">
                    <a:moveTo>
                      <a:pt x="82" y="1"/>
                    </a:moveTo>
                    <a:cubicBezTo>
                      <a:pt x="70" y="17"/>
                      <a:pt x="51" y="25"/>
                      <a:pt x="33" y="25"/>
                    </a:cubicBezTo>
                    <a:cubicBezTo>
                      <a:pt x="27" y="25"/>
                      <a:pt x="22" y="24"/>
                      <a:pt x="17" y="23"/>
                    </a:cubicBezTo>
                    <a:lnTo>
                      <a:pt x="0" y="12"/>
                    </a:lnTo>
                    <a:lnTo>
                      <a:pt x="0" y="12"/>
                    </a:lnTo>
                    <a:cubicBezTo>
                      <a:pt x="148" y="252"/>
                      <a:pt x="860" y="1347"/>
                      <a:pt x="1560" y="1736"/>
                    </a:cubicBezTo>
                    <a:cubicBezTo>
                      <a:pt x="1566" y="1740"/>
                      <a:pt x="1573" y="1741"/>
                      <a:pt x="1579" y="1741"/>
                    </a:cubicBezTo>
                    <a:cubicBezTo>
                      <a:pt x="1591" y="1741"/>
                      <a:pt x="1603" y="1735"/>
                      <a:pt x="1610" y="1725"/>
                    </a:cubicBezTo>
                    <a:cubicBezTo>
                      <a:pt x="1621" y="1703"/>
                      <a:pt x="1615" y="1681"/>
                      <a:pt x="1593" y="1670"/>
                    </a:cubicBezTo>
                    <a:cubicBezTo>
                      <a:pt x="942" y="1309"/>
                      <a:pt x="263" y="285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6541634">
                <a:off x="-331917" y="2397960"/>
                <a:ext cx="210288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1714" extrusionOk="0">
                    <a:moveTo>
                      <a:pt x="83" y="0"/>
                    </a:moveTo>
                    <a:cubicBezTo>
                      <a:pt x="83" y="0"/>
                      <a:pt x="1" y="723"/>
                      <a:pt x="532" y="1182"/>
                    </a:cubicBezTo>
                    <a:cubicBezTo>
                      <a:pt x="926" y="1527"/>
                      <a:pt x="1626" y="1713"/>
                      <a:pt x="1626" y="1713"/>
                    </a:cubicBezTo>
                    <a:cubicBezTo>
                      <a:pt x="1626" y="1713"/>
                      <a:pt x="1583" y="1040"/>
                      <a:pt x="1188" y="526"/>
                    </a:cubicBezTo>
                    <a:cubicBezTo>
                      <a:pt x="794" y="6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6541634">
                <a:off x="-740969" y="4142946"/>
                <a:ext cx="1555902" cy="738659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5715" extrusionOk="0">
                    <a:moveTo>
                      <a:pt x="6647" y="1"/>
                    </a:moveTo>
                    <a:cubicBezTo>
                      <a:pt x="6366" y="1"/>
                      <a:pt x="6026" y="117"/>
                      <a:pt x="5797" y="308"/>
                    </a:cubicBezTo>
                    <a:cubicBezTo>
                      <a:pt x="5362" y="664"/>
                      <a:pt x="4723" y="1492"/>
                      <a:pt x="4478" y="1492"/>
                    </a:cubicBezTo>
                    <a:cubicBezTo>
                      <a:pt x="4436" y="1492"/>
                      <a:pt x="4406" y="1468"/>
                      <a:pt x="4390" y="1414"/>
                    </a:cubicBezTo>
                    <a:cubicBezTo>
                      <a:pt x="4306" y="1132"/>
                      <a:pt x="4449" y="447"/>
                      <a:pt x="4059" y="447"/>
                    </a:cubicBezTo>
                    <a:cubicBezTo>
                      <a:pt x="3943" y="447"/>
                      <a:pt x="3779" y="508"/>
                      <a:pt x="3548" y="659"/>
                    </a:cubicBezTo>
                    <a:cubicBezTo>
                      <a:pt x="2535" y="1310"/>
                      <a:pt x="1" y="4961"/>
                      <a:pt x="1" y="4961"/>
                    </a:cubicBezTo>
                    <a:cubicBezTo>
                      <a:pt x="1269" y="5528"/>
                      <a:pt x="2438" y="5714"/>
                      <a:pt x="3371" y="5714"/>
                    </a:cubicBezTo>
                    <a:cubicBezTo>
                      <a:pt x="4769" y="5714"/>
                      <a:pt x="5638" y="5297"/>
                      <a:pt x="5524" y="5120"/>
                    </a:cubicBezTo>
                    <a:cubicBezTo>
                      <a:pt x="5333" y="4821"/>
                      <a:pt x="4565" y="4435"/>
                      <a:pt x="5359" y="4435"/>
                    </a:cubicBezTo>
                    <a:cubicBezTo>
                      <a:pt x="5364" y="4435"/>
                      <a:pt x="5370" y="4435"/>
                      <a:pt x="5376" y="4435"/>
                    </a:cubicBezTo>
                    <a:cubicBezTo>
                      <a:pt x="5996" y="4535"/>
                      <a:pt x="6799" y="4628"/>
                      <a:pt x="7426" y="4628"/>
                    </a:cubicBezTo>
                    <a:cubicBezTo>
                      <a:pt x="8039" y="4628"/>
                      <a:pt x="8484" y="4539"/>
                      <a:pt x="8425" y="4282"/>
                    </a:cubicBezTo>
                    <a:cubicBezTo>
                      <a:pt x="8299" y="3757"/>
                      <a:pt x="7100" y="3166"/>
                      <a:pt x="7614" y="3116"/>
                    </a:cubicBezTo>
                    <a:cubicBezTo>
                      <a:pt x="7631" y="3114"/>
                      <a:pt x="7649" y="3114"/>
                      <a:pt x="7669" y="3114"/>
                    </a:cubicBezTo>
                    <a:cubicBezTo>
                      <a:pt x="8105" y="3114"/>
                      <a:pt x="9274" y="3529"/>
                      <a:pt x="9954" y="3529"/>
                    </a:cubicBezTo>
                    <a:cubicBezTo>
                      <a:pt x="10195" y="3529"/>
                      <a:pt x="10375" y="3477"/>
                      <a:pt x="10439" y="3335"/>
                    </a:cubicBezTo>
                    <a:cubicBezTo>
                      <a:pt x="10691" y="2782"/>
                      <a:pt x="9590" y="2509"/>
                      <a:pt x="9738" y="2421"/>
                    </a:cubicBezTo>
                    <a:cubicBezTo>
                      <a:pt x="9762" y="2408"/>
                      <a:pt x="9806" y="2402"/>
                      <a:pt x="9866" y="2402"/>
                    </a:cubicBezTo>
                    <a:cubicBezTo>
                      <a:pt x="10034" y="2402"/>
                      <a:pt x="10325" y="2442"/>
                      <a:pt x="10629" y="2442"/>
                    </a:cubicBezTo>
                    <a:cubicBezTo>
                      <a:pt x="10914" y="2442"/>
                      <a:pt x="11211" y="2407"/>
                      <a:pt x="11430" y="2273"/>
                    </a:cubicBezTo>
                    <a:cubicBezTo>
                      <a:pt x="11960" y="1945"/>
                      <a:pt x="12037" y="1261"/>
                      <a:pt x="11265" y="894"/>
                    </a:cubicBezTo>
                    <a:cubicBezTo>
                      <a:pt x="11080" y="806"/>
                      <a:pt x="10883" y="775"/>
                      <a:pt x="10690" y="775"/>
                    </a:cubicBezTo>
                    <a:cubicBezTo>
                      <a:pt x="10228" y="775"/>
                      <a:pt x="9786" y="952"/>
                      <a:pt x="9577" y="952"/>
                    </a:cubicBezTo>
                    <a:cubicBezTo>
                      <a:pt x="9508" y="952"/>
                      <a:pt x="9465" y="933"/>
                      <a:pt x="9454" y="883"/>
                    </a:cubicBezTo>
                    <a:cubicBezTo>
                      <a:pt x="9394" y="641"/>
                      <a:pt x="9540" y="239"/>
                      <a:pt x="9059" y="239"/>
                    </a:cubicBezTo>
                    <a:cubicBezTo>
                      <a:pt x="9006" y="239"/>
                      <a:pt x="8947" y="243"/>
                      <a:pt x="8879" y="254"/>
                    </a:cubicBezTo>
                    <a:cubicBezTo>
                      <a:pt x="8201" y="361"/>
                      <a:pt x="7249" y="1251"/>
                      <a:pt x="7070" y="1251"/>
                    </a:cubicBezTo>
                    <a:cubicBezTo>
                      <a:pt x="7067" y="1251"/>
                      <a:pt x="7064" y="1250"/>
                      <a:pt x="7062" y="1250"/>
                    </a:cubicBezTo>
                    <a:cubicBezTo>
                      <a:pt x="6914" y="1217"/>
                      <a:pt x="6979" y="998"/>
                      <a:pt x="7111" y="571"/>
                    </a:cubicBezTo>
                    <a:cubicBezTo>
                      <a:pt x="7236" y="168"/>
                      <a:pt x="6984" y="1"/>
                      <a:pt x="66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 rot="-6541634">
                <a:off x="-499459" y="4286206"/>
                <a:ext cx="1176038" cy="435311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3368" extrusionOk="0">
                    <a:moveTo>
                      <a:pt x="251" y="3060"/>
                    </a:moveTo>
                    <a:cubicBezTo>
                      <a:pt x="228" y="3060"/>
                      <a:pt x="6" y="3296"/>
                      <a:pt x="11" y="3296"/>
                    </a:cubicBezTo>
                    <a:cubicBezTo>
                      <a:pt x="11" y="3296"/>
                      <a:pt x="11" y="3296"/>
                      <a:pt x="12" y="3296"/>
                    </a:cubicBezTo>
                    <a:cubicBezTo>
                      <a:pt x="15" y="3293"/>
                      <a:pt x="43" y="3275"/>
                      <a:pt x="95" y="3242"/>
                    </a:cubicBezTo>
                    <a:lnTo>
                      <a:pt x="95" y="3242"/>
                    </a:lnTo>
                    <a:lnTo>
                      <a:pt x="253" y="3060"/>
                    </a:lnTo>
                    <a:cubicBezTo>
                      <a:pt x="252" y="3060"/>
                      <a:pt x="252" y="3060"/>
                      <a:pt x="251" y="3060"/>
                    </a:cubicBezTo>
                    <a:close/>
                    <a:moveTo>
                      <a:pt x="9060" y="1"/>
                    </a:moveTo>
                    <a:cubicBezTo>
                      <a:pt x="5374" y="16"/>
                      <a:pt x="767" y="2817"/>
                      <a:pt x="95" y="3242"/>
                    </a:cubicBezTo>
                    <a:lnTo>
                      <a:pt x="95" y="3242"/>
                    </a:lnTo>
                    <a:lnTo>
                      <a:pt x="1" y="3351"/>
                    </a:lnTo>
                    <a:cubicBezTo>
                      <a:pt x="8" y="3361"/>
                      <a:pt x="22" y="3367"/>
                      <a:pt x="35" y="3367"/>
                    </a:cubicBezTo>
                    <a:cubicBezTo>
                      <a:pt x="43" y="3367"/>
                      <a:pt x="50" y="3365"/>
                      <a:pt x="56" y="3361"/>
                    </a:cubicBezTo>
                    <a:cubicBezTo>
                      <a:pt x="99" y="3334"/>
                      <a:pt x="5119" y="94"/>
                      <a:pt x="9060" y="77"/>
                    </a:cubicBezTo>
                    <a:cubicBezTo>
                      <a:pt x="9082" y="77"/>
                      <a:pt x="9098" y="61"/>
                      <a:pt x="9098" y="39"/>
                    </a:cubicBezTo>
                    <a:cubicBezTo>
                      <a:pt x="9098" y="17"/>
                      <a:pt x="9082" y="1"/>
                      <a:pt x="90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 rot="-6541634">
                <a:off x="-343004" y="4098813"/>
                <a:ext cx="290164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400" extrusionOk="0">
                    <a:moveTo>
                      <a:pt x="1612" y="0"/>
                    </a:moveTo>
                    <a:cubicBezTo>
                      <a:pt x="1603" y="0"/>
                      <a:pt x="1594" y="3"/>
                      <a:pt x="1587" y="7"/>
                    </a:cubicBezTo>
                    <a:cubicBezTo>
                      <a:pt x="1582" y="13"/>
                      <a:pt x="701" y="675"/>
                      <a:pt x="44" y="1447"/>
                    </a:cubicBezTo>
                    <a:lnTo>
                      <a:pt x="0" y="1502"/>
                    </a:lnTo>
                    <a:lnTo>
                      <a:pt x="71" y="1513"/>
                    </a:lnTo>
                    <a:cubicBezTo>
                      <a:pt x="909" y="1617"/>
                      <a:pt x="2168" y="2388"/>
                      <a:pt x="2184" y="2394"/>
                    </a:cubicBezTo>
                    <a:cubicBezTo>
                      <a:pt x="2190" y="2398"/>
                      <a:pt x="2196" y="2400"/>
                      <a:pt x="2203" y="2400"/>
                    </a:cubicBezTo>
                    <a:cubicBezTo>
                      <a:pt x="2215" y="2400"/>
                      <a:pt x="2226" y="2394"/>
                      <a:pt x="2233" y="2383"/>
                    </a:cubicBezTo>
                    <a:cubicBezTo>
                      <a:pt x="2244" y="2367"/>
                      <a:pt x="2239" y="2339"/>
                      <a:pt x="2222" y="2328"/>
                    </a:cubicBezTo>
                    <a:cubicBezTo>
                      <a:pt x="2173" y="2301"/>
                      <a:pt x="996" y="1584"/>
                      <a:pt x="148" y="1447"/>
                    </a:cubicBezTo>
                    <a:cubicBezTo>
                      <a:pt x="602" y="943"/>
                      <a:pt x="1095" y="478"/>
                      <a:pt x="1637" y="68"/>
                    </a:cubicBezTo>
                    <a:cubicBezTo>
                      <a:pt x="1653" y="57"/>
                      <a:pt x="1653" y="35"/>
                      <a:pt x="1642" y="18"/>
                    </a:cubicBezTo>
                    <a:cubicBezTo>
                      <a:pt x="1636" y="6"/>
                      <a:pt x="1624" y="0"/>
                      <a:pt x="1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 rot="-6541634">
                <a:off x="-227590" y="4253392"/>
                <a:ext cx="373659" cy="476413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3686" extrusionOk="0">
                    <a:moveTo>
                      <a:pt x="1760" y="0"/>
                    </a:moveTo>
                    <a:cubicBezTo>
                      <a:pt x="1752" y="0"/>
                      <a:pt x="1743" y="4"/>
                      <a:pt x="1736" y="13"/>
                    </a:cubicBezTo>
                    <a:cubicBezTo>
                      <a:pt x="1725" y="18"/>
                      <a:pt x="630" y="1036"/>
                      <a:pt x="22" y="2427"/>
                    </a:cubicBezTo>
                    <a:lnTo>
                      <a:pt x="0" y="2470"/>
                    </a:lnTo>
                    <a:lnTo>
                      <a:pt x="50" y="2476"/>
                    </a:lnTo>
                    <a:cubicBezTo>
                      <a:pt x="1418" y="2668"/>
                      <a:pt x="2814" y="3669"/>
                      <a:pt x="2825" y="3680"/>
                    </a:cubicBezTo>
                    <a:cubicBezTo>
                      <a:pt x="2831" y="3684"/>
                      <a:pt x="2838" y="3686"/>
                      <a:pt x="2845" y="3686"/>
                    </a:cubicBezTo>
                    <a:cubicBezTo>
                      <a:pt x="2859" y="3686"/>
                      <a:pt x="2872" y="3680"/>
                      <a:pt x="2880" y="3669"/>
                    </a:cubicBezTo>
                    <a:cubicBezTo>
                      <a:pt x="2890" y="3653"/>
                      <a:pt x="2885" y="3631"/>
                      <a:pt x="2869" y="3614"/>
                    </a:cubicBezTo>
                    <a:cubicBezTo>
                      <a:pt x="2858" y="3609"/>
                      <a:pt x="1484" y="2618"/>
                      <a:pt x="110" y="2410"/>
                    </a:cubicBezTo>
                    <a:cubicBezTo>
                      <a:pt x="717" y="1058"/>
                      <a:pt x="1774" y="79"/>
                      <a:pt x="1785" y="68"/>
                    </a:cubicBezTo>
                    <a:cubicBezTo>
                      <a:pt x="1814" y="42"/>
                      <a:pt x="1788" y="0"/>
                      <a:pt x="1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 rot="-6541634">
                <a:off x="17409" y="4532623"/>
                <a:ext cx="298436" cy="514541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3981" extrusionOk="0">
                    <a:moveTo>
                      <a:pt x="1286" y="0"/>
                    </a:moveTo>
                    <a:cubicBezTo>
                      <a:pt x="1274" y="0"/>
                      <a:pt x="1263" y="6"/>
                      <a:pt x="1254" y="20"/>
                    </a:cubicBezTo>
                    <a:cubicBezTo>
                      <a:pt x="1243" y="36"/>
                      <a:pt x="203" y="1711"/>
                      <a:pt x="6" y="3019"/>
                    </a:cubicBezTo>
                    <a:lnTo>
                      <a:pt x="1" y="3058"/>
                    </a:lnTo>
                    <a:lnTo>
                      <a:pt x="39" y="3063"/>
                    </a:lnTo>
                    <a:cubicBezTo>
                      <a:pt x="1210" y="3233"/>
                      <a:pt x="2217" y="3966"/>
                      <a:pt x="2228" y="3972"/>
                    </a:cubicBezTo>
                    <a:cubicBezTo>
                      <a:pt x="2234" y="3978"/>
                      <a:pt x="2241" y="3980"/>
                      <a:pt x="2248" y="3980"/>
                    </a:cubicBezTo>
                    <a:cubicBezTo>
                      <a:pt x="2278" y="3980"/>
                      <a:pt x="2309" y="3929"/>
                      <a:pt x="2278" y="3912"/>
                    </a:cubicBezTo>
                    <a:cubicBezTo>
                      <a:pt x="2267" y="3906"/>
                      <a:pt x="1259" y="3173"/>
                      <a:pt x="88" y="2992"/>
                    </a:cubicBezTo>
                    <a:cubicBezTo>
                      <a:pt x="296" y="1706"/>
                      <a:pt x="1309" y="75"/>
                      <a:pt x="1320" y="58"/>
                    </a:cubicBezTo>
                    <a:cubicBezTo>
                      <a:pt x="1335" y="28"/>
                      <a:pt x="1311" y="0"/>
                      <a:pt x="12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 rot="-6541634">
                <a:off x="-1083256" y="3020425"/>
                <a:ext cx="1627377" cy="672613"/>
              </a:xfrm>
              <a:custGeom>
                <a:avLst/>
                <a:gdLst/>
                <a:ahLst/>
                <a:cxnLst/>
                <a:rect l="l" t="t" r="r" b="b"/>
                <a:pathLst>
                  <a:path w="12591" h="5204" extrusionOk="0">
                    <a:moveTo>
                      <a:pt x="5099" y="0"/>
                    </a:moveTo>
                    <a:cubicBezTo>
                      <a:pt x="4998" y="0"/>
                      <a:pt x="4868" y="20"/>
                      <a:pt x="4703" y="65"/>
                    </a:cubicBezTo>
                    <a:cubicBezTo>
                      <a:pt x="3537" y="377"/>
                      <a:pt x="1" y="3064"/>
                      <a:pt x="1" y="3064"/>
                    </a:cubicBezTo>
                    <a:cubicBezTo>
                      <a:pt x="1791" y="4679"/>
                      <a:pt x="3647" y="5115"/>
                      <a:pt x="4585" y="5115"/>
                    </a:cubicBezTo>
                    <a:cubicBezTo>
                      <a:pt x="4998" y="5115"/>
                      <a:pt x="5233" y="5030"/>
                      <a:pt x="5206" y="4925"/>
                    </a:cubicBezTo>
                    <a:cubicBezTo>
                      <a:pt x="5133" y="4637"/>
                      <a:pt x="4691" y="4163"/>
                      <a:pt x="4997" y="4163"/>
                    </a:cubicBezTo>
                    <a:cubicBezTo>
                      <a:pt x="5058" y="4163"/>
                      <a:pt x="5149" y="4182"/>
                      <a:pt x="5278" y="4224"/>
                    </a:cubicBezTo>
                    <a:cubicBezTo>
                      <a:pt x="6117" y="4657"/>
                      <a:pt x="7355" y="5203"/>
                      <a:pt x="7921" y="5203"/>
                    </a:cubicBezTo>
                    <a:cubicBezTo>
                      <a:pt x="8100" y="5203"/>
                      <a:pt x="8212" y="5148"/>
                      <a:pt x="8222" y="5018"/>
                    </a:cubicBezTo>
                    <a:cubicBezTo>
                      <a:pt x="8264" y="4512"/>
                      <a:pt x="7419" y="3651"/>
                      <a:pt x="7740" y="3651"/>
                    </a:cubicBezTo>
                    <a:cubicBezTo>
                      <a:pt x="7760" y="3651"/>
                      <a:pt x="7783" y="3654"/>
                      <a:pt x="7812" y="3661"/>
                    </a:cubicBezTo>
                    <a:cubicBezTo>
                      <a:pt x="8246" y="3760"/>
                      <a:pt x="9578" y="4834"/>
                      <a:pt x="10199" y="4834"/>
                    </a:cubicBezTo>
                    <a:cubicBezTo>
                      <a:pt x="10297" y="4834"/>
                      <a:pt x="10377" y="4807"/>
                      <a:pt x="10434" y="4744"/>
                    </a:cubicBezTo>
                    <a:cubicBezTo>
                      <a:pt x="10844" y="4290"/>
                      <a:pt x="9881" y="3693"/>
                      <a:pt x="10051" y="3655"/>
                    </a:cubicBezTo>
                    <a:cubicBezTo>
                      <a:pt x="10056" y="3654"/>
                      <a:pt x="10062" y="3653"/>
                      <a:pt x="10069" y="3653"/>
                    </a:cubicBezTo>
                    <a:cubicBezTo>
                      <a:pt x="10251" y="3653"/>
                      <a:pt x="10915" y="4059"/>
                      <a:pt x="11475" y="4059"/>
                    </a:cubicBezTo>
                    <a:cubicBezTo>
                      <a:pt x="11554" y="4059"/>
                      <a:pt x="11631" y="4051"/>
                      <a:pt x="11704" y="4033"/>
                    </a:cubicBezTo>
                    <a:cubicBezTo>
                      <a:pt x="12311" y="3885"/>
                      <a:pt x="12590" y="3261"/>
                      <a:pt x="11972" y="2670"/>
                    </a:cubicBezTo>
                    <a:cubicBezTo>
                      <a:pt x="11348" y="2084"/>
                      <a:pt x="10226" y="2380"/>
                      <a:pt x="10248" y="2101"/>
                    </a:cubicBezTo>
                    <a:cubicBezTo>
                      <a:pt x="10269" y="1827"/>
                      <a:pt x="10592" y="1438"/>
                      <a:pt x="9897" y="1329"/>
                    </a:cubicBezTo>
                    <a:cubicBezTo>
                      <a:pt x="9837" y="1319"/>
                      <a:pt x="9773" y="1315"/>
                      <a:pt x="9705" y="1315"/>
                    </a:cubicBezTo>
                    <a:cubicBezTo>
                      <a:pt x="9053" y="1315"/>
                      <a:pt x="8125" y="1725"/>
                      <a:pt x="7899" y="1725"/>
                    </a:cubicBezTo>
                    <a:cubicBezTo>
                      <a:pt x="7883" y="1725"/>
                      <a:pt x="7870" y="1722"/>
                      <a:pt x="7861" y="1718"/>
                    </a:cubicBezTo>
                    <a:cubicBezTo>
                      <a:pt x="7730" y="1635"/>
                      <a:pt x="7861" y="1449"/>
                      <a:pt x="8118" y="1088"/>
                    </a:cubicBezTo>
                    <a:cubicBezTo>
                      <a:pt x="8457" y="609"/>
                      <a:pt x="7968" y="336"/>
                      <a:pt x="7444" y="336"/>
                    </a:cubicBezTo>
                    <a:cubicBezTo>
                      <a:pt x="7273" y="336"/>
                      <a:pt x="7098" y="365"/>
                      <a:pt x="6947" y="426"/>
                    </a:cubicBezTo>
                    <a:cubicBezTo>
                      <a:pt x="6453" y="620"/>
                      <a:pt x="5660" y="1155"/>
                      <a:pt x="5374" y="1155"/>
                    </a:cubicBezTo>
                    <a:cubicBezTo>
                      <a:pt x="5305" y="1155"/>
                      <a:pt x="5266" y="1124"/>
                      <a:pt x="5267" y="1050"/>
                    </a:cubicBezTo>
                    <a:cubicBezTo>
                      <a:pt x="5276" y="716"/>
                      <a:pt x="5708" y="0"/>
                      <a:pt x="5099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 rot="-6541634">
                <a:off x="-862955" y="3328598"/>
                <a:ext cx="1364613" cy="139460"/>
              </a:xfrm>
              <a:custGeom>
                <a:avLst/>
                <a:gdLst/>
                <a:ahLst/>
                <a:cxnLst/>
                <a:rect l="l" t="t" r="r" b="b"/>
                <a:pathLst>
                  <a:path w="10558" h="1079" extrusionOk="0">
                    <a:moveTo>
                      <a:pt x="7002" y="1"/>
                    </a:moveTo>
                    <a:cubicBezTo>
                      <a:pt x="3916" y="1"/>
                      <a:pt x="921" y="798"/>
                      <a:pt x="881" y="806"/>
                    </a:cubicBezTo>
                    <a:cubicBezTo>
                      <a:pt x="865" y="812"/>
                      <a:pt x="6" y="1009"/>
                      <a:pt x="11" y="1025"/>
                    </a:cubicBezTo>
                    <a:lnTo>
                      <a:pt x="0" y="1069"/>
                    </a:lnTo>
                    <a:cubicBezTo>
                      <a:pt x="2" y="1074"/>
                      <a:pt x="1" y="1079"/>
                      <a:pt x="19" y="1079"/>
                    </a:cubicBezTo>
                    <a:cubicBezTo>
                      <a:pt x="66" y="1079"/>
                      <a:pt x="239" y="1045"/>
                      <a:pt x="903" y="883"/>
                    </a:cubicBezTo>
                    <a:cubicBezTo>
                      <a:pt x="943" y="871"/>
                      <a:pt x="3931" y="77"/>
                      <a:pt x="7003" y="77"/>
                    </a:cubicBezTo>
                    <a:cubicBezTo>
                      <a:pt x="8207" y="77"/>
                      <a:pt x="9425" y="199"/>
                      <a:pt x="10482" y="538"/>
                    </a:cubicBezTo>
                    <a:cubicBezTo>
                      <a:pt x="10488" y="541"/>
                      <a:pt x="10495" y="542"/>
                      <a:pt x="10500" y="542"/>
                    </a:cubicBezTo>
                    <a:cubicBezTo>
                      <a:pt x="10542" y="542"/>
                      <a:pt x="10558" y="477"/>
                      <a:pt x="10509" y="467"/>
                    </a:cubicBezTo>
                    <a:cubicBezTo>
                      <a:pt x="9442" y="124"/>
                      <a:pt x="8215" y="1"/>
                      <a:pt x="7002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 rot="-6541634">
                <a:off x="-473215" y="2863270"/>
                <a:ext cx="262634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70" extrusionOk="0">
                    <a:moveTo>
                      <a:pt x="1991" y="0"/>
                    </a:moveTo>
                    <a:cubicBezTo>
                      <a:pt x="1986" y="0"/>
                      <a:pt x="1981" y="2"/>
                      <a:pt x="1977" y="5"/>
                    </a:cubicBezTo>
                    <a:cubicBezTo>
                      <a:pt x="1966" y="5"/>
                      <a:pt x="920" y="360"/>
                      <a:pt x="61" y="897"/>
                    </a:cubicBezTo>
                    <a:lnTo>
                      <a:pt x="1" y="935"/>
                    </a:lnTo>
                    <a:lnTo>
                      <a:pt x="67" y="963"/>
                    </a:lnTo>
                    <a:cubicBezTo>
                      <a:pt x="827" y="1324"/>
                      <a:pt x="1791" y="2446"/>
                      <a:pt x="1802" y="2457"/>
                    </a:cubicBezTo>
                    <a:cubicBezTo>
                      <a:pt x="1808" y="2466"/>
                      <a:pt x="1819" y="2470"/>
                      <a:pt x="1830" y="2470"/>
                    </a:cubicBezTo>
                    <a:cubicBezTo>
                      <a:pt x="1839" y="2470"/>
                      <a:pt x="1849" y="2467"/>
                      <a:pt x="1856" y="2462"/>
                    </a:cubicBezTo>
                    <a:cubicBezTo>
                      <a:pt x="1873" y="2446"/>
                      <a:pt x="1873" y="2424"/>
                      <a:pt x="1862" y="2408"/>
                    </a:cubicBezTo>
                    <a:cubicBezTo>
                      <a:pt x="1824" y="2364"/>
                      <a:pt x="926" y="1318"/>
                      <a:pt x="160" y="924"/>
                    </a:cubicBezTo>
                    <a:cubicBezTo>
                      <a:pt x="745" y="585"/>
                      <a:pt x="1358" y="300"/>
                      <a:pt x="1999" y="76"/>
                    </a:cubicBezTo>
                    <a:cubicBezTo>
                      <a:pt x="2021" y="70"/>
                      <a:pt x="2032" y="48"/>
                      <a:pt x="2021" y="27"/>
                    </a:cubicBezTo>
                    <a:cubicBezTo>
                      <a:pt x="2017" y="11"/>
                      <a:pt x="2004" y="0"/>
                      <a:pt x="1991" y="0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 rot="-6541634">
                <a:off x="-414051" y="3071201"/>
                <a:ext cx="319246" cy="497092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3846" extrusionOk="0">
                    <a:moveTo>
                      <a:pt x="2425" y="1"/>
                    </a:moveTo>
                    <a:cubicBezTo>
                      <a:pt x="2420" y="1"/>
                      <a:pt x="2415" y="1"/>
                      <a:pt x="2409" y="3"/>
                    </a:cubicBezTo>
                    <a:cubicBezTo>
                      <a:pt x="2398" y="8"/>
                      <a:pt x="1041" y="637"/>
                      <a:pt x="34" y="1771"/>
                    </a:cubicBezTo>
                    <a:lnTo>
                      <a:pt x="1" y="1809"/>
                    </a:lnTo>
                    <a:lnTo>
                      <a:pt x="45" y="1831"/>
                    </a:lnTo>
                    <a:cubicBezTo>
                      <a:pt x="1293" y="2438"/>
                      <a:pt x="2305" y="3818"/>
                      <a:pt x="2316" y="3829"/>
                    </a:cubicBezTo>
                    <a:cubicBezTo>
                      <a:pt x="2323" y="3839"/>
                      <a:pt x="2337" y="3845"/>
                      <a:pt x="2351" y="3845"/>
                    </a:cubicBezTo>
                    <a:cubicBezTo>
                      <a:pt x="2358" y="3845"/>
                      <a:pt x="2365" y="3843"/>
                      <a:pt x="2371" y="3840"/>
                    </a:cubicBezTo>
                    <a:cubicBezTo>
                      <a:pt x="2387" y="3823"/>
                      <a:pt x="2393" y="3801"/>
                      <a:pt x="2377" y="3785"/>
                    </a:cubicBezTo>
                    <a:cubicBezTo>
                      <a:pt x="2371" y="3768"/>
                      <a:pt x="1364" y="2411"/>
                      <a:pt x="127" y="1787"/>
                    </a:cubicBezTo>
                    <a:cubicBezTo>
                      <a:pt x="1123" y="692"/>
                      <a:pt x="2426" y="79"/>
                      <a:pt x="2442" y="74"/>
                    </a:cubicBezTo>
                    <a:cubicBezTo>
                      <a:pt x="2464" y="63"/>
                      <a:pt x="2470" y="41"/>
                      <a:pt x="2459" y="24"/>
                    </a:cubicBezTo>
                    <a:cubicBezTo>
                      <a:pt x="2454" y="8"/>
                      <a:pt x="2441" y="1"/>
                      <a:pt x="2425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rot="-6541634">
                <a:off x="-301805" y="3404082"/>
                <a:ext cx="284994" cy="52927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4095" extrusionOk="0">
                    <a:moveTo>
                      <a:pt x="2148" y="1"/>
                    </a:moveTo>
                    <a:cubicBezTo>
                      <a:pt x="2141" y="1"/>
                      <a:pt x="2132" y="4"/>
                      <a:pt x="2125" y="10"/>
                    </a:cubicBezTo>
                    <a:cubicBezTo>
                      <a:pt x="2108" y="21"/>
                      <a:pt x="603" y="1297"/>
                      <a:pt x="17" y="2485"/>
                    </a:cubicBezTo>
                    <a:lnTo>
                      <a:pt x="1" y="2517"/>
                    </a:lnTo>
                    <a:lnTo>
                      <a:pt x="34" y="2534"/>
                    </a:lnTo>
                    <a:cubicBezTo>
                      <a:pt x="1096" y="3054"/>
                      <a:pt x="1829" y="4066"/>
                      <a:pt x="1834" y="4072"/>
                    </a:cubicBezTo>
                    <a:cubicBezTo>
                      <a:pt x="1843" y="4088"/>
                      <a:pt x="1855" y="4095"/>
                      <a:pt x="1868" y="4095"/>
                    </a:cubicBezTo>
                    <a:cubicBezTo>
                      <a:pt x="1897" y="4095"/>
                      <a:pt x="1927" y="4059"/>
                      <a:pt x="1900" y="4028"/>
                    </a:cubicBezTo>
                    <a:cubicBezTo>
                      <a:pt x="1889" y="4017"/>
                      <a:pt x="1161" y="3016"/>
                      <a:pt x="105" y="2485"/>
                    </a:cubicBezTo>
                    <a:cubicBezTo>
                      <a:pt x="696" y="1319"/>
                      <a:pt x="2163" y="82"/>
                      <a:pt x="2174" y="71"/>
                    </a:cubicBezTo>
                    <a:cubicBezTo>
                      <a:pt x="2204" y="45"/>
                      <a:pt x="2179" y="1"/>
                      <a:pt x="2148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 rot="-6541634">
                <a:off x="-86210" y="3102839"/>
                <a:ext cx="263410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122" extrusionOk="0">
                    <a:moveTo>
                      <a:pt x="1542" y="1"/>
                    </a:moveTo>
                    <a:cubicBezTo>
                      <a:pt x="1439" y="1"/>
                      <a:pt x="1307" y="38"/>
                      <a:pt x="1140" y="134"/>
                    </a:cubicBezTo>
                    <a:cubicBezTo>
                      <a:pt x="478" y="506"/>
                      <a:pt x="177" y="971"/>
                      <a:pt x="84" y="1130"/>
                    </a:cubicBezTo>
                    <a:cubicBezTo>
                      <a:pt x="1" y="1264"/>
                      <a:pt x="46" y="1452"/>
                      <a:pt x="236" y="1452"/>
                    </a:cubicBezTo>
                    <a:cubicBezTo>
                      <a:pt x="272" y="1452"/>
                      <a:pt x="312" y="1446"/>
                      <a:pt x="358" y="1431"/>
                    </a:cubicBezTo>
                    <a:lnTo>
                      <a:pt x="358" y="1431"/>
                    </a:lnTo>
                    <a:cubicBezTo>
                      <a:pt x="274" y="1711"/>
                      <a:pt x="385" y="1884"/>
                      <a:pt x="577" y="1884"/>
                    </a:cubicBezTo>
                    <a:cubicBezTo>
                      <a:pt x="663" y="1884"/>
                      <a:pt x="764" y="1850"/>
                      <a:pt x="872" y="1776"/>
                    </a:cubicBezTo>
                    <a:lnTo>
                      <a:pt x="872" y="1776"/>
                    </a:lnTo>
                    <a:cubicBezTo>
                      <a:pt x="844" y="1988"/>
                      <a:pt x="1038" y="2122"/>
                      <a:pt x="1229" y="2122"/>
                    </a:cubicBezTo>
                    <a:cubicBezTo>
                      <a:pt x="1368" y="2122"/>
                      <a:pt x="1506" y="2052"/>
                      <a:pt x="1556" y="1891"/>
                    </a:cubicBezTo>
                    <a:cubicBezTo>
                      <a:pt x="1582" y="1935"/>
                      <a:pt x="1653" y="1990"/>
                      <a:pt x="1730" y="1990"/>
                    </a:cubicBezTo>
                    <a:cubicBezTo>
                      <a:pt x="1815" y="1990"/>
                      <a:pt x="1907" y="1923"/>
                      <a:pt x="1956" y="1699"/>
                    </a:cubicBezTo>
                    <a:cubicBezTo>
                      <a:pt x="2038" y="1261"/>
                      <a:pt x="2027" y="812"/>
                      <a:pt x="1923" y="375"/>
                    </a:cubicBezTo>
                    <a:cubicBezTo>
                      <a:pt x="1891" y="252"/>
                      <a:pt x="1811" y="1"/>
                      <a:pt x="15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 rot="-6541634">
                <a:off x="-90886" y="3119653"/>
                <a:ext cx="177718" cy="215588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68" extrusionOk="0">
                    <a:moveTo>
                      <a:pt x="1146" y="0"/>
                    </a:moveTo>
                    <a:cubicBezTo>
                      <a:pt x="1109" y="0"/>
                      <a:pt x="1065" y="9"/>
                      <a:pt x="1013" y="31"/>
                    </a:cubicBezTo>
                    <a:cubicBezTo>
                      <a:pt x="674" y="168"/>
                      <a:pt x="176" y="617"/>
                      <a:pt x="1" y="945"/>
                    </a:cubicBezTo>
                    <a:cubicBezTo>
                      <a:pt x="252" y="622"/>
                      <a:pt x="871" y="371"/>
                      <a:pt x="871" y="370"/>
                    </a:cubicBezTo>
                    <a:lnTo>
                      <a:pt x="871" y="370"/>
                    </a:lnTo>
                    <a:cubicBezTo>
                      <a:pt x="871" y="371"/>
                      <a:pt x="324" y="967"/>
                      <a:pt x="231" y="1410"/>
                    </a:cubicBezTo>
                    <a:cubicBezTo>
                      <a:pt x="263" y="1378"/>
                      <a:pt x="636" y="847"/>
                      <a:pt x="997" y="491"/>
                    </a:cubicBezTo>
                    <a:lnTo>
                      <a:pt x="997" y="491"/>
                    </a:lnTo>
                    <a:cubicBezTo>
                      <a:pt x="997" y="491"/>
                      <a:pt x="959" y="792"/>
                      <a:pt x="751" y="1668"/>
                    </a:cubicBezTo>
                    <a:cubicBezTo>
                      <a:pt x="778" y="1635"/>
                      <a:pt x="1101" y="912"/>
                      <a:pt x="1150" y="480"/>
                    </a:cubicBezTo>
                    <a:cubicBezTo>
                      <a:pt x="1183" y="551"/>
                      <a:pt x="1265" y="808"/>
                      <a:pt x="1221" y="1542"/>
                    </a:cubicBezTo>
                    <a:cubicBezTo>
                      <a:pt x="1375" y="1317"/>
                      <a:pt x="1353" y="283"/>
                      <a:pt x="1353" y="283"/>
                    </a:cubicBezTo>
                    <a:cubicBezTo>
                      <a:pt x="1353" y="283"/>
                      <a:pt x="1353" y="0"/>
                      <a:pt x="1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 rot="-6541634">
                <a:off x="-202600" y="2883263"/>
                <a:ext cx="289001" cy="270002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9" extrusionOk="0">
                    <a:moveTo>
                      <a:pt x="522" y="1"/>
                    </a:moveTo>
                    <a:cubicBezTo>
                      <a:pt x="323" y="1"/>
                      <a:pt x="1" y="68"/>
                      <a:pt x="106" y="671"/>
                    </a:cubicBezTo>
                    <a:cubicBezTo>
                      <a:pt x="243" y="1421"/>
                      <a:pt x="577" y="1859"/>
                      <a:pt x="697" y="1996"/>
                    </a:cubicBezTo>
                    <a:cubicBezTo>
                      <a:pt x="746" y="2054"/>
                      <a:pt x="817" y="2088"/>
                      <a:pt x="884" y="2088"/>
                    </a:cubicBezTo>
                    <a:cubicBezTo>
                      <a:pt x="982" y="2088"/>
                      <a:pt x="1072" y="2016"/>
                      <a:pt x="1075" y="1837"/>
                    </a:cubicBezTo>
                    <a:cubicBezTo>
                      <a:pt x="1176" y="1909"/>
                      <a:pt x="1270" y="1942"/>
                      <a:pt x="1349" y="1942"/>
                    </a:cubicBezTo>
                    <a:cubicBezTo>
                      <a:pt x="1542" y="1942"/>
                      <a:pt x="1651" y="1750"/>
                      <a:pt x="1573" y="1460"/>
                    </a:cubicBezTo>
                    <a:lnTo>
                      <a:pt x="1573" y="1460"/>
                    </a:lnTo>
                    <a:cubicBezTo>
                      <a:pt x="1617" y="1481"/>
                      <a:pt x="1660" y="1491"/>
                      <a:pt x="1701" y="1491"/>
                    </a:cubicBezTo>
                    <a:cubicBezTo>
                      <a:pt x="1980" y="1491"/>
                      <a:pt x="2189" y="1062"/>
                      <a:pt x="1912" y="852"/>
                    </a:cubicBezTo>
                    <a:cubicBezTo>
                      <a:pt x="2016" y="830"/>
                      <a:pt x="2235" y="644"/>
                      <a:pt x="1858" y="414"/>
                    </a:cubicBezTo>
                    <a:cubicBezTo>
                      <a:pt x="1469" y="190"/>
                      <a:pt x="1042" y="47"/>
                      <a:pt x="599" y="4"/>
                    </a:cubicBezTo>
                    <a:cubicBezTo>
                      <a:pt x="577" y="2"/>
                      <a:pt x="551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 rot="-6541634">
                <a:off x="-183615" y="2971145"/>
                <a:ext cx="194908" cy="196717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22" extrusionOk="0">
                    <a:moveTo>
                      <a:pt x="225" y="1"/>
                    </a:moveTo>
                    <a:cubicBezTo>
                      <a:pt x="122" y="1"/>
                      <a:pt x="0" y="44"/>
                      <a:pt x="13" y="257"/>
                    </a:cubicBezTo>
                    <a:cubicBezTo>
                      <a:pt x="30" y="624"/>
                      <a:pt x="292" y="1248"/>
                      <a:pt x="544" y="1522"/>
                    </a:cubicBezTo>
                    <a:cubicBezTo>
                      <a:pt x="320" y="1171"/>
                      <a:pt x="287" y="504"/>
                      <a:pt x="287" y="504"/>
                    </a:cubicBezTo>
                    <a:lnTo>
                      <a:pt x="287" y="504"/>
                    </a:lnTo>
                    <a:cubicBezTo>
                      <a:pt x="287" y="504"/>
                      <a:pt x="670" y="1221"/>
                      <a:pt x="1059" y="1456"/>
                    </a:cubicBezTo>
                    <a:cubicBezTo>
                      <a:pt x="1031" y="1412"/>
                      <a:pt x="659" y="887"/>
                      <a:pt x="440" y="427"/>
                    </a:cubicBezTo>
                    <a:lnTo>
                      <a:pt x="440" y="427"/>
                    </a:lnTo>
                    <a:cubicBezTo>
                      <a:pt x="440" y="427"/>
                      <a:pt x="709" y="558"/>
                      <a:pt x="1469" y="1051"/>
                    </a:cubicBezTo>
                    <a:cubicBezTo>
                      <a:pt x="1447" y="1013"/>
                      <a:pt x="873" y="465"/>
                      <a:pt x="479" y="279"/>
                    </a:cubicBezTo>
                    <a:cubicBezTo>
                      <a:pt x="487" y="279"/>
                      <a:pt x="497" y="278"/>
                      <a:pt x="510" y="278"/>
                    </a:cubicBezTo>
                    <a:cubicBezTo>
                      <a:pt x="619" y="278"/>
                      <a:pt x="902" y="310"/>
                      <a:pt x="1508" y="564"/>
                    </a:cubicBezTo>
                    <a:cubicBezTo>
                      <a:pt x="1343" y="345"/>
                      <a:pt x="358" y="22"/>
                      <a:pt x="358" y="22"/>
                    </a:cubicBezTo>
                    <a:cubicBezTo>
                      <a:pt x="358" y="22"/>
                      <a:pt x="296" y="1"/>
                      <a:pt x="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 rot="-6541634">
                <a:off x="-449439" y="2945322"/>
                <a:ext cx="313429" cy="246866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910" extrusionOk="0">
                    <a:moveTo>
                      <a:pt x="1231" y="0"/>
                    </a:moveTo>
                    <a:cubicBezTo>
                      <a:pt x="1165" y="0"/>
                      <a:pt x="1078" y="35"/>
                      <a:pt x="969" y="132"/>
                    </a:cubicBezTo>
                    <a:cubicBezTo>
                      <a:pt x="640" y="433"/>
                      <a:pt x="378" y="800"/>
                      <a:pt x="203" y="1210"/>
                    </a:cubicBezTo>
                    <a:cubicBezTo>
                      <a:pt x="137" y="1380"/>
                      <a:pt x="0" y="1791"/>
                      <a:pt x="690" y="1884"/>
                    </a:cubicBezTo>
                    <a:cubicBezTo>
                      <a:pt x="835" y="1902"/>
                      <a:pt x="972" y="1909"/>
                      <a:pt x="1098" y="1909"/>
                    </a:cubicBezTo>
                    <a:cubicBezTo>
                      <a:pt x="1630" y="1909"/>
                      <a:pt x="1992" y="1776"/>
                      <a:pt x="2129" y="1714"/>
                    </a:cubicBezTo>
                    <a:cubicBezTo>
                      <a:pt x="2299" y="1643"/>
                      <a:pt x="2376" y="1402"/>
                      <a:pt x="2091" y="1303"/>
                    </a:cubicBezTo>
                    <a:cubicBezTo>
                      <a:pt x="2425" y="1052"/>
                      <a:pt x="2310" y="734"/>
                      <a:pt x="1877" y="718"/>
                    </a:cubicBezTo>
                    <a:cubicBezTo>
                      <a:pt x="2090" y="500"/>
                      <a:pt x="1861" y="150"/>
                      <a:pt x="1592" y="150"/>
                    </a:cubicBezTo>
                    <a:cubicBezTo>
                      <a:pt x="1529" y="150"/>
                      <a:pt x="1464" y="169"/>
                      <a:pt x="1401" y="214"/>
                    </a:cubicBezTo>
                    <a:cubicBezTo>
                      <a:pt x="1412" y="141"/>
                      <a:pt x="1362" y="0"/>
                      <a:pt x="12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 rot="-6541634">
                <a:off x="-370270" y="3024547"/>
                <a:ext cx="234329" cy="177847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76" extrusionOk="0">
                    <a:moveTo>
                      <a:pt x="1095" y="0"/>
                    </a:moveTo>
                    <a:cubicBezTo>
                      <a:pt x="838" y="88"/>
                      <a:pt x="236" y="931"/>
                      <a:pt x="236" y="931"/>
                    </a:cubicBezTo>
                    <a:cubicBezTo>
                      <a:pt x="236" y="931"/>
                      <a:pt x="1" y="1243"/>
                      <a:pt x="356" y="1336"/>
                    </a:cubicBezTo>
                    <a:cubicBezTo>
                      <a:pt x="468" y="1363"/>
                      <a:pt x="609" y="1376"/>
                      <a:pt x="761" y="1376"/>
                    </a:cubicBezTo>
                    <a:cubicBezTo>
                      <a:pt x="1095" y="1376"/>
                      <a:pt x="1482" y="1313"/>
                      <a:pt x="1719" y="1204"/>
                    </a:cubicBezTo>
                    <a:lnTo>
                      <a:pt x="1719" y="1204"/>
                    </a:lnTo>
                    <a:cubicBezTo>
                      <a:pt x="1622" y="1231"/>
                      <a:pt x="1510" y="1241"/>
                      <a:pt x="1396" y="1241"/>
                    </a:cubicBezTo>
                    <a:cubicBezTo>
                      <a:pt x="1043" y="1241"/>
                      <a:pt x="674" y="1144"/>
                      <a:pt x="674" y="1144"/>
                    </a:cubicBezTo>
                    <a:cubicBezTo>
                      <a:pt x="674" y="1144"/>
                      <a:pt x="1473" y="996"/>
                      <a:pt x="1812" y="695"/>
                    </a:cubicBezTo>
                    <a:lnTo>
                      <a:pt x="1812" y="695"/>
                    </a:lnTo>
                    <a:cubicBezTo>
                      <a:pt x="1763" y="706"/>
                      <a:pt x="1150" y="903"/>
                      <a:pt x="647" y="974"/>
                    </a:cubicBezTo>
                    <a:cubicBezTo>
                      <a:pt x="647" y="974"/>
                      <a:pt x="855" y="755"/>
                      <a:pt x="1550" y="181"/>
                    </a:cubicBezTo>
                    <a:lnTo>
                      <a:pt x="1550" y="181"/>
                    </a:lnTo>
                    <a:cubicBezTo>
                      <a:pt x="1506" y="192"/>
                      <a:pt x="816" y="575"/>
                      <a:pt x="515" y="892"/>
                    </a:cubicBezTo>
                    <a:cubicBezTo>
                      <a:pt x="537" y="816"/>
                      <a:pt x="619" y="558"/>
                      <a:pt x="10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 rot="-6541634">
                <a:off x="-415221" y="3144521"/>
                <a:ext cx="263410" cy="28602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3" extrusionOk="0">
                    <a:moveTo>
                      <a:pt x="1298" y="1"/>
                    </a:moveTo>
                    <a:cubicBezTo>
                      <a:pt x="1176" y="1"/>
                      <a:pt x="1051" y="106"/>
                      <a:pt x="976" y="314"/>
                    </a:cubicBezTo>
                    <a:cubicBezTo>
                      <a:pt x="917" y="207"/>
                      <a:pt x="818" y="162"/>
                      <a:pt x="714" y="162"/>
                    </a:cubicBezTo>
                    <a:cubicBezTo>
                      <a:pt x="499" y="162"/>
                      <a:pt x="265" y="360"/>
                      <a:pt x="346" y="615"/>
                    </a:cubicBezTo>
                    <a:cubicBezTo>
                      <a:pt x="327" y="606"/>
                      <a:pt x="298" y="599"/>
                      <a:pt x="267" y="599"/>
                    </a:cubicBezTo>
                    <a:cubicBezTo>
                      <a:pt x="151" y="599"/>
                      <a:pt x="0" y="684"/>
                      <a:pt x="138" y="1003"/>
                    </a:cubicBezTo>
                    <a:cubicBezTo>
                      <a:pt x="324" y="1408"/>
                      <a:pt x="598" y="1770"/>
                      <a:pt x="932" y="2060"/>
                    </a:cubicBezTo>
                    <a:cubicBezTo>
                      <a:pt x="1001" y="2117"/>
                      <a:pt x="1124" y="2212"/>
                      <a:pt x="1267" y="2212"/>
                    </a:cubicBezTo>
                    <a:cubicBezTo>
                      <a:pt x="1409" y="2212"/>
                      <a:pt x="1570" y="2119"/>
                      <a:pt x="1715" y="1803"/>
                    </a:cubicBezTo>
                    <a:cubicBezTo>
                      <a:pt x="2038" y="1113"/>
                      <a:pt x="2016" y="560"/>
                      <a:pt x="1999" y="379"/>
                    </a:cubicBezTo>
                    <a:cubicBezTo>
                      <a:pt x="1989" y="264"/>
                      <a:pt x="1905" y="165"/>
                      <a:pt x="1799" y="165"/>
                    </a:cubicBezTo>
                    <a:cubicBezTo>
                      <a:pt x="1734" y="165"/>
                      <a:pt x="1662" y="201"/>
                      <a:pt x="1594" y="292"/>
                    </a:cubicBezTo>
                    <a:cubicBezTo>
                      <a:pt x="1527" y="97"/>
                      <a:pt x="1414" y="1"/>
                      <a:pt x="12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 rot="-6541634">
                <a:off x="-332472" y="3147205"/>
                <a:ext cx="179915" cy="222309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20" extrusionOk="0">
                    <a:moveTo>
                      <a:pt x="888" y="0"/>
                    </a:moveTo>
                    <a:cubicBezTo>
                      <a:pt x="882" y="55"/>
                      <a:pt x="882" y="701"/>
                      <a:pt x="795" y="1199"/>
                    </a:cubicBezTo>
                    <a:cubicBezTo>
                      <a:pt x="795" y="1199"/>
                      <a:pt x="652" y="936"/>
                      <a:pt x="318" y="99"/>
                    </a:cubicBezTo>
                    <a:lnTo>
                      <a:pt x="318" y="99"/>
                    </a:lnTo>
                    <a:cubicBezTo>
                      <a:pt x="313" y="137"/>
                      <a:pt x="466" y="914"/>
                      <a:pt x="680" y="1298"/>
                    </a:cubicBezTo>
                    <a:cubicBezTo>
                      <a:pt x="608" y="1254"/>
                      <a:pt x="395" y="1095"/>
                      <a:pt x="1" y="471"/>
                    </a:cubicBezTo>
                    <a:lnTo>
                      <a:pt x="1" y="471"/>
                    </a:lnTo>
                    <a:cubicBezTo>
                      <a:pt x="12" y="745"/>
                      <a:pt x="630" y="1577"/>
                      <a:pt x="630" y="1577"/>
                    </a:cubicBezTo>
                    <a:cubicBezTo>
                      <a:pt x="630" y="1577"/>
                      <a:pt x="734" y="1719"/>
                      <a:pt x="860" y="1719"/>
                    </a:cubicBezTo>
                    <a:cubicBezTo>
                      <a:pt x="921" y="1719"/>
                      <a:pt x="989" y="1685"/>
                      <a:pt x="1052" y="1582"/>
                    </a:cubicBezTo>
                    <a:cubicBezTo>
                      <a:pt x="1249" y="1276"/>
                      <a:pt x="1391" y="619"/>
                      <a:pt x="1347" y="247"/>
                    </a:cubicBezTo>
                    <a:lnTo>
                      <a:pt x="1347" y="247"/>
                    </a:lnTo>
                    <a:cubicBezTo>
                      <a:pt x="1325" y="663"/>
                      <a:pt x="970" y="1221"/>
                      <a:pt x="970" y="1221"/>
                    </a:cubicBezTo>
                    <a:cubicBezTo>
                      <a:pt x="970" y="1221"/>
                      <a:pt x="1068" y="422"/>
                      <a:pt x="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 rot="-6541634">
                <a:off x="-292546" y="3241408"/>
                <a:ext cx="322735" cy="255009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973" extrusionOk="0">
                    <a:moveTo>
                      <a:pt x="738" y="1"/>
                    </a:moveTo>
                    <a:cubicBezTo>
                      <a:pt x="588" y="1"/>
                      <a:pt x="456" y="133"/>
                      <a:pt x="586" y="352"/>
                    </a:cubicBezTo>
                    <a:cubicBezTo>
                      <a:pt x="573" y="351"/>
                      <a:pt x="559" y="351"/>
                      <a:pt x="546" y="351"/>
                    </a:cubicBezTo>
                    <a:cubicBezTo>
                      <a:pt x="158" y="351"/>
                      <a:pt x="66" y="657"/>
                      <a:pt x="367" y="938"/>
                    </a:cubicBezTo>
                    <a:cubicBezTo>
                      <a:pt x="1" y="976"/>
                      <a:pt x="12" y="1600"/>
                      <a:pt x="411" y="1633"/>
                    </a:cubicBezTo>
                    <a:cubicBezTo>
                      <a:pt x="336" y="1703"/>
                      <a:pt x="250" y="1973"/>
                      <a:pt x="666" y="1973"/>
                    </a:cubicBezTo>
                    <a:cubicBezTo>
                      <a:pt x="674" y="1973"/>
                      <a:pt x="682" y="1972"/>
                      <a:pt x="690" y="1972"/>
                    </a:cubicBezTo>
                    <a:cubicBezTo>
                      <a:pt x="1134" y="1956"/>
                      <a:pt x="1566" y="1841"/>
                      <a:pt x="1966" y="1644"/>
                    </a:cubicBezTo>
                    <a:cubicBezTo>
                      <a:pt x="2125" y="1562"/>
                      <a:pt x="2497" y="1332"/>
                      <a:pt x="2031" y="817"/>
                    </a:cubicBezTo>
                    <a:cubicBezTo>
                      <a:pt x="1511" y="259"/>
                      <a:pt x="991" y="67"/>
                      <a:pt x="816" y="13"/>
                    </a:cubicBezTo>
                    <a:cubicBezTo>
                      <a:pt x="791" y="5"/>
                      <a:pt x="764" y="1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 rot="-6541634">
                <a:off x="-254363" y="3236342"/>
                <a:ext cx="241308" cy="174745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52" extrusionOk="0">
                    <a:moveTo>
                      <a:pt x="531" y="1"/>
                    </a:moveTo>
                    <a:lnTo>
                      <a:pt x="531" y="1"/>
                    </a:lnTo>
                    <a:cubicBezTo>
                      <a:pt x="903" y="176"/>
                      <a:pt x="1292" y="723"/>
                      <a:pt x="1292" y="723"/>
                    </a:cubicBezTo>
                    <a:cubicBezTo>
                      <a:pt x="1292" y="723"/>
                      <a:pt x="605" y="334"/>
                      <a:pt x="150" y="334"/>
                    </a:cubicBezTo>
                    <a:cubicBezTo>
                      <a:pt x="144" y="334"/>
                      <a:pt x="138" y="335"/>
                      <a:pt x="131" y="335"/>
                    </a:cubicBezTo>
                    <a:cubicBezTo>
                      <a:pt x="175" y="357"/>
                      <a:pt x="772" y="597"/>
                      <a:pt x="1199" y="871"/>
                    </a:cubicBezTo>
                    <a:cubicBezTo>
                      <a:pt x="1199" y="871"/>
                      <a:pt x="947" y="899"/>
                      <a:pt x="198" y="899"/>
                    </a:cubicBezTo>
                    <a:cubicBezTo>
                      <a:pt x="135" y="899"/>
                      <a:pt x="70" y="899"/>
                      <a:pt x="0" y="898"/>
                    </a:cubicBezTo>
                    <a:lnTo>
                      <a:pt x="0" y="898"/>
                    </a:lnTo>
                    <a:cubicBezTo>
                      <a:pt x="33" y="913"/>
                      <a:pt x="616" y="1029"/>
                      <a:pt x="1053" y="1029"/>
                    </a:cubicBezTo>
                    <a:cubicBezTo>
                      <a:pt x="1123" y="1029"/>
                      <a:pt x="1189" y="1026"/>
                      <a:pt x="1248" y="1019"/>
                    </a:cubicBezTo>
                    <a:lnTo>
                      <a:pt x="1248" y="1019"/>
                    </a:lnTo>
                    <a:cubicBezTo>
                      <a:pt x="1188" y="1063"/>
                      <a:pt x="953" y="1205"/>
                      <a:pt x="230" y="1331"/>
                    </a:cubicBezTo>
                    <a:cubicBezTo>
                      <a:pt x="269" y="1345"/>
                      <a:pt x="325" y="1351"/>
                      <a:pt x="392" y="1351"/>
                    </a:cubicBezTo>
                    <a:cubicBezTo>
                      <a:pt x="765" y="1351"/>
                      <a:pt x="1483" y="1167"/>
                      <a:pt x="1483" y="1167"/>
                    </a:cubicBezTo>
                    <a:cubicBezTo>
                      <a:pt x="1483" y="1167"/>
                      <a:pt x="1867" y="1079"/>
                      <a:pt x="1653" y="784"/>
                    </a:cubicBezTo>
                    <a:cubicBezTo>
                      <a:pt x="1440" y="483"/>
                      <a:pt x="892" y="99"/>
                      <a:pt x="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 rot="-6541634">
                <a:off x="-203952" y="3134738"/>
                <a:ext cx="132351" cy="13235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24" extrusionOk="0">
                    <a:moveTo>
                      <a:pt x="515" y="0"/>
                    </a:moveTo>
                    <a:cubicBezTo>
                      <a:pt x="230" y="0"/>
                      <a:pt x="0" y="230"/>
                      <a:pt x="0" y="515"/>
                    </a:cubicBezTo>
                    <a:cubicBezTo>
                      <a:pt x="0" y="794"/>
                      <a:pt x="230" y="1024"/>
                      <a:pt x="515" y="1024"/>
                    </a:cubicBezTo>
                    <a:cubicBezTo>
                      <a:pt x="799" y="1024"/>
                      <a:pt x="1024" y="794"/>
                      <a:pt x="1024" y="515"/>
                    </a:cubicBezTo>
                    <a:cubicBezTo>
                      <a:pt x="1024" y="230"/>
                      <a:pt x="799" y="0"/>
                      <a:pt x="5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 rot="-6541634">
                <a:off x="-320359" y="3564187"/>
                <a:ext cx="1403775" cy="289906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2243" extrusionOk="0">
                    <a:moveTo>
                      <a:pt x="822" y="1"/>
                    </a:moveTo>
                    <a:cubicBezTo>
                      <a:pt x="548" y="1"/>
                      <a:pt x="275" y="5"/>
                      <a:pt x="1" y="14"/>
                    </a:cubicBezTo>
                    <a:lnTo>
                      <a:pt x="6" y="91"/>
                    </a:lnTo>
                    <a:cubicBezTo>
                      <a:pt x="279" y="82"/>
                      <a:pt x="552" y="77"/>
                      <a:pt x="825" y="77"/>
                    </a:cubicBezTo>
                    <a:cubicBezTo>
                      <a:pt x="3174" y="77"/>
                      <a:pt x="5517" y="414"/>
                      <a:pt x="7773" y="1076"/>
                    </a:cubicBezTo>
                    <a:cubicBezTo>
                      <a:pt x="9667" y="1640"/>
                      <a:pt x="10806" y="2237"/>
                      <a:pt x="10822" y="2242"/>
                    </a:cubicBezTo>
                    <a:lnTo>
                      <a:pt x="10860" y="2171"/>
                    </a:lnTo>
                    <a:cubicBezTo>
                      <a:pt x="10849" y="2166"/>
                      <a:pt x="9700" y="1569"/>
                      <a:pt x="7801" y="1005"/>
                    </a:cubicBezTo>
                    <a:cubicBezTo>
                      <a:pt x="5530" y="338"/>
                      <a:pt x="3180" y="1"/>
                      <a:pt x="8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 rot="-6541634">
                <a:off x="104891" y="2822339"/>
                <a:ext cx="379993" cy="190772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476" extrusionOk="0">
                    <a:moveTo>
                      <a:pt x="285" y="1"/>
                    </a:moveTo>
                    <a:cubicBezTo>
                      <a:pt x="113" y="1"/>
                      <a:pt x="0" y="14"/>
                      <a:pt x="0" y="14"/>
                    </a:cubicBezTo>
                    <a:cubicBezTo>
                      <a:pt x="712" y="1202"/>
                      <a:pt x="2939" y="1476"/>
                      <a:pt x="2939" y="1476"/>
                    </a:cubicBezTo>
                    <a:cubicBezTo>
                      <a:pt x="2939" y="1476"/>
                      <a:pt x="2064" y="710"/>
                      <a:pt x="1483" y="305"/>
                    </a:cubicBezTo>
                    <a:cubicBezTo>
                      <a:pt x="1109" y="46"/>
                      <a:pt x="599" y="1"/>
                      <a:pt x="2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 rot="-6541634">
                <a:off x="236711" y="2933958"/>
                <a:ext cx="279566" cy="319892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24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3" y="1374"/>
                      <a:pt x="2163" y="2474"/>
                      <a:pt x="2163" y="2474"/>
                    </a:cubicBezTo>
                    <a:cubicBezTo>
                      <a:pt x="2163" y="2474"/>
                      <a:pt x="1648" y="1429"/>
                      <a:pt x="1265" y="838"/>
                    </a:cubicBezTo>
                    <a:cubicBezTo>
                      <a:pt x="882" y="247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 rot="-6541634">
                <a:off x="-31269" y="3068402"/>
                <a:ext cx="418250" cy="108569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840" extrusionOk="0">
                    <a:moveTo>
                      <a:pt x="2164" y="1"/>
                    </a:moveTo>
                    <a:cubicBezTo>
                      <a:pt x="1454" y="1"/>
                      <a:pt x="556" y="116"/>
                      <a:pt x="0" y="615"/>
                    </a:cubicBezTo>
                    <a:cubicBezTo>
                      <a:pt x="0" y="615"/>
                      <a:pt x="506" y="840"/>
                      <a:pt x="1045" y="840"/>
                    </a:cubicBezTo>
                    <a:cubicBezTo>
                      <a:pt x="1199" y="840"/>
                      <a:pt x="1357" y="821"/>
                      <a:pt x="1505" y="774"/>
                    </a:cubicBezTo>
                    <a:cubicBezTo>
                      <a:pt x="2179" y="560"/>
                      <a:pt x="3235" y="84"/>
                      <a:pt x="3235" y="84"/>
                    </a:cubicBezTo>
                    <a:cubicBezTo>
                      <a:pt x="3235" y="84"/>
                      <a:pt x="2768" y="1"/>
                      <a:pt x="21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 rot="-6541634">
                <a:off x="-40717" y="3266303"/>
                <a:ext cx="407652" cy="133902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1036" extrusionOk="0">
                    <a:moveTo>
                      <a:pt x="2911" y="0"/>
                    </a:moveTo>
                    <a:cubicBezTo>
                      <a:pt x="2308" y="0"/>
                      <a:pt x="731" y="84"/>
                      <a:pt x="1" y="920"/>
                    </a:cubicBezTo>
                    <a:cubicBezTo>
                      <a:pt x="1" y="920"/>
                      <a:pt x="370" y="1035"/>
                      <a:pt x="804" y="1035"/>
                    </a:cubicBezTo>
                    <a:cubicBezTo>
                      <a:pt x="1039" y="1035"/>
                      <a:pt x="1292" y="1002"/>
                      <a:pt x="1517" y="898"/>
                    </a:cubicBezTo>
                    <a:cubicBezTo>
                      <a:pt x="2163" y="602"/>
                      <a:pt x="3153" y="6"/>
                      <a:pt x="3153" y="6"/>
                    </a:cubicBezTo>
                    <a:cubicBezTo>
                      <a:pt x="3153" y="6"/>
                      <a:pt x="3063" y="0"/>
                      <a:pt x="29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 rot="-6541634">
                <a:off x="-38176" y="3453389"/>
                <a:ext cx="390591" cy="170997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323" extrusionOk="0">
                    <a:moveTo>
                      <a:pt x="3022" y="0"/>
                    </a:moveTo>
                    <a:cubicBezTo>
                      <a:pt x="3022" y="0"/>
                      <a:pt x="778" y="142"/>
                      <a:pt x="1" y="1286"/>
                    </a:cubicBezTo>
                    <a:cubicBezTo>
                      <a:pt x="1" y="1286"/>
                      <a:pt x="198" y="1322"/>
                      <a:pt x="470" y="1322"/>
                    </a:cubicBezTo>
                    <a:cubicBezTo>
                      <a:pt x="778" y="1322"/>
                      <a:pt x="1183" y="1276"/>
                      <a:pt x="1506" y="1078"/>
                    </a:cubicBezTo>
                    <a:cubicBezTo>
                      <a:pt x="2113" y="712"/>
                      <a:pt x="3022" y="0"/>
                      <a:pt x="3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 rot="-6541634">
                <a:off x="-27737" y="3582829"/>
                <a:ext cx="364483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1678" extrusionOk="0">
                    <a:moveTo>
                      <a:pt x="2819" y="1"/>
                    </a:moveTo>
                    <a:cubicBezTo>
                      <a:pt x="2819" y="1"/>
                      <a:pt x="619" y="439"/>
                      <a:pt x="0" y="1676"/>
                    </a:cubicBezTo>
                    <a:cubicBezTo>
                      <a:pt x="0" y="1676"/>
                      <a:pt x="25" y="1677"/>
                      <a:pt x="69" y="1677"/>
                    </a:cubicBezTo>
                    <a:cubicBezTo>
                      <a:pt x="290" y="1677"/>
                      <a:pt x="1000" y="1646"/>
                      <a:pt x="1462" y="1276"/>
                    </a:cubicBezTo>
                    <a:cubicBezTo>
                      <a:pt x="2009" y="833"/>
                      <a:pt x="2819" y="1"/>
                      <a:pt x="28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 rot="-6541634">
                <a:off x="11895" y="3779039"/>
                <a:ext cx="365129" cy="216751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677" extrusionOk="0">
                    <a:moveTo>
                      <a:pt x="2825" y="0"/>
                    </a:moveTo>
                    <a:cubicBezTo>
                      <a:pt x="2825" y="0"/>
                      <a:pt x="619" y="433"/>
                      <a:pt x="0" y="1675"/>
                    </a:cubicBezTo>
                    <a:cubicBezTo>
                      <a:pt x="0" y="1675"/>
                      <a:pt x="25" y="1677"/>
                      <a:pt x="69" y="1677"/>
                    </a:cubicBezTo>
                    <a:cubicBezTo>
                      <a:pt x="292" y="1677"/>
                      <a:pt x="1005" y="1646"/>
                      <a:pt x="1462" y="1276"/>
                    </a:cubicBezTo>
                    <a:cubicBezTo>
                      <a:pt x="2009" y="827"/>
                      <a:pt x="2825" y="0"/>
                      <a:pt x="28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 rot="-6541634">
                <a:off x="64074" y="3962049"/>
                <a:ext cx="356728" cy="229288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1774" extrusionOk="0">
                    <a:moveTo>
                      <a:pt x="2760" y="0"/>
                    </a:moveTo>
                    <a:cubicBezTo>
                      <a:pt x="2759" y="0"/>
                      <a:pt x="581" y="509"/>
                      <a:pt x="1" y="1774"/>
                    </a:cubicBezTo>
                    <a:cubicBezTo>
                      <a:pt x="1" y="1774"/>
                      <a:pt x="3" y="1774"/>
                      <a:pt x="6" y="1774"/>
                    </a:cubicBezTo>
                    <a:cubicBezTo>
                      <a:pt x="82" y="1774"/>
                      <a:pt x="939" y="1764"/>
                      <a:pt x="1446" y="1319"/>
                    </a:cubicBezTo>
                    <a:cubicBezTo>
                      <a:pt x="1977" y="854"/>
                      <a:pt x="2760" y="0"/>
                      <a:pt x="27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 rot="-6541634">
                <a:off x="111722" y="4115279"/>
                <a:ext cx="338374" cy="25694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988" extrusionOk="0">
                    <a:moveTo>
                      <a:pt x="2617" y="1"/>
                    </a:moveTo>
                    <a:lnTo>
                      <a:pt x="2617" y="1"/>
                    </a:lnTo>
                    <a:cubicBezTo>
                      <a:pt x="2617" y="1"/>
                      <a:pt x="477" y="685"/>
                      <a:pt x="1" y="1988"/>
                    </a:cubicBezTo>
                    <a:cubicBezTo>
                      <a:pt x="1" y="1988"/>
                      <a:pt x="915" y="1928"/>
                      <a:pt x="1408" y="1424"/>
                    </a:cubicBezTo>
                    <a:cubicBezTo>
                      <a:pt x="1906" y="921"/>
                      <a:pt x="2617" y="1"/>
                      <a:pt x="2617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 rot="-6541634">
                <a:off x="242586" y="3129641"/>
                <a:ext cx="278920" cy="31911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69" extrusionOk="0">
                    <a:moveTo>
                      <a:pt x="1" y="0"/>
                    </a:moveTo>
                    <a:cubicBezTo>
                      <a:pt x="209" y="1369"/>
                      <a:pt x="2157" y="2469"/>
                      <a:pt x="2157" y="2469"/>
                    </a:cubicBezTo>
                    <a:cubicBezTo>
                      <a:pt x="2157" y="2469"/>
                      <a:pt x="1648" y="1429"/>
                      <a:pt x="1265" y="832"/>
                    </a:cubicBezTo>
                    <a:cubicBezTo>
                      <a:pt x="882" y="24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 rot="-6541634">
                <a:off x="258804" y="3308822"/>
                <a:ext cx="278920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7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3" y="1369"/>
                      <a:pt x="2158" y="2469"/>
                      <a:pt x="2158" y="2469"/>
                    </a:cubicBezTo>
                    <a:cubicBezTo>
                      <a:pt x="2158" y="2469"/>
                      <a:pt x="1648" y="1429"/>
                      <a:pt x="1265" y="838"/>
                    </a:cubicBezTo>
                    <a:cubicBezTo>
                      <a:pt x="882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 rot="-6541634">
                <a:off x="332306" y="3458288"/>
                <a:ext cx="226574" cy="36021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2787" extrusionOk="0">
                    <a:moveTo>
                      <a:pt x="17" y="1"/>
                    </a:moveTo>
                    <a:cubicBezTo>
                      <a:pt x="0" y="1385"/>
                      <a:pt x="1752" y="2787"/>
                      <a:pt x="1752" y="2787"/>
                    </a:cubicBezTo>
                    <a:cubicBezTo>
                      <a:pt x="1752" y="2787"/>
                      <a:pt x="1413" y="1670"/>
                      <a:pt x="1134" y="1030"/>
                    </a:cubicBezTo>
                    <a:cubicBezTo>
                      <a:pt x="849" y="384"/>
                      <a:pt x="17" y="1"/>
                      <a:pt x="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 rot="-6541634">
                <a:off x="361014" y="3621885"/>
                <a:ext cx="227220" cy="359571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782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1" y="1385"/>
                      <a:pt x="1758" y="2781"/>
                      <a:pt x="1758" y="2781"/>
                    </a:cubicBezTo>
                    <a:cubicBezTo>
                      <a:pt x="1758" y="2781"/>
                      <a:pt x="1418" y="1670"/>
                      <a:pt x="1134" y="1030"/>
                    </a:cubicBezTo>
                    <a:cubicBezTo>
                      <a:pt x="849" y="38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 rot="-6541634">
                <a:off x="370675" y="3842889"/>
                <a:ext cx="221662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1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6" y="1167"/>
                      <a:pt x="1714" y="2174"/>
                      <a:pt x="1714" y="2174"/>
                    </a:cubicBezTo>
                    <a:cubicBezTo>
                      <a:pt x="1714" y="2174"/>
                      <a:pt x="1320" y="1276"/>
                      <a:pt x="1030" y="761"/>
                    </a:cubicBezTo>
                    <a:cubicBezTo>
                      <a:pt x="734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 rot="-6541634">
                <a:off x="415524" y="3980540"/>
                <a:ext cx="220887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21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0" y="1161"/>
                      <a:pt x="1708" y="2174"/>
                      <a:pt x="1708" y="2174"/>
                    </a:cubicBezTo>
                    <a:cubicBezTo>
                      <a:pt x="1708" y="2174"/>
                      <a:pt x="1320" y="1276"/>
                      <a:pt x="1024" y="756"/>
                    </a:cubicBezTo>
                    <a:cubicBezTo>
                      <a:pt x="728" y="24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 rot="-6541634">
                <a:off x="922418" y="4374523"/>
                <a:ext cx="1332301" cy="1122658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8686" extrusionOk="0">
                    <a:moveTo>
                      <a:pt x="5166" y="815"/>
                    </a:moveTo>
                    <a:cubicBezTo>
                      <a:pt x="5342" y="815"/>
                      <a:pt x="5532" y="858"/>
                      <a:pt x="5699" y="966"/>
                    </a:cubicBezTo>
                    <a:cubicBezTo>
                      <a:pt x="6367" y="1399"/>
                      <a:pt x="6695" y="1875"/>
                      <a:pt x="6711" y="2220"/>
                    </a:cubicBezTo>
                    <a:cubicBezTo>
                      <a:pt x="6722" y="2445"/>
                      <a:pt x="6621" y="2532"/>
                      <a:pt x="6525" y="2532"/>
                    </a:cubicBezTo>
                    <a:cubicBezTo>
                      <a:pt x="6474" y="2532"/>
                      <a:pt x="6424" y="2508"/>
                      <a:pt x="6394" y="2466"/>
                    </a:cubicBezTo>
                    <a:cubicBezTo>
                      <a:pt x="6027" y="1968"/>
                      <a:pt x="5513" y="1601"/>
                      <a:pt x="4927" y="1415"/>
                    </a:cubicBezTo>
                    <a:lnTo>
                      <a:pt x="4927" y="1421"/>
                    </a:lnTo>
                    <a:cubicBezTo>
                      <a:pt x="4229" y="1207"/>
                      <a:pt x="4637" y="815"/>
                      <a:pt x="5166" y="815"/>
                    </a:cubicBezTo>
                    <a:close/>
                    <a:moveTo>
                      <a:pt x="3158" y="2572"/>
                    </a:moveTo>
                    <a:cubicBezTo>
                      <a:pt x="3881" y="2572"/>
                      <a:pt x="5249" y="3034"/>
                      <a:pt x="5157" y="3358"/>
                    </a:cubicBezTo>
                    <a:cubicBezTo>
                      <a:pt x="5094" y="3593"/>
                      <a:pt x="4962" y="3706"/>
                      <a:pt x="4680" y="3706"/>
                    </a:cubicBezTo>
                    <a:cubicBezTo>
                      <a:pt x="4521" y="3706"/>
                      <a:pt x="4314" y="3670"/>
                      <a:pt x="4046" y="3599"/>
                    </a:cubicBezTo>
                    <a:cubicBezTo>
                      <a:pt x="3668" y="3502"/>
                      <a:pt x="3267" y="3478"/>
                      <a:pt x="2963" y="3478"/>
                    </a:cubicBezTo>
                    <a:cubicBezTo>
                      <a:pt x="2667" y="3478"/>
                      <a:pt x="2464" y="3500"/>
                      <a:pt x="2464" y="3500"/>
                    </a:cubicBezTo>
                    <a:cubicBezTo>
                      <a:pt x="2464" y="3500"/>
                      <a:pt x="2323" y="3565"/>
                      <a:pt x="2204" y="3565"/>
                    </a:cubicBezTo>
                    <a:cubicBezTo>
                      <a:pt x="2114" y="3565"/>
                      <a:pt x="2038" y="3529"/>
                      <a:pt x="2042" y="3402"/>
                    </a:cubicBezTo>
                    <a:cubicBezTo>
                      <a:pt x="2053" y="3106"/>
                      <a:pt x="2322" y="2740"/>
                      <a:pt x="2907" y="2592"/>
                    </a:cubicBezTo>
                    <a:lnTo>
                      <a:pt x="2913" y="2597"/>
                    </a:lnTo>
                    <a:cubicBezTo>
                      <a:pt x="2980" y="2580"/>
                      <a:pt x="3064" y="2572"/>
                      <a:pt x="3158" y="2572"/>
                    </a:cubicBezTo>
                    <a:close/>
                    <a:moveTo>
                      <a:pt x="6383" y="4206"/>
                    </a:moveTo>
                    <a:cubicBezTo>
                      <a:pt x="6433" y="4206"/>
                      <a:pt x="6494" y="4229"/>
                      <a:pt x="6569" y="4283"/>
                    </a:cubicBezTo>
                    <a:lnTo>
                      <a:pt x="6569" y="4289"/>
                    </a:lnTo>
                    <a:cubicBezTo>
                      <a:pt x="6569" y="4289"/>
                      <a:pt x="7390" y="4803"/>
                      <a:pt x="7242" y="5203"/>
                    </a:cubicBezTo>
                    <a:cubicBezTo>
                      <a:pt x="7181" y="5373"/>
                      <a:pt x="7081" y="5445"/>
                      <a:pt x="6971" y="5445"/>
                    </a:cubicBezTo>
                    <a:cubicBezTo>
                      <a:pt x="6826" y="5445"/>
                      <a:pt x="6663" y="5321"/>
                      <a:pt x="6542" y="5132"/>
                    </a:cubicBezTo>
                    <a:cubicBezTo>
                      <a:pt x="6328" y="4803"/>
                      <a:pt x="6120" y="4573"/>
                      <a:pt x="6191" y="4398"/>
                    </a:cubicBezTo>
                    <a:cubicBezTo>
                      <a:pt x="6234" y="4285"/>
                      <a:pt x="6290" y="4206"/>
                      <a:pt x="6383" y="4206"/>
                    </a:cubicBezTo>
                    <a:close/>
                    <a:moveTo>
                      <a:pt x="2900" y="5192"/>
                    </a:moveTo>
                    <a:cubicBezTo>
                      <a:pt x="3122" y="5192"/>
                      <a:pt x="3314" y="5235"/>
                      <a:pt x="3427" y="5312"/>
                    </a:cubicBezTo>
                    <a:cubicBezTo>
                      <a:pt x="3756" y="5541"/>
                      <a:pt x="3446" y="5757"/>
                      <a:pt x="2950" y="5757"/>
                    </a:cubicBezTo>
                    <a:cubicBezTo>
                      <a:pt x="2901" y="5757"/>
                      <a:pt x="2850" y="5755"/>
                      <a:pt x="2798" y="5750"/>
                    </a:cubicBezTo>
                    <a:lnTo>
                      <a:pt x="2798" y="5756"/>
                    </a:lnTo>
                    <a:cubicBezTo>
                      <a:pt x="2746" y="5751"/>
                      <a:pt x="2692" y="5749"/>
                      <a:pt x="2639" y="5749"/>
                    </a:cubicBezTo>
                    <a:cubicBezTo>
                      <a:pt x="2135" y="5749"/>
                      <a:pt x="1581" y="5924"/>
                      <a:pt x="1512" y="5924"/>
                    </a:cubicBezTo>
                    <a:cubicBezTo>
                      <a:pt x="1507" y="5924"/>
                      <a:pt x="1504" y="5923"/>
                      <a:pt x="1506" y="5920"/>
                    </a:cubicBezTo>
                    <a:cubicBezTo>
                      <a:pt x="1777" y="5401"/>
                      <a:pt x="2412" y="5192"/>
                      <a:pt x="2900" y="5192"/>
                    </a:cubicBezTo>
                    <a:close/>
                    <a:moveTo>
                      <a:pt x="4934" y="1"/>
                    </a:moveTo>
                    <a:cubicBezTo>
                      <a:pt x="4905" y="1"/>
                      <a:pt x="4875" y="1"/>
                      <a:pt x="4845" y="3"/>
                    </a:cubicBezTo>
                    <a:cubicBezTo>
                      <a:pt x="3252" y="79"/>
                      <a:pt x="2749" y="807"/>
                      <a:pt x="2655" y="1749"/>
                    </a:cubicBezTo>
                    <a:cubicBezTo>
                      <a:pt x="2798" y="1703"/>
                      <a:pt x="2972" y="1683"/>
                      <a:pt x="3159" y="1683"/>
                    </a:cubicBezTo>
                    <a:cubicBezTo>
                      <a:pt x="3836" y="1683"/>
                      <a:pt x="4692" y="1940"/>
                      <a:pt x="4911" y="2138"/>
                    </a:cubicBezTo>
                    <a:cubicBezTo>
                      <a:pt x="5134" y="2339"/>
                      <a:pt x="4990" y="2512"/>
                      <a:pt x="4716" y="2512"/>
                    </a:cubicBezTo>
                    <a:cubicBezTo>
                      <a:pt x="4647" y="2512"/>
                      <a:pt x="4570" y="2501"/>
                      <a:pt x="4489" y="2477"/>
                    </a:cubicBezTo>
                    <a:cubicBezTo>
                      <a:pt x="4193" y="2389"/>
                      <a:pt x="3159" y="1903"/>
                      <a:pt x="2402" y="1903"/>
                    </a:cubicBezTo>
                    <a:cubicBezTo>
                      <a:pt x="2124" y="1903"/>
                      <a:pt x="1883" y="1968"/>
                      <a:pt x="1730" y="2143"/>
                    </a:cubicBezTo>
                    <a:cubicBezTo>
                      <a:pt x="964" y="3013"/>
                      <a:pt x="844" y="4748"/>
                      <a:pt x="844" y="4748"/>
                    </a:cubicBezTo>
                    <a:cubicBezTo>
                      <a:pt x="1238" y="4579"/>
                      <a:pt x="1648" y="4442"/>
                      <a:pt x="2064" y="4343"/>
                    </a:cubicBezTo>
                    <a:cubicBezTo>
                      <a:pt x="2324" y="4286"/>
                      <a:pt x="2693" y="4260"/>
                      <a:pt x="3045" y="4260"/>
                    </a:cubicBezTo>
                    <a:cubicBezTo>
                      <a:pt x="3472" y="4260"/>
                      <a:pt x="3873" y="4299"/>
                      <a:pt x="4029" y="4371"/>
                    </a:cubicBezTo>
                    <a:cubicBezTo>
                      <a:pt x="4270" y="4477"/>
                      <a:pt x="4155" y="4764"/>
                      <a:pt x="3581" y="4764"/>
                    </a:cubicBezTo>
                    <a:cubicBezTo>
                      <a:pt x="3476" y="4764"/>
                      <a:pt x="3355" y="4754"/>
                      <a:pt x="3219" y="4732"/>
                    </a:cubicBezTo>
                    <a:cubicBezTo>
                      <a:pt x="2949" y="4690"/>
                      <a:pt x="2623" y="4668"/>
                      <a:pt x="2297" y="4668"/>
                    </a:cubicBezTo>
                    <a:cubicBezTo>
                      <a:pt x="1564" y="4668"/>
                      <a:pt x="834" y="4779"/>
                      <a:pt x="751" y="5022"/>
                    </a:cubicBezTo>
                    <a:cubicBezTo>
                      <a:pt x="630" y="5378"/>
                      <a:pt x="488" y="6363"/>
                      <a:pt x="663" y="7173"/>
                    </a:cubicBezTo>
                    <a:cubicBezTo>
                      <a:pt x="663" y="7173"/>
                      <a:pt x="1774" y="6467"/>
                      <a:pt x="2028" y="6467"/>
                    </a:cubicBezTo>
                    <a:cubicBezTo>
                      <a:pt x="2087" y="6467"/>
                      <a:pt x="2100" y="6505"/>
                      <a:pt x="2042" y="6599"/>
                    </a:cubicBezTo>
                    <a:cubicBezTo>
                      <a:pt x="1" y="7693"/>
                      <a:pt x="1150" y="8651"/>
                      <a:pt x="1150" y="8651"/>
                    </a:cubicBezTo>
                    <a:cubicBezTo>
                      <a:pt x="1150" y="8651"/>
                      <a:pt x="1271" y="8671"/>
                      <a:pt x="1444" y="8671"/>
                    </a:cubicBezTo>
                    <a:cubicBezTo>
                      <a:pt x="1747" y="8671"/>
                      <a:pt x="2210" y="8609"/>
                      <a:pt x="2464" y="8268"/>
                    </a:cubicBezTo>
                    <a:cubicBezTo>
                      <a:pt x="2862" y="7746"/>
                      <a:pt x="3297" y="6521"/>
                      <a:pt x="3431" y="6521"/>
                    </a:cubicBezTo>
                    <a:cubicBezTo>
                      <a:pt x="3434" y="6521"/>
                      <a:pt x="3436" y="6521"/>
                      <a:pt x="3438" y="6522"/>
                    </a:cubicBezTo>
                    <a:cubicBezTo>
                      <a:pt x="3559" y="6566"/>
                      <a:pt x="3608" y="7660"/>
                      <a:pt x="2617" y="8684"/>
                    </a:cubicBezTo>
                    <a:cubicBezTo>
                      <a:pt x="2621" y="8685"/>
                      <a:pt x="2628" y="8685"/>
                      <a:pt x="2639" y="8685"/>
                    </a:cubicBezTo>
                    <a:cubicBezTo>
                      <a:pt x="2867" y="8685"/>
                      <a:pt x="4648" y="8476"/>
                      <a:pt x="4648" y="8476"/>
                    </a:cubicBezTo>
                    <a:cubicBezTo>
                      <a:pt x="4648" y="8476"/>
                      <a:pt x="5168" y="7452"/>
                      <a:pt x="5097" y="6741"/>
                    </a:cubicBezTo>
                    <a:cubicBezTo>
                      <a:pt x="5031" y="6029"/>
                      <a:pt x="4648" y="5383"/>
                      <a:pt x="5097" y="5318"/>
                    </a:cubicBezTo>
                    <a:cubicBezTo>
                      <a:pt x="5113" y="5315"/>
                      <a:pt x="5130" y="5314"/>
                      <a:pt x="5145" y="5314"/>
                    </a:cubicBezTo>
                    <a:cubicBezTo>
                      <a:pt x="5549" y="5314"/>
                      <a:pt x="5518" y="6184"/>
                      <a:pt x="5524" y="6801"/>
                    </a:cubicBezTo>
                    <a:cubicBezTo>
                      <a:pt x="5529" y="7436"/>
                      <a:pt x="4954" y="8476"/>
                      <a:pt x="4954" y="8476"/>
                    </a:cubicBezTo>
                    <a:cubicBezTo>
                      <a:pt x="5070" y="8493"/>
                      <a:pt x="5186" y="8501"/>
                      <a:pt x="5303" y="8501"/>
                    </a:cubicBezTo>
                    <a:cubicBezTo>
                      <a:pt x="5602" y="8501"/>
                      <a:pt x="5903" y="8447"/>
                      <a:pt x="6186" y="8345"/>
                    </a:cubicBezTo>
                    <a:cubicBezTo>
                      <a:pt x="6755" y="8137"/>
                      <a:pt x="6690" y="7365"/>
                      <a:pt x="6602" y="6807"/>
                    </a:cubicBezTo>
                    <a:cubicBezTo>
                      <a:pt x="6525" y="6279"/>
                      <a:pt x="6496" y="5698"/>
                      <a:pt x="6708" y="5698"/>
                    </a:cubicBezTo>
                    <a:cubicBezTo>
                      <a:pt x="6723" y="5698"/>
                      <a:pt x="6738" y="5701"/>
                      <a:pt x="6755" y="5706"/>
                    </a:cubicBezTo>
                    <a:cubicBezTo>
                      <a:pt x="7018" y="5794"/>
                      <a:pt x="7073" y="6380"/>
                      <a:pt x="6657" y="8164"/>
                    </a:cubicBezTo>
                    <a:cubicBezTo>
                      <a:pt x="6657" y="8164"/>
                      <a:pt x="8091" y="7535"/>
                      <a:pt x="8321" y="6856"/>
                    </a:cubicBezTo>
                    <a:cubicBezTo>
                      <a:pt x="8551" y="6177"/>
                      <a:pt x="8167" y="5690"/>
                      <a:pt x="7719" y="5143"/>
                    </a:cubicBezTo>
                    <a:cubicBezTo>
                      <a:pt x="7313" y="4648"/>
                      <a:pt x="6872" y="3639"/>
                      <a:pt x="7174" y="3639"/>
                    </a:cubicBezTo>
                    <a:cubicBezTo>
                      <a:pt x="7206" y="3639"/>
                      <a:pt x="7247" y="3651"/>
                      <a:pt x="7297" y="3676"/>
                    </a:cubicBezTo>
                    <a:cubicBezTo>
                      <a:pt x="8633" y="4332"/>
                      <a:pt x="8633" y="6341"/>
                      <a:pt x="8633" y="6341"/>
                    </a:cubicBezTo>
                    <a:cubicBezTo>
                      <a:pt x="8633" y="6341"/>
                      <a:pt x="8939" y="5947"/>
                      <a:pt x="9103" y="5006"/>
                    </a:cubicBezTo>
                    <a:cubicBezTo>
                      <a:pt x="8917" y="4447"/>
                      <a:pt x="8857" y="4081"/>
                      <a:pt x="8200" y="3687"/>
                    </a:cubicBezTo>
                    <a:cubicBezTo>
                      <a:pt x="7598" y="3326"/>
                      <a:pt x="7433" y="2859"/>
                      <a:pt x="7877" y="2859"/>
                    </a:cubicBezTo>
                    <a:cubicBezTo>
                      <a:pt x="7917" y="2859"/>
                      <a:pt x="7963" y="2863"/>
                      <a:pt x="8014" y="2871"/>
                    </a:cubicBezTo>
                    <a:cubicBezTo>
                      <a:pt x="8622" y="2975"/>
                      <a:pt x="9268" y="4081"/>
                      <a:pt x="9421" y="5044"/>
                    </a:cubicBezTo>
                    <a:cubicBezTo>
                      <a:pt x="9705" y="4480"/>
                      <a:pt x="10308" y="3079"/>
                      <a:pt x="9158" y="2280"/>
                    </a:cubicBezTo>
                    <a:cubicBezTo>
                      <a:pt x="8610" y="1895"/>
                      <a:pt x="8202" y="1794"/>
                      <a:pt x="7925" y="1794"/>
                    </a:cubicBezTo>
                    <a:cubicBezTo>
                      <a:pt x="7623" y="1794"/>
                      <a:pt x="7478" y="1913"/>
                      <a:pt x="7478" y="1913"/>
                    </a:cubicBezTo>
                    <a:cubicBezTo>
                      <a:pt x="7478" y="1913"/>
                      <a:pt x="6471" y="1"/>
                      <a:pt x="49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 rot="-6541634">
                <a:off x="1169399" y="4540506"/>
                <a:ext cx="938220" cy="1113223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8613" extrusionOk="0">
                    <a:moveTo>
                      <a:pt x="4946" y="814"/>
                    </a:moveTo>
                    <a:cubicBezTo>
                      <a:pt x="5123" y="814"/>
                      <a:pt x="5313" y="858"/>
                      <a:pt x="5480" y="966"/>
                    </a:cubicBezTo>
                    <a:cubicBezTo>
                      <a:pt x="6148" y="1404"/>
                      <a:pt x="6476" y="1880"/>
                      <a:pt x="6492" y="2225"/>
                    </a:cubicBezTo>
                    <a:cubicBezTo>
                      <a:pt x="6503" y="2450"/>
                      <a:pt x="6402" y="2537"/>
                      <a:pt x="6306" y="2537"/>
                    </a:cubicBezTo>
                    <a:cubicBezTo>
                      <a:pt x="6255" y="2537"/>
                      <a:pt x="6205" y="2513"/>
                      <a:pt x="6175" y="2471"/>
                    </a:cubicBezTo>
                    <a:cubicBezTo>
                      <a:pt x="5808" y="1973"/>
                      <a:pt x="5294" y="1606"/>
                      <a:pt x="4708" y="1420"/>
                    </a:cubicBezTo>
                    <a:cubicBezTo>
                      <a:pt x="4006" y="1206"/>
                      <a:pt x="4416" y="814"/>
                      <a:pt x="4946" y="814"/>
                    </a:cubicBezTo>
                    <a:close/>
                    <a:moveTo>
                      <a:pt x="2925" y="2574"/>
                    </a:moveTo>
                    <a:cubicBezTo>
                      <a:pt x="3646" y="2574"/>
                      <a:pt x="5030" y="3037"/>
                      <a:pt x="4938" y="3363"/>
                    </a:cubicBezTo>
                    <a:cubicBezTo>
                      <a:pt x="4871" y="3597"/>
                      <a:pt x="4740" y="3709"/>
                      <a:pt x="4460" y="3709"/>
                    </a:cubicBezTo>
                    <a:cubicBezTo>
                      <a:pt x="4302" y="3709"/>
                      <a:pt x="4096" y="3673"/>
                      <a:pt x="3827" y="3604"/>
                    </a:cubicBezTo>
                    <a:cubicBezTo>
                      <a:pt x="3444" y="3503"/>
                      <a:pt x="3036" y="3478"/>
                      <a:pt x="2731" y="3478"/>
                    </a:cubicBezTo>
                    <a:cubicBezTo>
                      <a:pt x="2442" y="3478"/>
                      <a:pt x="2245" y="3500"/>
                      <a:pt x="2245" y="3500"/>
                    </a:cubicBezTo>
                    <a:cubicBezTo>
                      <a:pt x="2245" y="3500"/>
                      <a:pt x="2104" y="3564"/>
                      <a:pt x="1984" y="3564"/>
                    </a:cubicBezTo>
                    <a:cubicBezTo>
                      <a:pt x="1894" y="3564"/>
                      <a:pt x="1816" y="3528"/>
                      <a:pt x="1818" y="3401"/>
                    </a:cubicBezTo>
                    <a:cubicBezTo>
                      <a:pt x="1829" y="3106"/>
                      <a:pt x="2103" y="2745"/>
                      <a:pt x="2688" y="2597"/>
                    </a:cubicBezTo>
                    <a:cubicBezTo>
                      <a:pt x="2754" y="2581"/>
                      <a:pt x="2834" y="2574"/>
                      <a:pt x="2925" y="2574"/>
                    </a:cubicBezTo>
                    <a:close/>
                    <a:moveTo>
                      <a:pt x="2676" y="5193"/>
                    </a:moveTo>
                    <a:cubicBezTo>
                      <a:pt x="2901" y="5193"/>
                      <a:pt x="3094" y="5238"/>
                      <a:pt x="3208" y="5317"/>
                    </a:cubicBezTo>
                    <a:cubicBezTo>
                      <a:pt x="3537" y="5542"/>
                      <a:pt x="3226" y="5762"/>
                      <a:pt x="2729" y="5762"/>
                    </a:cubicBezTo>
                    <a:cubicBezTo>
                      <a:pt x="2680" y="5762"/>
                      <a:pt x="2630" y="5759"/>
                      <a:pt x="2579" y="5755"/>
                    </a:cubicBezTo>
                    <a:cubicBezTo>
                      <a:pt x="2527" y="5751"/>
                      <a:pt x="2474" y="5749"/>
                      <a:pt x="2420" y="5749"/>
                    </a:cubicBezTo>
                    <a:cubicBezTo>
                      <a:pt x="1910" y="5749"/>
                      <a:pt x="1349" y="5928"/>
                      <a:pt x="1291" y="5928"/>
                    </a:cubicBezTo>
                    <a:cubicBezTo>
                      <a:pt x="1287" y="5928"/>
                      <a:pt x="1286" y="5927"/>
                      <a:pt x="1287" y="5925"/>
                    </a:cubicBezTo>
                    <a:cubicBezTo>
                      <a:pt x="1557" y="5404"/>
                      <a:pt x="2189" y="5193"/>
                      <a:pt x="2676" y="5193"/>
                    </a:cubicBezTo>
                    <a:close/>
                    <a:moveTo>
                      <a:pt x="4710" y="0"/>
                    </a:moveTo>
                    <a:cubicBezTo>
                      <a:pt x="4681" y="0"/>
                      <a:pt x="4651" y="1"/>
                      <a:pt x="4620" y="2"/>
                    </a:cubicBezTo>
                    <a:cubicBezTo>
                      <a:pt x="3033" y="79"/>
                      <a:pt x="2530" y="802"/>
                      <a:pt x="2431" y="1748"/>
                    </a:cubicBezTo>
                    <a:cubicBezTo>
                      <a:pt x="2575" y="1702"/>
                      <a:pt x="2749" y="1682"/>
                      <a:pt x="2938" y="1682"/>
                    </a:cubicBezTo>
                    <a:cubicBezTo>
                      <a:pt x="3617" y="1682"/>
                      <a:pt x="4473" y="1940"/>
                      <a:pt x="4692" y="2137"/>
                    </a:cubicBezTo>
                    <a:cubicBezTo>
                      <a:pt x="4916" y="2339"/>
                      <a:pt x="4766" y="2516"/>
                      <a:pt x="4489" y="2516"/>
                    </a:cubicBezTo>
                    <a:cubicBezTo>
                      <a:pt x="4421" y="2516"/>
                      <a:pt x="4345" y="2506"/>
                      <a:pt x="4265" y="2482"/>
                    </a:cubicBezTo>
                    <a:cubicBezTo>
                      <a:pt x="3968" y="2394"/>
                      <a:pt x="2934" y="1908"/>
                      <a:pt x="2179" y="1908"/>
                    </a:cubicBezTo>
                    <a:cubicBezTo>
                      <a:pt x="1902" y="1908"/>
                      <a:pt x="1663" y="1973"/>
                      <a:pt x="1511" y="2148"/>
                    </a:cubicBezTo>
                    <a:cubicBezTo>
                      <a:pt x="745" y="3018"/>
                      <a:pt x="625" y="4748"/>
                      <a:pt x="625" y="4748"/>
                    </a:cubicBezTo>
                    <a:cubicBezTo>
                      <a:pt x="1019" y="4578"/>
                      <a:pt x="1429" y="4441"/>
                      <a:pt x="1845" y="4343"/>
                    </a:cubicBezTo>
                    <a:cubicBezTo>
                      <a:pt x="2105" y="4286"/>
                      <a:pt x="2474" y="4259"/>
                      <a:pt x="2826" y="4259"/>
                    </a:cubicBezTo>
                    <a:cubicBezTo>
                      <a:pt x="3253" y="4259"/>
                      <a:pt x="3654" y="4298"/>
                      <a:pt x="3810" y="4370"/>
                    </a:cubicBezTo>
                    <a:cubicBezTo>
                      <a:pt x="4051" y="4477"/>
                      <a:pt x="3936" y="4763"/>
                      <a:pt x="3362" y="4763"/>
                    </a:cubicBezTo>
                    <a:cubicBezTo>
                      <a:pt x="3257" y="4763"/>
                      <a:pt x="3136" y="4754"/>
                      <a:pt x="3000" y="4732"/>
                    </a:cubicBezTo>
                    <a:cubicBezTo>
                      <a:pt x="2730" y="4690"/>
                      <a:pt x="2404" y="4668"/>
                      <a:pt x="2078" y="4668"/>
                    </a:cubicBezTo>
                    <a:cubicBezTo>
                      <a:pt x="1345" y="4668"/>
                      <a:pt x="615" y="4779"/>
                      <a:pt x="532" y="5022"/>
                    </a:cubicBezTo>
                    <a:cubicBezTo>
                      <a:pt x="411" y="5377"/>
                      <a:pt x="269" y="6363"/>
                      <a:pt x="444" y="7173"/>
                    </a:cubicBezTo>
                    <a:cubicBezTo>
                      <a:pt x="444" y="7173"/>
                      <a:pt x="1559" y="6463"/>
                      <a:pt x="1811" y="6463"/>
                    </a:cubicBezTo>
                    <a:cubicBezTo>
                      <a:pt x="1868" y="6463"/>
                      <a:pt x="1881" y="6501"/>
                      <a:pt x="1823" y="6593"/>
                    </a:cubicBezTo>
                    <a:cubicBezTo>
                      <a:pt x="1" y="7572"/>
                      <a:pt x="718" y="8437"/>
                      <a:pt x="898" y="8612"/>
                    </a:cubicBezTo>
                    <a:cubicBezTo>
                      <a:pt x="1183" y="8098"/>
                      <a:pt x="1856" y="7118"/>
                      <a:pt x="3203" y="6105"/>
                    </a:cubicBezTo>
                    <a:cubicBezTo>
                      <a:pt x="5119" y="4666"/>
                      <a:pt x="6821" y="3002"/>
                      <a:pt x="7259" y="1913"/>
                    </a:cubicBezTo>
                    <a:lnTo>
                      <a:pt x="7253" y="1913"/>
                    </a:lnTo>
                    <a:cubicBezTo>
                      <a:pt x="7253" y="1913"/>
                      <a:pt x="6252" y="0"/>
                      <a:pt x="47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 rot="-6541634">
                <a:off x="1239100" y="4556424"/>
                <a:ext cx="810909" cy="851235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6586" extrusionOk="0">
                    <a:moveTo>
                      <a:pt x="6126" y="1"/>
                    </a:moveTo>
                    <a:cubicBezTo>
                      <a:pt x="5989" y="275"/>
                      <a:pt x="5847" y="543"/>
                      <a:pt x="5699" y="805"/>
                    </a:cubicBezTo>
                    <a:lnTo>
                      <a:pt x="5611" y="953"/>
                    </a:lnTo>
                    <a:lnTo>
                      <a:pt x="5568" y="1024"/>
                    </a:lnTo>
                    <a:lnTo>
                      <a:pt x="5524" y="1096"/>
                    </a:lnTo>
                    <a:cubicBezTo>
                      <a:pt x="5464" y="1189"/>
                      <a:pt x="5409" y="1287"/>
                      <a:pt x="5338" y="1380"/>
                    </a:cubicBezTo>
                    <a:lnTo>
                      <a:pt x="5245" y="1517"/>
                    </a:lnTo>
                    <a:cubicBezTo>
                      <a:pt x="5212" y="1566"/>
                      <a:pt x="5173" y="1610"/>
                      <a:pt x="5141" y="1654"/>
                    </a:cubicBezTo>
                    <a:lnTo>
                      <a:pt x="5037" y="1791"/>
                    </a:lnTo>
                    <a:lnTo>
                      <a:pt x="4927" y="1922"/>
                    </a:lnTo>
                    <a:cubicBezTo>
                      <a:pt x="4637" y="2272"/>
                      <a:pt x="4336" y="2612"/>
                      <a:pt x="4024" y="2940"/>
                    </a:cubicBezTo>
                    <a:cubicBezTo>
                      <a:pt x="3706" y="3263"/>
                      <a:pt x="3373" y="3575"/>
                      <a:pt x="3028" y="3865"/>
                    </a:cubicBezTo>
                    <a:cubicBezTo>
                      <a:pt x="2853" y="4013"/>
                      <a:pt x="2672" y="4150"/>
                      <a:pt x="2491" y="4287"/>
                    </a:cubicBezTo>
                    <a:cubicBezTo>
                      <a:pt x="2305" y="4418"/>
                      <a:pt x="2119" y="4549"/>
                      <a:pt x="1933" y="4681"/>
                    </a:cubicBezTo>
                    <a:cubicBezTo>
                      <a:pt x="1747" y="4818"/>
                      <a:pt x="1566" y="4954"/>
                      <a:pt x="1386" y="5091"/>
                    </a:cubicBezTo>
                    <a:cubicBezTo>
                      <a:pt x="1298" y="5162"/>
                      <a:pt x="1205" y="5234"/>
                      <a:pt x="1117" y="5310"/>
                    </a:cubicBezTo>
                    <a:cubicBezTo>
                      <a:pt x="1035" y="5381"/>
                      <a:pt x="948" y="5458"/>
                      <a:pt x="866" y="5535"/>
                    </a:cubicBezTo>
                    <a:cubicBezTo>
                      <a:pt x="521" y="5841"/>
                      <a:pt x="231" y="6192"/>
                      <a:pt x="1" y="6586"/>
                    </a:cubicBezTo>
                    <a:cubicBezTo>
                      <a:pt x="236" y="6197"/>
                      <a:pt x="537" y="5847"/>
                      <a:pt x="882" y="5551"/>
                    </a:cubicBezTo>
                    <a:cubicBezTo>
                      <a:pt x="964" y="5474"/>
                      <a:pt x="1052" y="5403"/>
                      <a:pt x="1139" y="5332"/>
                    </a:cubicBezTo>
                    <a:cubicBezTo>
                      <a:pt x="1227" y="5256"/>
                      <a:pt x="1315" y="5190"/>
                      <a:pt x="1408" y="5119"/>
                    </a:cubicBezTo>
                    <a:cubicBezTo>
                      <a:pt x="1588" y="4982"/>
                      <a:pt x="1774" y="4850"/>
                      <a:pt x="1960" y="4719"/>
                    </a:cubicBezTo>
                    <a:cubicBezTo>
                      <a:pt x="2152" y="4593"/>
                      <a:pt x="2338" y="4462"/>
                      <a:pt x="2524" y="4330"/>
                    </a:cubicBezTo>
                    <a:cubicBezTo>
                      <a:pt x="2710" y="4205"/>
                      <a:pt x="2896" y="4068"/>
                      <a:pt x="3072" y="3920"/>
                    </a:cubicBezTo>
                    <a:cubicBezTo>
                      <a:pt x="3427" y="3635"/>
                      <a:pt x="3767" y="3329"/>
                      <a:pt x="4095" y="3006"/>
                    </a:cubicBezTo>
                    <a:cubicBezTo>
                      <a:pt x="4418" y="2683"/>
                      <a:pt x="4725" y="2344"/>
                      <a:pt x="5026" y="1999"/>
                    </a:cubicBezTo>
                    <a:lnTo>
                      <a:pt x="5135" y="1867"/>
                    </a:lnTo>
                    <a:lnTo>
                      <a:pt x="5245" y="1731"/>
                    </a:lnTo>
                    <a:cubicBezTo>
                      <a:pt x="5283" y="1687"/>
                      <a:pt x="5316" y="1643"/>
                      <a:pt x="5349" y="1594"/>
                    </a:cubicBezTo>
                    <a:lnTo>
                      <a:pt x="5447" y="1457"/>
                    </a:lnTo>
                    <a:cubicBezTo>
                      <a:pt x="5518" y="1364"/>
                      <a:pt x="5578" y="1271"/>
                      <a:pt x="5644" y="1172"/>
                    </a:cubicBezTo>
                    <a:lnTo>
                      <a:pt x="5688" y="1101"/>
                    </a:lnTo>
                    <a:lnTo>
                      <a:pt x="5737" y="1030"/>
                    </a:lnTo>
                    <a:lnTo>
                      <a:pt x="5825" y="882"/>
                    </a:lnTo>
                    <a:cubicBezTo>
                      <a:pt x="5984" y="608"/>
                      <a:pt x="6131" y="335"/>
                      <a:pt x="6274" y="61"/>
                    </a:cubicBezTo>
                    <a:lnTo>
                      <a:pt x="61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 rot="-6541634">
                <a:off x="1102511" y="3566992"/>
                <a:ext cx="472794" cy="930594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7200" extrusionOk="0">
                    <a:moveTo>
                      <a:pt x="50" y="0"/>
                    </a:moveTo>
                    <a:cubicBezTo>
                      <a:pt x="34" y="0"/>
                      <a:pt x="23" y="6"/>
                      <a:pt x="12" y="17"/>
                    </a:cubicBezTo>
                    <a:cubicBezTo>
                      <a:pt x="6" y="27"/>
                      <a:pt x="1" y="44"/>
                      <a:pt x="1" y="60"/>
                    </a:cubicBezTo>
                    <a:cubicBezTo>
                      <a:pt x="1" y="93"/>
                      <a:pt x="171" y="3624"/>
                      <a:pt x="3559" y="7187"/>
                    </a:cubicBezTo>
                    <a:cubicBezTo>
                      <a:pt x="3570" y="7195"/>
                      <a:pt x="3585" y="7199"/>
                      <a:pt x="3600" y="7199"/>
                    </a:cubicBezTo>
                    <a:cubicBezTo>
                      <a:pt x="3615" y="7199"/>
                      <a:pt x="3630" y="7195"/>
                      <a:pt x="3641" y="7187"/>
                    </a:cubicBezTo>
                    <a:cubicBezTo>
                      <a:pt x="3657" y="7165"/>
                      <a:pt x="3657" y="7127"/>
                      <a:pt x="3641" y="7105"/>
                    </a:cubicBezTo>
                    <a:cubicBezTo>
                      <a:pt x="280" y="3580"/>
                      <a:pt x="105" y="88"/>
                      <a:pt x="105" y="55"/>
                    </a:cubicBezTo>
                    <a:cubicBezTo>
                      <a:pt x="105" y="22"/>
                      <a:pt x="83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 rot="-6541634">
                <a:off x="1319822" y="3696177"/>
                <a:ext cx="380639" cy="165180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278" extrusionOk="0">
                    <a:moveTo>
                      <a:pt x="59" y="0"/>
                    </a:moveTo>
                    <a:cubicBezTo>
                      <a:pt x="45" y="0"/>
                      <a:pt x="31" y="6"/>
                      <a:pt x="23" y="19"/>
                    </a:cubicBezTo>
                    <a:cubicBezTo>
                      <a:pt x="17" y="24"/>
                      <a:pt x="12" y="35"/>
                      <a:pt x="6" y="46"/>
                    </a:cubicBezTo>
                    <a:cubicBezTo>
                      <a:pt x="1" y="73"/>
                      <a:pt x="23" y="106"/>
                      <a:pt x="50" y="112"/>
                    </a:cubicBezTo>
                    <a:cubicBezTo>
                      <a:pt x="1369" y="380"/>
                      <a:pt x="2820" y="1261"/>
                      <a:pt x="2836" y="1267"/>
                    </a:cubicBezTo>
                    <a:cubicBezTo>
                      <a:pt x="2847" y="1274"/>
                      <a:pt x="2857" y="1278"/>
                      <a:pt x="2867" y="1278"/>
                    </a:cubicBezTo>
                    <a:cubicBezTo>
                      <a:pt x="2914" y="1278"/>
                      <a:pt x="2945" y="1205"/>
                      <a:pt x="2891" y="1174"/>
                    </a:cubicBezTo>
                    <a:cubicBezTo>
                      <a:pt x="2880" y="1168"/>
                      <a:pt x="1413" y="276"/>
                      <a:pt x="72" y="2"/>
                    </a:cubicBezTo>
                    <a:cubicBezTo>
                      <a:pt x="68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 rot="-6541634">
                <a:off x="1670278" y="3702067"/>
                <a:ext cx="58162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693" extrusionOk="0">
                    <a:moveTo>
                      <a:pt x="303" y="1"/>
                    </a:moveTo>
                    <a:cubicBezTo>
                      <a:pt x="288" y="1"/>
                      <a:pt x="276" y="7"/>
                      <a:pt x="263" y="19"/>
                    </a:cubicBezTo>
                    <a:cubicBezTo>
                      <a:pt x="258" y="25"/>
                      <a:pt x="252" y="30"/>
                      <a:pt x="252" y="41"/>
                    </a:cubicBezTo>
                    <a:cubicBezTo>
                      <a:pt x="242" y="74"/>
                      <a:pt x="1" y="912"/>
                      <a:pt x="335" y="1661"/>
                    </a:cubicBezTo>
                    <a:cubicBezTo>
                      <a:pt x="343" y="1682"/>
                      <a:pt x="363" y="1693"/>
                      <a:pt x="384" y="1693"/>
                    </a:cubicBezTo>
                    <a:cubicBezTo>
                      <a:pt x="391" y="1693"/>
                      <a:pt x="399" y="1692"/>
                      <a:pt x="406" y="1689"/>
                    </a:cubicBezTo>
                    <a:cubicBezTo>
                      <a:pt x="433" y="1678"/>
                      <a:pt x="450" y="1645"/>
                      <a:pt x="433" y="1618"/>
                    </a:cubicBezTo>
                    <a:cubicBezTo>
                      <a:pt x="121" y="901"/>
                      <a:pt x="356" y="80"/>
                      <a:pt x="356" y="74"/>
                    </a:cubicBezTo>
                    <a:cubicBezTo>
                      <a:pt x="362" y="41"/>
                      <a:pt x="346" y="14"/>
                      <a:pt x="318" y="3"/>
                    </a:cubicBezTo>
                    <a:cubicBezTo>
                      <a:pt x="313" y="2"/>
                      <a:pt x="30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 rot="-6541634">
                <a:off x="1107762" y="3890943"/>
                <a:ext cx="410495" cy="14799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145" extrusionOk="0">
                    <a:moveTo>
                      <a:pt x="57" y="1"/>
                    </a:moveTo>
                    <a:cubicBezTo>
                      <a:pt x="42" y="1"/>
                      <a:pt x="31" y="7"/>
                      <a:pt x="23" y="19"/>
                    </a:cubicBezTo>
                    <a:cubicBezTo>
                      <a:pt x="12" y="24"/>
                      <a:pt x="6" y="35"/>
                      <a:pt x="6" y="46"/>
                    </a:cubicBezTo>
                    <a:cubicBezTo>
                      <a:pt x="1" y="79"/>
                      <a:pt x="23" y="107"/>
                      <a:pt x="50" y="112"/>
                    </a:cubicBezTo>
                    <a:cubicBezTo>
                      <a:pt x="1118" y="276"/>
                      <a:pt x="2141" y="627"/>
                      <a:pt x="3088" y="1136"/>
                    </a:cubicBezTo>
                    <a:cubicBezTo>
                      <a:pt x="3098" y="1142"/>
                      <a:pt x="3109" y="1145"/>
                      <a:pt x="3120" y="1145"/>
                    </a:cubicBezTo>
                    <a:cubicBezTo>
                      <a:pt x="3138" y="1145"/>
                      <a:pt x="3154" y="1136"/>
                      <a:pt x="3165" y="1119"/>
                    </a:cubicBezTo>
                    <a:cubicBezTo>
                      <a:pt x="3176" y="1092"/>
                      <a:pt x="3170" y="1059"/>
                      <a:pt x="3143" y="1043"/>
                    </a:cubicBezTo>
                    <a:cubicBezTo>
                      <a:pt x="2185" y="523"/>
                      <a:pt x="1145" y="172"/>
                      <a:pt x="72" y="3"/>
                    </a:cubicBezTo>
                    <a:cubicBezTo>
                      <a:pt x="67" y="1"/>
                      <a:pt x="62" y="1"/>
                      <a:pt x="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 rot="-6541634">
                <a:off x="1521182" y="3904963"/>
                <a:ext cx="73026" cy="30050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2325" extrusionOk="0">
                    <a:moveTo>
                      <a:pt x="502" y="0"/>
                    </a:moveTo>
                    <a:cubicBezTo>
                      <a:pt x="487" y="0"/>
                      <a:pt x="473" y="6"/>
                      <a:pt x="460" y="16"/>
                    </a:cubicBezTo>
                    <a:cubicBezTo>
                      <a:pt x="460" y="21"/>
                      <a:pt x="455" y="21"/>
                      <a:pt x="455" y="27"/>
                    </a:cubicBezTo>
                    <a:cubicBezTo>
                      <a:pt x="438" y="54"/>
                      <a:pt x="0" y="738"/>
                      <a:pt x="444" y="2287"/>
                    </a:cubicBezTo>
                    <a:cubicBezTo>
                      <a:pt x="452" y="2313"/>
                      <a:pt x="474" y="2325"/>
                      <a:pt x="495" y="2325"/>
                    </a:cubicBezTo>
                    <a:cubicBezTo>
                      <a:pt x="528" y="2325"/>
                      <a:pt x="561" y="2298"/>
                      <a:pt x="548" y="2255"/>
                    </a:cubicBezTo>
                    <a:cubicBezTo>
                      <a:pt x="121" y="766"/>
                      <a:pt x="542" y="92"/>
                      <a:pt x="548" y="87"/>
                    </a:cubicBezTo>
                    <a:cubicBezTo>
                      <a:pt x="564" y="60"/>
                      <a:pt x="559" y="27"/>
                      <a:pt x="531" y="10"/>
                    </a:cubicBezTo>
                    <a:cubicBezTo>
                      <a:pt x="522" y="3"/>
                      <a:pt x="512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 rot="-6541634">
                <a:off x="1383850" y="4022158"/>
                <a:ext cx="172935" cy="420448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3253" extrusionOk="0">
                    <a:moveTo>
                      <a:pt x="1261" y="0"/>
                    </a:moveTo>
                    <a:cubicBezTo>
                      <a:pt x="1248" y="0"/>
                      <a:pt x="1234" y="5"/>
                      <a:pt x="1222" y="17"/>
                    </a:cubicBezTo>
                    <a:cubicBezTo>
                      <a:pt x="1211" y="33"/>
                      <a:pt x="1" y="1369"/>
                      <a:pt x="565" y="3219"/>
                    </a:cubicBezTo>
                    <a:cubicBezTo>
                      <a:pt x="575" y="3242"/>
                      <a:pt x="596" y="3252"/>
                      <a:pt x="616" y="3252"/>
                    </a:cubicBezTo>
                    <a:cubicBezTo>
                      <a:pt x="648" y="3252"/>
                      <a:pt x="681" y="3226"/>
                      <a:pt x="674" y="3186"/>
                    </a:cubicBezTo>
                    <a:cubicBezTo>
                      <a:pt x="121" y="1402"/>
                      <a:pt x="1293" y="104"/>
                      <a:pt x="1304" y="93"/>
                    </a:cubicBezTo>
                    <a:cubicBezTo>
                      <a:pt x="1337" y="52"/>
                      <a:pt x="1303" y="0"/>
                      <a:pt x="1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 rot="-6541634">
                <a:off x="1630449" y="3569948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5" y="1"/>
                    </a:cubicBezTo>
                    <a:cubicBezTo>
                      <a:pt x="225" y="12"/>
                      <a:pt x="1" y="570"/>
                      <a:pt x="329" y="888"/>
                    </a:cubicBezTo>
                    <a:cubicBezTo>
                      <a:pt x="429" y="988"/>
                      <a:pt x="559" y="1037"/>
                      <a:pt x="690" y="1037"/>
                    </a:cubicBezTo>
                    <a:cubicBezTo>
                      <a:pt x="825" y="1037"/>
                      <a:pt x="960" y="985"/>
                      <a:pt x="1062" y="882"/>
                    </a:cubicBezTo>
                    <a:cubicBezTo>
                      <a:pt x="1378" y="555"/>
                      <a:pt x="1147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 rot="-6541634">
                <a:off x="1736949" y="3671104"/>
                <a:ext cx="179010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038" extrusionOk="0">
                    <a:moveTo>
                      <a:pt x="692" y="0"/>
                    </a:moveTo>
                    <a:cubicBezTo>
                      <a:pt x="690" y="0"/>
                      <a:pt x="687" y="0"/>
                      <a:pt x="685" y="0"/>
                    </a:cubicBezTo>
                    <a:cubicBezTo>
                      <a:pt x="225" y="6"/>
                      <a:pt x="1" y="570"/>
                      <a:pt x="335" y="893"/>
                    </a:cubicBezTo>
                    <a:cubicBezTo>
                      <a:pt x="434" y="989"/>
                      <a:pt x="563" y="1037"/>
                      <a:pt x="693" y="1037"/>
                    </a:cubicBezTo>
                    <a:cubicBezTo>
                      <a:pt x="827" y="1037"/>
                      <a:pt x="962" y="985"/>
                      <a:pt x="1063" y="882"/>
                    </a:cubicBezTo>
                    <a:cubicBezTo>
                      <a:pt x="1384" y="555"/>
                      <a:pt x="1153" y="0"/>
                      <a:pt x="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 rot="-6541634">
                <a:off x="1636961" y="3893449"/>
                <a:ext cx="178881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24" y="6"/>
                      <a:pt x="0" y="570"/>
                      <a:pt x="334" y="887"/>
                    </a:cubicBezTo>
                    <a:cubicBezTo>
                      <a:pt x="434" y="987"/>
                      <a:pt x="564" y="1037"/>
                      <a:pt x="695" y="1037"/>
                    </a:cubicBezTo>
                    <a:cubicBezTo>
                      <a:pt x="828" y="1037"/>
                      <a:pt x="962" y="985"/>
                      <a:pt x="1062" y="882"/>
                    </a:cubicBezTo>
                    <a:cubicBezTo>
                      <a:pt x="1383" y="550"/>
                      <a:pt x="1152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 rot="-6541634">
                <a:off x="1444986" y="3500745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2" y="1"/>
                    </a:moveTo>
                    <a:cubicBezTo>
                      <a:pt x="690" y="1"/>
                      <a:pt x="687" y="1"/>
                      <a:pt x="685" y="1"/>
                    </a:cubicBezTo>
                    <a:cubicBezTo>
                      <a:pt x="225" y="6"/>
                      <a:pt x="1" y="570"/>
                      <a:pt x="329" y="887"/>
                    </a:cubicBezTo>
                    <a:cubicBezTo>
                      <a:pt x="429" y="987"/>
                      <a:pt x="560" y="1037"/>
                      <a:pt x="691" y="1037"/>
                    </a:cubicBezTo>
                    <a:cubicBezTo>
                      <a:pt x="825" y="1037"/>
                      <a:pt x="960" y="985"/>
                      <a:pt x="1063" y="882"/>
                    </a:cubicBezTo>
                    <a:cubicBezTo>
                      <a:pt x="1379" y="550"/>
                      <a:pt x="1147" y="1"/>
                      <a:pt x="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 rot="-6541634">
                <a:off x="1225849" y="3699232"/>
                <a:ext cx="178105" cy="133644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034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19" y="6"/>
                      <a:pt x="0" y="565"/>
                      <a:pt x="329" y="888"/>
                    </a:cubicBezTo>
                    <a:cubicBezTo>
                      <a:pt x="428" y="985"/>
                      <a:pt x="559" y="1034"/>
                      <a:pt x="689" y="1034"/>
                    </a:cubicBezTo>
                    <a:cubicBezTo>
                      <a:pt x="823" y="1034"/>
                      <a:pt x="957" y="982"/>
                      <a:pt x="1057" y="877"/>
                    </a:cubicBezTo>
                    <a:cubicBezTo>
                      <a:pt x="1378" y="550"/>
                      <a:pt x="1146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 rot="-6541634">
                <a:off x="1560523" y="4111050"/>
                <a:ext cx="178235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8" extrusionOk="0">
                    <a:moveTo>
                      <a:pt x="691" y="0"/>
                    </a:moveTo>
                    <a:cubicBezTo>
                      <a:pt x="689" y="0"/>
                      <a:pt x="687" y="1"/>
                      <a:pt x="684" y="1"/>
                    </a:cubicBezTo>
                    <a:cubicBezTo>
                      <a:pt x="225" y="6"/>
                      <a:pt x="0" y="570"/>
                      <a:pt x="329" y="893"/>
                    </a:cubicBezTo>
                    <a:cubicBezTo>
                      <a:pt x="428" y="989"/>
                      <a:pt x="557" y="1037"/>
                      <a:pt x="687" y="1037"/>
                    </a:cubicBezTo>
                    <a:cubicBezTo>
                      <a:pt x="823" y="1037"/>
                      <a:pt x="959" y="985"/>
                      <a:pt x="1062" y="882"/>
                    </a:cubicBezTo>
                    <a:cubicBezTo>
                      <a:pt x="1378" y="555"/>
                      <a:pt x="1147" y="0"/>
                      <a:pt x="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 rot="-6541634">
                <a:off x="239832" y="4616733"/>
                <a:ext cx="1202793" cy="1546596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11966" extrusionOk="0">
                    <a:moveTo>
                      <a:pt x="8939" y="1"/>
                    </a:moveTo>
                    <a:cubicBezTo>
                      <a:pt x="8939" y="1"/>
                      <a:pt x="3931" y="1451"/>
                      <a:pt x="2820" y="2332"/>
                    </a:cubicBezTo>
                    <a:cubicBezTo>
                      <a:pt x="1714" y="3214"/>
                      <a:pt x="2984" y="3296"/>
                      <a:pt x="3351" y="3559"/>
                    </a:cubicBezTo>
                    <a:cubicBezTo>
                      <a:pt x="3723" y="3821"/>
                      <a:pt x="2250" y="4297"/>
                      <a:pt x="1594" y="4708"/>
                    </a:cubicBezTo>
                    <a:cubicBezTo>
                      <a:pt x="931" y="5118"/>
                      <a:pt x="482" y="6252"/>
                      <a:pt x="1397" y="6273"/>
                    </a:cubicBezTo>
                    <a:cubicBezTo>
                      <a:pt x="1922" y="6284"/>
                      <a:pt x="2190" y="6290"/>
                      <a:pt x="2168" y="6470"/>
                    </a:cubicBezTo>
                    <a:cubicBezTo>
                      <a:pt x="2152" y="6651"/>
                      <a:pt x="762" y="7390"/>
                      <a:pt x="384" y="8123"/>
                    </a:cubicBezTo>
                    <a:cubicBezTo>
                      <a:pt x="1" y="8851"/>
                      <a:pt x="592" y="8824"/>
                      <a:pt x="866" y="8994"/>
                    </a:cubicBezTo>
                    <a:cubicBezTo>
                      <a:pt x="1145" y="9169"/>
                      <a:pt x="83" y="10023"/>
                      <a:pt x="203" y="11019"/>
                    </a:cubicBezTo>
                    <a:cubicBezTo>
                      <a:pt x="282" y="11667"/>
                      <a:pt x="640" y="11965"/>
                      <a:pt x="1038" y="11965"/>
                    </a:cubicBezTo>
                    <a:cubicBezTo>
                      <a:pt x="1251" y="11965"/>
                      <a:pt x="1477" y="11879"/>
                      <a:pt x="1676" y="11714"/>
                    </a:cubicBezTo>
                    <a:cubicBezTo>
                      <a:pt x="2245" y="11243"/>
                      <a:pt x="2316" y="10023"/>
                      <a:pt x="2469" y="9891"/>
                    </a:cubicBezTo>
                    <a:cubicBezTo>
                      <a:pt x="2477" y="9885"/>
                      <a:pt x="2483" y="9882"/>
                      <a:pt x="2490" y="9882"/>
                    </a:cubicBezTo>
                    <a:cubicBezTo>
                      <a:pt x="2611" y="9882"/>
                      <a:pt x="2556" y="11011"/>
                      <a:pt x="3172" y="11011"/>
                    </a:cubicBezTo>
                    <a:cubicBezTo>
                      <a:pt x="3191" y="11011"/>
                      <a:pt x="3210" y="11010"/>
                      <a:pt x="3230" y="11008"/>
                    </a:cubicBezTo>
                    <a:cubicBezTo>
                      <a:pt x="3942" y="10937"/>
                      <a:pt x="3794" y="8337"/>
                      <a:pt x="4040" y="7784"/>
                    </a:cubicBezTo>
                    <a:cubicBezTo>
                      <a:pt x="4076" y="7702"/>
                      <a:pt x="4111" y="7666"/>
                      <a:pt x="4147" y="7666"/>
                    </a:cubicBezTo>
                    <a:cubicBezTo>
                      <a:pt x="4353" y="7666"/>
                      <a:pt x="4580" y="8835"/>
                      <a:pt x="5036" y="9120"/>
                    </a:cubicBezTo>
                    <a:cubicBezTo>
                      <a:pt x="5073" y="9142"/>
                      <a:pt x="5109" y="9152"/>
                      <a:pt x="5145" y="9152"/>
                    </a:cubicBezTo>
                    <a:cubicBezTo>
                      <a:pt x="5644" y="9152"/>
                      <a:pt x="6126" y="7129"/>
                      <a:pt x="6350" y="5781"/>
                    </a:cubicBezTo>
                    <a:cubicBezTo>
                      <a:pt x="6438" y="5510"/>
                      <a:pt x="6512" y="5409"/>
                      <a:pt x="6581" y="5409"/>
                    </a:cubicBezTo>
                    <a:cubicBezTo>
                      <a:pt x="6743" y="5409"/>
                      <a:pt x="6871" y="5980"/>
                      <a:pt x="7056" y="6208"/>
                    </a:cubicBezTo>
                    <a:cubicBezTo>
                      <a:pt x="7072" y="6227"/>
                      <a:pt x="7093" y="6236"/>
                      <a:pt x="7119" y="6236"/>
                    </a:cubicBezTo>
                    <a:cubicBezTo>
                      <a:pt x="7546" y="6236"/>
                      <a:pt x="9305" y="3819"/>
                      <a:pt x="89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 rot="-6541634">
                <a:off x="373937" y="4793902"/>
                <a:ext cx="921934" cy="1150835"/>
              </a:xfrm>
              <a:custGeom>
                <a:avLst/>
                <a:gdLst/>
                <a:ahLst/>
                <a:cxnLst/>
                <a:rect l="l" t="t" r="r" b="b"/>
                <a:pathLst>
                  <a:path w="7133" h="8904" extrusionOk="0">
                    <a:moveTo>
                      <a:pt x="7056" y="1"/>
                    </a:moveTo>
                    <a:cubicBezTo>
                      <a:pt x="7039" y="1"/>
                      <a:pt x="6690" y="161"/>
                      <a:pt x="6705" y="177"/>
                    </a:cubicBez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6286" y="629"/>
                      <a:pt x="1405" y="4726"/>
                      <a:pt x="6" y="8842"/>
                    </a:cubicBezTo>
                    <a:cubicBezTo>
                      <a:pt x="0" y="8869"/>
                      <a:pt x="11" y="8891"/>
                      <a:pt x="39" y="8902"/>
                    </a:cubicBezTo>
                    <a:cubicBezTo>
                      <a:pt x="42" y="8903"/>
                      <a:pt x="46" y="8903"/>
                      <a:pt x="50" y="8903"/>
                    </a:cubicBezTo>
                    <a:cubicBezTo>
                      <a:pt x="69" y="8903"/>
                      <a:pt x="89" y="8893"/>
                      <a:pt x="93" y="8874"/>
                    </a:cubicBezTo>
                    <a:cubicBezTo>
                      <a:pt x="1582" y="4485"/>
                      <a:pt x="7067" y="111"/>
                      <a:pt x="7110" y="73"/>
                    </a:cubicBezTo>
                    <a:cubicBezTo>
                      <a:pt x="7132" y="56"/>
                      <a:pt x="7132" y="29"/>
                      <a:pt x="7121" y="7"/>
                    </a:cubicBezTo>
                    <a:lnTo>
                      <a:pt x="7121" y="7"/>
                    </a:ln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7025" y="26"/>
                      <a:pt x="7052" y="4"/>
                      <a:pt x="7056" y="2"/>
                    </a:cubicBezTo>
                    <a:cubicBezTo>
                      <a:pt x="7056" y="1"/>
                      <a:pt x="7056" y="1"/>
                      <a:pt x="7056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 rot="-6541634">
                <a:off x="1109686" y="5430994"/>
                <a:ext cx="319375" cy="364224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818" extrusionOk="0">
                    <a:moveTo>
                      <a:pt x="2283" y="1"/>
                    </a:moveTo>
                    <a:lnTo>
                      <a:pt x="2207" y="28"/>
                    </a:lnTo>
                    <a:cubicBezTo>
                      <a:pt x="1101" y="466"/>
                      <a:pt x="34" y="1205"/>
                      <a:pt x="23" y="1210"/>
                    </a:cubicBezTo>
                    <a:cubicBezTo>
                      <a:pt x="6" y="1227"/>
                      <a:pt x="1" y="1254"/>
                      <a:pt x="12" y="1276"/>
                    </a:cubicBezTo>
                    <a:cubicBezTo>
                      <a:pt x="22" y="1287"/>
                      <a:pt x="38" y="1293"/>
                      <a:pt x="53" y="1293"/>
                    </a:cubicBezTo>
                    <a:cubicBezTo>
                      <a:pt x="61" y="1293"/>
                      <a:pt x="70" y="1291"/>
                      <a:pt x="77" y="1287"/>
                    </a:cubicBezTo>
                    <a:cubicBezTo>
                      <a:pt x="88" y="1276"/>
                      <a:pt x="1096" y="581"/>
                      <a:pt x="2163" y="143"/>
                    </a:cubicBezTo>
                    <a:lnTo>
                      <a:pt x="2163" y="143"/>
                    </a:lnTo>
                    <a:cubicBezTo>
                      <a:pt x="1999" y="1139"/>
                      <a:pt x="2360" y="2716"/>
                      <a:pt x="2371" y="2781"/>
                    </a:cubicBezTo>
                    <a:cubicBezTo>
                      <a:pt x="2378" y="2807"/>
                      <a:pt x="2397" y="2817"/>
                      <a:pt x="2417" y="2817"/>
                    </a:cubicBezTo>
                    <a:cubicBezTo>
                      <a:pt x="2443" y="2817"/>
                      <a:pt x="2470" y="2797"/>
                      <a:pt x="2464" y="2765"/>
                    </a:cubicBezTo>
                    <a:cubicBezTo>
                      <a:pt x="2459" y="2748"/>
                      <a:pt x="2070" y="1052"/>
                      <a:pt x="2267" y="83"/>
                    </a:cubicBezTo>
                    <a:lnTo>
                      <a:pt x="2283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 rot="-6541634">
                <a:off x="726871" y="5293003"/>
                <a:ext cx="482229" cy="472923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659" extrusionOk="0">
                    <a:moveTo>
                      <a:pt x="3435" y="1"/>
                    </a:moveTo>
                    <a:lnTo>
                      <a:pt x="3375" y="6"/>
                    </a:lnTo>
                    <a:cubicBezTo>
                      <a:pt x="1602" y="171"/>
                      <a:pt x="63" y="1003"/>
                      <a:pt x="47" y="1013"/>
                    </a:cubicBezTo>
                    <a:cubicBezTo>
                      <a:pt x="0" y="1037"/>
                      <a:pt x="25" y="1096"/>
                      <a:pt x="68" y="1096"/>
                    </a:cubicBezTo>
                    <a:cubicBezTo>
                      <a:pt x="75" y="1096"/>
                      <a:pt x="83" y="1094"/>
                      <a:pt x="91" y="1090"/>
                    </a:cubicBezTo>
                    <a:cubicBezTo>
                      <a:pt x="107" y="1085"/>
                      <a:pt x="1596" y="275"/>
                      <a:pt x="3326" y="105"/>
                    </a:cubicBezTo>
                    <a:lnTo>
                      <a:pt x="3326" y="105"/>
                    </a:lnTo>
                    <a:cubicBezTo>
                      <a:pt x="3047" y="1709"/>
                      <a:pt x="3632" y="3608"/>
                      <a:pt x="3638" y="3624"/>
                    </a:cubicBezTo>
                    <a:cubicBezTo>
                      <a:pt x="3642" y="3647"/>
                      <a:pt x="3662" y="3659"/>
                      <a:pt x="3681" y="3659"/>
                    </a:cubicBezTo>
                    <a:cubicBezTo>
                      <a:pt x="3685" y="3659"/>
                      <a:pt x="3689" y="3658"/>
                      <a:pt x="3692" y="3657"/>
                    </a:cubicBezTo>
                    <a:cubicBezTo>
                      <a:pt x="3720" y="3646"/>
                      <a:pt x="3731" y="3624"/>
                      <a:pt x="3725" y="3597"/>
                    </a:cubicBezTo>
                    <a:cubicBezTo>
                      <a:pt x="3720" y="3581"/>
                      <a:pt x="3129" y="1659"/>
                      <a:pt x="3424" y="61"/>
                    </a:cubicBezTo>
                    <a:lnTo>
                      <a:pt x="3435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 rot="-6541634">
                <a:off x="295516" y="5209717"/>
                <a:ext cx="528500" cy="383482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967" extrusionOk="0">
                    <a:moveTo>
                      <a:pt x="2839" y="1"/>
                    </a:moveTo>
                    <a:cubicBezTo>
                      <a:pt x="1486" y="1"/>
                      <a:pt x="56" y="338"/>
                      <a:pt x="39" y="342"/>
                    </a:cubicBezTo>
                    <a:cubicBezTo>
                      <a:pt x="12" y="347"/>
                      <a:pt x="1" y="369"/>
                      <a:pt x="6" y="397"/>
                    </a:cubicBezTo>
                    <a:cubicBezTo>
                      <a:pt x="11" y="416"/>
                      <a:pt x="28" y="431"/>
                      <a:pt x="50" y="431"/>
                    </a:cubicBezTo>
                    <a:cubicBezTo>
                      <a:pt x="54" y="431"/>
                      <a:pt x="57" y="430"/>
                      <a:pt x="61" y="429"/>
                    </a:cubicBezTo>
                    <a:cubicBezTo>
                      <a:pt x="79" y="425"/>
                      <a:pt x="1505" y="87"/>
                      <a:pt x="2846" y="87"/>
                    </a:cubicBezTo>
                    <a:cubicBezTo>
                      <a:pt x="3171" y="87"/>
                      <a:pt x="3490" y="107"/>
                      <a:pt x="3783" y="156"/>
                    </a:cubicBezTo>
                    <a:cubicBezTo>
                      <a:pt x="3548" y="1530"/>
                      <a:pt x="3985" y="2920"/>
                      <a:pt x="3991" y="2936"/>
                    </a:cubicBezTo>
                    <a:cubicBezTo>
                      <a:pt x="3997" y="2957"/>
                      <a:pt x="4014" y="2966"/>
                      <a:pt x="4031" y="2966"/>
                    </a:cubicBezTo>
                    <a:cubicBezTo>
                      <a:pt x="4059" y="2966"/>
                      <a:pt x="4089" y="2943"/>
                      <a:pt x="4079" y="2909"/>
                    </a:cubicBezTo>
                    <a:cubicBezTo>
                      <a:pt x="4073" y="2893"/>
                      <a:pt x="3630" y="1491"/>
                      <a:pt x="3881" y="128"/>
                    </a:cubicBezTo>
                    <a:lnTo>
                      <a:pt x="3892" y="85"/>
                    </a:lnTo>
                    <a:lnTo>
                      <a:pt x="3843" y="79"/>
                    </a:lnTo>
                    <a:cubicBezTo>
                      <a:pt x="3531" y="23"/>
                      <a:pt x="3187" y="1"/>
                      <a:pt x="2839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 rot="-6541634">
                <a:off x="345853" y="3200224"/>
                <a:ext cx="1085435" cy="1218949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94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3232"/>
                      <a:pt x="1700" y="5116"/>
                      <a:pt x="2088" y="5116"/>
                    </a:cubicBezTo>
                    <a:cubicBezTo>
                      <a:pt x="2117" y="5116"/>
                      <a:pt x="2139" y="5106"/>
                      <a:pt x="2152" y="5085"/>
                    </a:cubicBezTo>
                    <a:cubicBezTo>
                      <a:pt x="2289" y="4874"/>
                      <a:pt x="2345" y="4370"/>
                      <a:pt x="2487" y="4370"/>
                    </a:cubicBezTo>
                    <a:cubicBezTo>
                      <a:pt x="2544" y="4370"/>
                      <a:pt x="2615" y="4451"/>
                      <a:pt x="2710" y="4664"/>
                    </a:cubicBezTo>
                    <a:cubicBezTo>
                      <a:pt x="3017" y="5770"/>
                      <a:pt x="3592" y="7413"/>
                      <a:pt x="4015" y="7413"/>
                    </a:cubicBezTo>
                    <a:cubicBezTo>
                      <a:pt x="4052" y="7413"/>
                      <a:pt x="4088" y="7400"/>
                      <a:pt x="4123" y="7373"/>
                    </a:cubicBezTo>
                    <a:cubicBezTo>
                      <a:pt x="4485" y="7091"/>
                      <a:pt x="4568" y="6063"/>
                      <a:pt x="4748" y="6063"/>
                    </a:cubicBezTo>
                    <a:cubicBezTo>
                      <a:pt x="4777" y="6063"/>
                      <a:pt x="4809" y="6090"/>
                      <a:pt x="4845" y="6152"/>
                    </a:cubicBezTo>
                    <a:cubicBezTo>
                      <a:pt x="5102" y="6601"/>
                      <a:pt x="5206" y="8813"/>
                      <a:pt x="5819" y="8813"/>
                    </a:cubicBezTo>
                    <a:cubicBezTo>
                      <a:pt x="6406" y="8813"/>
                      <a:pt x="6236" y="7794"/>
                      <a:pt x="6345" y="7794"/>
                    </a:cubicBezTo>
                    <a:cubicBezTo>
                      <a:pt x="6350" y="7794"/>
                      <a:pt x="6355" y="7796"/>
                      <a:pt x="6361" y="7800"/>
                    </a:cubicBezTo>
                    <a:cubicBezTo>
                      <a:pt x="6504" y="7899"/>
                      <a:pt x="6673" y="8922"/>
                      <a:pt x="7199" y="9272"/>
                    </a:cubicBezTo>
                    <a:cubicBezTo>
                      <a:pt x="7357" y="9377"/>
                      <a:pt x="7527" y="9431"/>
                      <a:pt x="7687" y="9431"/>
                    </a:cubicBezTo>
                    <a:cubicBezTo>
                      <a:pt x="8056" y="9431"/>
                      <a:pt x="8375" y="9148"/>
                      <a:pt x="8387" y="8550"/>
                    </a:cubicBezTo>
                    <a:cubicBezTo>
                      <a:pt x="8397" y="7691"/>
                      <a:pt x="7423" y="7067"/>
                      <a:pt x="7642" y="6897"/>
                    </a:cubicBezTo>
                    <a:cubicBezTo>
                      <a:pt x="7861" y="6727"/>
                      <a:pt x="8359" y="6700"/>
                      <a:pt x="7971" y="6114"/>
                    </a:cubicBezTo>
                    <a:cubicBezTo>
                      <a:pt x="7587" y="5528"/>
                      <a:pt x="6339" y="5030"/>
                      <a:pt x="6312" y="4877"/>
                    </a:cubicBezTo>
                    <a:cubicBezTo>
                      <a:pt x="6279" y="4724"/>
                      <a:pt x="6504" y="4697"/>
                      <a:pt x="6947" y="4642"/>
                    </a:cubicBezTo>
                    <a:cubicBezTo>
                      <a:pt x="7719" y="4538"/>
                      <a:pt x="7237" y="3618"/>
                      <a:pt x="6640" y="3328"/>
                    </a:cubicBezTo>
                    <a:cubicBezTo>
                      <a:pt x="6049" y="3043"/>
                      <a:pt x="4752" y="2770"/>
                      <a:pt x="5048" y="2513"/>
                    </a:cubicBezTo>
                    <a:cubicBezTo>
                      <a:pt x="5338" y="2261"/>
                      <a:pt x="6405" y="2080"/>
                      <a:pt x="5387" y="1429"/>
                    </a:cubicBezTo>
                    <a:cubicBezTo>
                      <a:pt x="4374" y="78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 rot="-6541634">
                <a:off x="452622" y="3385318"/>
                <a:ext cx="883677" cy="893241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6911" extrusionOk="0">
                    <a:moveTo>
                      <a:pt x="66" y="0"/>
                    </a:moveTo>
                    <a:cubicBezTo>
                      <a:pt x="65" y="0"/>
                      <a:pt x="65" y="1"/>
                      <a:pt x="66" y="1"/>
                    </a:cubicBezTo>
                    <a:cubicBezTo>
                      <a:pt x="69" y="3"/>
                      <a:pt x="95" y="19"/>
                      <a:pt x="141" y="50"/>
                    </a:cubicBezTo>
                    <a:lnTo>
                      <a:pt x="141" y="50"/>
                    </a:lnTo>
                    <a:lnTo>
                      <a:pt x="16" y="12"/>
                    </a:lnTo>
                    <a:lnTo>
                      <a:pt x="16" y="12"/>
                    </a:lnTo>
                    <a:cubicBezTo>
                      <a:pt x="0" y="29"/>
                      <a:pt x="6" y="56"/>
                      <a:pt x="27" y="67"/>
                    </a:cubicBezTo>
                    <a:cubicBezTo>
                      <a:pt x="71" y="94"/>
                      <a:pt x="5101" y="3307"/>
                      <a:pt x="6760" y="6887"/>
                    </a:cubicBezTo>
                    <a:cubicBezTo>
                      <a:pt x="6764" y="6904"/>
                      <a:pt x="6778" y="6911"/>
                      <a:pt x="6794" y="6911"/>
                    </a:cubicBezTo>
                    <a:cubicBezTo>
                      <a:pt x="6799" y="6911"/>
                      <a:pt x="6804" y="6910"/>
                      <a:pt x="6809" y="6909"/>
                    </a:cubicBezTo>
                    <a:cubicBezTo>
                      <a:pt x="6831" y="6898"/>
                      <a:pt x="6837" y="6876"/>
                      <a:pt x="6831" y="6860"/>
                    </a:cubicBezTo>
                    <a:cubicBezTo>
                      <a:pt x="5275" y="3501"/>
                      <a:pt x="777" y="467"/>
                      <a:pt x="141" y="50"/>
                    </a:cubicBezTo>
                    <a:lnTo>
                      <a:pt x="141" y="50"/>
                    </a:lnTo>
                    <a:lnTo>
                      <a:pt x="378" y="122"/>
                    </a:lnTo>
                    <a:cubicBezTo>
                      <a:pt x="388" y="106"/>
                      <a:pt x="79" y="0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 rot="-6541634">
                <a:off x="895353" y="3264578"/>
                <a:ext cx="264702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400" extrusionOk="0">
                    <a:moveTo>
                      <a:pt x="0" y="1"/>
                    </a:moveTo>
                    <a:lnTo>
                      <a:pt x="22" y="66"/>
                    </a:lnTo>
                    <a:cubicBezTo>
                      <a:pt x="274" y="871"/>
                      <a:pt x="99" y="2343"/>
                      <a:pt x="99" y="2360"/>
                    </a:cubicBezTo>
                    <a:cubicBezTo>
                      <a:pt x="96" y="2386"/>
                      <a:pt x="116" y="2399"/>
                      <a:pt x="136" y="2399"/>
                    </a:cubicBezTo>
                    <a:cubicBezTo>
                      <a:pt x="154" y="2399"/>
                      <a:pt x="173" y="2388"/>
                      <a:pt x="175" y="2365"/>
                    </a:cubicBezTo>
                    <a:cubicBezTo>
                      <a:pt x="181" y="2305"/>
                      <a:pt x="345" y="942"/>
                      <a:pt x="115" y="115"/>
                    </a:cubicBezTo>
                    <a:lnTo>
                      <a:pt x="115" y="115"/>
                    </a:lnTo>
                    <a:cubicBezTo>
                      <a:pt x="761" y="313"/>
                      <a:pt x="1390" y="575"/>
                      <a:pt x="1987" y="893"/>
                    </a:cubicBezTo>
                    <a:cubicBezTo>
                      <a:pt x="1992" y="896"/>
                      <a:pt x="1997" y="897"/>
                      <a:pt x="2002" y="897"/>
                    </a:cubicBezTo>
                    <a:cubicBezTo>
                      <a:pt x="2015" y="897"/>
                      <a:pt x="2028" y="888"/>
                      <a:pt x="2036" y="876"/>
                    </a:cubicBezTo>
                    <a:cubicBezTo>
                      <a:pt x="2047" y="860"/>
                      <a:pt x="2042" y="833"/>
                      <a:pt x="2020" y="822"/>
                    </a:cubicBezTo>
                    <a:cubicBezTo>
                      <a:pt x="2014" y="816"/>
                      <a:pt x="1046" y="291"/>
                      <a:pt x="71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 rot="-6541634">
                <a:off x="706231" y="3446930"/>
                <a:ext cx="386197" cy="402611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3115" extrusionOk="0">
                    <a:moveTo>
                      <a:pt x="136" y="1"/>
                    </a:moveTo>
                    <a:cubicBezTo>
                      <a:pt x="107" y="1"/>
                      <a:pt x="79" y="1"/>
                      <a:pt x="50" y="2"/>
                    </a:cubicBezTo>
                    <a:lnTo>
                      <a:pt x="1" y="2"/>
                    </a:lnTo>
                    <a:lnTo>
                      <a:pt x="12" y="51"/>
                    </a:lnTo>
                    <a:cubicBezTo>
                      <a:pt x="411" y="1375"/>
                      <a:pt x="83" y="3056"/>
                      <a:pt x="77" y="3072"/>
                    </a:cubicBezTo>
                    <a:cubicBezTo>
                      <a:pt x="74" y="3098"/>
                      <a:pt x="96" y="3114"/>
                      <a:pt x="117" y="3114"/>
                    </a:cubicBezTo>
                    <a:cubicBezTo>
                      <a:pt x="132" y="3114"/>
                      <a:pt x="147" y="3107"/>
                      <a:pt x="154" y="3089"/>
                    </a:cubicBezTo>
                    <a:cubicBezTo>
                      <a:pt x="154" y="3072"/>
                      <a:pt x="483" y="1414"/>
                      <a:pt x="99" y="78"/>
                    </a:cubicBezTo>
                    <a:cubicBezTo>
                      <a:pt x="114" y="78"/>
                      <a:pt x="128" y="78"/>
                      <a:pt x="143" y="78"/>
                    </a:cubicBezTo>
                    <a:cubicBezTo>
                      <a:pt x="1609" y="78"/>
                      <a:pt x="2913" y="620"/>
                      <a:pt x="2929" y="626"/>
                    </a:cubicBezTo>
                    <a:cubicBezTo>
                      <a:pt x="2931" y="626"/>
                      <a:pt x="2933" y="626"/>
                      <a:pt x="2935" y="626"/>
                    </a:cubicBezTo>
                    <a:cubicBezTo>
                      <a:pt x="2970" y="626"/>
                      <a:pt x="2988" y="580"/>
                      <a:pt x="2957" y="554"/>
                    </a:cubicBezTo>
                    <a:cubicBezTo>
                      <a:pt x="2946" y="549"/>
                      <a:pt x="1618" y="1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 rot="-6541634">
                <a:off x="505003" y="3801013"/>
                <a:ext cx="431305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667" extrusionOk="0">
                    <a:moveTo>
                      <a:pt x="1837" y="1"/>
                    </a:moveTo>
                    <a:cubicBezTo>
                      <a:pt x="1249" y="1"/>
                      <a:pt x="581" y="46"/>
                      <a:pt x="39" y="202"/>
                    </a:cubicBezTo>
                    <a:lnTo>
                      <a:pt x="1" y="213"/>
                    </a:lnTo>
                    <a:lnTo>
                      <a:pt x="12" y="252"/>
                    </a:lnTo>
                    <a:cubicBezTo>
                      <a:pt x="346" y="1379"/>
                      <a:pt x="99" y="2605"/>
                      <a:pt x="99" y="2616"/>
                    </a:cubicBezTo>
                    <a:cubicBezTo>
                      <a:pt x="94" y="2638"/>
                      <a:pt x="105" y="2660"/>
                      <a:pt x="127" y="2665"/>
                    </a:cubicBezTo>
                    <a:cubicBezTo>
                      <a:pt x="130" y="2666"/>
                      <a:pt x="133" y="2666"/>
                      <a:pt x="135" y="2666"/>
                    </a:cubicBezTo>
                    <a:cubicBezTo>
                      <a:pt x="154" y="2666"/>
                      <a:pt x="171" y="2652"/>
                      <a:pt x="171" y="2633"/>
                    </a:cubicBezTo>
                    <a:cubicBezTo>
                      <a:pt x="171" y="2622"/>
                      <a:pt x="422" y="1401"/>
                      <a:pt x="99" y="262"/>
                    </a:cubicBezTo>
                    <a:cubicBezTo>
                      <a:pt x="622" y="119"/>
                      <a:pt x="1259" y="77"/>
                      <a:pt x="1824" y="77"/>
                    </a:cubicBezTo>
                    <a:cubicBezTo>
                      <a:pt x="2615" y="77"/>
                      <a:pt x="3267" y="158"/>
                      <a:pt x="3280" y="158"/>
                    </a:cubicBezTo>
                    <a:cubicBezTo>
                      <a:pt x="3283" y="159"/>
                      <a:pt x="3286" y="160"/>
                      <a:pt x="3289" y="160"/>
                    </a:cubicBezTo>
                    <a:cubicBezTo>
                      <a:pt x="3330" y="160"/>
                      <a:pt x="3336" y="92"/>
                      <a:pt x="3285" y="82"/>
                    </a:cubicBezTo>
                    <a:cubicBezTo>
                      <a:pt x="3276" y="82"/>
                      <a:pt x="2628" y="1"/>
                      <a:pt x="18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 rot="-6541634">
                <a:off x="1064353" y="4042494"/>
                <a:ext cx="263539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122" extrusionOk="0">
                    <a:moveTo>
                      <a:pt x="1541" y="1"/>
                    </a:moveTo>
                    <a:cubicBezTo>
                      <a:pt x="1437" y="1"/>
                      <a:pt x="1306" y="39"/>
                      <a:pt x="1140" y="136"/>
                    </a:cubicBezTo>
                    <a:cubicBezTo>
                      <a:pt x="478" y="508"/>
                      <a:pt x="177" y="968"/>
                      <a:pt x="79" y="1132"/>
                    </a:cubicBezTo>
                    <a:cubicBezTo>
                      <a:pt x="0" y="1266"/>
                      <a:pt x="46" y="1454"/>
                      <a:pt x="233" y="1454"/>
                    </a:cubicBezTo>
                    <a:cubicBezTo>
                      <a:pt x="268" y="1454"/>
                      <a:pt x="308" y="1448"/>
                      <a:pt x="352" y="1433"/>
                    </a:cubicBezTo>
                    <a:lnTo>
                      <a:pt x="352" y="1433"/>
                    </a:lnTo>
                    <a:cubicBezTo>
                      <a:pt x="273" y="1712"/>
                      <a:pt x="383" y="1882"/>
                      <a:pt x="574" y="1882"/>
                    </a:cubicBezTo>
                    <a:cubicBezTo>
                      <a:pt x="661" y="1882"/>
                      <a:pt x="763" y="1848"/>
                      <a:pt x="872" y="1773"/>
                    </a:cubicBezTo>
                    <a:lnTo>
                      <a:pt x="872" y="1773"/>
                    </a:lnTo>
                    <a:cubicBezTo>
                      <a:pt x="844" y="1988"/>
                      <a:pt x="1038" y="2121"/>
                      <a:pt x="1229" y="2121"/>
                    </a:cubicBezTo>
                    <a:cubicBezTo>
                      <a:pt x="1368" y="2121"/>
                      <a:pt x="1506" y="2052"/>
                      <a:pt x="1556" y="1893"/>
                    </a:cubicBezTo>
                    <a:cubicBezTo>
                      <a:pt x="1582" y="1937"/>
                      <a:pt x="1652" y="1992"/>
                      <a:pt x="1729" y="1992"/>
                    </a:cubicBezTo>
                    <a:cubicBezTo>
                      <a:pt x="1814" y="1992"/>
                      <a:pt x="1907" y="1924"/>
                      <a:pt x="1956" y="1696"/>
                    </a:cubicBezTo>
                    <a:cubicBezTo>
                      <a:pt x="2038" y="1258"/>
                      <a:pt x="2027" y="809"/>
                      <a:pt x="1923" y="377"/>
                    </a:cubicBezTo>
                    <a:cubicBezTo>
                      <a:pt x="1892" y="254"/>
                      <a:pt x="1809" y="1"/>
                      <a:pt x="15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 rot="-6541634">
                <a:off x="1059947" y="4059888"/>
                <a:ext cx="177071" cy="21532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666" extrusionOk="0">
                    <a:moveTo>
                      <a:pt x="1143" y="0"/>
                    </a:moveTo>
                    <a:cubicBezTo>
                      <a:pt x="1106" y="0"/>
                      <a:pt x="1064" y="9"/>
                      <a:pt x="1013" y="29"/>
                    </a:cubicBezTo>
                    <a:cubicBezTo>
                      <a:pt x="674" y="171"/>
                      <a:pt x="181" y="620"/>
                      <a:pt x="1" y="949"/>
                    </a:cubicBezTo>
                    <a:cubicBezTo>
                      <a:pt x="253" y="626"/>
                      <a:pt x="876" y="374"/>
                      <a:pt x="877" y="374"/>
                    </a:cubicBezTo>
                    <a:lnTo>
                      <a:pt x="877" y="374"/>
                    </a:lnTo>
                    <a:cubicBezTo>
                      <a:pt x="876" y="374"/>
                      <a:pt x="329" y="970"/>
                      <a:pt x="231" y="1414"/>
                    </a:cubicBezTo>
                    <a:lnTo>
                      <a:pt x="231" y="1414"/>
                    </a:lnTo>
                    <a:cubicBezTo>
                      <a:pt x="264" y="1375"/>
                      <a:pt x="641" y="850"/>
                      <a:pt x="1002" y="494"/>
                    </a:cubicBezTo>
                    <a:lnTo>
                      <a:pt x="1002" y="494"/>
                    </a:lnTo>
                    <a:cubicBezTo>
                      <a:pt x="1002" y="494"/>
                      <a:pt x="964" y="790"/>
                      <a:pt x="751" y="1666"/>
                    </a:cubicBezTo>
                    <a:cubicBezTo>
                      <a:pt x="778" y="1638"/>
                      <a:pt x="1106" y="916"/>
                      <a:pt x="1150" y="478"/>
                    </a:cubicBezTo>
                    <a:cubicBezTo>
                      <a:pt x="1178" y="554"/>
                      <a:pt x="1265" y="812"/>
                      <a:pt x="1221" y="1545"/>
                    </a:cubicBezTo>
                    <a:cubicBezTo>
                      <a:pt x="1369" y="1321"/>
                      <a:pt x="1353" y="286"/>
                      <a:pt x="1353" y="286"/>
                    </a:cubicBezTo>
                    <a:cubicBezTo>
                      <a:pt x="1353" y="286"/>
                      <a:pt x="1353" y="0"/>
                      <a:pt x="1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 rot="-6541634">
                <a:off x="948537" y="3822940"/>
                <a:ext cx="289001" cy="269743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7" extrusionOk="0">
                    <a:moveTo>
                      <a:pt x="500" y="0"/>
                    </a:moveTo>
                    <a:cubicBezTo>
                      <a:pt x="299" y="0"/>
                      <a:pt x="0" y="87"/>
                      <a:pt x="106" y="669"/>
                    </a:cubicBezTo>
                    <a:cubicBezTo>
                      <a:pt x="243" y="1419"/>
                      <a:pt x="577" y="1857"/>
                      <a:pt x="697" y="1999"/>
                    </a:cubicBezTo>
                    <a:cubicBezTo>
                      <a:pt x="746" y="2054"/>
                      <a:pt x="816" y="2087"/>
                      <a:pt x="882" y="2087"/>
                    </a:cubicBezTo>
                    <a:cubicBezTo>
                      <a:pt x="981" y="2087"/>
                      <a:pt x="1072" y="2014"/>
                      <a:pt x="1075" y="1835"/>
                    </a:cubicBezTo>
                    <a:cubicBezTo>
                      <a:pt x="1176" y="1907"/>
                      <a:pt x="1270" y="1939"/>
                      <a:pt x="1349" y="1939"/>
                    </a:cubicBezTo>
                    <a:cubicBezTo>
                      <a:pt x="1542" y="1939"/>
                      <a:pt x="1651" y="1748"/>
                      <a:pt x="1573" y="1457"/>
                    </a:cubicBezTo>
                    <a:lnTo>
                      <a:pt x="1573" y="1457"/>
                    </a:lnTo>
                    <a:cubicBezTo>
                      <a:pt x="1617" y="1480"/>
                      <a:pt x="1662" y="1490"/>
                      <a:pt x="1704" y="1490"/>
                    </a:cubicBezTo>
                    <a:cubicBezTo>
                      <a:pt x="1981" y="1490"/>
                      <a:pt x="2188" y="1058"/>
                      <a:pt x="1913" y="849"/>
                    </a:cubicBezTo>
                    <a:cubicBezTo>
                      <a:pt x="2017" y="833"/>
                      <a:pt x="2236" y="641"/>
                      <a:pt x="1858" y="412"/>
                    </a:cubicBezTo>
                    <a:cubicBezTo>
                      <a:pt x="1469" y="187"/>
                      <a:pt x="1042" y="50"/>
                      <a:pt x="599" y="6"/>
                    </a:cubicBezTo>
                    <a:cubicBezTo>
                      <a:pt x="571" y="3"/>
                      <a:pt x="537" y="0"/>
                      <a:pt x="5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 rot="-6541634">
                <a:off x="967252" y="3911590"/>
                <a:ext cx="194520" cy="1962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18" extrusionOk="0">
                    <a:moveTo>
                      <a:pt x="223" y="0"/>
                    </a:moveTo>
                    <a:cubicBezTo>
                      <a:pt x="121" y="0"/>
                      <a:pt x="0" y="45"/>
                      <a:pt x="10" y="259"/>
                    </a:cubicBezTo>
                    <a:cubicBezTo>
                      <a:pt x="32" y="625"/>
                      <a:pt x="295" y="1244"/>
                      <a:pt x="546" y="1517"/>
                    </a:cubicBezTo>
                    <a:cubicBezTo>
                      <a:pt x="322" y="1173"/>
                      <a:pt x="289" y="505"/>
                      <a:pt x="289" y="505"/>
                    </a:cubicBezTo>
                    <a:lnTo>
                      <a:pt x="289" y="505"/>
                    </a:lnTo>
                    <a:cubicBezTo>
                      <a:pt x="289" y="505"/>
                      <a:pt x="672" y="1216"/>
                      <a:pt x="1061" y="1457"/>
                    </a:cubicBezTo>
                    <a:cubicBezTo>
                      <a:pt x="1034" y="1413"/>
                      <a:pt x="661" y="883"/>
                      <a:pt x="442" y="423"/>
                    </a:cubicBezTo>
                    <a:lnTo>
                      <a:pt x="442" y="423"/>
                    </a:lnTo>
                    <a:cubicBezTo>
                      <a:pt x="442" y="423"/>
                      <a:pt x="711" y="560"/>
                      <a:pt x="1471" y="1047"/>
                    </a:cubicBezTo>
                    <a:cubicBezTo>
                      <a:pt x="1450" y="1014"/>
                      <a:pt x="875" y="467"/>
                      <a:pt x="481" y="275"/>
                    </a:cubicBezTo>
                    <a:cubicBezTo>
                      <a:pt x="557" y="275"/>
                      <a:pt x="831" y="275"/>
                      <a:pt x="1504" y="560"/>
                    </a:cubicBezTo>
                    <a:cubicBezTo>
                      <a:pt x="1346" y="346"/>
                      <a:pt x="360" y="23"/>
                      <a:pt x="360" y="23"/>
                    </a:cubicBezTo>
                    <a:cubicBezTo>
                      <a:pt x="360" y="23"/>
                      <a:pt x="296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 rot="-6541634">
                <a:off x="701009" y="3885577"/>
                <a:ext cx="314205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907" extrusionOk="0">
                    <a:moveTo>
                      <a:pt x="1234" y="0"/>
                    </a:moveTo>
                    <a:cubicBezTo>
                      <a:pt x="1168" y="0"/>
                      <a:pt x="1081" y="35"/>
                      <a:pt x="970" y="132"/>
                    </a:cubicBezTo>
                    <a:cubicBezTo>
                      <a:pt x="647" y="433"/>
                      <a:pt x="384" y="800"/>
                      <a:pt x="209" y="1205"/>
                    </a:cubicBezTo>
                    <a:cubicBezTo>
                      <a:pt x="143" y="1375"/>
                      <a:pt x="1" y="1791"/>
                      <a:pt x="690" y="1878"/>
                    </a:cubicBezTo>
                    <a:cubicBezTo>
                      <a:pt x="839" y="1898"/>
                      <a:pt x="979" y="1906"/>
                      <a:pt x="1109" y="1906"/>
                    </a:cubicBezTo>
                    <a:cubicBezTo>
                      <a:pt x="1637" y="1906"/>
                      <a:pt x="1999" y="1771"/>
                      <a:pt x="2135" y="1714"/>
                    </a:cubicBezTo>
                    <a:cubicBezTo>
                      <a:pt x="2305" y="1638"/>
                      <a:pt x="2382" y="1402"/>
                      <a:pt x="2097" y="1304"/>
                    </a:cubicBezTo>
                    <a:cubicBezTo>
                      <a:pt x="2431" y="1046"/>
                      <a:pt x="2316" y="734"/>
                      <a:pt x="1884" y="718"/>
                    </a:cubicBezTo>
                    <a:cubicBezTo>
                      <a:pt x="2097" y="500"/>
                      <a:pt x="1862" y="148"/>
                      <a:pt x="1593" y="148"/>
                    </a:cubicBezTo>
                    <a:cubicBezTo>
                      <a:pt x="1531" y="148"/>
                      <a:pt x="1468" y="166"/>
                      <a:pt x="1407" y="209"/>
                    </a:cubicBezTo>
                    <a:cubicBezTo>
                      <a:pt x="1415" y="140"/>
                      <a:pt x="1366" y="0"/>
                      <a:pt x="12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 rot="-6541634">
                <a:off x="780317" y="3963832"/>
                <a:ext cx="234329" cy="17875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83" extrusionOk="0">
                    <a:moveTo>
                      <a:pt x="1095" y="1"/>
                    </a:moveTo>
                    <a:lnTo>
                      <a:pt x="1095" y="1"/>
                    </a:lnTo>
                    <a:cubicBezTo>
                      <a:pt x="838" y="94"/>
                      <a:pt x="236" y="931"/>
                      <a:pt x="236" y="931"/>
                    </a:cubicBezTo>
                    <a:cubicBezTo>
                      <a:pt x="236" y="931"/>
                      <a:pt x="1" y="1249"/>
                      <a:pt x="357" y="1342"/>
                    </a:cubicBezTo>
                    <a:cubicBezTo>
                      <a:pt x="468" y="1369"/>
                      <a:pt x="609" y="1382"/>
                      <a:pt x="761" y="1382"/>
                    </a:cubicBezTo>
                    <a:cubicBezTo>
                      <a:pt x="1095" y="1382"/>
                      <a:pt x="1482" y="1320"/>
                      <a:pt x="1719" y="1211"/>
                    </a:cubicBezTo>
                    <a:lnTo>
                      <a:pt x="1719" y="1211"/>
                    </a:lnTo>
                    <a:cubicBezTo>
                      <a:pt x="1622" y="1237"/>
                      <a:pt x="1510" y="1247"/>
                      <a:pt x="1396" y="1247"/>
                    </a:cubicBezTo>
                    <a:cubicBezTo>
                      <a:pt x="1043" y="1247"/>
                      <a:pt x="674" y="1150"/>
                      <a:pt x="674" y="1150"/>
                    </a:cubicBezTo>
                    <a:cubicBezTo>
                      <a:pt x="674" y="1150"/>
                      <a:pt x="1473" y="997"/>
                      <a:pt x="1813" y="702"/>
                    </a:cubicBezTo>
                    <a:lnTo>
                      <a:pt x="1813" y="702"/>
                    </a:lnTo>
                    <a:cubicBezTo>
                      <a:pt x="1763" y="707"/>
                      <a:pt x="1150" y="910"/>
                      <a:pt x="641" y="975"/>
                    </a:cubicBezTo>
                    <a:cubicBezTo>
                      <a:pt x="641" y="975"/>
                      <a:pt x="855" y="762"/>
                      <a:pt x="1550" y="187"/>
                    </a:cubicBezTo>
                    <a:lnTo>
                      <a:pt x="1550" y="187"/>
                    </a:lnTo>
                    <a:cubicBezTo>
                      <a:pt x="1506" y="192"/>
                      <a:pt x="811" y="576"/>
                      <a:pt x="515" y="899"/>
                    </a:cubicBezTo>
                    <a:cubicBezTo>
                      <a:pt x="537" y="822"/>
                      <a:pt x="619" y="565"/>
                      <a:pt x="1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 rot="-6541634">
                <a:off x="735611" y="4084368"/>
                <a:ext cx="263410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0" extrusionOk="0">
                    <a:moveTo>
                      <a:pt x="1298" y="0"/>
                    </a:moveTo>
                    <a:cubicBezTo>
                      <a:pt x="1176" y="0"/>
                      <a:pt x="1052" y="106"/>
                      <a:pt x="976" y="313"/>
                    </a:cubicBezTo>
                    <a:cubicBezTo>
                      <a:pt x="917" y="206"/>
                      <a:pt x="817" y="160"/>
                      <a:pt x="712" y="160"/>
                    </a:cubicBezTo>
                    <a:cubicBezTo>
                      <a:pt x="497" y="160"/>
                      <a:pt x="265" y="356"/>
                      <a:pt x="346" y="614"/>
                    </a:cubicBezTo>
                    <a:cubicBezTo>
                      <a:pt x="327" y="605"/>
                      <a:pt x="298" y="599"/>
                      <a:pt x="267" y="599"/>
                    </a:cubicBezTo>
                    <a:cubicBezTo>
                      <a:pt x="151" y="599"/>
                      <a:pt x="0" y="683"/>
                      <a:pt x="138" y="1003"/>
                    </a:cubicBezTo>
                    <a:cubicBezTo>
                      <a:pt x="325" y="1408"/>
                      <a:pt x="593" y="1769"/>
                      <a:pt x="932" y="2059"/>
                    </a:cubicBezTo>
                    <a:cubicBezTo>
                      <a:pt x="1000" y="2117"/>
                      <a:pt x="1124" y="2210"/>
                      <a:pt x="1266" y="2210"/>
                    </a:cubicBezTo>
                    <a:cubicBezTo>
                      <a:pt x="1408" y="2210"/>
                      <a:pt x="1570" y="2117"/>
                      <a:pt x="1715" y="1802"/>
                    </a:cubicBezTo>
                    <a:cubicBezTo>
                      <a:pt x="2038" y="1112"/>
                      <a:pt x="2016" y="559"/>
                      <a:pt x="1999" y="373"/>
                    </a:cubicBezTo>
                    <a:cubicBezTo>
                      <a:pt x="1989" y="261"/>
                      <a:pt x="1905" y="161"/>
                      <a:pt x="1799" y="161"/>
                    </a:cubicBezTo>
                    <a:cubicBezTo>
                      <a:pt x="1735" y="161"/>
                      <a:pt x="1663" y="198"/>
                      <a:pt x="1594" y="291"/>
                    </a:cubicBezTo>
                    <a:cubicBezTo>
                      <a:pt x="1528" y="96"/>
                      <a:pt x="1414" y="0"/>
                      <a:pt x="1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 rot="-6541634">
                <a:off x="818177" y="4087180"/>
                <a:ext cx="179915" cy="221792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16" extrusionOk="0">
                    <a:moveTo>
                      <a:pt x="888" y="1"/>
                    </a:moveTo>
                    <a:cubicBezTo>
                      <a:pt x="882" y="50"/>
                      <a:pt x="882" y="696"/>
                      <a:pt x="795" y="1199"/>
                    </a:cubicBezTo>
                    <a:cubicBezTo>
                      <a:pt x="795" y="1199"/>
                      <a:pt x="652" y="931"/>
                      <a:pt x="318" y="94"/>
                    </a:cubicBezTo>
                    <a:lnTo>
                      <a:pt x="318" y="94"/>
                    </a:lnTo>
                    <a:cubicBezTo>
                      <a:pt x="313" y="137"/>
                      <a:pt x="466" y="915"/>
                      <a:pt x="680" y="1292"/>
                    </a:cubicBezTo>
                    <a:cubicBezTo>
                      <a:pt x="609" y="1254"/>
                      <a:pt x="390" y="1095"/>
                      <a:pt x="1" y="471"/>
                    </a:cubicBezTo>
                    <a:lnTo>
                      <a:pt x="1" y="471"/>
                    </a:lnTo>
                    <a:cubicBezTo>
                      <a:pt x="12" y="740"/>
                      <a:pt x="630" y="1572"/>
                      <a:pt x="630" y="1572"/>
                    </a:cubicBezTo>
                    <a:cubicBezTo>
                      <a:pt x="630" y="1572"/>
                      <a:pt x="735" y="1716"/>
                      <a:pt x="862" y="1716"/>
                    </a:cubicBezTo>
                    <a:cubicBezTo>
                      <a:pt x="923" y="1716"/>
                      <a:pt x="990" y="1682"/>
                      <a:pt x="1052" y="1582"/>
                    </a:cubicBezTo>
                    <a:cubicBezTo>
                      <a:pt x="1249" y="1270"/>
                      <a:pt x="1391" y="619"/>
                      <a:pt x="1342" y="247"/>
                    </a:cubicBezTo>
                    <a:lnTo>
                      <a:pt x="1342" y="247"/>
                    </a:lnTo>
                    <a:cubicBezTo>
                      <a:pt x="1326" y="657"/>
                      <a:pt x="970" y="1221"/>
                      <a:pt x="970" y="1221"/>
                    </a:cubicBezTo>
                    <a:cubicBezTo>
                      <a:pt x="970" y="1221"/>
                      <a:pt x="1068" y="417"/>
                      <a:pt x="8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 rot="-6541634">
                <a:off x="857945" y="4181215"/>
                <a:ext cx="323381" cy="255396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976" extrusionOk="0">
                    <a:moveTo>
                      <a:pt x="745" y="0"/>
                    </a:moveTo>
                    <a:cubicBezTo>
                      <a:pt x="590" y="0"/>
                      <a:pt x="454" y="129"/>
                      <a:pt x="586" y="350"/>
                    </a:cubicBezTo>
                    <a:cubicBezTo>
                      <a:pt x="572" y="349"/>
                      <a:pt x="559" y="349"/>
                      <a:pt x="546" y="349"/>
                    </a:cubicBezTo>
                    <a:cubicBezTo>
                      <a:pt x="158" y="349"/>
                      <a:pt x="66" y="655"/>
                      <a:pt x="373" y="936"/>
                    </a:cubicBezTo>
                    <a:cubicBezTo>
                      <a:pt x="0" y="974"/>
                      <a:pt x="11" y="1598"/>
                      <a:pt x="411" y="1631"/>
                    </a:cubicBezTo>
                    <a:cubicBezTo>
                      <a:pt x="335" y="1707"/>
                      <a:pt x="254" y="1976"/>
                      <a:pt x="677" y="1976"/>
                    </a:cubicBezTo>
                    <a:cubicBezTo>
                      <a:pt x="681" y="1976"/>
                      <a:pt x="686" y="1976"/>
                      <a:pt x="690" y="1976"/>
                    </a:cubicBezTo>
                    <a:cubicBezTo>
                      <a:pt x="1139" y="1954"/>
                      <a:pt x="1571" y="1844"/>
                      <a:pt x="1971" y="1647"/>
                    </a:cubicBezTo>
                    <a:cubicBezTo>
                      <a:pt x="2130" y="1565"/>
                      <a:pt x="2502" y="1335"/>
                      <a:pt x="2031" y="815"/>
                    </a:cubicBezTo>
                    <a:cubicBezTo>
                      <a:pt x="1517" y="257"/>
                      <a:pt x="997" y="60"/>
                      <a:pt x="821" y="11"/>
                    </a:cubicBezTo>
                    <a:cubicBezTo>
                      <a:pt x="796" y="4"/>
                      <a:pt x="771" y="0"/>
                      <a:pt x="7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 rot="-6541634">
                <a:off x="896407" y="4176274"/>
                <a:ext cx="241308" cy="174228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48" extrusionOk="0">
                    <a:moveTo>
                      <a:pt x="531" y="0"/>
                    </a:moveTo>
                    <a:lnTo>
                      <a:pt x="531" y="0"/>
                    </a:lnTo>
                    <a:cubicBezTo>
                      <a:pt x="903" y="170"/>
                      <a:pt x="1292" y="717"/>
                      <a:pt x="1292" y="717"/>
                    </a:cubicBezTo>
                    <a:cubicBezTo>
                      <a:pt x="1292" y="717"/>
                      <a:pt x="596" y="329"/>
                      <a:pt x="141" y="329"/>
                    </a:cubicBezTo>
                    <a:cubicBezTo>
                      <a:pt x="138" y="329"/>
                      <a:pt x="135" y="329"/>
                      <a:pt x="132" y="329"/>
                    </a:cubicBezTo>
                    <a:cubicBezTo>
                      <a:pt x="175" y="356"/>
                      <a:pt x="772" y="597"/>
                      <a:pt x="1199" y="870"/>
                    </a:cubicBezTo>
                    <a:cubicBezTo>
                      <a:pt x="1199" y="870"/>
                      <a:pt x="982" y="895"/>
                      <a:pt x="351" y="895"/>
                    </a:cubicBezTo>
                    <a:cubicBezTo>
                      <a:pt x="246" y="895"/>
                      <a:pt x="129" y="894"/>
                      <a:pt x="0" y="892"/>
                    </a:cubicBezTo>
                    <a:lnTo>
                      <a:pt x="0" y="892"/>
                    </a:lnTo>
                    <a:cubicBezTo>
                      <a:pt x="33" y="911"/>
                      <a:pt x="599" y="1024"/>
                      <a:pt x="1034" y="1024"/>
                    </a:cubicBezTo>
                    <a:cubicBezTo>
                      <a:pt x="1111" y="1024"/>
                      <a:pt x="1183" y="1021"/>
                      <a:pt x="1248" y="1013"/>
                    </a:cubicBezTo>
                    <a:lnTo>
                      <a:pt x="1248" y="1013"/>
                    </a:lnTo>
                    <a:cubicBezTo>
                      <a:pt x="1188" y="1062"/>
                      <a:pt x="953" y="1204"/>
                      <a:pt x="230" y="1325"/>
                    </a:cubicBezTo>
                    <a:cubicBezTo>
                      <a:pt x="271" y="1341"/>
                      <a:pt x="330" y="1347"/>
                      <a:pt x="402" y="1347"/>
                    </a:cubicBezTo>
                    <a:cubicBezTo>
                      <a:pt x="778" y="1347"/>
                      <a:pt x="1484" y="1166"/>
                      <a:pt x="1484" y="1166"/>
                    </a:cubicBezTo>
                    <a:cubicBezTo>
                      <a:pt x="1484" y="1166"/>
                      <a:pt x="1867" y="1078"/>
                      <a:pt x="1653" y="777"/>
                    </a:cubicBezTo>
                    <a:cubicBezTo>
                      <a:pt x="1440" y="476"/>
                      <a:pt x="892" y="99"/>
                      <a:pt x="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 rot="-6541634">
                <a:off x="937652" y="4074217"/>
                <a:ext cx="150188" cy="13209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022" extrusionOk="0">
                    <a:moveTo>
                      <a:pt x="580" y="0"/>
                    </a:moveTo>
                    <a:cubicBezTo>
                      <a:pt x="515" y="0"/>
                      <a:pt x="448" y="13"/>
                      <a:pt x="384" y="40"/>
                    </a:cubicBezTo>
                    <a:cubicBezTo>
                      <a:pt x="121" y="144"/>
                      <a:pt x="1" y="445"/>
                      <a:pt x="105" y="708"/>
                    </a:cubicBezTo>
                    <a:cubicBezTo>
                      <a:pt x="187" y="905"/>
                      <a:pt x="377" y="1022"/>
                      <a:pt x="577" y="1022"/>
                    </a:cubicBezTo>
                    <a:cubicBezTo>
                      <a:pt x="644" y="1022"/>
                      <a:pt x="712" y="1009"/>
                      <a:pt x="778" y="981"/>
                    </a:cubicBezTo>
                    <a:cubicBezTo>
                      <a:pt x="1035" y="877"/>
                      <a:pt x="1161" y="576"/>
                      <a:pt x="1052" y="314"/>
                    </a:cubicBezTo>
                    <a:cubicBezTo>
                      <a:pt x="969" y="120"/>
                      <a:pt x="781" y="0"/>
                      <a:pt x="5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 rot="-6541634">
                <a:off x="764351" y="4217995"/>
                <a:ext cx="384387" cy="276206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2137" extrusionOk="0">
                    <a:moveTo>
                      <a:pt x="1850" y="0"/>
                    </a:moveTo>
                    <a:cubicBezTo>
                      <a:pt x="1597" y="0"/>
                      <a:pt x="1319" y="64"/>
                      <a:pt x="1052" y="195"/>
                    </a:cubicBezTo>
                    <a:cubicBezTo>
                      <a:pt x="362" y="540"/>
                      <a:pt x="1" y="1203"/>
                      <a:pt x="236" y="1684"/>
                    </a:cubicBezTo>
                    <a:cubicBezTo>
                      <a:pt x="384" y="1979"/>
                      <a:pt x="722" y="2136"/>
                      <a:pt x="1120" y="2136"/>
                    </a:cubicBezTo>
                    <a:cubicBezTo>
                      <a:pt x="1372" y="2136"/>
                      <a:pt x="1649" y="2073"/>
                      <a:pt x="1917" y="1941"/>
                    </a:cubicBezTo>
                    <a:cubicBezTo>
                      <a:pt x="2606" y="1602"/>
                      <a:pt x="2973" y="934"/>
                      <a:pt x="2732" y="453"/>
                    </a:cubicBezTo>
                    <a:cubicBezTo>
                      <a:pt x="2588" y="158"/>
                      <a:pt x="2249" y="0"/>
                      <a:pt x="1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 rot="-6541634">
                <a:off x="650237" y="4976786"/>
                <a:ext cx="305804" cy="348327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95" extrusionOk="0">
                    <a:moveTo>
                      <a:pt x="1426" y="1"/>
                    </a:moveTo>
                    <a:cubicBezTo>
                      <a:pt x="985" y="1"/>
                      <a:pt x="507" y="397"/>
                      <a:pt x="274" y="996"/>
                    </a:cubicBezTo>
                    <a:cubicBezTo>
                      <a:pt x="1" y="1713"/>
                      <a:pt x="181" y="2452"/>
                      <a:pt x="679" y="2649"/>
                    </a:cubicBezTo>
                    <a:cubicBezTo>
                      <a:pt x="761" y="2680"/>
                      <a:pt x="846" y="2695"/>
                      <a:pt x="932" y="2695"/>
                    </a:cubicBezTo>
                    <a:cubicBezTo>
                      <a:pt x="1377" y="2695"/>
                      <a:pt x="1858" y="2298"/>
                      <a:pt x="2092" y="1697"/>
                    </a:cubicBezTo>
                    <a:cubicBezTo>
                      <a:pt x="2365" y="980"/>
                      <a:pt x="2185" y="241"/>
                      <a:pt x="1681" y="49"/>
                    </a:cubicBezTo>
                    <a:cubicBezTo>
                      <a:pt x="1599" y="16"/>
                      <a:pt x="1513" y="1"/>
                      <a:pt x="1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 rot="-6541634">
                <a:off x="964348" y="4687475"/>
                <a:ext cx="377925" cy="287321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23" extrusionOk="0">
                    <a:moveTo>
                      <a:pt x="1056" y="1"/>
                    </a:moveTo>
                    <a:cubicBezTo>
                      <a:pt x="725" y="1"/>
                      <a:pt x="439" y="123"/>
                      <a:pt x="285" y="364"/>
                    </a:cubicBezTo>
                    <a:cubicBezTo>
                      <a:pt x="0" y="818"/>
                      <a:pt x="291" y="1519"/>
                      <a:pt x="936" y="1935"/>
                    </a:cubicBezTo>
                    <a:cubicBezTo>
                      <a:pt x="1242" y="2128"/>
                      <a:pt x="1573" y="2223"/>
                      <a:pt x="1867" y="2223"/>
                    </a:cubicBezTo>
                    <a:cubicBezTo>
                      <a:pt x="2199" y="2223"/>
                      <a:pt x="2485" y="2102"/>
                      <a:pt x="2639" y="1864"/>
                    </a:cubicBezTo>
                    <a:cubicBezTo>
                      <a:pt x="2923" y="1410"/>
                      <a:pt x="2633" y="703"/>
                      <a:pt x="1982" y="293"/>
                    </a:cubicBezTo>
                    <a:cubicBezTo>
                      <a:pt x="1678" y="97"/>
                      <a:pt x="1349" y="1"/>
                      <a:pt x="1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 rot="-6541634">
                <a:off x="305191" y="4235618"/>
                <a:ext cx="317824" cy="33656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604" extrusionOk="0">
                    <a:moveTo>
                      <a:pt x="896" y="1"/>
                    </a:moveTo>
                    <a:cubicBezTo>
                      <a:pt x="767" y="1"/>
                      <a:pt x="643" y="31"/>
                      <a:pt x="531" y="95"/>
                    </a:cubicBezTo>
                    <a:cubicBezTo>
                      <a:pt x="66" y="364"/>
                      <a:pt x="0" y="1119"/>
                      <a:pt x="389" y="1787"/>
                    </a:cubicBezTo>
                    <a:cubicBezTo>
                      <a:pt x="681" y="2295"/>
                      <a:pt x="1150" y="2604"/>
                      <a:pt x="1563" y="2604"/>
                    </a:cubicBezTo>
                    <a:cubicBezTo>
                      <a:pt x="1692" y="2604"/>
                      <a:pt x="1816" y="2573"/>
                      <a:pt x="1927" y="2509"/>
                    </a:cubicBezTo>
                    <a:cubicBezTo>
                      <a:pt x="2392" y="2241"/>
                      <a:pt x="2458" y="1480"/>
                      <a:pt x="2075" y="812"/>
                    </a:cubicBezTo>
                    <a:cubicBezTo>
                      <a:pt x="1779" y="308"/>
                      <a:pt x="1309" y="1"/>
                      <a:pt x="8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 rot="-6541634">
                <a:off x="236405" y="4726614"/>
                <a:ext cx="365129" cy="251648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947" extrusionOk="0">
                    <a:moveTo>
                      <a:pt x="1365" y="1"/>
                    </a:moveTo>
                    <a:cubicBezTo>
                      <a:pt x="638" y="1"/>
                      <a:pt x="44" y="400"/>
                      <a:pt x="22" y="916"/>
                    </a:cubicBezTo>
                    <a:cubicBezTo>
                      <a:pt x="1" y="1453"/>
                      <a:pt x="603" y="1913"/>
                      <a:pt x="1374" y="1945"/>
                    </a:cubicBezTo>
                    <a:cubicBezTo>
                      <a:pt x="1399" y="1946"/>
                      <a:pt x="1423" y="1947"/>
                      <a:pt x="1447" y="1947"/>
                    </a:cubicBezTo>
                    <a:cubicBezTo>
                      <a:pt x="2181" y="1947"/>
                      <a:pt x="2782" y="1545"/>
                      <a:pt x="2803" y="1026"/>
                    </a:cubicBezTo>
                    <a:cubicBezTo>
                      <a:pt x="2825" y="495"/>
                      <a:pt x="2223" y="35"/>
                      <a:pt x="1451" y="2"/>
                    </a:cubicBezTo>
                    <a:cubicBezTo>
                      <a:pt x="1422" y="1"/>
                      <a:pt x="1394" y="1"/>
                      <a:pt x="1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 rot="-6541634">
                <a:off x="241960" y="4222399"/>
                <a:ext cx="1127182" cy="967172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7483" extrusionOk="0">
                    <a:moveTo>
                      <a:pt x="2177" y="1"/>
                    </a:moveTo>
                    <a:cubicBezTo>
                      <a:pt x="1880" y="1"/>
                      <a:pt x="1588" y="77"/>
                      <a:pt x="1314" y="296"/>
                    </a:cubicBezTo>
                    <a:cubicBezTo>
                      <a:pt x="242" y="1144"/>
                      <a:pt x="1528" y="1938"/>
                      <a:pt x="767" y="3120"/>
                    </a:cubicBezTo>
                    <a:cubicBezTo>
                      <a:pt x="1" y="4297"/>
                      <a:pt x="242" y="5096"/>
                      <a:pt x="1096" y="5534"/>
                    </a:cubicBezTo>
                    <a:cubicBezTo>
                      <a:pt x="1949" y="5972"/>
                      <a:pt x="2354" y="5616"/>
                      <a:pt x="3181" y="6716"/>
                    </a:cubicBezTo>
                    <a:cubicBezTo>
                      <a:pt x="3565" y="7228"/>
                      <a:pt x="4063" y="7482"/>
                      <a:pt x="4571" y="7482"/>
                    </a:cubicBezTo>
                    <a:cubicBezTo>
                      <a:pt x="5151" y="7482"/>
                      <a:pt x="5745" y="7151"/>
                      <a:pt x="6197" y="6492"/>
                    </a:cubicBezTo>
                    <a:cubicBezTo>
                      <a:pt x="6867" y="5520"/>
                      <a:pt x="7284" y="5417"/>
                      <a:pt x="7430" y="5417"/>
                    </a:cubicBezTo>
                    <a:cubicBezTo>
                      <a:pt x="7469" y="5417"/>
                      <a:pt x="7489" y="5425"/>
                      <a:pt x="7489" y="5425"/>
                    </a:cubicBezTo>
                    <a:cubicBezTo>
                      <a:pt x="8282" y="5288"/>
                      <a:pt x="8720" y="4625"/>
                      <a:pt x="8611" y="3558"/>
                    </a:cubicBezTo>
                    <a:cubicBezTo>
                      <a:pt x="8501" y="2485"/>
                      <a:pt x="7543" y="2485"/>
                      <a:pt x="7346" y="1144"/>
                    </a:cubicBezTo>
                    <a:cubicBezTo>
                      <a:pt x="7228" y="309"/>
                      <a:pt x="6496" y="2"/>
                      <a:pt x="5761" y="2"/>
                    </a:cubicBezTo>
                    <a:cubicBezTo>
                      <a:pt x="5312" y="2"/>
                      <a:pt x="4861" y="117"/>
                      <a:pt x="4549" y="296"/>
                    </a:cubicBezTo>
                    <a:cubicBezTo>
                      <a:pt x="4420" y="369"/>
                      <a:pt x="4277" y="398"/>
                      <a:pt x="4124" y="398"/>
                    </a:cubicBezTo>
                    <a:cubicBezTo>
                      <a:pt x="3557" y="398"/>
                      <a:pt x="2854" y="1"/>
                      <a:pt x="2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 rot="-6541634">
                <a:off x="892564" y="4473693"/>
                <a:ext cx="426005" cy="144630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1119" extrusionOk="0">
                    <a:moveTo>
                      <a:pt x="3295" y="0"/>
                    </a:moveTo>
                    <a:cubicBezTo>
                      <a:pt x="3295" y="1"/>
                      <a:pt x="2514" y="844"/>
                      <a:pt x="1484" y="844"/>
                    </a:cubicBezTo>
                    <a:cubicBezTo>
                      <a:pt x="1023" y="844"/>
                      <a:pt x="513" y="675"/>
                      <a:pt x="0" y="187"/>
                    </a:cubicBezTo>
                    <a:lnTo>
                      <a:pt x="0" y="187"/>
                    </a:lnTo>
                    <a:cubicBezTo>
                      <a:pt x="271" y="831"/>
                      <a:pt x="876" y="1118"/>
                      <a:pt x="1501" y="1118"/>
                    </a:cubicBezTo>
                    <a:cubicBezTo>
                      <a:pt x="2251" y="1118"/>
                      <a:pt x="3030" y="705"/>
                      <a:pt x="3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 rot="-6541634">
                <a:off x="828398" y="4801187"/>
                <a:ext cx="295851" cy="324286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509" extrusionOk="0">
                    <a:moveTo>
                      <a:pt x="619" y="0"/>
                    </a:moveTo>
                    <a:lnTo>
                      <a:pt x="619" y="0"/>
                    </a:lnTo>
                    <a:cubicBezTo>
                      <a:pt x="1" y="766"/>
                      <a:pt x="317" y="2509"/>
                      <a:pt x="1890" y="2509"/>
                    </a:cubicBezTo>
                    <a:cubicBezTo>
                      <a:pt x="2015" y="2509"/>
                      <a:pt x="2148" y="2498"/>
                      <a:pt x="2289" y="2474"/>
                    </a:cubicBezTo>
                    <a:cubicBezTo>
                      <a:pt x="2289" y="2474"/>
                      <a:pt x="203" y="2349"/>
                      <a:pt x="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 rot="-6541634">
                <a:off x="406738" y="4899308"/>
                <a:ext cx="367972" cy="215717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669" extrusionOk="0">
                    <a:moveTo>
                      <a:pt x="2044" y="1"/>
                    </a:moveTo>
                    <a:cubicBezTo>
                      <a:pt x="1176" y="1"/>
                      <a:pt x="122" y="661"/>
                      <a:pt x="0" y="1668"/>
                    </a:cubicBezTo>
                    <a:cubicBezTo>
                      <a:pt x="0" y="1668"/>
                      <a:pt x="727" y="224"/>
                      <a:pt x="2375" y="224"/>
                    </a:cubicBezTo>
                    <a:cubicBezTo>
                      <a:pt x="2524" y="224"/>
                      <a:pt x="2682" y="236"/>
                      <a:pt x="2846" y="262"/>
                    </a:cubicBezTo>
                    <a:cubicBezTo>
                      <a:pt x="2635" y="83"/>
                      <a:pt x="2351" y="1"/>
                      <a:pt x="2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 rot="-6541634">
                <a:off x="240742" y="4508233"/>
                <a:ext cx="372108" cy="213261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1650" extrusionOk="0">
                    <a:moveTo>
                      <a:pt x="843" y="1"/>
                    </a:moveTo>
                    <a:cubicBezTo>
                      <a:pt x="554" y="1"/>
                      <a:pt x="265" y="68"/>
                      <a:pt x="1" y="221"/>
                    </a:cubicBezTo>
                    <a:cubicBezTo>
                      <a:pt x="1" y="221"/>
                      <a:pt x="152" y="193"/>
                      <a:pt x="389" y="193"/>
                    </a:cubicBezTo>
                    <a:cubicBezTo>
                      <a:pt x="993" y="193"/>
                      <a:pt x="2157" y="373"/>
                      <a:pt x="2836" y="1650"/>
                    </a:cubicBezTo>
                    <a:cubicBezTo>
                      <a:pt x="2879" y="823"/>
                      <a:pt x="1858" y="1"/>
                      <a:pt x="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 rot="-6541634">
                <a:off x="571145" y="4096191"/>
                <a:ext cx="230064" cy="394856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055" extrusionOk="0">
                    <a:moveTo>
                      <a:pt x="881" y="0"/>
                    </a:moveTo>
                    <a:cubicBezTo>
                      <a:pt x="881" y="0"/>
                      <a:pt x="1571" y="1796"/>
                      <a:pt x="0" y="3055"/>
                    </a:cubicBezTo>
                    <a:cubicBezTo>
                      <a:pt x="1056" y="2912"/>
                      <a:pt x="1779" y="1040"/>
                      <a:pt x="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 rot="-6541634">
                <a:off x="712521" y="4319297"/>
                <a:ext cx="335014" cy="271294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2099" extrusionOk="0">
                    <a:moveTo>
                      <a:pt x="2491" y="0"/>
                    </a:moveTo>
                    <a:cubicBezTo>
                      <a:pt x="2491" y="0"/>
                      <a:pt x="2009" y="1867"/>
                      <a:pt x="1" y="1976"/>
                    </a:cubicBezTo>
                    <a:cubicBezTo>
                      <a:pt x="157" y="2059"/>
                      <a:pt x="335" y="2098"/>
                      <a:pt x="521" y="2098"/>
                    </a:cubicBezTo>
                    <a:cubicBezTo>
                      <a:pt x="1447" y="2098"/>
                      <a:pt x="2591" y="1144"/>
                      <a:pt x="24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 rot="-6541634">
                <a:off x="783151" y="4592019"/>
                <a:ext cx="396924" cy="160398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12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" y="704"/>
                      <a:pt x="993" y="1241"/>
                      <a:pt x="1871" y="1241"/>
                    </a:cubicBezTo>
                    <a:cubicBezTo>
                      <a:pt x="2303" y="1241"/>
                      <a:pt x="2735" y="1110"/>
                      <a:pt x="3071" y="805"/>
                    </a:cubicBezTo>
                    <a:lnTo>
                      <a:pt x="3071" y="805"/>
                    </a:lnTo>
                    <a:cubicBezTo>
                      <a:pt x="3071" y="805"/>
                      <a:pt x="2647" y="980"/>
                      <a:pt x="2063" y="980"/>
                    </a:cubicBezTo>
                    <a:cubicBezTo>
                      <a:pt x="1450" y="980"/>
                      <a:pt x="661" y="78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 rot="-6541634">
                <a:off x="727001" y="4813142"/>
                <a:ext cx="191806" cy="406876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48" extrusionOk="0">
                    <a:moveTo>
                      <a:pt x="1484" y="0"/>
                    </a:moveTo>
                    <a:lnTo>
                      <a:pt x="1484" y="0"/>
                    </a:lnTo>
                    <a:cubicBezTo>
                      <a:pt x="460" y="290"/>
                      <a:pt x="1" y="2239"/>
                      <a:pt x="1041" y="3147"/>
                    </a:cubicBezTo>
                    <a:cubicBezTo>
                      <a:pt x="1041" y="3147"/>
                      <a:pt x="105" y="1467"/>
                      <a:pt x="1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 rot="-6541634">
                <a:off x="306417" y="4749566"/>
                <a:ext cx="410495" cy="105855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19" extrusionOk="0">
                    <a:moveTo>
                      <a:pt x="1649" y="0"/>
                    </a:moveTo>
                    <a:cubicBezTo>
                      <a:pt x="1018" y="0"/>
                      <a:pt x="360" y="254"/>
                      <a:pt x="1" y="818"/>
                    </a:cubicBezTo>
                    <a:cubicBezTo>
                      <a:pt x="1" y="818"/>
                      <a:pt x="692" y="284"/>
                      <a:pt x="1649" y="284"/>
                    </a:cubicBezTo>
                    <a:cubicBezTo>
                      <a:pt x="2112" y="284"/>
                      <a:pt x="2637" y="409"/>
                      <a:pt x="3175" y="780"/>
                    </a:cubicBezTo>
                    <a:cubicBezTo>
                      <a:pt x="2951" y="283"/>
                      <a:pt x="2315" y="0"/>
                      <a:pt x="1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 rot="-6541634">
                <a:off x="500568" y="4259792"/>
                <a:ext cx="157813" cy="34044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63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221" y="1303"/>
                      <a:pt x="148" y="2633"/>
                    </a:cubicBezTo>
                    <a:cubicBezTo>
                      <a:pt x="1095" y="2305"/>
                      <a:pt x="1177" y="65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 rot="-6541634">
                <a:off x="469116" y="4441978"/>
                <a:ext cx="284865" cy="267158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2067" extrusionOk="0">
                    <a:moveTo>
                      <a:pt x="211" y="1"/>
                    </a:moveTo>
                    <a:cubicBezTo>
                      <a:pt x="142" y="1"/>
                      <a:pt x="72" y="5"/>
                      <a:pt x="1" y="13"/>
                    </a:cubicBezTo>
                    <a:cubicBezTo>
                      <a:pt x="1" y="13"/>
                      <a:pt x="1752" y="353"/>
                      <a:pt x="1654" y="2066"/>
                    </a:cubicBezTo>
                    <a:cubicBezTo>
                      <a:pt x="2203" y="1289"/>
                      <a:pt x="1432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 rot="-6541634">
                <a:off x="583667" y="4781759"/>
                <a:ext cx="234975" cy="230968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787" extrusionOk="0">
                    <a:moveTo>
                      <a:pt x="1302" y="0"/>
                    </a:moveTo>
                    <a:cubicBezTo>
                      <a:pt x="636" y="0"/>
                      <a:pt x="0" y="763"/>
                      <a:pt x="252" y="1786"/>
                    </a:cubicBezTo>
                    <a:cubicBezTo>
                      <a:pt x="252" y="1786"/>
                      <a:pt x="315" y="164"/>
                      <a:pt x="1720" y="164"/>
                    </a:cubicBezTo>
                    <a:cubicBezTo>
                      <a:pt x="1752" y="164"/>
                      <a:pt x="1784" y="165"/>
                      <a:pt x="1817" y="166"/>
                    </a:cubicBezTo>
                    <a:cubicBezTo>
                      <a:pt x="1654" y="53"/>
                      <a:pt x="1477" y="0"/>
                      <a:pt x="1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 rot="-6541634">
                <a:off x="775047" y="4705475"/>
                <a:ext cx="231485" cy="261083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020" extrusionOk="0">
                    <a:moveTo>
                      <a:pt x="783" y="0"/>
                    </a:moveTo>
                    <a:cubicBezTo>
                      <a:pt x="1" y="564"/>
                      <a:pt x="466" y="1889"/>
                      <a:pt x="1791" y="2020"/>
                    </a:cubicBezTo>
                    <a:cubicBezTo>
                      <a:pt x="1791" y="2020"/>
                      <a:pt x="209" y="1390"/>
                      <a:pt x="7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 rot="-6541634">
                <a:off x="714811" y="4535662"/>
                <a:ext cx="246090" cy="196588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521" extrusionOk="0">
                    <a:moveTo>
                      <a:pt x="1900" y="0"/>
                    </a:moveTo>
                    <a:cubicBezTo>
                      <a:pt x="1900" y="1"/>
                      <a:pt x="1539" y="1285"/>
                      <a:pt x="455" y="1285"/>
                    </a:cubicBezTo>
                    <a:cubicBezTo>
                      <a:pt x="316" y="1285"/>
                      <a:pt x="164" y="1264"/>
                      <a:pt x="0" y="1216"/>
                    </a:cubicBezTo>
                    <a:lnTo>
                      <a:pt x="0" y="1216"/>
                    </a:lnTo>
                    <a:cubicBezTo>
                      <a:pt x="186" y="1424"/>
                      <a:pt x="425" y="1521"/>
                      <a:pt x="670" y="1521"/>
                    </a:cubicBezTo>
                    <a:cubicBezTo>
                      <a:pt x="1268" y="1521"/>
                      <a:pt x="1903" y="944"/>
                      <a:pt x="1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 rot="-6541634">
                <a:off x="519097" y="4596393"/>
                <a:ext cx="254362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1282" extrusionOk="0">
                    <a:moveTo>
                      <a:pt x="668" y="1"/>
                    </a:moveTo>
                    <a:cubicBezTo>
                      <a:pt x="464" y="1"/>
                      <a:pt x="238" y="42"/>
                      <a:pt x="1" y="137"/>
                    </a:cubicBezTo>
                    <a:cubicBezTo>
                      <a:pt x="1" y="137"/>
                      <a:pt x="79" y="128"/>
                      <a:pt x="200" y="128"/>
                    </a:cubicBezTo>
                    <a:cubicBezTo>
                      <a:pt x="625" y="128"/>
                      <a:pt x="1579" y="244"/>
                      <a:pt x="1604" y="1281"/>
                    </a:cubicBezTo>
                    <a:cubicBezTo>
                      <a:pt x="1967" y="657"/>
                      <a:pt x="1479" y="1"/>
                      <a:pt x="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 rot="-6541634">
                <a:off x="674316" y="4691479"/>
                <a:ext cx="187153" cy="235621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823" extrusionOk="0">
                    <a:moveTo>
                      <a:pt x="1123" y="0"/>
                    </a:moveTo>
                    <a:cubicBezTo>
                      <a:pt x="448" y="0"/>
                      <a:pt x="0" y="878"/>
                      <a:pt x="555" y="1822"/>
                    </a:cubicBezTo>
                    <a:cubicBezTo>
                      <a:pt x="555" y="1822"/>
                      <a:pt x="128" y="295"/>
                      <a:pt x="1447" y="65"/>
                    </a:cubicBezTo>
                    <a:cubicBezTo>
                      <a:pt x="1336" y="21"/>
                      <a:pt x="1227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 rot="-6541634">
                <a:off x="714963" y="4363968"/>
                <a:ext cx="183405" cy="24609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904" extrusionOk="0">
                    <a:moveTo>
                      <a:pt x="739" y="0"/>
                    </a:moveTo>
                    <a:cubicBezTo>
                      <a:pt x="739" y="0"/>
                      <a:pt x="1330" y="1538"/>
                      <a:pt x="0" y="1856"/>
                    </a:cubicBezTo>
                    <a:cubicBezTo>
                      <a:pt x="101" y="1888"/>
                      <a:pt x="198" y="1904"/>
                      <a:pt x="290" y="1904"/>
                    </a:cubicBezTo>
                    <a:cubicBezTo>
                      <a:pt x="1013" y="1904"/>
                      <a:pt x="1419" y="952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 rot="-6541634">
                <a:off x="792271" y="4643075"/>
                <a:ext cx="40455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4" extrusionOk="0">
                    <a:moveTo>
                      <a:pt x="134" y="0"/>
                    </a:moveTo>
                    <a:cubicBezTo>
                      <a:pt x="67" y="0"/>
                      <a:pt x="5" y="52"/>
                      <a:pt x="5" y="132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12" y="121"/>
                      <a:pt x="230" y="39"/>
                    </a:cubicBezTo>
                    <a:cubicBezTo>
                      <a:pt x="201" y="12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 rot="-6541634">
                <a:off x="782500" y="4589432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3"/>
                      <a:pt x="0" y="132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52" y="263"/>
                      <a:pt x="307" y="121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 rot="-6541634">
                <a:off x="688482" y="4614270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2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2"/>
                      <a:pt x="225" y="40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 rot="-6541634">
                <a:off x="807508" y="4744889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60" y="0"/>
                      <a:pt x="0" y="61"/>
                      <a:pt x="0" y="132"/>
                    </a:cubicBezTo>
                    <a:cubicBezTo>
                      <a:pt x="0" y="208"/>
                      <a:pt x="60" y="263"/>
                      <a:pt x="131" y="263"/>
                    </a:cubicBezTo>
                    <a:cubicBezTo>
                      <a:pt x="203" y="263"/>
                      <a:pt x="263" y="208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 rot="-6541634">
                <a:off x="842913" y="4710755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0" y="53"/>
                      <a:pt x="0" y="131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 rot="-6541634">
                <a:off x="738795" y="4632166"/>
                <a:ext cx="39809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4" extrusionOk="0">
                    <a:moveTo>
                      <a:pt x="135" y="1"/>
                    </a:moveTo>
                    <a:cubicBezTo>
                      <a:pt x="67" y="1"/>
                      <a:pt x="1" y="55"/>
                      <a:pt x="1" y="137"/>
                    </a:cubicBezTo>
                    <a:cubicBezTo>
                      <a:pt x="1" y="208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9"/>
                    </a:cubicBezTo>
                    <a:cubicBezTo>
                      <a:pt x="199" y="13"/>
                      <a:pt x="167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 rot="-6541634">
                <a:off x="695987" y="4674027"/>
                <a:ext cx="4045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5" extrusionOk="0">
                    <a:moveTo>
                      <a:pt x="133" y="1"/>
                    </a:moveTo>
                    <a:cubicBezTo>
                      <a:pt x="68" y="1"/>
                      <a:pt x="6" y="52"/>
                      <a:pt x="6" y="133"/>
                    </a:cubicBezTo>
                    <a:cubicBezTo>
                      <a:pt x="0" y="204"/>
                      <a:pt x="61" y="264"/>
                      <a:pt x="137" y="264"/>
                    </a:cubicBezTo>
                    <a:cubicBezTo>
                      <a:pt x="252" y="264"/>
                      <a:pt x="312" y="122"/>
                      <a:pt x="225" y="40"/>
                    </a:cubicBezTo>
                    <a:cubicBezTo>
                      <a:pt x="198" y="13"/>
                      <a:pt x="165" y="1"/>
                      <a:pt x="1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 rot="-6541634">
                <a:off x="643221" y="4672075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55" y="0"/>
                      <a:pt x="0" y="61"/>
                      <a:pt x="0" y="132"/>
                    </a:cubicBezTo>
                    <a:cubicBezTo>
                      <a:pt x="0" y="203"/>
                      <a:pt x="55" y="263"/>
                      <a:pt x="131" y="263"/>
                    </a:cubicBezTo>
                    <a:cubicBezTo>
                      <a:pt x="203" y="263"/>
                      <a:pt x="263" y="203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 rot="-6541634">
                <a:off x="707935" y="4722877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2" y="0"/>
                    </a:moveTo>
                    <a:cubicBezTo>
                      <a:pt x="65" y="0"/>
                      <a:pt x="0" y="51"/>
                      <a:pt x="0" y="132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1"/>
                      <a:pt x="225" y="39"/>
                    </a:cubicBezTo>
                    <a:cubicBezTo>
                      <a:pt x="198" y="12"/>
                      <a:pt x="164" y="0"/>
                      <a:pt x="1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 rot="-6541634">
                <a:off x="731208" y="4777946"/>
                <a:ext cx="34122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132" y="1"/>
                    </a:moveTo>
                    <a:cubicBezTo>
                      <a:pt x="56" y="1"/>
                      <a:pt x="1" y="61"/>
                      <a:pt x="1" y="132"/>
                    </a:cubicBezTo>
                    <a:cubicBezTo>
                      <a:pt x="1" y="204"/>
                      <a:pt x="56" y="264"/>
                      <a:pt x="132" y="264"/>
                    </a:cubicBezTo>
                    <a:cubicBezTo>
                      <a:pt x="203" y="264"/>
                      <a:pt x="264" y="204"/>
                      <a:pt x="264" y="132"/>
                    </a:cubicBezTo>
                    <a:cubicBezTo>
                      <a:pt x="264" y="61"/>
                      <a:pt x="203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 rot="-6541634">
                <a:off x="658612" y="4733806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1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07" y="122"/>
                      <a:pt x="224" y="40"/>
                    </a:cubicBezTo>
                    <a:cubicBezTo>
                      <a:pt x="198" y="13"/>
                      <a:pt x="164" y="1"/>
                      <a:pt x="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 rot="-6541634">
                <a:off x="762849" y="4728889"/>
                <a:ext cx="40455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3" extrusionOk="0">
                    <a:moveTo>
                      <a:pt x="137" y="0"/>
                    </a:moveTo>
                    <a:cubicBezTo>
                      <a:pt x="69" y="0"/>
                      <a:pt x="6" y="53"/>
                      <a:pt x="6" y="131"/>
                    </a:cubicBezTo>
                    <a:cubicBezTo>
                      <a:pt x="0" y="202"/>
                      <a:pt x="60" y="262"/>
                      <a:pt x="132" y="262"/>
                    </a:cubicBezTo>
                    <a:cubicBezTo>
                      <a:pt x="252" y="262"/>
                      <a:pt x="312" y="120"/>
                      <a:pt x="230" y="38"/>
                    </a:cubicBezTo>
                    <a:cubicBezTo>
                      <a:pt x="202" y="12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 rot="-6541634">
                <a:off x="804350" y="4692442"/>
                <a:ext cx="39680" cy="3451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7" extrusionOk="0">
                    <a:moveTo>
                      <a:pt x="132" y="1"/>
                    </a:moveTo>
                    <a:cubicBezTo>
                      <a:pt x="65" y="1"/>
                      <a:pt x="0" y="54"/>
                      <a:pt x="0" y="135"/>
                    </a:cubicBezTo>
                    <a:cubicBezTo>
                      <a:pt x="0" y="206"/>
                      <a:pt x="61" y="261"/>
                      <a:pt x="132" y="266"/>
                    </a:cubicBezTo>
                    <a:cubicBezTo>
                      <a:pt x="247" y="266"/>
                      <a:pt x="307" y="124"/>
                      <a:pt x="225" y="42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 rot="-6541634">
                <a:off x="846203" y="4657259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1" y="53"/>
                      <a:pt x="1" y="131"/>
                    </a:cubicBezTo>
                    <a:cubicBezTo>
                      <a:pt x="1" y="202"/>
                      <a:pt x="61" y="263"/>
                      <a:pt x="132" y="263"/>
                    </a:cubicBezTo>
                    <a:cubicBezTo>
                      <a:pt x="247" y="263"/>
                      <a:pt x="307" y="126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 rot="-6541634">
                <a:off x="753468" y="4683250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4"/>
                      <a:pt x="0" y="132"/>
                    </a:cubicBezTo>
                    <a:cubicBezTo>
                      <a:pt x="0" y="208"/>
                      <a:pt x="61" y="263"/>
                      <a:pt x="132" y="263"/>
                    </a:cubicBezTo>
                    <a:cubicBezTo>
                      <a:pt x="252" y="263"/>
                      <a:pt x="307" y="126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 rot="-6541634">
                <a:off x="204028" y="4279035"/>
                <a:ext cx="329715" cy="229547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1776" extrusionOk="0">
                    <a:moveTo>
                      <a:pt x="2499" y="1"/>
                    </a:moveTo>
                    <a:cubicBezTo>
                      <a:pt x="2482" y="1"/>
                      <a:pt x="2455" y="22"/>
                      <a:pt x="2414" y="79"/>
                    </a:cubicBezTo>
                    <a:cubicBezTo>
                      <a:pt x="2245" y="309"/>
                      <a:pt x="1342" y="478"/>
                      <a:pt x="816" y="593"/>
                    </a:cubicBezTo>
                    <a:cubicBezTo>
                      <a:pt x="291" y="708"/>
                      <a:pt x="1" y="1551"/>
                      <a:pt x="1046" y="1759"/>
                    </a:cubicBezTo>
                    <a:cubicBezTo>
                      <a:pt x="1103" y="1770"/>
                      <a:pt x="1158" y="1775"/>
                      <a:pt x="1212" y="1775"/>
                    </a:cubicBezTo>
                    <a:cubicBezTo>
                      <a:pt x="2141" y="1775"/>
                      <a:pt x="2513" y="199"/>
                      <a:pt x="2513" y="199"/>
                    </a:cubicBezTo>
                    <a:cubicBezTo>
                      <a:pt x="2513" y="199"/>
                      <a:pt x="2550" y="1"/>
                      <a:pt x="24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 rot="-6541634">
                <a:off x="211837" y="4263480"/>
                <a:ext cx="223860" cy="174616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351" extrusionOk="0">
                    <a:moveTo>
                      <a:pt x="1730" y="0"/>
                    </a:moveTo>
                    <a:cubicBezTo>
                      <a:pt x="1730" y="0"/>
                      <a:pt x="1730" y="0"/>
                      <a:pt x="1730" y="0"/>
                    </a:cubicBezTo>
                    <a:cubicBezTo>
                      <a:pt x="1489" y="383"/>
                      <a:pt x="1106" y="498"/>
                      <a:pt x="487" y="794"/>
                    </a:cubicBezTo>
                    <a:cubicBezTo>
                      <a:pt x="1" y="1026"/>
                      <a:pt x="279" y="1350"/>
                      <a:pt x="647" y="1350"/>
                    </a:cubicBezTo>
                    <a:cubicBezTo>
                      <a:pt x="747" y="1350"/>
                      <a:pt x="853" y="1326"/>
                      <a:pt x="952" y="1270"/>
                    </a:cubicBezTo>
                    <a:cubicBezTo>
                      <a:pt x="1415" y="1009"/>
                      <a:pt x="1732" y="0"/>
                      <a:pt x="1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 rot="-6541634">
                <a:off x="49875" y="4346231"/>
                <a:ext cx="369523" cy="186377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442" extrusionOk="0">
                    <a:moveTo>
                      <a:pt x="811" y="0"/>
                    </a:moveTo>
                    <a:cubicBezTo>
                      <a:pt x="394" y="0"/>
                      <a:pt x="0" y="404"/>
                      <a:pt x="500" y="1091"/>
                    </a:cubicBezTo>
                    <a:cubicBezTo>
                      <a:pt x="689" y="1351"/>
                      <a:pt x="957" y="1442"/>
                      <a:pt x="1240" y="1442"/>
                    </a:cubicBezTo>
                    <a:cubicBezTo>
                      <a:pt x="1898" y="1442"/>
                      <a:pt x="2635" y="949"/>
                      <a:pt x="2635" y="949"/>
                    </a:cubicBezTo>
                    <a:cubicBezTo>
                      <a:pt x="2635" y="949"/>
                      <a:pt x="2858" y="781"/>
                      <a:pt x="2718" y="781"/>
                    </a:cubicBezTo>
                    <a:cubicBezTo>
                      <a:pt x="2701" y="781"/>
                      <a:pt x="2677" y="784"/>
                      <a:pt x="2646" y="790"/>
                    </a:cubicBezTo>
                    <a:cubicBezTo>
                      <a:pt x="2631" y="793"/>
                      <a:pt x="2615" y="794"/>
                      <a:pt x="2598" y="794"/>
                    </a:cubicBezTo>
                    <a:cubicBezTo>
                      <a:pt x="2285" y="794"/>
                      <a:pt x="1560" y="343"/>
                      <a:pt x="1124" y="84"/>
                    </a:cubicBezTo>
                    <a:cubicBezTo>
                      <a:pt x="1028" y="27"/>
                      <a:pt x="919" y="0"/>
                      <a:pt x="8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 rot="-6541634">
                <a:off x="105922" y="4342157"/>
                <a:ext cx="268192" cy="9293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719" extrusionOk="0">
                    <a:moveTo>
                      <a:pt x="412" y="0"/>
                    </a:moveTo>
                    <a:cubicBezTo>
                      <a:pt x="0" y="0"/>
                      <a:pt x="174" y="593"/>
                      <a:pt x="631" y="699"/>
                    </a:cubicBezTo>
                    <a:cubicBezTo>
                      <a:pt x="687" y="712"/>
                      <a:pt x="747" y="718"/>
                      <a:pt x="810" y="718"/>
                    </a:cubicBezTo>
                    <a:cubicBezTo>
                      <a:pt x="1338" y="718"/>
                      <a:pt x="2074" y="299"/>
                      <a:pt x="2060" y="299"/>
                    </a:cubicBezTo>
                    <a:lnTo>
                      <a:pt x="2060" y="299"/>
                    </a:lnTo>
                    <a:cubicBezTo>
                      <a:pt x="1962" y="326"/>
                      <a:pt x="1868" y="339"/>
                      <a:pt x="1773" y="339"/>
                    </a:cubicBezTo>
                    <a:cubicBezTo>
                      <a:pt x="1449" y="339"/>
                      <a:pt x="1119" y="197"/>
                      <a:pt x="615" y="36"/>
                    </a:cubicBezTo>
                    <a:cubicBezTo>
                      <a:pt x="536" y="11"/>
                      <a:pt x="468" y="0"/>
                      <a:pt x="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 rot="-6541634">
                <a:off x="-35750" y="4274677"/>
                <a:ext cx="252424" cy="294947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2282" extrusionOk="0">
                    <a:moveTo>
                      <a:pt x="924" y="1"/>
                    </a:moveTo>
                    <a:cubicBezTo>
                      <a:pt x="690" y="1"/>
                      <a:pt x="441" y="177"/>
                      <a:pt x="301" y="650"/>
                    </a:cubicBezTo>
                    <a:cubicBezTo>
                      <a:pt x="0" y="1673"/>
                      <a:pt x="1719" y="2254"/>
                      <a:pt x="1719" y="2254"/>
                    </a:cubicBezTo>
                    <a:cubicBezTo>
                      <a:pt x="1719" y="2254"/>
                      <a:pt x="1812" y="2282"/>
                      <a:pt x="1872" y="2282"/>
                    </a:cubicBezTo>
                    <a:cubicBezTo>
                      <a:pt x="1927" y="2282"/>
                      <a:pt x="1953" y="2258"/>
                      <a:pt x="1850" y="2166"/>
                    </a:cubicBezTo>
                    <a:cubicBezTo>
                      <a:pt x="1637" y="1975"/>
                      <a:pt x="1549" y="1055"/>
                      <a:pt x="1484" y="524"/>
                    </a:cubicBezTo>
                    <a:cubicBezTo>
                      <a:pt x="1448" y="239"/>
                      <a:pt x="1196" y="1"/>
                      <a:pt x="9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 rot="-6541634">
                <a:off x="38618" y="4269435"/>
                <a:ext cx="173582" cy="206411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597" extrusionOk="0">
                    <a:moveTo>
                      <a:pt x="390" y="0"/>
                    </a:moveTo>
                    <a:cubicBezTo>
                      <a:pt x="184" y="0"/>
                      <a:pt x="0" y="374"/>
                      <a:pt x="149" y="710"/>
                    </a:cubicBezTo>
                    <a:cubicBezTo>
                      <a:pt x="365" y="1190"/>
                      <a:pt x="1328" y="1597"/>
                      <a:pt x="1342" y="1597"/>
                    </a:cubicBezTo>
                    <a:cubicBezTo>
                      <a:pt x="1343" y="1597"/>
                      <a:pt x="1343" y="1596"/>
                      <a:pt x="1343" y="1596"/>
                    </a:cubicBezTo>
                    <a:cubicBezTo>
                      <a:pt x="987" y="1328"/>
                      <a:pt x="905" y="934"/>
                      <a:pt x="664" y="288"/>
                    </a:cubicBezTo>
                    <a:cubicBezTo>
                      <a:pt x="589" y="82"/>
                      <a:pt x="487" y="0"/>
                      <a:pt x="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 rot="-6541634">
                <a:off x="-111979" y="4105028"/>
                <a:ext cx="275430" cy="30128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331" extrusionOk="0">
                    <a:moveTo>
                      <a:pt x="1436" y="1"/>
                    </a:moveTo>
                    <a:cubicBezTo>
                      <a:pt x="1316" y="1"/>
                      <a:pt x="1175" y="25"/>
                      <a:pt x="1013" y="82"/>
                    </a:cubicBezTo>
                    <a:cubicBezTo>
                      <a:pt x="0" y="427"/>
                      <a:pt x="526" y="2162"/>
                      <a:pt x="526" y="2162"/>
                    </a:cubicBezTo>
                    <a:cubicBezTo>
                      <a:pt x="526" y="2162"/>
                      <a:pt x="585" y="2330"/>
                      <a:pt x="630" y="2330"/>
                    </a:cubicBezTo>
                    <a:cubicBezTo>
                      <a:pt x="649" y="2330"/>
                      <a:pt x="665" y="2301"/>
                      <a:pt x="673" y="2217"/>
                    </a:cubicBezTo>
                    <a:cubicBezTo>
                      <a:pt x="701" y="1932"/>
                      <a:pt x="1401" y="1330"/>
                      <a:pt x="1795" y="969"/>
                    </a:cubicBezTo>
                    <a:cubicBezTo>
                      <a:pt x="2131" y="666"/>
                      <a:pt x="2061" y="1"/>
                      <a:pt x="14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 rot="-6541634">
                <a:off x="-3087" y="4145150"/>
                <a:ext cx="145922" cy="231615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92" extrusionOk="0">
                    <a:moveTo>
                      <a:pt x="771" y="0"/>
                    </a:moveTo>
                    <a:cubicBezTo>
                      <a:pt x="602" y="0"/>
                      <a:pt x="388" y="100"/>
                      <a:pt x="268" y="302"/>
                    </a:cubicBezTo>
                    <a:cubicBezTo>
                      <a:pt x="1" y="760"/>
                      <a:pt x="232" y="1791"/>
                      <a:pt x="235" y="1791"/>
                    </a:cubicBezTo>
                    <a:cubicBezTo>
                      <a:pt x="235" y="1791"/>
                      <a:pt x="235" y="1791"/>
                      <a:pt x="235" y="1791"/>
                    </a:cubicBezTo>
                    <a:cubicBezTo>
                      <a:pt x="251" y="1337"/>
                      <a:pt x="525" y="1047"/>
                      <a:pt x="913" y="477"/>
                    </a:cubicBezTo>
                    <a:cubicBezTo>
                      <a:pt x="1128" y="162"/>
                      <a:pt x="986" y="0"/>
                      <a:pt x="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 rot="-6541634">
                <a:off x="-116193" y="4036270"/>
                <a:ext cx="375081" cy="169316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1310" extrusionOk="0">
                    <a:moveTo>
                      <a:pt x="1617" y="0"/>
                    </a:moveTo>
                    <a:cubicBezTo>
                      <a:pt x="853" y="0"/>
                      <a:pt x="123" y="1033"/>
                      <a:pt x="123" y="1033"/>
                    </a:cubicBezTo>
                    <a:cubicBezTo>
                      <a:pt x="123" y="1033"/>
                      <a:pt x="1" y="1224"/>
                      <a:pt x="73" y="1224"/>
                    </a:cubicBezTo>
                    <a:cubicBezTo>
                      <a:pt x="92" y="1224"/>
                      <a:pt x="123" y="1212"/>
                      <a:pt x="172" y="1180"/>
                    </a:cubicBezTo>
                    <a:cubicBezTo>
                      <a:pt x="237" y="1138"/>
                      <a:pt x="355" y="1121"/>
                      <a:pt x="502" y="1121"/>
                    </a:cubicBezTo>
                    <a:cubicBezTo>
                      <a:pt x="884" y="1121"/>
                      <a:pt x="1464" y="1234"/>
                      <a:pt x="1847" y="1301"/>
                    </a:cubicBezTo>
                    <a:cubicBezTo>
                      <a:pt x="1880" y="1307"/>
                      <a:pt x="1913" y="1310"/>
                      <a:pt x="1946" y="1310"/>
                    </a:cubicBezTo>
                    <a:cubicBezTo>
                      <a:pt x="2440" y="1310"/>
                      <a:pt x="2902" y="684"/>
                      <a:pt x="2066" y="135"/>
                    </a:cubicBezTo>
                    <a:cubicBezTo>
                      <a:pt x="1918" y="40"/>
                      <a:pt x="1767" y="0"/>
                      <a:pt x="1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 rot="-6541634">
                <a:off x="-34373" y="4108339"/>
                <a:ext cx="271682" cy="11542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893" extrusionOk="0">
                    <a:moveTo>
                      <a:pt x="1279" y="1"/>
                    </a:moveTo>
                    <a:cubicBezTo>
                      <a:pt x="1251" y="1"/>
                      <a:pt x="1224" y="2"/>
                      <a:pt x="1196" y="6"/>
                    </a:cubicBezTo>
                    <a:cubicBezTo>
                      <a:pt x="669" y="71"/>
                      <a:pt x="1" y="893"/>
                      <a:pt x="3" y="893"/>
                    </a:cubicBezTo>
                    <a:cubicBezTo>
                      <a:pt x="3" y="893"/>
                      <a:pt x="3" y="893"/>
                      <a:pt x="3" y="893"/>
                    </a:cubicBezTo>
                    <a:cubicBezTo>
                      <a:pt x="369" y="630"/>
                      <a:pt x="764" y="663"/>
                      <a:pt x="1453" y="619"/>
                    </a:cubicBezTo>
                    <a:cubicBezTo>
                      <a:pt x="2102" y="578"/>
                      <a:pt x="1767" y="1"/>
                      <a:pt x="1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 rot="-6541634">
                <a:off x="114502" y="3989570"/>
                <a:ext cx="296368" cy="240533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1861" extrusionOk="0">
                    <a:moveTo>
                      <a:pt x="417" y="0"/>
                    </a:moveTo>
                    <a:cubicBezTo>
                      <a:pt x="378" y="0"/>
                      <a:pt x="356" y="1"/>
                      <a:pt x="356" y="1"/>
                    </a:cubicBezTo>
                    <a:cubicBezTo>
                      <a:pt x="356" y="1"/>
                      <a:pt x="1" y="34"/>
                      <a:pt x="263" y="132"/>
                    </a:cubicBezTo>
                    <a:cubicBezTo>
                      <a:pt x="532" y="231"/>
                      <a:pt x="937" y="1058"/>
                      <a:pt x="1188" y="1534"/>
                    </a:cubicBezTo>
                    <a:cubicBezTo>
                      <a:pt x="1292" y="1734"/>
                      <a:pt x="1510" y="1861"/>
                      <a:pt x="1722" y="1861"/>
                    </a:cubicBezTo>
                    <a:cubicBezTo>
                      <a:pt x="2013" y="1861"/>
                      <a:pt x="2292" y="1621"/>
                      <a:pt x="2245" y="1003"/>
                    </a:cubicBezTo>
                    <a:cubicBezTo>
                      <a:pt x="2177" y="52"/>
                      <a:pt x="733" y="0"/>
                      <a:pt x="4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 rot="-6541634">
                <a:off x="117288" y="4066491"/>
                <a:ext cx="221404" cy="151092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69" extrusionOk="0">
                    <a:moveTo>
                      <a:pt x="10" y="1"/>
                    </a:moveTo>
                    <a:cubicBezTo>
                      <a:pt x="3" y="1"/>
                      <a:pt x="0" y="1"/>
                      <a:pt x="1" y="1"/>
                    </a:cubicBezTo>
                    <a:cubicBezTo>
                      <a:pt x="433" y="127"/>
                      <a:pt x="647" y="466"/>
                      <a:pt x="1096" y="986"/>
                    </a:cubicBezTo>
                    <a:cubicBezTo>
                      <a:pt x="1208" y="1116"/>
                      <a:pt x="1309" y="1169"/>
                      <a:pt x="1390" y="1169"/>
                    </a:cubicBezTo>
                    <a:cubicBezTo>
                      <a:pt x="1636" y="1169"/>
                      <a:pt x="1713" y="695"/>
                      <a:pt x="1430" y="412"/>
                    </a:cubicBezTo>
                    <a:cubicBezTo>
                      <a:pt x="1074" y="51"/>
                      <a:pt x="111" y="1"/>
                      <a:pt x="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 rot="-6541634">
                <a:off x="207639" y="4007292"/>
                <a:ext cx="254362" cy="326096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2523" extrusionOk="0">
                    <a:moveTo>
                      <a:pt x="543" y="0"/>
                    </a:moveTo>
                    <a:cubicBezTo>
                      <a:pt x="517" y="0"/>
                      <a:pt x="509" y="30"/>
                      <a:pt x="545" y="121"/>
                    </a:cubicBezTo>
                    <a:cubicBezTo>
                      <a:pt x="649" y="390"/>
                      <a:pt x="309" y="1243"/>
                      <a:pt x="123" y="1747"/>
                    </a:cubicBezTo>
                    <a:cubicBezTo>
                      <a:pt x="1" y="2092"/>
                      <a:pt x="215" y="2522"/>
                      <a:pt x="594" y="2522"/>
                    </a:cubicBezTo>
                    <a:cubicBezTo>
                      <a:pt x="775" y="2522"/>
                      <a:pt x="992" y="2425"/>
                      <a:pt x="1229" y="2174"/>
                    </a:cubicBezTo>
                    <a:cubicBezTo>
                      <a:pt x="1968" y="1402"/>
                      <a:pt x="704" y="105"/>
                      <a:pt x="704" y="105"/>
                    </a:cubicBezTo>
                    <a:cubicBezTo>
                      <a:pt x="704" y="105"/>
                      <a:pt x="592" y="0"/>
                      <a:pt x="5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 rot="-6541634">
                <a:off x="247342" y="4077253"/>
                <a:ext cx="92155" cy="24221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74" extrusionOk="0">
                    <a:moveTo>
                      <a:pt x="29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20" y="406"/>
                      <a:pt x="116" y="789"/>
                      <a:pt x="34" y="1473"/>
                    </a:cubicBezTo>
                    <a:cubicBezTo>
                      <a:pt x="0" y="1758"/>
                      <a:pt x="102" y="1874"/>
                      <a:pt x="236" y="1874"/>
                    </a:cubicBezTo>
                    <a:cubicBezTo>
                      <a:pt x="422" y="1874"/>
                      <a:pt x="670" y="1646"/>
                      <a:pt x="686" y="1336"/>
                    </a:cubicBezTo>
                    <a:cubicBezTo>
                      <a:pt x="713" y="803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 rot="-6541634">
                <a:off x="127626" y="4206678"/>
                <a:ext cx="123950" cy="106372"/>
              </a:xfrm>
              <a:custGeom>
                <a:avLst/>
                <a:gdLst/>
                <a:ahLst/>
                <a:cxnLst/>
                <a:rect l="l" t="t" r="r" b="b"/>
                <a:pathLst>
                  <a:path w="959" h="823" extrusionOk="0">
                    <a:moveTo>
                      <a:pt x="414" y="1"/>
                    </a:moveTo>
                    <a:cubicBezTo>
                      <a:pt x="203" y="1"/>
                      <a:pt x="0" y="164"/>
                      <a:pt x="0" y="412"/>
                    </a:cubicBezTo>
                    <a:cubicBezTo>
                      <a:pt x="0" y="641"/>
                      <a:pt x="186" y="822"/>
                      <a:pt x="411" y="822"/>
                    </a:cubicBezTo>
                    <a:cubicBezTo>
                      <a:pt x="778" y="822"/>
                      <a:pt x="958" y="379"/>
                      <a:pt x="701" y="121"/>
                    </a:cubicBezTo>
                    <a:cubicBezTo>
                      <a:pt x="618" y="38"/>
                      <a:pt x="515" y="1"/>
                      <a:pt x="4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 rot="-6541634">
                <a:off x="-166929" y="2683019"/>
                <a:ext cx="180561" cy="12563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972" extrusionOk="0">
                    <a:moveTo>
                      <a:pt x="1367" y="0"/>
                    </a:moveTo>
                    <a:cubicBezTo>
                      <a:pt x="1358" y="0"/>
                      <a:pt x="1343" y="12"/>
                      <a:pt x="1320" y="43"/>
                    </a:cubicBezTo>
                    <a:cubicBezTo>
                      <a:pt x="1227" y="169"/>
                      <a:pt x="729" y="262"/>
                      <a:pt x="444" y="328"/>
                    </a:cubicBezTo>
                    <a:cubicBezTo>
                      <a:pt x="165" y="388"/>
                      <a:pt x="1" y="848"/>
                      <a:pt x="576" y="963"/>
                    </a:cubicBezTo>
                    <a:cubicBezTo>
                      <a:pt x="606" y="969"/>
                      <a:pt x="636" y="971"/>
                      <a:pt x="664" y="971"/>
                    </a:cubicBezTo>
                    <a:cubicBezTo>
                      <a:pt x="1169" y="971"/>
                      <a:pt x="1375" y="109"/>
                      <a:pt x="1375" y="109"/>
                    </a:cubicBezTo>
                    <a:cubicBezTo>
                      <a:pt x="1375" y="109"/>
                      <a:pt x="1396" y="0"/>
                      <a:pt x="1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 rot="-6541634">
                <a:off x="-162610" y="2674971"/>
                <a:ext cx="122399" cy="95644"/>
              </a:xfrm>
              <a:custGeom>
                <a:avLst/>
                <a:gdLst/>
                <a:ahLst/>
                <a:cxnLst/>
                <a:rect l="l" t="t" r="r" b="b"/>
                <a:pathLst>
                  <a:path w="947" h="740" extrusionOk="0">
                    <a:moveTo>
                      <a:pt x="946" y="1"/>
                    </a:moveTo>
                    <a:cubicBezTo>
                      <a:pt x="946" y="1"/>
                      <a:pt x="946" y="1"/>
                      <a:pt x="946" y="1"/>
                    </a:cubicBezTo>
                    <a:lnTo>
                      <a:pt x="946" y="1"/>
                    </a:lnTo>
                    <a:cubicBezTo>
                      <a:pt x="946" y="1"/>
                      <a:pt x="946" y="1"/>
                      <a:pt x="946" y="1"/>
                    </a:cubicBezTo>
                    <a:cubicBezTo>
                      <a:pt x="946" y="1"/>
                      <a:pt x="946" y="1"/>
                      <a:pt x="946" y="1"/>
                    </a:cubicBezTo>
                    <a:close/>
                    <a:moveTo>
                      <a:pt x="946" y="1"/>
                    </a:moveTo>
                    <a:cubicBezTo>
                      <a:pt x="814" y="214"/>
                      <a:pt x="607" y="275"/>
                      <a:pt x="267" y="439"/>
                    </a:cubicBezTo>
                    <a:cubicBezTo>
                      <a:pt x="0" y="564"/>
                      <a:pt x="153" y="739"/>
                      <a:pt x="353" y="739"/>
                    </a:cubicBezTo>
                    <a:cubicBezTo>
                      <a:pt x="408" y="739"/>
                      <a:pt x="465" y="726"/>
                      <a:pt x="519" y="696"/>
                    </a:cubicBezTo>
                    <a:cubicBezTo>
                      <a:pt x="771" y="556"/>
                      <a:pt x="939" y="17"/>
                      <a:pt x="9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 rot="-6541634">
                <a:off x="-251527" y="2719499"/>
                <a:ext cx="202016" cy="101978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789" extrusionOk="0">
                    <a:moveTo>
                      <a:pt x="446" y="1"/>
                    </a:moveTo>
                    <a:cubicBezTo>
                      <a:pt x="219" y="1"/>
                      <a:pt x="0" y="223"/>
                      <a:pt x="275" y="598"/>
                    </a:cubicBezTo>
                    <a:cubicBezTo>
                      <a:pt x="377" y="739"/>
                      <a:pt x="523" y="789"/>
                      <a:pt x="676" y="789"/>
                    </a:cubicBezTo>
                    <a:cubicBezTo>
                      <a:pt x="1034" y="789"/>
                      <a:pt x="1435" y="521"/>
                      <a:pt x="1435" y="521"/>
                    </a:cubicBezTo>
                    <a:cubicBezTo>
                      <a:pt x="1435" y="521"/>
                      <a:pt x="1562" y="428"/>
                      <a:pt x="1489" y="428"/>
                    </a:cubicBezTo>
                    <a:cubicBezTo>
                      <a:pt x="1478" y="428"/>
                      <a:pt x="1465" y="430"/>
                      <a:pt x="1446" y="434"/>
                    </a:cubicBezTo>
                    <a:cubicBezTo>
                      <a:pt x="1438" y="436"/>
                      <a:pt x="1428" y="436"/>
                      <a:pt x="1418" y="436"/>
                    </a:cubicBezTo>
                    <a:cubicBezTo>
                      <a:pt x="1246" y="436"/>
                      <a:pt x="857" y="185"/>
                      <a:pt x="614" y="45"/>
                    </a:cubicBezTo>
                    <a:cubicBezTo>
                      <a:pt x="563" y="15"/>
                      <a:pt x="504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 rot="-6541634">
                <a:off x="-220135" y="2717690"/>
                <a:ext cx="146310" cy="5079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393" extrusionOk="0">
                    <a:moveTo>
                      <a:pt x="222" y="0"/>
                    </a:moveTo>
                    <a:cubicBezTo>
                      <a:pt x="0" y="0"/>
                      <a:pt x="94" y="324"/>
                      <a:pt x="344" y="382"/>
                    </a:cubicBezTo>
                    <a:cubicBezTo>
                      <a:pt x="375" y="389"/>
                      <a:pt x="409" y="393"/>
                      <a:pt x="444" y="393"/>
                    </a:cubicBezTo>
                    <a:cubicBezTo>
                      <a:pt x="733" y="393"/>
                      <a:pt x="1132" y="163"/>
                      <a:pt x="1127" y="163"/>
                    </a:cubicBezTo>
                    <a:lnTo>
                      <a:pt x="1127" y="163"/>
                    </a:lnTo>
                    <a:cubicBezTo>
                      <a:pt x="1073" y="178"/>
                      <a:pt x="1021" y="184"/>
                      <a:pt x="968" y="184"/>
                    </a:cubicBezTo>
                    <a:cubicBezTo>
                      <a:pt x="792" y="184"/>
                      <a:pt x="611" y="109"/>
                      <a:pt x="333" y="20"/>
                    </a:cubicBezTo>
                    <a:cubicBezTo>
                      <a:pt x="290" y="6"/>
                      <a:pt x="253" y="0"/>
                      <a:pt x="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 rot="-6541634">
                <a:off x="-297851" y="2680893"/>
                <a:ext cx="137521" cy="160786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244" extrusionOk="0">
                    <a:moveTo>
                      <a:pt x="499" y="0"/>
                    </a:moveTo>
                    <a:cubicBezTo>
                      <a:pt x="371" y="0"/>
                      <a:pt x="235" y="96"/>
                      <a:pt x="159" y="353"/>
                    </a:cubicBezTo>
                    <a:cubicBezTo>
                      <a:pt x="1" y="917"/>
                      <a:pt x="937" y="1229"/>
                      <a:pt x="937" y="1229"/>
                    </a:cubicBezTo>
                    <a:cubicBezTo>
                      <a:pt x="937" y="1229"/>
                      <a:pt x="986" y="1244"/>
                      <a:pt x="1018" y="1244"/>
                    </a:cubicBezTo>
                    <a:cubicBezTo>
                      <a:pt x="1048" y="1244"/>
                      <a:pt x="1064" y="1231"/>
                      <a:pt x="1008" y="1180"/>
                    </a:cubicBezTo>
                    <a:cubicBezTo>
                      <a:pt x="893" y="1081"/>
                      <a:pt x="844" y="578"/>
                      <a:pt x="805" y="288"/>
                    </a:cubicBezTo>
                    <a:cubicBezTo>
                      <a:pt x="788" y="131"/>
                      <a:pt x="64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 rot="-6541634">
                <a:off x="-257206" y="2678020"/>
                <a:ext cx="94998" cy="11283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873" extrusionOk="0">
                    <a:moveTo>
                      <a:pt x="217" y="1"/>
                    </a:moveTo>
                    <a:cubicBezTo>
                      <a:pt x="102" y="1"/>
                      <a:pt x="0" y="206"/>
                      <a:pt x="83" y="385"/>
                    </a:cubicBezTo>
                    <a:cubicBezTo>
                      <a:pt x="202" y="650"/>
                      <a:pt x="727" y="873"/>
                      <a:pt x="734" y="873"/>
                    </a:cubicBezTo>
                    <a:cubicBezTo>
                      <a:pt x="734" y="873"/>
                      <a:pt x="734" y="873"/>
                      <a:pt x="734" y="872"/>
                    </a:cubicBezTo>
                    <a:cubicBezTo>
                      <a:pt x="537" y="725"/>
                      <a:pt x="493" y="511"/>
                      <a:pt x="367" y="155"/>
                    </a:cubicBezTo>
                    <a:cubicBezTo>
                      <a:pt x="326" y="45"/>
                      <a:pt x="270" y="1"/>
                      <a:pt x="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 rot="-6541634">
                <a:off x="-339587" y="2587708"/>
                <a:ext cx="151222" cy="165051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277" extrusionOk="0">
                    <a:moveTo>
                      <a:pt x="792" y="1"/>
                    </a:moveTo>
                    <a:cubicBezTo>
                      <a:pt x="726" y="1"/>
                      <a:pt x="648" y="14"/>
                      <a:pt x="559" y="45"/>
                    </a:cubicBezTo>
                    <a:cubicBezTo>
                      <a:pt x="0" y="231"/>
                      <a:pt x="290" y="1184"/>
                      <a:pt x="290" y="1184"/>
                    </a:cubicBezTo>
                    <a:cubicBezTo>
                      <a:pt x="290" y="1184"/>
                      <a:pt x="321" y="1277"/>
                      <a:pt x="344" y="1277"/>
                    </a:cubicBezTo>
                    <a:cubicBezTo>
                      <a:pt x="354" y="1277"/>
                      <a:pt x="362" y="1261"/>
                      <a:pt x="367" y="1216"/>
                    </a:cubicBezTo>
                    <a:cubicBezTo>
                      <a:pt x="383" y="1058"/>
                      <a:pt x="767" y="729"/>
                      <a:pt x="986" y="532"/>
                    </a:cubicBezTo>
                    <a:cubicBezTo>
                      <a:pt x="1169" y="362"/>
                      <a:pt x="1133" y="1"/>
                      <a:pt x="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 rot="-6541634">
                <a:off x="-279969" y="2610324"/>
                <a:ext cx="79876" cy="126276"/>
              </a:xfrm>
              <a:custGeom>
                <a:avLst/>
                <a:gdLst/>
                <a:ahLst/>
                <a:cxnLst/>
                <a:rect l="l" t="t" r="r" b="b"/>
                <a:pathLst>
                  <a:path w="618" h="977" extrusionOk="0">
                    <a:moveTo>
                      <a:pt x="425" y="0"/>
                    </a:moveTo>
                    <a:cubicBezTo>
                      <a:pt x="333" y="0"/>
                      <a:pt x="215" y="55"/>
                      <a:pt x="148" y="166"/>
                    </a:cubicBezTo>
                    <a:cubicBezTo>
                      <a:pt x="1" y="417"/>
                      <a:pt x="130" y="976"/>
                      <a:pt x="131" y="976"/>
                    </a:cubicBezTo>
                    <a:cubicBezTo>
                      <a:pt x="131" y="976"/>
                      <a:pt x="131" y="976"/>
                      <a:pt x="131" y="976"/>
                    </a:cubicBezTo>
                    <a:cubicBezTo>
                      <a:pt x="137" y="730"/>
                      <a:pt x="290" y="571"/>
                      <a:pt x="498" y="259"/>
                    </a:cubicBezTo>
                    <a:cubicBezTo>
                      <a:pt x="617" y="88"/>
                      <a:pt x="542" y="0"/>
                      <a:pt x="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 rot="-6541634">
                <a:off x="-341546" y="2550466"/>
                <a:ext cx="205118" cy="92284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714" extrusionOk="0">
                    <a:moveTo>
                      <a:pt x="884" y="0"/>
                    </a:moveTo>
                    <a:cubicBezTo>
                      <a:pt x="465" y="0"/>
                      <a:pt x="67" y="566"/>
                      <a:pt x="67" y="566"/>
                    </a:cubicBezTo>
                    <a:cubicBezTo>
                      <a:pt x="67" y="566"/>
                      <a:pt x="1" y="665"/>
                      <a:pt x="41" y="665"/>
                    </a:cubicBezTo>
                    <a:cubicBezTo>
                      <a:pt x="51" y="665"/>
                      <a:pt x="68" y="658"/>
                      <a:pt x="95" y="643"/>
                    </a:cubicBezTo>
                    <a:cubicBezTo>
                      <a:pt x="130" y="621"/>
                      <a:pt x="191" y="612"/>
                      <a:pt x="267" y="612"/>
                    </a:cubicBezTo>
                    <a:cubicBezTo>
                      <a:pt x="476" y="612"/>
                      <a:pt x="796" y="677"/>
                      <a:pt x="1009" y="709"/>
                    </a:cubicBezTo>
                    <a:cubicBezTo>
                      <a:pt x="1026" y="712"/>
                      <a:pt x="1044" y="713"/>
                      <a:pt x="1062" y="713"/>
                    </a:cubicBezTo>
                    <a:cubicBezTo>
                      <a:pt x="1335" y="713"/>
                      <a:pt x="1586" y="372"/>
                      <a:pt x="1129" y="74"/>
                    </a:cubicBezTo>
                    <a:cubicBezTo>
                      <a:pt x="1048" y="22"/>
                      <a:pt x="966" y="0"/>
                      <a:pt x="8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 rot="-6541634">
                <a:off x="-297075" y="2589519"/>
                <a:ext cx="148895" cy="63461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491" extrusionOk="0">
                    <a:moveTo>
                      <a:pt x="701" y="0"/>
                    </a:moveTo>
                    <a:cubicBezTo>
                      <a:pt x="687" y="0"/>
                      <a:pt x="672" y="1"/>
                      <a:pt x="657" y="3"/>
                    </a:cubicBezTo>
                    <a:cubicBezTo>
                      <a:pt x="367" y="42"/>
                      <a:pt x="0" y="490"/>
                      <a:pt x="6" y="490"/>
                    </a:cubicBezTo>
                    <a:cubicBezTo>
                      <a:pt x="203" y="343"/>
                      <a:pt x="416" y="359"/>
                      <a:pt x="794" y="337"/>
                    </a:cubicBezTo>
                    <a:cubicBezTo>
                      <a:pt x="1152" y="316"/>
                      <a:pt x="969" y="0"/>
                      <a:pt x="7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 rot="-6541634">
                <a:off x="-215956" y="2524651"/>
                <a:ext cx="162595" cy="13170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19" extrusionOk="0">
                    <a:moveTo>
                      <a:pt x="226" y="0"/>
                    </a:moveTo>
                    <a:cubicBezTo>
                      <a:pt x="208" y="0"/>
                      <a:pt x="198" y="1"/>
                      <a:pt x="198" y="1"/>
                    </a:cubicBezTo>
                    <a:cubicBezTo>
                      <a:pt x="198" y="1"/>
                      <a:pt x="1" y="17"/>
                      <a:pt x="149" y="72"/>
                    </a:cubicBezTo>
                    <a:cubicBezTo>
                      <a:pt x="291" y="127"/>
                      <a:pt x="515" y="581"/>
                      <a:pt x="652" y="838"/>
                    </a:cubicBezTo>
                    <a:cubicBezTo>
                      <a:pt x="710" y="949"/>
                      <a:pt x="830" y="1019"/>
                      <a:pt x="946" y="1019"/>
                    </a:cubicBezTo>
                    <a:cubicBezTo>
                      <a:pt x="1105" y="1019"/>
                      <a:pt x="1258" y="887"/>
                      <a:pt x="1232" y="548"/>
                    </a:cubicBezTo>
                    <a:cubicBezTo>
                      <a:pt x="1188" y="27"/>
                      <a:pt x="389" y="0"/>
                      <a:pt x="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 rot="-6541634">
                <a:off x="-214371" y="2566895"/>
                <a:ext cx="121494" cy="82719"/>
              </a:xfrm>
              <a:custGeom>
                <a:avLst/>
                <a:gdLst/>
                <a:ahLst/>
                <a:cxnLst/>
                <a:rect l="l" t="t" r="r" b="b"/>
                <a:pathLst>
                  <a:path w="940" h="64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236" y="71"/>
                      <a:pt x="356" y="257"/>
                      <a:pt x="603" y="542"/>
                    </a:cubicBezTo>
                    <a:cubicBezTo>
                      <a:pt x="664" y="611"/>
                      <a:pt x="718" y="639"/>
                      <a:pt x="763" y="639"/>
                    </a:cubicBezTo>
                    <a:cubicBezTo>
                      <a:pt x="898" y="639"/>
                      <a:pt x="940" y="381"/>
                      <a:pt x="783" y="225"/>
                    </a:cubicBezTo>
                    <a:cubicBezTo>
                      <a:pt x="577" y="19"/>
                      <a:pt x="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 rot="-6541634">
                <a:off x="-164504" y="2534755"/>
                <a:ext cx="138943" cy="178364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380" extrusionOk="0">
                    <a:moveTo>
                      <a:pt x="298" y="0"/>
                    </a:moveTo>
                    <a:cubicBezTo>
                      <a:pt x="283" y="0"/>
                      <a:pt x="278" y="17"/>
                      <a:pt x="298" y="69"/>
                    </a:cubicBezTo>
                    <a:cubicBezTo>
                      <a:pt x="358" y="211"/>
                      <a:pt x="172" y="682"/>
                      <a:pt x="68" y="955"/>
                    </a:cubicBezTo>
                    <a:cubicBezTo>
                      <a:pt x="1" y="1145"/>
                      <a:pt x="118" y="1379"/>
                      <a:pt x="326" y="1379"/>
                    </a:cubicBezTo>
                    <a:cubicBezTo>
                      <a:pt x="425" y="1379"/>
                      <a:pt x="545" y="1326"/>
                      <a:pt x="675" y="1191"/>
                    </a:cubicBezTo>
                    <a:cubicBezTo>
                      <a:pt x="1075" y="764"/>
                      <a:pt x="385" y="58"/>
                      <a:pt x="385" y="58"/>
                    </a:cubicBezTo>
                    <a:cubicBezTo>
                      <a:pt x="385" y="58"/>
                      <a:pt x="325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 rot="-6541634">
                <a:off x="-143113" y="2573209"/>
                <a:ext cx="50666" cy="132868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028" extrusionOk="0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29" y="225"/>
                      <a:pt x="63" y="433"/>
                      <a:pt x="19" y="810"/>
                    </a:cubicBezTo>
                    <a:cubicBezTo>
                      <a:pt x="1" y="965"/>
                      <a:pt x="56" y="1028"/>
                      <a:pt x="129" y="1028"/>
                    </a:cubicBezTo>
                    <a:cubicBezTo>
                      <a:pt x="230" y="1028"/>
                      <a:pt x="365" y="903"/>
                      <a:pt x="375" y="734"/>
                    </a:cubicBezTo>
                    <a:cubicBezTo>
                      <a:pt x="391" y="440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 rot="-6541634">
                <a:off x="-208680" y="2643110"/>
                <a:ext cx="67985" cy="5829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1" extrusionOk="0">
                    <a:moveTo>
                      <a:pt x="225" y="1"/>
                    </a:moveTo>
                    <a:cubicBezTo>
                      <a:pt x="110" y="1"/>
                      <a:pt x="0" y="90"/>
                      <a:pt x="0" y="227"/>
                    </a:cubicBezTo>
                    <a:cubicBezTo>
                      <a:pt x="0" y="352"/>
                      <a:pt x="99" y="451"/>
                      <a:pt x="225" y="451"/>
                    </a:cubicBezTo>
                    <a:cubicBezTo>
                      <a:pt x="422" y="451"/>
                      <a:pt x="526" y="210"/>
                      <a:pt x="384" y="68"/>
                    </a:cubicBezTo>
                    <a:cubicBezTo>
                      <a:pt x="337" y="22"/>
                      <a:pt x="280" y="1"/>
                      <a:pt x="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 rot="-6541634">
                <a:off x="1812443" y="4477057"/>
                <a:ext cx="331524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67" extrusionOk="0">
                    <a:moveTo>
                      <a:pt x="1931" y="1"/>
                    </a:moveTo>
                    <a:cubicBezTo>
                      <a:pt x="1801" y="1"/>
                      <a:pt x="1636" y="47"/>
                      <a:pt x="1426" y="164"/>
                    </a:cubicBezTo>
                    <a:cubicBezTo>
                      <a:pt x="594" y="635"/>
                      <a:pt x="217" y="1215"/>
                      <a:pt x="102" y="1418"/>
                    </a:cubicBezTo>
                    <a:cubicBezTo>
                      <a:pt x="0" y="1584"/>
                      <a:pt x="58" y="1823"/>
                      <a:pt x="294" y="1823"/>
                    </a:cubicBezTo>
                    <a:cubicBezTo>
                      <a:pt x="339" y="1823"/>
                      <a:pt x="389" y="1815"/>
                      <a:pt x="447" y="1795"/>
                    </a:cubicBezTo>
                    <a:lnTo>
                      <a:pt x="447" y="1795"/>
                    </a:lnTo>
                    <a:cubicBezTo>
                      <a:pt x="344" y="2147"/>
                      <a:pt x="483" y="2366"/>
                      <a:pt x="725" y="2366"/>
                    </a:cubicBezTo>
                    <a:cubicBezTo>
                      <a:pt x="833" y="2366"/>
                      <a:pt x="961" y="2322"/>
                      <a:pt x="1098" y="2228"/>
                    </a:cubicBezTo>
                    <a:lnTo>
                      <a:pt x="1098" y="2228"/>
                    </a:lnTo>
                    <a:cubicBezTo>
                      <a:pt x="1066" y="2498"/>
                      <a:pt x="1311" y="2666"/>
                      <a:pt x="1552" y="2666"/>
                    </a:cubicBezTo>
                    <a:cubicBezTo>
                      <a:pt x="1726" y="2666"/>
                      <a:pt x="1898" y="2578"/>
                      <a:pt x="1963" y="2376"/>
                    </a:cubicBezTo>
                    <a:cubicBezTo>
                      <a:pt x="1994" y="2433"/>
                      <a:pt x="2080" y="2502"/>
                      <a:pt x="2176" y="2502"/>
                    </a:cubicBezTo>
                    <a:cubicBezTo>
                      <a:pt x="2281" y="2502"/>
                      <a:pt x="2398" y="2417"/>
                      <a:pt x="2461" y="2135"/>
                    </a:cubicBezTo>
                    <a:cubicBezTo>
                      <a:pt x="2565" y="1582"/>
                      <a:pt x="2548" y="1018"/>
                      <a:pt x="2417" y="476"/>
                    </a:cubicBezTo>
                    <a:cubicBezTo>
                      <a:pt x="2377" y="318"/>
                      <a:pt x="2275" y="1"/>
                      <a:pt x="1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 rot="-6541634">
                <a:off x="1806970" y="4498388"/>
                <a:ext cx="222955" cy="27026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091" extrusionOk="0">
                    <a:moveTo>
                      <a:pt x="1436" y="0"/>
                    </a:moveTo>
                    <a:cubicBezTo>
                      <a:pt x="1389" y="0"/>
                      <a:pt x="1335" y="12"/>
                      <a:pt x="1270" y="38"/>
                    </a:cubicBezTo>
                    <a:cubicBezTo>
                      <a:pt x="849" y="213"/>
                      <a:pt x="225" y="777"/>
                      <a:pt x="0" y="1187"/>
                    </a:cubicBezTo>
                    <a:cubicBezTo>
                      <a:pt x="318" y="782"/>
                      <a:pt x="1095" y="465"/>
                      <a:pt x="1095" y="465"/>
                    </a:cubicBezTo>
                    <a:lnTo>
                      <a:pt x="1095" y="465"/>
                    </a:lnTo>
                    <a:cubicBezTo>
                      <a:pt x="1095" y="465"/>
                      <a:pt x="405" y="1215"/>
                      <a:pt x="285" y="1773"/>
                    </a:cubicBezTo>
                    <a:cubicBezTo>
                      <a:pt x="329" y="1724"/>
                      <a:pt x="800" y="1067"/>
                      <a:pt x="1254" y="618"/>
                    </a:cubicBezTo>
                    <a:lnTo>
                      <a:pt x="1254" y="618"/>
                    </a:lnTo>
                    <a:cubicBezTo>
                      <a:pt x="1254" y="618"/>
                      <a:pt x="1205" y="990"/>
                      <a:pt x="942" y="2091"/>
                    </a:cubicBezTo>
                    <a:cubicBezTo>
                      <a:pt x="975" y="2052"/>
                      <a:pt x="1385" y="1149"/>
                      <a:pt x="1445" y="602"/>
                    </a:cubicBezTo>
                    <a:cubicBezTo>
                      <a:pt x="1484" y="695"/>
                      <a:pt x="1588" y="1018"/>
                      <a:pt x="1533" y="1937"/>
                    </a:cubicBezTo>
                    <a:cubicBezTo>
                      <a:pt x="1725" y="1653"/>
                      <a:pt x="1697" y="355"/>
                      <a:pt x="1697" y="355"/>
                    </a:cubicBezTo>
                    <a:cubicBezTo>
                      <a:pt x="1697" y="355"/>
                      <a:pt x="1697" y="0"/>
                      <a:pt x="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 rot="-6541634">
                <a:off x="1667226" y="4202206"/>
                <a:ext cx="361898" cy="338116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616" extrusionOk="0">
                    <a:moveTo>
                      <a:pt x="651" y="1"/>
                    </a:moveTo>
                    <a:cubicBezTo>
                      <a:pt x="400" y="1"/>
                      <a:pt x="1" y="91"/>
                      <a:pt x="134" y="837"/>
                    </a:cubicBezTo>
                    <a:cubicBezTo>
                      <a:pt x="303" y="1779"/>
                      <a:pt x="725" y="2331"/>
                      <a:pt x="873" y="2507"/>
                    </a:cubicBezTo>
                    <a:cubicBezTo>
                      <a:pt x="934" y="2575"/>
                      <a:pt x="1021" y="2615"/>
                      <a:pt x="1104" y="2615"/>
                    </a:cubicBezTo>
                    <a:cubicBezTo>
                      <a:pt x="1228" y="2615"/>
                      <a:pt x="1342" y="2525"/>
                      <a:pt x="1349" y="2299"/>
                    </a:cubicBezTo>
                    <a:cubicBezTo>
                      <a:pt x="1477" y="2391"/>
                      <a:pt x="1595" y="2433"/>
                      <a:pt x="1696" y="2433"/>
                    </a:cubicBezTo>
                    <a:cubicBezTo>
                      <a:pt x="1935" y="2433"/>
                      <a:pt x="2069" y="2194"/>
                      <a:pt x="1973" y="1828"/>
                    </a:cubicBezTo>
                    <a:lnTo>
                      <a:pt x="1973" y="1828"/>
                    </a:lnTo>
                    <a:cubicBezTo>
                      <a:pt x="2027" y="1855"/>
                      <a:pt x="2082" y="1867"/>
                      <a:pt x="2134" y="1867"/>
                    </a:cubicBezTo>
                    <a:cubicBezTo>
                      <a:pt x="2481" y="1867"/>
                      <a:pt x="2742" y="1328"/>
                      <a:pt x="2394" y="1062"/>
                    </a:cubicBezTo>
                    <a:cubicBezTo>
                      <a:pt x="2526" y="1040"/>
                      <a:pt x="2799" y="804"/>
                      <a:pt x="2329" y="514"/>
                    </a:cubicBezTo>
                    <a:cubicBezTo>
                      <a:pt x="1847" y="235"/>
                      <a:pt x="1311" y="60"/>
                      <a:pt x="752" y="5"/>
                    </a:cubicBezTo>
                    <a:cubicBezTo>
                      <a:pt x="723" y="3"/>
                      <a:pt x="689" y="1"/>
                      <a:pt x="6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 rot="-6541634">
                <a:off x="1690288" y="4312993"/>
                <a:ext cx="245056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907" extrusionOk="0">
                    <a:moveTo>
                      <a:pt x="283" y="1"/>
                    </a:moveTo>
                    <a:cubicBezTo>
                      <a:pt x="153" y="1"/>
                      <a:pt x="0" y="57"/>
                      <a:pt x="13" y="325"/>
                    </a:cubicBezTo>
                    <a:cubicBezTo>
                      <a:pt x="40" y="785"/>
                      <a:pt x="369" y="1562"/>
                      <a:pt x="681" y="1907"/>
                    </a:cubicBezTo>
                    <a:cubicBezTo>
                      <a:pt x="402" y="1469"/>
                      <a:pt x="363" y="632"/>
                      <a:pt x="363" y="631"/>
                    </a:cubicBezTo>
                    <a:lnTo>
                      <a:pt x="363" y="631"/>
                    </a:lnTo>
                    <a:cubicBezTo>
                      <a:pt x="363" y="632"/>
                      <a:pt x="840" y="1529"/>
                      <a:pt x="1327" y="1830"/>
                    </a:cubicBezTo>
                    <a:cubicBezTo>
                      <a:pt x="1299" y="1770"/>
                      <a:pt x="834" y="1113"/>
                      <a:pt x="560" y="533"/>
                    </a:cubicBezTo>
                    <a:lnTo>
                      <a:pt x="560" y="533"/>
                    </a:lnTo>
                    <a:cubicBezTo>
                      <a:pt x="560" y="533"/>
                      <a:pt x="894" y="703"/>
                      <a:pt x="1847" y="1316"/>
                    </a:cubicBezTo>
                    <a:cubicBezTo>
                      <a:pt x="1819" y="1272"/>
                      <a:pt x="1097" y="588"/>
                      <a:pt x="604" y="352"/>
                    </a:cubicBezTo>
                    <a:cubicBezTo>
                      <a:pt x="614" y="352"/>
                      <a:pt x="627" y="351"/>
                      <a:pt x="642" y="351"/>
                    </a:cubicBezTo>
                    <a:cubicBezTo>
                      <a:pt x="780" y="351"/>
                      <a:pt x="1131" y="387"/>
                      <a:pt x="1896" y="708"/>
                    </a:cubicBezTo>
                    <a:cubicBezTo>
                      <a:pt x="1688" y="434"/>
                      <a:pt x="456" y="29"/>
                      <a:pt x="456" y="29"/>
                    </a:cubicBezTo>
                    <a:cubicBezTo>
                      <a:pt x="456" y="29"/>
                      <a:pt x="376" y="1"/>
                      <a:pt x="2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 rot="-6541634">
                <a:off x="1355800" y="4279837"/>
                <a:ext cx="394856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391" extrusionOk="0">
                    <a:moveTo>
                      <a:pt x="1546" y="1"/>
                    </a:moveTo>
                    <a:cubicBezTo>
                      <a:pt x="1463" y="1"/>
                      <a:pt x="1354" y="45"/>
                      <a:pt x="1216" y="168"/>
                    </a:cubicBezTo>
                    <a:cubicBezTo>
                      <a:pt x="805" y="545"/>
                      <a:pt x="477" y="1005"/>
                      <a:pt x="258" y="1519"/>
                    </a:cubicBezTo>
                    <a:cubicBezTo>
                      <a:pt x="176" y="1727"/>
                      <a:pt x="1" y="2247"/>
                      <a:pt x="871" y="2357"/>
                    </a:cubicBezTo>
                    <a:cubicBezTo>
                      <a:pt x="1057" y="2381"/>
                      <a:pt x="1231" y="2391"/>
                      <a:pt x="1393" y="2391"/>
                    </a:cubicBezTo>
                    <a:cubicBezTo>
                      <a:pt x="2057" y="2391"/>
                      <a:pt x="2511" y="2224"/>
                      <a:pt x="2683" y="2149"/>
                    </a:cubicBezTo>
                    <a:cubicBezTo>
                      <a:pt x="2896" y="2061"/>
                      <a:pt x="2989" y="1760"/>
                      <a:pt x="2633" y="1640"/>
                    </a:cubicBezTo>
                    <a:cubicBezTo>
                      <a:pt x="3055" y="1317"/>
                      <a:pt x="2907" y="928"/>
                      <a:pt x="2371" y="901"/>
                    </a:cubicBezTo>
                    <a:cubicBezTo>
                      <a:pt x="2633" y="630"/>
                      <a:pt x="2339" y="188"/>
                      <a:pt x="1999" y="188"/>
                    </a:cubicBezTo>
                    <a:cubicBezTo>
                      <a:pt x="1921" y="188"/>
                      <a:pt x="1840" y="212"/>
                      <a:pt x="1763" y="266"/>
                    </a:cubicBezTo>
                    <a:cubicBezTo>
                      <a:pt x="1774" y="178"/>
                      <a:pt x="1712" y="1"/>
                      <a:pt x="15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 rot="-6541634">
                <a:off x="1456321" y="4379303"/>
                <a:ext cx="294430" cy="22347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729" extrusionOk="0">
                    <a:moveTo>
                      <a:pt x="1380" y="0"/>
                    </a:moveTo>
                    <a:lnTo>
                      <a:pt x="1380" y="0"/>
                    </a:lnTo>
                    <a:cubicBezTo>
                      <a:pt x="1057" y="115"/>
                      <a:pt x="301" y="1166"/>
                      <a:pt x="301" y="1166"/>
                    </a:cubicBezTo>
                    <a:cubicBezTo>
                      <a:pt x="301" y="1166"/>
                      <a:pt x="0" y="1566"/>
                      <a:pt x="449" y="1675"/>
                    </a:cubicBezTo>
                    <a:cubicBezTo>
                      <a:pt x="592" y="1712"/>
                      <a:pt x="775" y="1729"/>
                      <a:pt x="971" y="1729"/>
                    </a:cubicBezTo>
                    <a:cubicBezTo>
                      <a:pt x="1390" y="1729"/>
                      <a:pt x="1872" y="1651"/>
                      <a:pt x="2162" y="1516"/>
                    </a:cubicBezTo>
                    <a:lnTo>
                      <a:pt x="2162" y="1516"/>
                    </a:lnTo>
                    <a:cubicBezTo>
                      <a:pt x="2040" y="1550"/>
                      <a:pt x="1900" y="1562"/>
                      <a:pt x="1758" y="1562"/>
                    </a:cubicBezTo>
                    <a:cubicBezTo>
                      <a:pt x="1313" y="1562"/>
                      <a:pt x="849" y="1440"/>
                      <a:pt x="849" y="1440"/>
                    </a:cubicBezTo>
                    <a:cubicBezTo>
                      <a:pt x="849" y="1440"/>
                      <a:pt x="1850" y="1248"/>
                      <a:pt x="2277" y="876"/>
                    </a:cubicBezTo>
                    <a:lnTo>
                      <a:pt x="2277" y="876"/>
                    </a:lnTo>
                    <a:cubicBezTo>
                      <a:pt x="2217" y="887"/>
                      <a:pt x="1445" y="1139"/>
                      <a:pt x="810" y="1221"/>
                    </a:cubicBezTo>
                    <a:cubicBezTo>
                      <a:pt x="810" y="1221"/>
                      <a:pt x="1073" y="953"/>
                      <a:pt x="1944" y="230"/>
                    </a:cubicBezTo>
                    <a:lnTo>
                      <a:pt x="1944" y="230"/>
                    </a:lnTo>
                    <a:cubicBezTo>
                      <a:pt x="1894" y="241"/>
                      <a:pt x="1024" y="723"/>
                      <a:pt x="652" y="1122"/>
                    </a:cubicBezTo>
                    <a:cubicBezTo>
                      <a:pt x="679" y="1024"/>
                      <a:pt x="783" y="701"/>
                      <a:pt x="13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 rot="-6541634">
                <a:off x="1399818" y="4528908"/>
                <a:ext cx="330749" cy="358796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776" extrusionOk="0">
                    <a:moveTo>
                      <a:pt x="1629" y="1"/>
                    </a:moveTo>
                    <a:cubicBezTo>
                      <a:pt x="1475" y="1"/>
                      <a:pt x="1318" y="134"/>
                      <a:pt x="1223" y="394"/>
                    </a:cubicBezTo>
                    <a:cubicBezTo>
                      <a:pt x="1152" y="259"/>
                      <a:pt x="1027" y="201"/>
                      <a:pt x="897" y="201"/>
                    </a:cubicBezTo>
                    <a:cubicBezTo>
                      <a:pt x="627" y="201"/>
                      <a:pt x="331" y="450"/>
                      <a:pt x="435" y="772"/>
                    </a:cubicBezTo>
                    <a:cubicBezTo>
                      <a:pt x="409" y="759"/>
                      <a:pt x="371" y="750"/>
                      <a:pt x="331" y="750"/>
                    </a:cubicBezTo>
                    <a:cubicBezTo>
                      <a:pt x="185" y="750"/>
                      <a:pt x="0" y="860"/>
                      <a:pt x="172" y="1259"/>
                    </a:cubicBezTo>
                    <a:cubicBezTo>
                      <a:pt x="407" y="1768"/>
                      <a:pt x="747" y="2217"/>
                      <a:pt x="1168" y="2584"/>
                    </a:cubicBezTo>
                    <a:cubicBezTo>
                      <a:pt x="1253" y="2658"/>
                      <a:pt x="1406" y="2775"/>
                      <a:pt x="1585" y="2775"/>
                    </a:cubicBezTo>
                    <a:cubicBezTo>
                      <a:pt x="1763" y="2775"/>
                      <a:pt x="1967" y="2658"/>
                      <a:pt x="2153" y="2261"/>
                    </a:cubicBezTo>
                    <a:cubicBezTo>
                      <a:pt x="2558" y="1396"/>
                      <a:pt x="2531" y="701"/>
                      <a:pt x="2509" y="471"/>
                    </a:cubicBezTo>
                    <a:cubicBezTo>
                      <a:pt x="2496" y="328"/>
                      <a:pt x="2391" y="204"/>
                      <a:pt x="2260" y="204"/>
                    </a:cubicBezTo>
                    <a:cubicBezTo>
                      <a:pt x="2181" y="204"/>
                      <a:pt x="2091" y="251"/>
                      <a:pt x="2006" y="367"/>
                    </a:cubicBezTo>
                    <a:cubicBezTo>
                      <a:pt x="1920" y="121"/>
                      <a:pt x="1776" y="1"/>
                      <a:pt x="1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 rot="-6541634">
                <a:off x="1504482" y="4532852"/>
                <a:ext cx="225023" cy="278274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153" extrusionOk="0">
                    <a:moveTo>
                      <a:pt x="1111" y="1"/>
                    </a:moveTo>
                    <a:cubicBezTo>
                      <a:pt x="1100" y="61"/>
                      <a:pt x="1106" y="871"/>
                      <a:pt x="991" y="1501"/>
                    </a:cubicBezTo>
                    <a:cubicBezTo>
                      <a:pt x="991" y="1501"/>
                      <a:pt x="816" y="1167"/>
                      <a:pt x="394" y="116"/>
                    </a:cubicBezTo>
                    <a:lnTo>
                      <a:pt x="394" y="116"/>
                    </a:lnTo>
                    <a:cubicBezTo>
                      <a:pt x="389" y="171"/>
                      <a:pt x="580" y="1145"/>
                      <a:pt x="849" y="1621"/>
                    </a:cubicBezTo>
                    <a:cubicBezTo>
                      <a:pt x="761" y="1572"/>
                      <a:pt x="487" y="1369"/>
                      <a:pt x="0" y="587"/>
                    </a:cubicBezTo>
                    <a:lnTo>
                      <a:pt x="0" y="587"/>
                    </a:lnTo>
                    <a:cubicBezTo>
                      <a:pt x="11" y="926"/>
                      <a:pt x="783" y="1971"/>
                      <a:pt x="783" y="1971"/>
                    </a:cubicBezTo>
                    <a:cubicBezTo>
                      <a:pt x="783" y="1971"/>
                      <a:pt x="914" y="2152"/>
                      <a:pt x="1073" y="2152"/>
                    </a:cubicBezTo>
                    <a:cubicBezTo>
                      <a:pt x="1151" y="2152"/>
                      <a:pt x="1235" y="2109"/>
                      <a:pt x="1314" y="1982"/>
                    </a:cubicBezTo>
                    <a:cubicBezTo>
                      <a:pt x="1560" y="1594"/>
                      <a:pt x="1741" y="773"/>
                      <a:pt x="1681" y="307"/>
                    </a:cubicBezTo>
                    <a:lnTo>
                      <a:pt x="1681" y="307"/>
                    </a:lnTo>
                    <a:cubicBezTo>
                      <a:pt x="1659" y="822"/>
                      <a:pt x="1210" y="1528"/>
                      <a:pt x="1210" y="1528"/>
                    </a:cubicBezTo>
                    <a:cubicBezTo>
                      <a:pt x="1210" y="1528"/>
                      <a:pt x="1336" y="52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 rot="-6541634">
                <a:off x="1553712" y="4651063"/>
                <a:ext cx="406101" cy="319633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2473" extrusionOk="0">
                    <a:moveTo>
                      <a:pt x="930" y="0"/>
                    </a:moveTo>
                    <a:cubicBezTo>
                      <a:pt x="738" y="0"/>
                      <a:pt x="571" y="161"/>
                      <a:pt x="739" y="441"/>
                    </a:cubicBezTo>
                    <a:cubicBezTo>
                      <a:pt x="718" y="440"/>
                      <a:pt x="698" y="439"/>
                      <a:pt x="679" y="439"/>
                    </a:cubicBezTo>
                    <a:cubicBezTo>
                      <a:pt x="198" y="439"/>
                      <a:pt x="81" y="822"/>
                      <a:pt x="465" y="1169"/>
                    </a:cubicBezTo>
                    <a:cubicBezTo>
                      <a:pt x="0" y="1219"/>
                      <a:pt x="17" y="2007"/>
                      <a:pt x="515" y="2045"/>
                    </a:cubicBezTo>
                    <a:cubicBezTo>
                      <a:pt x="418" y="2131"/>
                      <a:pt x="315" y="2472"/>
                      <a:pt x="840" y="2472"/>
                    </a:cubicBezTo>
                    <a:cubicBezTo>
                      <a:pt x="848" y="2472"/>
                      <a:pt x="856" y="2472"/>
                      <a:pt x="865" y="2472"/>
                    </a:cubicBezTo>
                    <a:cubicBezTo>
                      <a:pt x="1423" y="2450"/>
                      <a:pt x="1971" y="2308"/>
                      <a:pt x="2474" y="2061"/>
                    </a:cubicBezTo>
                    <a:cubicBezTo>
                      <a:pt x="2671" y="1957"/>
                      <a:pt x="3142" y="1667"/>
                      <a:pt x="2551" y="1021"/>
                    </a:cubicBezTo>
                    <a:cubicBezTo>
                      <a:pt x="1899" y="321"/>
                      <a:pt x="1254" y="80"/>
                      <a:pt x="1029" y="14"/>
                    </a:cubicBezTo>
                    <a:cubicBezTo>
                      <a:pt x="996" y="5"/>
                      <a:pt x="963" y="0"/>
                      <a:pt x="9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 rot="-6541634">
                <a:off x="1601465" y="4644412"/>
                <a:ext cx="302960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693" extrusionOk="0">
                    <a:moveTo>
                      <a:pt x="663" y="1"/>
                    </a:moveTo>
                    <a:cubicBezTo>
                      <a:pt x="1134" y="220"/>
                      <a:pt x="1615" y="904"/>
                      <a:pt x="1615" y="904"/>
                    </a:cubicBezTo>
                    <a:cubicBezTo>
                      <a:pt x="1615" y="904"/>
                      <a:pt x="748" y="417"/>
                      <a:pt x="178" y="417"/>
                    </a:cubicBezTo>
                    <a:cubicBezTo>
                      <a:pt x="172" y="417"/>
                      <a:pt x="166" y="417"/>
                      <a:pt x="159" y="417"/>
                    </a:cubicBezTo>
                    <a:cubicBezTo>
                      <a:pt x="214" y="450"/>
                      <a:pt x="964" y="751"/>
                      <a:pt x="1506" y="1096"/>
                    </a:cubicBezTo>
                    <a:cubicBezTo>
                      <a:pt x="1506" y="1096"/>
                      <a:pt x="1217" y="1125"/>
                      <a:pt x="389" y="1125"/>
                    </a:cubicBezTo>
                    <a:cubicBezTo>
                      <a:pt x="271" y="1125"/>
                      <a:pt x="142" y="1124"/>
                      <a:pt x="1" y="1123"/>
                    </a:cubicBezTo>
                    <a:lnTo>
                      <a:pt x="1" y="1123"/>
                    </a:lnTo>
                    <a:cubicBezTo>
                      <a:pt x="38" y="1146"/>
                      <a:pt x="756" y="1290"/>
                      <a:pt x="1305" y="1290"/>
                    </a:cubicBezTo>
                    <a:cubicBezTo>
                      <a:pt x="1399" y="1290"/>
                      <a:pt x="1487" y="1286"/>
                      <a:pt x="1566" y="1276"/>
                    </a:cubicBezTo>
                    <a:lnTo>
                      <a:pt x="1566" y="1276"/>
                    </a:lnTo>
                    <a:cubicBezTo>
                      <a:pt x="1484" y="1337"/>
                      <a:pt x="1194" y="1512"/>
                      <a:pt x="285" y="1665"/>
                    </a:cubicBezTo>
                    <a:cubicBezTo>
                      <a:pt x="336" y="1684"/>
                      <a:pt x="410" y="1692"/>
                      <a:pt x="500" y="1692"/>
                    </a:cubicBezTo>
                    <a:cubicBezTo>
                      <a:pt x="972" y="1692"/>
                      <a:pt x="1862" y="1468"/>
                      <a:pt x="1862" y="1468"/>
                    </a:cubicBezTo>
                    <a:cubicBezTo>
                      <a:pt x="1862" y="1468"/>
                      <a:pt x="2343" y="1353"/>
                      <a:pt x="2075" y="981"/>
                    </a:cubicBezTo>
                    <a:cubicBezTo>
                      <a:pt x="1807" y="603"/>
                      <a:pt x="1117" y="127"/>
                      <a:pt x="6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 rot="-6541634">
                <a:off x="1665383" y="4516973"/>
                <a:ext cx="165568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282" extrusionOk="0">
                    <a:moveTo>
                      <a:pt x="641" y="0"/>
                    </a:moveTo>
                    <a:cubicBezTo>
                      <a:pt x="285" y="0"/>
                      <a:pt x="0" y="285"/>
                      <a:pt x="0" y="641"/>
                    </a:cubicBezTo>
                    <a:cubicBezTo>
                      <a:pt x="0" y="996"/>
                      <a:pt x="285" y="1281"/>
                      <a:pt x="641" y="1281"/>
                    </a:cubicBezTo>
                    <a:cubicBezTo>
                      <a:pt x="996" y="1281"/>
                      <a:pt x="1281" y="996"/>
                      <a:pt x="1281" y="641"/>
                    </a:cubicBezTo>
                    <a:cubicBezTo>
                      <a:pt x="1281" y="285"/>
                      <a:pt x="996" y="0"/>
                      <a:pt x="6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 rot="-6541634">
                <a:off x="635100" y="3258219"/>
                <a:ext cx="161432" cy="36590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2831" extrusionOk="0">
                    <a:moveTo>
                      <a:pt x="389" y="1"/>
                    </a:moveTo>
                    <a:lnTo>
                      <a:pt x="356" y="6"/>
                    </a:lnTo>
                    <a:cubicBezTo>
                      <a:pt x="356" y="6"/>
                      <a:pt x="0" y="795"/>
                      <a:pt x="33" y="1096"/>
                    </a:cubicBezTo>
                    <a:cubicBezTo>
                      <a:pt x="60" y="1397"/>
                      <a:pt x="131" y="1648"/>
                      <a:pt x="1111" y="2831"/>
                    </a:cubicBezTo>
                    <a:cubicBezTo>
                      <a:pt x="1122" y="2568"/>
                      <a:pt x="1248" y="2048"/>
                      <a:pt x="1248" y="1227"/>
                    </a:cubicBezTo>
                    <a:cubicBezTo>
                      <a:pt x="1248" y="406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 rot="-6541634">
                <a:off x="577456" y="3362712"/>
                <a:ext cx="94869" cy="176296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64" extrusionOk="0">
                    <a:moveTo>
                      <a:pt x="11" y="1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0" y="12"/>
                      <a:pt x="0" y="23"/>
                      <a:pt x="6" y="28"/>
                    </a:cubicBezTo>
                    <a:cubicBezTo>
                      <a:pt x="11" y="33"/>
                      <a:pt x="701" y="581"/>
                      <a:pt x="684" y="1347"/>
                    </a:cubicBezTo>
                    <a:cubicBezTo>
                      <a:pt x="679" y="1353"/>
                      <a:pt x="690" y="1358"/>
                      <a:pt x="695" y="1364"/>
                    </a:cubicBezTo>
                    <a:cubicBezTo>
                      <a:pt x="706" y="1364"/>
                      <a:pt x="712" y="1358"/>
                      <a:pt x="712" y="1347"/>
                    </a:cubicBezTo>
                    <a:cubicBezTo>
                      <a:pt x="734" y="570"/>
                      <a:pt x="27" y="12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 rot="-6541634">
                <a:off x="619731" y="3331356"/>
                <a:ext cx="83624" cy="240662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862" extrusionOk="0">
                    <a:moveTo>
                      <a:pt x="11" y="0"/>
                    </a:moveTo>
                    <a:cubicBezTo>
                      <a:pt x="11" y="0"/>
                      <a:pt x="6" y="0"/>
                      <a:pt x="6" y="6"/>
                    </a:cubicBezTo>
                    <a:cubicBezTo>
                      <a:pt x="0" y="11"/>
                      <a:pt x="0" y="16"/>
                      <a:pt x="6" y="22"/>
                    </a:cubicBezTo>
                    <a:cubicBezTo>
                      <a:pt x="597" y="619"/>
                      <a:pt x="613" y="1834"/>
                      <a:pt x="613" y="1845"/>
                    </a:cubicBezTo>
                    <a:cubicBezTo>
                      <a:pt x="613" y="1856"/>
                      <a:pt x="624" y="1861"/>
                      <a:pt x="630" y="1861"/>
                    </a:cubicBezTo>
                    <a:cubicBezTo>
                      <a:pt x="641" y="1861"/>
                      <a:pt x="646" y="1850"/>
                      <a:pt x="646" y="1845"/>
                    </a:cubicBezTo>
                    <a:cubicBezTo>
                      <a:pt x="646" y="1834"/>
                      <a:pt x="630" y="608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 rot="-6541634">
                <a:off x="632406" y="3358006"/>
                <a:ext cx="57516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678" extrusionOk="0">
                    <a:moveTo>
                      <a:pt x="17" y="1"/>
                    </a:moveTo>
                    <a:cubicBezTo>
                      <a:pt x="15" y="1"/>
                      <a:pt x="13" y="1"/>
                      <a:pt x="12" y="3"/>
                    </a:cubicBezTo>
                    <a:cubicBezTo>
                      <a:pt x="1" y="3"/>
                      <a:pt x="1" y="14"/>
                      <a:pt x="6" y="19"/>
                    </a:cubicBezTo>
                    <a:cubicBezTo>
                      <a:pt x="362" y="627"/>
                      <a:pt x="417" y="1656"/>
                      <a:pt x="417" y="1661"/>
                    </a:cubicBezTo>
                    <a:cubicBezTo>
                      <a:pt x="417" y="1672"/>
                      <a:pt x="422" y="1678"/>
                      <a:pt x="428" y="1678"/>
                    </a:cubicBezTo>
                    <a:cubicBezTo>
                      <a:pt x="439" y="1678"/>
                      <a:pt x="444" y="1672"/>
                      <a:pt x="444" y="1661"/>
                    </a:cubicBezTo>
                    <a:cubicBezTo>
                      <a:pt x="444" y="1650"/>
                      <a:pt x="395" y="621"/>
                      <a:pt x="28" y="8"/>
                    </a:cubicBezTo>
                    <a:cubicBezTo>
                      <a:pt x="24" y="4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 rot="-6541634">
                <a:off x="644646" y="3390418"/>
                <a:ext cx="31925" cy="18689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446" extrusionOk="0">
                    <a:moveTo>
                      <a:pt x="11" y="0"/>
                    </a:moveTo>
                    <a:cubicBezTo>
                      <a:pt x="6" y="0"/>
                      <a:pt x="1" y="11"/>
                      <a:pt x="6" y="17"/>
                    </a:cubicBezTo>
                    <a:cubicBezTo>
                      <a:pt x="154" y="471"/>
                      <a:pt x="219" y="947"/>
                      <a:pt x="187" y="1429"/>
                    </a:cubicBezTo>
                    <a:cubicBezTo>
                      <a:pt x="181" y="1435"/>
                      <a:pt x="187" y="1440"/>
                      <a:pt x="198" y="1446"/>
                    </a:cubicBezTo>
                    <a:cubicBezTo>
                      <a:pt x="203" y="1446"/>
                      <a:pt x="214" y="1440"/>
                      <a:pt x="214" y="1429"/>
                    </a:cubicBezTo>
                    <a:cubicBezTo>
                      <a:pt x="247" y="947"/>
                      <a:pt x="181" y="466"/>
                      <a:pt x="28" y="11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 rot="-6541634">
                <a:off x="655843" y="3425902"/>
                <a:ext cx="7238" cy="159235"/>
              </a:xfrm>
              <a:custGeom>
                <a:avLst/>
                <a:gdLst/>
                <a:ahLst/>
                <a:cxnLst/>
                <a:rect l="l" t="t" r="r" b="b"/>
                <a:pathLst>
                  <a:path w="56" h="1232" extrusionOk="0">
                    <a:moveTo>
                      <a:pt x="33" y="0"/>
                    </a:moveTo>
                    <a:cubicBezTo>
                      <a:pt x="28" y="0"/>
                      <a:pt x="22" y="6"/>
                      <a:pt x="22" y="11"/>
                    </a:cubicBezTo>
                    <a:cubicBezTo>
                      <a:pt x="0" y="438"/>
                      <a:pt x="6" y="980"/>
                      <a:pt x="6" y="1155"/>
                    </a:cubicBezTo>
                    <a:lnTo>
                      <a:pt x="6" y="1215"/>
                    </a:lnTo>
                    <a:cubicBezTo>
                      <a:pt x="6" y="1221"/>
                      <a:pt x="11" y="1232"/>
                      <a:pt x="17" y="1232"/>
                    </a:cubicBezTo>
                    <a:cubicBezTo>
                      <a:pt x="28" y="1232"/>
                      <a:pt x="33" y="1226"/>
                      <a:pt x="33" y="1215"/>
                    </a:cubicBezTo>
                    <a:lnTo>
                      <a:pt x="33" y="1155"/>
                    </a:lnTo>
                    <a:cubicBezTo>
                      <a:pt x="33" y="980"/>
                      <a:pt x="33" y="438"/>
                      <a:pt x="55" y="17"/>
                    </a:cubicBezTo>
                    <a:cubicBezTo>
                      <a:pt x="55" y="6"/>
                      <a:pt x="50" y="0"/>
                      <a:pt x="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 rot="-6541634">
                <a:off x="529072" y="3562250"/>
                <a:ext cx="322089" cy="207445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1605" extrusionOk="0">
                    <a:moveTo>
                      <a:pt x="1774" y="0"/>
                    </a:moveTo>
                    <a:cubicBezTo>
                      <a:pt x="1599" y="0"/>
                      <a:pt x="1434" y="14"/>
                      <a:pt x="1336" y="55"/>
                    </a:cubicBezTo>
                    <a:cubicBezTo>
                      <a:pt x="1057" y="176"/>
                      <a:pt x="833" y="313"/>
                      <a:pt x="1" y="1604"/>
                    </a:cubicBezTo>
                    <a:cubicBezTo>
                      <a:pt x="253" y="1533"/>
                      <a:pt x="783" y="1500"/>
                      <a:pt x="1572" y="1259"/>
                    </a:cubicBezTo>
                    <a:cubicBezTo>
                      <a:pt x="2360" y="1019"/>
                      <a:pt x="2491" y="77"/>
                      <a:pt x="2491" y="77"/>
                    </a:cubicBezTo>
                    <a:lnTo>
                      <a:pt x="2475" y="50"/>
                    </a:lnTo>
                    <a:cubicBezTo>
                      <a:pt x="2475" y="50"/>
                      <a:pt x="2107" y="0"/>
                      <a:pt x="17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 rot="-6541634">
                <a:off x="572768" y="3521945"/>
                <a:ext cx="143079" cy="139331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1078" extrusionOk="0">
                    <a:moveTo>
                      <a:pt x="1090" y="1"/>
                    </a:moveTo>
                    <a:cubicBezTo>
                      <a:pt x="1089" y="1"/>
                      <a:pt x="1087" y="2"/>
                      <a:pt x="1084" y="5"/>
                    </a:cubicBezTo>
                    <a:cubicBezTo>
                      <a:pt x="1079" y="5"/>
                      <a:pt x="1074" y="5"/>
                      <a:pt x="1074" y="10"/>
                    </a:cubicBezTo>
                    <a:cubicBezTo>
                      <a:pt x="1074" y="21"/>
                      <a:pt x="751" y="842"/>
                      <a:pt x="12" y="1050"/>
                    </a:cubicBezTo>
                    <a:cubicBezTo>
                      <a:pt x="6" y="1050"/>
                      <a:pt x="1" y="1056"/>
                      <a:pt x="6" y="1067"/>
                    </a:cubicBezTo>
                    <a:cubicBezTo>
                      <a:pt x="6" y="1072"/>
                      <a:pt x="12" y="1078"/>
                      <a:pt x="23" y="1078"/>
                    </a:cubicBezTo>
                    <a:cubicBezTo>
                      <a:pt x="772" y="870"/>
                      <a:pt x="1101" y="32"/>
                      <a:pt x="1101" y="21"/>
                    </a:cubicBezTo>
                    <a:cubicBezTo>
                      <a:pt x="1106" y="16"/>
                      <a:pt x="1101" y="5"/>
                      <a:pt x="1095" y="5"/>
                    </a:cubicBezTo>
                    <a:cubicBezTo>
                      <a:pt x="1093" y="2"/>
                      <a:pt x="1091" y="1"/>
                      <a:pt x="10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 rot="-6541634">
                <a:off x="551810" y="3550597"/>
                <a:ext cx="207316" cy="149929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160" extrusionOk="0">
                    <a:moveTo>
                      <a:pt x="1582" y="1"/>
                    </a:moveTo>
                    <a:cubicBezTo>
                      <a:pt x="1577" y="1"/>
                      <a:pt x="1571" y="6"/>
                      <a:pt x="1571" y="12"/>
                    </a:cubicBezTo>
                    <a:cubicBezTo>
                      <a:pt x="1177" y="756"/>
                      <a:pt x="22" y="1128"/>
                      <a:pt x="11" y="1134"/>
                    </a:cubicBezTo>
                    <a:cubicBezTo>
                      <a:pt x="0" y="1134"/>
                      <a:pt x="0" y="1145"/>
                      <a:pt x="0" y="1150"/>
                    </a:cubicBezTo>
                    <a:cubicBezTo>
                      <a:pt x="3" y="1157"/>
                      <a:pt x="9" y="1159"/>
                      <a:pt x="13" y="1159"/>
                    </a:cubicBezTo>
                    <a:cubicBezTo>
                      <a:pt x="17" y="1159"/>
                      <a:pt x="20" y="1158"/>
                      <a:pt x="22" y="1156"/>
                    </a:cubicBezTo>
                    <a:cubicBezTo>
                      <a:pt x="33" y="1150"/>
                      <a:pt x="1199" y="772"/>
                      <a:pt x="1599" y="23"/>
                    </a:cubicBezTo>
                    <a:cubicBezTo>
                      <a:pt x="1604" y="12"/>
                      <a:pt x="1599" y="6"/>
                      <a:pt x="1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 rot="-6541634">
                <a:off x="544877" y="3571016"/>
                <a:ext cx="192581" cy="118134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914" extrusionOk="0">
                    <a:moveTo>
                      <a:pt x="1476" y="1"/>
                    </a:moveTo>
                    <a:cubicBezTo>
                      <a:pt x="1473" y="1"/>
                      <a:pt x="1470" y="2"/>
                      <a:pt x="1467" y="5"/>
                    </a:cubicBezTo>
                    <a:lnTo>
                      <a:pt x="1462" y="5"/>
                    </a:lnTo>
                    <a:cubicBezTo>
                      <a:pt x="991" y="530"/>
                      <a:pt x="22" y="886"/>
                      <a:pt x="11" y="886"/>
                    </a:cubicBezTo>
                    <a:cubicBezTo>
                      <a:pt x="6" y="886"/>
                      <a:pt x="0" y="891"/>
                      <a:pt x="6" y="902"/>
                    </a:cubicBezTo>
                    <a:cubicBezTo>
                      <a:pt x="6" y="908"/>
                      <a:pt x="17" y="913"/>
                      <a:pt x="22" y="913"/>
                    </a:cubicBezTo>
                    <a:cubicBezTo>
                      <a:pt x="33" y="908"/>
                      <a:pt x="1002" y="557"/>
                      <a:pt x="1484" y="27"/>
                    </a:cubicBezTo>
                    <a:cubicBezTo>
                      <a:pt x="1489" y="21"/>
                      <a:pt x="1489" y="10"/>
                      <a:pt x="1484" y="5"/>
                    </a:cubicBezTo>
                    <a:cubicBezTo>
                      <a:pt x="1481" y="2"/>
                      <a:pt x="1478" y="1"/>
                      <a:pt x="1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 rot="-6541634">
                <a:off x="536467" y="3595169"/>
                <a:ext cx="172031" cy="80393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22" extrusionOk="0">
                    <a:moveTo>
                      <a:pt x="1313" y="1"/>
                    </a:moveTo>
                    <a:cubicBezTo>
                      <a:pt x="1311" y="1"/>
                      <a:pt x="1310" y="2"/>
                      <a:pt x="1308" y="3"/>
                    </a:cubicBezTo>
                    <a:cubicBezTo>
                      <a:pt x="920" y="282"/>
                      <a:pt x="482" y="485"/>
                      <a:pt x="16" y="589"/>
                    </a:cubicBezTo>
                    <a:cubicBezTo>
                      <a:pt x="5" y="594"/>
                      <a:pt x="0" y="600"/>
                      <a:pt x="5" y="611"/>
                    </a:cubicBezTo>
                    <a:cubicBezTo>
                      <a:pt x="5" y="616"/>
                      <a:pt x="11" y="622"/>
                      <a:pt x="22" y="622"/>
                    </a:cubicBezTo>
                    <a:cubicBezTo>
                      <a:pt x="493" y="512"/>
                      <a:pt x="931" y="310"/>
                      <a:pt x="1325" y="25"/>
                    </a:cubicBezTo>
                    <a:cubicBezTo>
                      <a:pt x="1330" y="20"/>
                      <a:pt x="1330" y="14"/>
                      <a:pt x="1325" y="9"/>
                    </a:cubicBezTo>
                    <a:cubicBezTo>
                      <a:pt x="1321" y="5"/>
                      <a:pt x="1317" y="1"/>
                      <a:pt x="1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 rot="-6541634">
                <a:off x="527208" y="3615413"/>
                <a:ext cx="152902" cy="47693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369" extrusionOk="0">
                    <a:moveTo>
                      <a:pt x="1170" y="0"/>
                    </a:moveTo>
                    <a:cubicBezTo>
                      <a:pt x="1169" y="0"/>
                      <a:pt x="1167" y="1"/>
                      <a:pt x="1166" y="2"/>
                    </a:cubicBezTo>
                    <a:lnTo>
                      <a:pt x="1128" y="13"/>
                    </a:lnTo>
                    <a:cubicBezTo>
                      <a:pt x="723" y="112"/>
                      <a:pt x="230" y="270"/>
                      <a:pt x="66" y="320"/>
                    </a:cubicBezTo>
                    <a:lnTo>
                      <a:pt x="11" y="336"/>
                    </a:lnTo>
                    <a:cubicBezTo>
                      <a:pt x="6" y="342"/>
                      <a:pt x="0" y="347"/>
                      <a:pt x="0" y="358"/>
                    </a:cubicBezTo>
                    <a:cubicBezTo>
                      <a:pt x="0" y="364"/>
                      <a:pt x="11" y="369"/>
                      <a:pt x="16" y="369"/>
                    </a:cubicBezTo>
                    <a:lnTo>
                      <a:pt x="77" y="347"/>
                    </a:lnTo>
                    <a:cubicBezTo>
                      <a:pt x="246" y="298"/>
                      <a:pt x="761" y="134"/>
                      <a:pt x="1171" y="30"/>
                    </a:cubicBezTo>
                    <a:cubicBezTo>
                      <a:pt x="1177" y="30"/>
                      <a:pt x="1182" y="19"/>
                      <a:pt x="1182" y="13"/>
                    </a:cubicBezTo>
                    <a:cubicBezTo>
                      <a:pt x="1178" y="5"/>
                      <a:pt x="1174" y="0"/>
                      <a:pt x="11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 rot="-6541634">
                <a:off x="315275" y="3610948"/>
                <a:ext cx="299341" cy="236914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8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214"/>
                      <a:pt x="367" y="701"/>
                      <a:pt x="865" y="1352"/>
                    </a:cubicBezTo>
                    <a:cubicBezTo>
                      <a:pt x="1170" y="1754"/>
                      <a:pt x="1637" y="1832"/>
                      <a:pt x="1953" y="1832"/>
                    </a:cubicBezTo>
                    <a:cubicBezTo>
                      <a:pt x="2154" y="1832"/>
                      <a:pt x="2294" y="1801"/>
                      <a:pt x="2294" y="1801"/>
                    </a:cubicBezTo>
                    <a:lnTo>
                      <a:pt x="2316" y="1774"/>
                    </a:lnTo>
                    <a:cubicBezTo>
                      <a:pt x="2316" y="1774"/>
                      <a:pt x="2124" y="936"/>
                      <a:pt x="1911" y="712"/>
                    </a:cubicBezTo>
                    <a:cubicBezTo>
                      <a:pt x="1703" y="493"/>
                      <a:pt x="1500" y="3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 rot="-6541634">
                <a:off x="424537" y="3615585"/>
                <a:ext cx="179786" cy="86468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69" extrusionOk="0">
                    <a:moveTo>
                      <a:pt x="6" y="0"/>
                    </a:moveTo>
                    <a:cubicBezTo>
                      <a:pt x="0" y="6"/>
                      <a:pt x="0" y="17"/>
                      <a:pt x="6" y="22"/>
                    </a:cubicBezTo>
                    <a:cubicBezTo>
                      <a:pt x="465" y="652"/>
                      <a:pt x="1363" y="668"/>
                      <a:pt x="1374" y="668"/>
                    </a:cubicBezTo>
                    <a:cubicBezTo>
                      <a:pt x="1380" y="668"/>
                      <a:pt x="1390" y="663"/>
                      <a:pt x="1390" y="652"/>
                    </a:cubicBezTo>
                    <a:cubicBezTo>
                      <a:pt x="1390" y="641"/>
                      <a:pt x="1385" y="635"/>
                      <a:pt x="1374" y="635"/>
                    </a:cubicBezTo>
                    <a:cubicBezTo>
                      <a:pt x="1363" y="635"/>
                      <a:pt x="482" y="624"/>
                      <a:pt x="33" y="6"/>
                    </a:cubicBezTo>
                    <a:cubicBezTo>
                      <a:pt x="28" y="0"/>
                      <a:pt x="22" y="0"/>
                      <a:pt x="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 rot="-6541634">
                <a:off x="380253" y="3609418"/>
                <a:ext cx="211710" cy="143079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107" extrusionOk="0">
                    <a:moveTo>
                      <a:pt x="12" y="1"/>
                    </a:moveTo>
                    <a:lnTo>
                      <a:pt x="6" y="6"/>
                    </a:lnTo>
                    <a:cubicBezTo>
                      <a:pt x="1" y="12"/>
                      <a:pt x="1" y="17"/>
                      <a:pt x="6" y="23"/>
                    </a:cubicBezTo>
                    <a:cubicBezTo>
                      <a:pt x="12" y="34"/>
                      <a:pt x="772" y="997"/>
                      <a:pt x="1621" y="1106"/>
                    </a:cubicBezTo>
                    <a:cubicBezTo>
                      <a:pt x="1626" y="1106"/>
                      <a:pt x="1637" y="1101"/>
                      <a:pt x="1637" y="1095"/>
                    </a:cubicBezTo>
                    <a:cubicBezTo>
                      <a:pt x="1637" y="1084"/>
                      <a:pt x="1632" y="1079"/>
                      <a:pt x="1621" y="1079"/>
                    </a:cubicBezTo>
                    <a:cubicBezTo>
                      <a:pt x="789" y="964"/>
                      <a:pt x="39" y="17"/>
                      <a:pt x="28" y="6"/>
                    </a:cubicBez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 rot="-6541634">
                <a:off x="388812" y="3599388"/>
                <a:ext cx="176942" cy="140106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84" extrusionOk="0">
                    <a:moveTo>
                      <a:pt x="22" y="1"/>
                    </a:moveTo>
                    <a:cubicBezTo>
                      <a:pt x="20" y="1"/>
                      <a:pt x="19" y="1"/>
                      <a:pt x="17" y="3"/>
                    </a:cubicBezTo>
                    <a:lnTo>
                      <a:pt x="11" y="3"/>
                    </a:lnTo>
                    <a:cubicBezTo>
                      <a:pt x="1" y="8"/>
                      <a:pt x="1" y="19"/>
                      <a:pt x="11" y="25"/>
                    </a:cubicBezTo>
                    <a:cubicBezTo>
                      <a:pt x="17" y="36"/>
                      <a:pt x="685" y="824"/>
                      <a:pt x="1347" y="1081"/>
                    </a:cubicBezTo>
                    <a:cubicBezTo>
                      <a:pt x="1350" y="1083"/>
                      <a:pt x="1353" y="1083"/>
                      <a:pt x="1355" y="1083"/>
                    </a:cubicBezTo>
                    <a:cubicBezTo>
                      <a:pt x="1361" y="1083"/>
                      <a:pt x="1365" y="1080"/>
                      <a:pt x="1369" y="1076"/>
                    </a:cubicBezTo>
                    <a:cubicBezTo>
                      <a:pt x="1369" y="1065"/>
                      <a:pt x="1369" y="1059"/>
                      <a:pt x="1358" y="1054"/>
                    </a:cubicBezTo>
                    <a:cubicBezTo>
                      <a:pt x="701" y="796"/>
                      <a:pt x="39" y="14"/>
                      <a:pt x="33" y="8"/>
                    </a:cubicBezTo>
                    <a:cubicBezTo>
                      <a:pt x="30" y="4"/>
                      <a:pt x="26" y="1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 rot="-6541634">
                <a:off x="397970" y="3586215"/>
                <a:ext cx="134548" cy="13429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39" extrusionOk="0">
                    <a:moveTo>
                      <a:pt x="11" y="0"/>
                    </a:moveTo>
                    <a:cubicBezTo>
                      <a:pt x="1" y="6"/>
                      <a:pt x="1" y="11"/>
                      <a:pt x="6" y="22"/>
                    </a:cubicBezTo>
                    <a:cubicBezTo>
                      <a:pt x="269" y="422"/>
                      <a:pt x="614" y="767"/>
                      <a:pt x="1013" y="1035"/>
                    </a:cubicBezTo>
                    <a:cubicBezTo>
                      <a:pt x="1015" y="1037"/>
                      <a:pt x="1019" y="1039"/>
                      <a:pt x="1022" y="1039"/>
                    </a:cubicBezTo>
                    <a:cubicBezTo>
                      <a:pt x="1027" y="1039"/>
                      <a:pt x="1032" y="1036"/>
                      <a:pt x="1035" y="1029"/>
                    </a:cubicBezTo>
                    <a:cubicBezTo>
                      <a:pt x="1041" y="1024"/>
                      <a:pt x="1035" y="1019"/>
                      <a:pt x="1030" y="1013"/>
                    </a:cubicBezTo>
                    <a:cubicBezTo>
                      <a:pt x="635" y="745"/>
                      <a:pt x="291" y="405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 rot="-6541634">
                <a:off x="406508" y="3572819"/>
                <a:ext cx="97066" cy="12847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94" extrusionOk="0">
                    <a:moveTo>
                      <a:pt x="12" y="1"/>
                    </a:moveTo>
                    <a:cubicBezTo>
                      <a:pt x="1" y="6"/>
                      <a:pt x="1" y="17"/>
                      <a:pt x="6" y="22"/>
                    </a:cubicBezTo>
                    <a:lnTo>
                      <a:pt x="44" y="72"/>
                    </a:lnTo>
                    <a:cubicBezTo>
                      <a:pt x="154" y="208"/>
                      <a:pt x="488" y="635"/>
                      <a:pt x="729" y="986"/>
                    </a:cubicBezTo>
                    <a:cubicBezTo>
                      <a:pt x="729" y="990"/>
                      <a:pt x="734" y="993"/>
                      <a:pt x="739" y="993"/>
                    </a:cubicBezTo>
                    <a:cubicBezTo>
                      <a:pt x="741" y="993"/>
                      <a:pt x="743" y="993"/>
                      <a:pt x="745" y="991"/>
                    </a:cubicBezTo>
                    <a:cubicBezTo>
                      <a:pt x="751" y="986"/>
                      <a:pt x="751" y="975"/>
                      <a:pt x="745" y="969"/>
                    </a:cubicBezTo>
                    <a:cubicBezTo>
                      <a:pt x="504" y="619"/>
                      <a:pt x="170" y="192"/>
                      <a:pt x="61" y="50"/>
                    </a:cubicBezTo>
                    <a:lnTo>
                      <a:pt x="28" y="6"/>
                    </a:ln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 rot="-6541634">
                <a:off x="288532" y="3266544"/>
                <a:ext cx="376503" cy="155099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1200" extrusionOk="0">
                    <a:moveTo>
                      <a:pt x="1153" y="0"/>
                    </a:moveTo>
                    <a:cubicBezTo>
                      <a:pt x="1101" y="0"/>
                      <a:pt x="1052" y="5"/>
                      <a:pt x="1002" y="10"/>
                    </a:cubicBezTo>
                    <a:cubicBezTo>
                      <a:pt x="701" y="37"/>
                      <a:pt x="1" y="541"/>
                      <a:pt x="1" y="541"/>
                    </a:cubicBezTo>
                    <a:lnTo>
                      <a:pt x="1" y="579"/>
                    </a:lnTo>
                    <a:cubicBezTo>
                      <a:pt x="1" y="579"/>
                      <a:pt x="460" y="1199"/>
                      <a:pt x="1141" y="1199"/>
                    </a:cubicBezTo>
                    <a:cubicBezTo>
                      <a:pt x="1215" y="1199"/>
                      <a:pt x="1291" y="1192"/>
                      <a:pt x="1369" y="1176"/>
                    </a:cubicBezTo>
                    <a:cubicBezTo>
                      <a:pt x="2174" y="1012"/>
                      <a:pt x="2661" y="782"/>
                      <a:pt x="2913" y="722"/>
                    </a:cubicBezTo>
                    <a:cubicBezTo>
                      <a:pt x="1788" y="109"/>
                      <a:pt x="1419" y="0"/>
                      <a:pt x="1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 rot="-6541634">
                <a:off x="436398" y="3386616"/>
                <a:ext cx="190384" cy="60359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467" extrusionOk="0">
                    <a:moveTo>
                      <a:pt x="6" y="1"/>
                    </a:moveTo>
                    <a:cubicBezTo>
                      <a:pt x="0" y="6"/>
                      <a:pt x="0" y="17"/>
                      <a:pt x="6" y="23"/>
                    </a:cubicBezTo>
                    <a:cubicBezTo>
                      <a:pt x="10" y="27"/>
                      <a:pt x="532" y="466"/>
                      <a:pt x="1167" y="466"/>
                    </a:cubicBezTo>
                    <a:cubicBezTo>
                      <a:pt x="1263" y="466"/>
                      <a:pt x="1362" y="456"/>
                      <a:pt x="1462" y="433"/>
                    </a:cubicBezTo>
                    <a:cubicBezTo>
                      <a:pt x="1467" y="433"/>
                      <a:pt x="1472" y="422"/>
                      <a:pt x="1472" y="417"/>
                    </a:cubicBezTo>
                    <a:cubicBezTo>
                      <a:pt x="1467" y="406"/>
                      <a:pt x="1462" y="406"/>
                      <a:pt x="1451" y="406"/>
                    </a:cubicBezTo>
                    <a:cubicBezTo>
                      <a:pt x="1355" y="428"/>
                      <a:pt x="1260" y="437"/>
                      <a:pt x="1168" y="437"/>
                    </a:cubicBezTo>
                    <a:cubicBezTo>
                      <a:pt x="547" y="437"/>
                      <a:pt x="32" y="6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 rot="-6541634">
                <a:off x="380432" y="3371402"/>
                <a:ext cx="252682" cy="42006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325" extrusionOk="0">
                    <a:moveTo>
                      <a:pt x="16" y="1"/>
                    </a:moveTo>
                    <a:cubicBezTo>
                      <a:pt x="11" y="1"/>
                      <a:pt x="11" y="1"/>
                      <a:pt x="6" y="6"/>
                    </a:cubicBezTo>
                    <a:cubicBezTo>
                      <a:pt x="0" y="12"/>
                      <a:pt x="6" y="22"/>
                      <a:pt x="11" y="28"/>
                    </a:cubicBezTo>
                    <a:cubicBezTo>
                      <a:pt x="371" y="266"/>
                      <a:pt x="857" y="325"/>
                      <a:pt x="1251" y="325"/>
                    </a:cubicBezTo>
                    <a:cubicBezTo>
                      <a:pt x="1636" y="325"/>
                      <a:pt x="1932" y="269"/>
                      <a:pt x="1938" y="269"/>
                    </a:cubicBezTo>
                    <a:cubicBezTo>
                      <a:pt x="1949" y="269"/>
                      <a:pt x="1954" y="258"/>
                      <a:pt x="1949" y="252"/>
                    </a:cubicBezTo>
                    <a:cubicBezTo>
                      <a:pt x="1949" y="244"/>
                      <a:pt x="1943" y="239"/>
                      <a:pt x="1937" y="239"/>
                    </a:cubicBezTo>
                    <a:cubicBezTo>
                      <a:pt x="1936" y="239"/>
                      <a:pt x="1934" y="240"/>
                      <a:pt x="1932" y="241"/>
                    </a:cubicBezTo>
                    <a:cubicBezTo>
                      <a:pt x="1927" y="241"/>
                      <a:pt x="1636" y="296"/>
                      <a:pt x="1259" y="296"/>
                    </a:cubicBezTo>
                    <a:cubicBezTo>
                      <a:pt x="868" y="296"/>
                      <a:pt x="384" y="237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 rot="-6541634">
                <a:off x="384705" y="3393384"/>
                <a:ext cx="223730" cy="20938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62" extrusionOk="0">
                    <a:moveTo>
                      <a:pt x="12" y="1"/>
                    </a:moveTo>
                    <a:cubicBezTo>
                      <a:pt x="6" y="1"/>
                      <a:pt x="1" y="6"/>
                      <a:pt x="1" y="12"/>
                    </a:cubicBezTo>
                    <a:cubicBezTo>
                      <a:pt x="1" y="17"/>
                      <a:pt x="1" y="28"/>
                      <a:pt x="12" y="28"/>
                    </a:cubicBezTo>
                    <a:cubicBezTo>
                      <a:pt x="302" y="132"/>
                      <a:pt x="657" y="161"/>
                      <a:pt x="967" y="161"/>
                    </a:cubicBezTo>
                    <a:cubicBezTo>
                      <a:pt x="1376" y="161"/>
                      <a:pt x="1708" y="110"/>
                      <a:pt x="1714" y="110"/>
                    </a:cubicBezTo>
                    <a:cubicBezTo>
                      <a:pt x="1725" y="110"/>
                      <a:pt x="1730" y="99"/>
                      <a:pt x="1730" y="94"/>
                    </a:cubicBezTo>
                    <a:cubicBezTo>
                      <a:pt x="1726" y="86"/>
                      <a:pt x="1722" y="81"/>
                      <a:pt x="1716" y="81"/>
                    </a:cubicBezTo>
                    <a:cubicBezTo>
                      <a:pt x="1714" y="81"/>
                      <a:pt x="1711" y="81"/>
                      <a:pt x="1709" y="83"/>
                    </a:cubicBezTo>
                    <a:cubicBezTo>
                      <a:pt x="1702" y="83"/>
                      <a:pt x="1376" y="132"/>
                      <a:pt x="973" y="132"/>
                    </a:cubicBezTo>
                    <a:cubicBezTo>
                      <a:pt x="664" y="132"/>
                      <a:pt x="310" y="103"/>
                      <a:pt x="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 rot="-6541634">
                <a:off x="388028" y="3409167"/>
                <a:ext cx="188962" cy="2080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61" extrusionOk="0">
                    <a:moveTo>
                      <a:pt x="1440" y="0"/>
                    </a:moveTo>
                    <a:cubicBezTo>
                      <a:pt x="1123" y="87"/>
                      <a:pt x="796" y="132"/>
                      <a:pt x="467" y="132"/>
                    </a:cubicBezTo>
                    <a:cubicBezTo>
                      <a:pt x="319" y="132"/>
                      <a:pt x="170" y="123"/>
                      <a:pt x="22" y="104"/>
                    </a:cubicBezTo>
                    <a:lnTo>
                      <a:pt x="17" y="104"/>
                    </a:lnTo>
                    <a:cubicBezTo>
                      <a:pt x="1" y="104"/>
                      <a:pt x="1" y="132"/>
                      <a:pt x="17" y="132"/>
                    </a:cubicBezTo>
                    <a:cubicBezTo>
                      <a:pt x="171" y="151"/>
                      <a:pt x="326" y="161"/>
                      <a:pt x="480" y="161"/>
                    </a:cubicBezTo>
                    <a:cubicBezTo>
                      <a:pt x="806" y="161"/>
                      <a:pt x="1129" y="117"/>
                      <a:pt x="1446" y="28"/>
                    </a:cubicBezTo>
                    <a:cubicBezTo>
                      <a:pt x="1457" y="28"/>
                      <a:pt x="1462" y="17"/>
                      <a:pt x="1457" y="11"/>
                    </a:cubicBezTo>
                    <a:cubicBezTo>
                      <a:pt x="1457" y="0"/>
                      <a:pt x="1446" y="0"/>
                      <a:pt x="14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 rot="-6541634">
                <a:off x="391886" y="3416910"/>
                <a:ext cx="155745" cy="37224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288" extrusionOk="0">
                    <a:moveTo>
                      <a:pt x="1183" y="0"/>
                    </a:moveTo>
                    <a:lnTo>
                      <a:pt x="1128" y="11"/>
                    </a:lnTo>
                    <a:cubicBezTo>
                      <a:pt x="958" y="44"/>
                      <a:pt x="449" y="143"/>
                      <a:pt x="44" y="247"/>
                    </a:cubicBezTo>
                    <a:lnTo>
                      <a:pt x="11" y="258"/>
                    </a:lnTo>
                    <a:cubicBezTo>
                      <a:pt x="0" y="258"/>
                      <a:pt x="0" y="269"/>
                      <a:pt x="0" y="274"/>
                    </a:cubicBezTo>
                    <a:cubicBezTo>
                      <a:pt x="0" y="282"/>
                      <a:pt x="6" y="287"/>
                      <a:pt x="11" y="287"/>
                    </a:cubicBezTo>
                    <a:cubicBezTo>
                      <a:pt x="13" y="287"/>
                      <a:pt x="15" y="286"/>
                      <a:pt x="17" y="285"/>
                    </a:cubicBezTo>
                    <a:cubicBezTo>
                      <a:pt x="427" y="175"/>
                      <a:pt x="958" y="77"/>
                      <a:pt x="1133" y="39"/>
                    </a:cubicBezTo>
                    <a:lnTo>
                      <a:pt x="1194" y="28"/>
                    </a:lnTo>
                    <a:cubicBezTo>
                      <a:pt x="1199" y="28"/>
                      <a:pt x="1205" y="17"/>
                      <a:pt x="1205" y="11"/>
                    </a:cubicBezTo>
                    <a:cubicBezTo>
                      <a:pt x="1199" y="6"/>
                      <a:pt x="1194" y="0"/>
                      <a:pt x="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 rot="-6541634">
                <a:off x="242294" y="3370365"/>
                <a:ext cx="185473" cy="346000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2677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263" y="1007"/>
                      <a:pt x="159" y="1243"/>
                      <a:pt x="83" y="1538"/>
                    </a:cubicBezTo>
                    <a:cubicBezTo>
                      <a:pt x="1" y="1834"/>
                      <a:pt x="236" y="2660"/>
                      <a:pt x="236" y="2660"/>
                    </a:cubicBezTo>
                    <a:lnTo>
                      <a:pt x="263" y="2677"/>
                    </a:lnTo>
                    <a:cubicBezTo>
                      <a:pt x="263" y="2677"/>
                      <a:pt x="1183" y="2414"/>
                      <a:pt x="1309" y="1604"/>
                    </a:cubicBezTo>
                    <a:cubicBezTo>
                      <a:pt x="1435" y="788"/>
                      <a:pt x="1391" y="257"/>
                      <a:pt x="1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 rot="-6541634">
                <a:off x="357651" y="3430248"/>
                <a:ext cx="118263" cy="160011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238" extrusionOk="0">
                    <a:moveTo>
                      <a:pt x="898" y="0"/>
                    </a:moveTo>
                    <a:cubicBezTo>
                      <a:pt x="892" y="0"/>
                      <a:pt x="887" y="6"/>
                      <a:pt x="887" y="11"/>
                    </a:cubicBezTo>
                    <a:cubicBezTo>
                      <a:pt x="788" y="772"/>
                      <a:pt x="17" y="1205"/>
                      <a:pt x="11" y="1210"/>
                    </a:cubicBezTo>
                    <a:cubicBezTo>
                      <a:pt x="0" y="1210"/>
                      <a:pt x="0" y="1221"/>
                      <a:pt x="6" y="1226"/>
                    </a:cubicBezTo>
                    <a:cubicBezTo>
                      <a:pt x="6" y="1237"/>
                      <a:pt x="17" y="1237"/>
                      <a:pt x="22" y="1237"/>
                    </a:cubicBezTo>
                    <a:cubicBezTo>
                      <a:pt x="33" y="1232"/>
                      <a:pt x="816" y="789"/>
                      <a:pt x="914" y="17"/>
                    </a:cubicBezTo>
                    <a:cubicBezTo>
                      <a:pt x="914" y="6"/>
                      <a:pt x="909" y="0"/>
                      <a:pt x="9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 rot="-6541634">
                <a:off x="325058" y="3415050"/>
                <a:ext cx="120331" cy="225023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741" extrusionOk="0">
                    <a:moveTo>
                      <a:pt x="909" y="1"/>
                    </a:moveTo>
                    <a:cubicBezTo>
                      <a:pt x="904" y="1"/>
                      <a:pt x="898" y="6"/>
                      <a:pt x="898" y="17"/>
                    </a:cubicBezTo>
                    <a:cubicBezTo>
                      <a:pt x="898" y="28"/>
                      <a:pt x="690" y="1222"/>
                      <a:pt x="11" y="1720"/>
                    </a:cubicBezTo>
                    <a:cubicBezTo>
                      <a:pt x="0" y="1725"/>
                      <a:pt x="0" y="1731"/>
                      <a:pt x="11" y="1736"/>
                    </a:cubicBezTo>
                    <a:cubicBezTo>
                      <a:pt x="14" y="1739"/>
                      <a:pt x="17" y="1740"/>
                      <a:pt x="20" y="1740"/>
                    </a:cubicBezTo>
                    <a:cubicBezTo>
                      <a:pt x="22" y="1740"/>
                      <a:pt x="25" y="1739"/>
                      <a:pt x="28" y="1736"/>
                    </a:cubicBezTo>
                    <a:cubicBezTo>
                      <a:pt x="717" y="1238"/>
                      <a:pt x="931" y="28"/>
                      <a:pt x="931" y="17"/>
                    </a:cubicBezTo>
                    <a:cubicBezTo>
                      <a:pt x="931" y="6"/>
                      <a:pt x="925" y="1"/>
                      <a:pt x="9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 rot="-6541634">
                <a:off x="346792" y="3437194"/>
                <a:ext cx="90733" cy="20589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593" extrusionOk="0">
                    <a:moveTo>
                      <a:pt x="680" y="1"/>
                    </a:moveTo>
                    <a:cubicBezTo>
                      <a:pt x="674" y="6"/>
                      <a:pt x="674" y="6"/>
                      <a:pt x="674" y="12"/>
                    </a:cubicBezTo>
                    <a:cubicBezTo>
                      <a:pt x="669" y="23"/>
                      <a:pt x="461" y="1030"/>
                      <a:pt x="6" y="1572"/>
                    </a:cubicBezTo>
                    <a:cubicBezTo>
                      <a:pt x="1" y="1577"/>
                      <a:pt x="1" y="1583"/>
                      <a:pt x="6" y="1588"/>
                    </a:cubicBezTo>
                    <a:cubicBezTo>
                      <a:pt x="9" y="1591"/>
                      <a:pt x="13" y="1592"/>
                      <a:pt x="17" y="1592"/>
                    </a:cubicBezTo>
                    <a:cubicBezTo>
                      <a:pt x="21" y="1592"/>
                      <a:pt x="25" y="1591"/>
                      <a:pt x="28" y="1588"/>
                    </a:cubicBezTo>
                    <a:cubicBezTo>
                      <a:pt x="488" y="1046"/>
                      <a:pt x="701" y="34"/>
                      <a:pt x="701" y="23"/>
                    </a:cubicBezTo>
                    <a:cubicBezTo>
                      <a:pt x="701" y="12"/>
                      <a:pt x="696" y="6"/>
                      <a:pt x="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 rot="-6541634">
                <a:off x="374061" y="3466898"/>
                <a:ext cx="55965" cy="18082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99" extrusionOk="0">
                    <a:moveTo>
                      <a:pt x="411" y="1"/>
                    </a:moveTo>
                    <a:cubicBezTo>
                      <a:pt x="405" y="1"/>
                      <a:pt x="400" y="6"/>
                      <a:pt x="400" y="17"/>
                    </a:cubicBezTo>
                    <a:cubicBezTo>
                      <a:pt x="362" y="494"/>
                      <a:pt x="225" y="953"/>
                      <a:pt x="6" y="1375"/>
                    </a:cubicBezTo>
                    <a:cubicBezTo>
                      <a:pt x="0" y="1386"/>
                      <a:pt x="0" y="1391"/>
                      <a:pt x="11" y="1397"/>
                    </a:cubicBezTo>
                    <a:cubicBezTo>
                      <a:pt x="13" y="1398"/>
                      <a:pt x="15" y="1399"/>
                      <a:pt x="17" y="1399"/>
                    </a:cubicBezTo>
                    <a:cubicBezTo>
                      <a:pt x="22" y="1399"/>
                      <a:pt x="28" y="1395"/>
                      <a:pt x="28" y="1391"/>
                    </a:cubicBezTo>
                    <a:cubicBezTo>
                      <a:pt x="252" y="964"/>
                      <a:pt x="389" y="499"/>
                      <a:pt x="433" y="17"/>
                    </a:cubicBezTo>
                    <a:cubicBezTo>
                      <a:pt x="433" y="6"/>
                      <a:pt x="427" y="1"/>
                      <a:pt x="4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 rot="-6541634">
                <a:off x="399856" y="3494369"/>
                <a:ext cx="26238" cy="157167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16" extrusionOk="0">
                    <a:moveTo>
                      <a:pt x="181" y="0"/>
                    </a:moveTo>
                    <a:cubicBezTo>
                      <a:pt x="175" y="0"/>
                      <a:pt x="170" y="6"/>
                      <a:pt x="170" y="11"/>
                    </a:cubicBezTo>
                    <a:cubicBezTo>
                      <a:pt x="170" y="17"/>
                      <a:pt x="164" y="33"/>
                      <a:pt x="159" y="71"/>
                    </a:cubicBezTo>
                    <a:cubicBezTo>
                      <a:pt x="131" y="241"/>
                      <a:pt x="44" y="777"/>
                      <a:pt x="0" y="1199"/>
                    </a:cubicBezTo>
                    <a:cubicBezTo>
                      <a:pt x="0" y="1210"/>
                      <a:pt x="6" y="1215"/>
                      <a:pt x="16" y="1215"/>
                    </a:cubicBezTo>
                    <a:cubicBezTo>
                      <a:pt x="22" y="1215"/>
                      <a:pt x="27" y="1210"/>
                      <a:pt x="33" y="1204"/>
                    </a:cubicBezTo>
                    <a:cubicBezTo>
                      <a:pt x="71" y="783"/>
                      <a:pt x="164" y="247"/>
                      <a:pt x="192" y="71"/>
                    </a:cubicBezTo>
                    <a:cubicBezTo>
                      <a:pt x="203" y="33"/>
                      <a:pt x="203" y="17"/>
                      <a:pt x="203" y="17"/>
                    </a:cubicBezTo>
                    <a:cubicBezTo>
                      <a:pt x="203" y="6"/>
                      <a:pt x="192" y="0"/>
                      <a:pt x="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 rot="-6541634">
                <a:off x="485696" y="3485315"/>
                <a:ext cx="99134" cy="99134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67" extrusionOk="0">
                    <a:moveTo>
                      <a:pt x="383" y="0"/>
                    </a:moveTo>
                    <a:cubicBezTo>
                      <a:pt x="170" y="0"/>
                      <a:pt x="0" y="170"/>
                      <a:pt x="0" y="384"/>
                    </a:cubicBezTo>
                    <a:cubicBezTo>
                      <a:pt x="0" y="592"/>
                      <a:pt x="170" y="767"/>
                      <a:pt x="383" y="767"/>
                    </a:cubicBezTo>
                    <a:cubicBezTo>
                      <a:pt x="591" y="767"/>
                      <a:pt x="766" y="592"/>
                      <a:pt x="766" y="384"/>
                    </a:cubicBezTo>
                    <a:cubicBezTo>
                      <a:pt x="766" y="170"/>
                      <a:pt x="591" y="0"/>
                      <a:pt x="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304" name="Google Shape;304;p2"/>
          <p:cNvSpPr/>
          <p:nvPr/>
        </p:nvSpPr>
        <p:spPr>
          <a:xfrm>
            <a:off x="-628730" y="4512426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5" name="Google Shape;305;p2"/>
          <p:cNvSpPr/>
          <p:nvPr/>
        </p:nvSpPr>
        <p:spPr>
          <a:xfrm>
            <a:off x="4371095" y="4512426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68495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"/>
          <p:cNvSpPr txBox="1">
            <a:spLocks noGrp="1"/>
          </p:cNvSpPr>
          <p:nvPr>
            <p:ph type="title"/>
          </p:nvPr>
        </p:nvSpPr>
        <p:spPr>
          <a:xfrm>
            <a:off x="3155400" y="2343500"/>
            <a:ext cx="2833200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08" name="Google Shape;308;p3"/>
          <p:cNvSpPr txBox="1">
            <a:spLocks noGrp="1"/>
          </p:cNvSpPr>
          <p:nvPr>
            <p:ph type="title" idx="2" hasCustomPrompt="1"/>
          </p:nvPr>
        </p:nvSpPr>
        <p:spPr>
          <a:xfrm>
            <a:off x="3155400" y="1164138"/>
            <a:ext cx="28332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r>
              <a:t>xx%</a:t>
            </a:r>
          </a:p>
        </p:txBody>
      </p:sp>
      <p:sp>
        <p:nvSpPr>
          <p:cNvPr id="309" name="Google Shape;309;p3"/>
          <p:cNvSpPr txBox="1">
            <a:spLocks noGrp="1"/>
          </p:cNvSpPr>
          <p:nvPr>
            <p:ph type="subTitle" idx="1"/>
          </p:nvPr>
        </p:nvSpPr>
        <p:spPr>
          <a:xfrm>
            <a:off x="3155400" y="2902274"/>
            <a:ext cx="2833200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3"/>
          <p:cNvSpPr/>
          <p:nvPr/>
        </p:nvSpPr>
        <p:spPr>
          <a:xfrm>
            <a:off x="-636125" y="3086150"/>
            <a:ext cx="6728552" cy="2396605"/>
          </a:xfrm>
          <a:custGeom>
            <a:avLst/>
            <a:gdLst/>
            <a:ahLst/>
            <a:cxnLst/>
            <a:rect l="l" t="t" r="r" b="b"/>
            <a:pathLst>
              <a:path w="62702" h="28629" extrusionOk="0">
                <a:moveTo>
                  <a:pt x="11" y="28629"/>
                </a:moveTo>
                <a:lnTo>
                  <a:pt x="62702" y="28629"/>
                </a:lnTo>
                <a:cubicBezTo>
                  <a:pt x="61830" y="28338"/>
                  <a:pt x="60969" y="27983"/>
                  <a:pt x="60086" y="27703"/>
                </a:cubicBezTo>
                <a:cubicBezTo>
                  <a:pt x="57869" y="27025"/>
                  <a:pt x="55566" y="26713"/>
                  <a:pt x="53382" y="25927"/>
                </a:cubicBezTo>
                <a:cubicBezTo>
                  <a:pt x="51046" y="25088"/>
                  <a:pt x="48829" y="24108"/>
                  <a:pt x="46461" y="23796"/>
                </a:cubicBezTo>
                <a:cubicBezTo>
                  <a:pt x="43512" y="23409"/>
                  <a:pt x="41446" y="23000"/>
                  <a:pt x="39143" y="20934"/>
                </a:cubicBezTo>
                <a:cubicBezTo>
                  <a:pt x="37884" y="19803"/>
                  <a:pt x="36495" y="19104"/>
                  <a:pt x="35032" y="18168"/>
                </a:cubicBezTo>
                <a:cubicBezTo>
                  <a:pt x="33493" y="17177"/>
                  <a:pt x="31674" y="15186"/>
                  <a:pt x="30092" y="14562"/>
                </a:cubicBezTo>
                <a:cubicBezTo>
                  <a:pt x="29005" y="14132"/>
                  <a:pt x="28284" y="13497"/>
                  <a:pt x="27132" y="12948"/>
                </a:cubicBezTo>
                <a:cubicBezTo>
                  <a:pt x="25464" y="12130"/>
                  <a:pt x="23817" y="11656"/>
                  <a:pt x="22698" y="10214"/>
                </a:cubicBezTo>
                <a:cubicBezTo>
                  <a:pt x="21934" y="9235"/>
                  <a:pt x="19577" y="7179"/>
                  <a:pt x="18361" y="6426"/>
                </a:cubicBezTo>
                <a:cubicBezTo>
                  <a:pt x="17145" y="5673"/>
                  <a:pt x="16381" y="6458"/>
                  <a:pt x="14325" y="5952"/>
                </a:cubicBezTo>
                <a:cubicBezTo>
                  <a:pt x="12743" y="4736"/>
                  <a:pt x="11861" y="4553"/>
                  <a:pt x="10031" y="3639"/>
                </a:cubicBezTo>
                <a:cubicBezTo>
                  <a:pt x="9062" y="3154"/>
                  <a:pt x="8158" y="2530"/>
                  <a:pt x="7351" y="1798"/>
                </a:cubicBezTo>
                <a:cubicBezTo>
                  <a:pt x="5414" y="1"/>
                  <a:pt x="2325" y="4091"/>
                  <a:pt x="194" y="5543"/>
                </a:cubicBezTo>
                <a:cubicBezTo>
                  <a:pt x="130" y="5586"/>
                  <a:pt x="65" y="5630"/>
                  <a:pt x="0" y="5673"/>
                </a:cubicBez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1" name="Google Shape;311;p3"/>
          <p:cNvSpPr/>
          <p:nvPr/>
        </p:nvSpPr>
        <p:spPr>
          <a:xfrm>
            <a:off x="3632076" y="2466325"/>
            <a:ext cx="5618971" cy="2623190"/>
          </a:xfrm>
          <a:custGeom>
            <a:avLst/>
            <a:gdLst/>
            <a:ahLst/>
            <a:cxnLst/>
            <a:rect l="l" t="t" r="r" b="b"/>
            <a:pathLst>
              <a:path w="57935" h="24862" extrusionOk="0">
                <a:moveTo>
                  <a:pt x="57934" y="2799"/>
                </a:moveTo>
                <a:cubicBezTo>
                  <a:pt x="57611" y="2379"/>
                  <a:pt x="57267" y="1981"/>
                  <a:pt x="56901" y="1604"/>
                </a:cubicBezTo>
                <a:cubicBezTo>
                  <a:pt x="56331" y="1034"/>
                  <a:pt x="55050" y="1292"/>
                  <a:pt x="54619" y="1045"/>
                </a:cubicBezTo>
                <a:cubicBezTo>
                  <a:pt x="53565" y="431"/>
                  <a:pt x="53414" y="1"/>
                  <a:pt x="52176" y="248"/>
                </a:cubicBezTo>
                <a:cubicBezTo>
                  <a:pt x="51326" y="410"/>
                  <a:pt x="49271" y="2035"/>
                  <a:pt x="47785" y="3531"/>
                </a:cubicBezTo>
                <a:cubicBezTo>
                  <a:pt x="46160" y="5167"/>
                  <a:pt x="45235" y="5414"/>
                  <a:pt x="43868" y="6447"/>
                </a:cubicBezTo>
                <a:cubicBezTo>
                  <a:pt x="43437" y="6770"/>
                  <a:pt x="42630" y="6942"/>
                  <a:pt x="42275" y="6619"/>
                </a:cubicBezTo>
                <a:cubicBezTo>
                  <a:pt x="41220" y="5629"/>
                  <a:pt x="40058" y="5188"/>
                  <a:pt x="38261" y="6598"/>
                </a:cubicBezTo>
                <a:cubicBezTo>
                  <a:pt x="35452" y="8783"/>
                  <a:pt x="31115" y="10548"/>
                  <a:pt x="28058" y="14314"/>
                </a:cubicBezTo>
                <a:cubicBezTo>
                  <a:pt x="26272" y="16510"/>
                  <a:pt x="20998" y="15950"/>
                  <a:pt x="18716" y="16887"/>
                </a:cubicBezTo>
                <a:cubicBezTo>
                  <a:pt x="15724" y="18092"/>
                  <a:pt x="12883" y="20245"/>
                  <a:pt x="9924" y="21547"/>
                </a:cubicBezTo>
                <a:cubicBezTo>
                  <a:pt x="7233" y="22731"/>
                  <a:pt x="2993" y="22871"/>
                  <a:pt x="1" y="24862"/>
                </a:cubicBezTo>
                <a:lnTo>
                  <a:pt x="57934" y="24862"/>
                </a:ln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12" name="Google Shape;312;p3"/>
          <p:cNvGrpSpPr/>
          <p:nvPr/>
        </p:nvGrpSpPr>
        <p:grpSpPr>
          <a:xfrm rot="-8100000">
            <a:off x="6883585" y="-319622"/>
            <a:ext cx="3232589" cy="1924962"/>
            <a:chOff x="238125" y="2514275"/>
            <a:chExt cx="904975" cy="538900"/>
          </a:xfrm>
        </p:grpSpPr>
        <p:sp>
          <p:nvSpPr>
            <p:cNvPr id="313" name="Google Shape;313;p3"/>
            <p:cNvSpPr/>
            <p:nvPr/>
          </p:nvSpPr>
          <p:spPr>
            <a:xfrm>
              <a:off x="1068275" y="2876625"/>
              <a:ext cx="67875" cy="72400"/>
            </a:xfrm>
            <a:custGeom>
              <a:avLst/>
              <a:gdLst/>
              <a:ahLst/>
              <a:cxnLst/>
              <a:rect l="l" t="t" r="r" b="b"/>
              <a:pathLst>
                <a:path w="2715" h="2896" extrusionOk="0">
                  <a:moveTo>
                    <a:pt x="1469" y="0"/>
                  </a:moveTo>
                  <a:cubicBezTo>
                    <a:pt x="1391" y="0"/>
                    <a:pt x="1300" y="18"/>
                    <a:pt x="1196" y="58"/>
                  </a:cubicBezTo>
                  <a:cubicBezTo>
                    <a:pt x="590" y="287"/>
                    <a:pt x="0" y="2013"/>
                    <a:pt x="0" y="2013"/>
                  </a:cubicBezTo>
                  <a:lnTo>
                    <a:pt x="2028" y="2895"/>
                  </a:lnTo>
                  <a:cubicBezTo>
                    <a:pt x="2028" y="2895"/>
                    <a:pt x="2715" y="2675"/>
                    <a:pt x="2524" y="2136"/>
                  </a:cubicBezTo>
                  <a:cubicBezTo>
                    <a:pt x="2417" y="1835"/>
                    <a:pt x="2187" y="1768"/>
                    <a:pt x="2005" y="1768"/>
                  </a:cubicBezTo>
                  <a:cubicBezTo>
                    <a:pt x="1938" y="1768"/>
                    <a:pt x="1878" y="1777"/>
                    <a:pt x="1832" y="1787"/>
                  </a:cubicBezTo>
                  <a:lnTo>
                    <a:pt x="1832" y="1787"/>
                  </a:lnTo>
                  <a:cubicBezTo>
                    <a:pt x="2013" y="1730"/>
                    <a:pt x="2410" y="1554"/>
                    <a:pt x="2308" y="1131"/>
                  </a:cubicBezTo>
                  <a:cubicBezTo>
                    <a:pt x="2225" y="787"/>
                    <a:pt x="1957" y="723"/>
                    <a:pt x="1770" y="723"/>
                  </a:cubicBezTo>
                  <a:cubicBezTo>
                    <a:pt x="1660" y="723"/>
                    <a:pt x="1578" y="745"/>
                    <a:pt x="1578" y="745"/>
                  </a:cubicBezTo>
                  <a:cubicBezTo>
                    <a:pt x="1912" y="418"/>
                    <a:pt x="1847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1095425" y="2881450"/>
              <a:ext cx="20575" cy="19850"/>
            </a:xfrm>
            <a:custGeom>
              <a:avLst/>
              <a:gdLst/>
              <a:ahLst/>
              <a:cxnLst/>
              <a:rect l="l" t="t" r="r" b="b"/>
              <a:pathLst>
                <a:path w="823" h="794" extrusionOk="0">
                  <a:moveTo>
                    <a:pt x="789" y="1"/>
                  </a:moveTo>
                  <a:cubicBezTo>
                    <a:pt x="683" y="306"/>
                    <a:pt x="9" y="756"/>
                    <a:pt x="0" y="764"/>
                  </a:cubicBezTo>
                  <a:lnTo>
                    <a:pt x="21" y="794"/>
                  </a:lnTo>
                  <a:cubicBezTo>
                    <a:pt x="47" y="772"/>
                    <a:pt x="713" y="331"/>
                    <a:pt x="823" y="13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1111000" y="2876800"/>
              <a:ext cx="10225" cy="7975"/>
            </a:xfrm>
            <a:custGeom>
              <a:avLst/>
              <a:gdLst/>
              <a:ahLst/>
              <a:cxnLst/>
              <a:rect l="l" t="t" r="r" b="b"/>
              <a:pathLst>
                <a:path w="409" h="319" extrusionOk="0">
                  <a:moveTo>
                    <a:pt x="203" y="1"/>
                  </a:moveTo>
                  <a:cubicBezTo>
                    <a:pt x="174" y="1"/>
                    <a:pt x="145" y="9"/>
                    <a:pt x="119" y="25"/>
                  </a:cubicBezTo>
                  <a:cubicBezTo>
                    <a:pt x="1" y="106"/>
                    <a:pt x="34" y="284"/>
                    <a:pt x="170" y="314"/>
                  </a:cubicBezTo>
                  <a:cubicBezTo>
                    <a:pt x="184" y="317"/>
                    <a:pt x="197" y="319"/>
                    <a:pt x="210" y="319"/>
                  </a:cubicBezTo>
                  <a:cubicBezTo>
                    <a:pt x="329" y="319"/>
                    <a:pt x="409" y="184"/>
                    <a:pt x="340" y="76"/>
                  </a:cubicBezTo>
                  <a:cubicBezTo>
                    <a:pt x="307" y="27"/>
                    <a:pt x="255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1106875" y="2889925"/>
              <a:ext cx="23025" cy="16900"/>
            </a:xfrm>
            <a:custGeom>
              <a:avLst/>
              <a:gdLst/>
              <a:ahLst/>
              <a:cxnLst/>
              <a:rect l="l" t="t" r="r" b="b"/>
              <a:pathLst>
                <a:path w="921" h="676" extrusionOk="0">
                  <a:moveTo>
                    <a:pt x="887" y="1"/>
                  </a:moveTo>
                  <a:cubicBezTo>
                    <a:pt x="742" y="289"/>
                    <a:pt x="9" y="641"/>
                    <a:pt x="0" y="641"/>
                  </a:cubicBezTo>
                  <a:lnTo>
                    <a:pt x="17" y="675"/>
                  </a:lnTo>
                  <a:cubicBezTo>
                    <a:pt x="47" y="663"/>
                    <a:pt x="768" y="315"/>
                    <a:pt x="921" y="18"/>
                  </a:cubicBezTo>
                  <a:lnTo>
                    <a:pt x="8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1125325" y="2885525"/>
              <a:ext cx="9775" cy="7950"/>
            </a:xfrm>
            <a:custGeom>
              <a:avLst/>
              <a:gdLst/>
              <a:ahLst/>
              <a:cxnLst/>
              <a:rect l="l" t="t" r="r" b="b"/>
              <a:pathLst>
                <a:path w="391" h="318" extrusionOk="0">
                  <a:moveTo>
                    <a:pt x="196" y="0"/>
                  </a:moveTo>
                  <a:cubicBezTo>
                    <a:pt x="173" y="0"/>
                    <a:pt x="150" y="5"/>
                    <a:pt x="127" y="16"/>
                  </a:cubicBezTo>
                  <a:cubicBezTo>
                    <a:pt x="0" y="75"/>
                    <a:pt x="9" y="257"/>
                    <a:pt x="140" y="308"/>
                  </a:cubicBezTo>
                  <a:cubicBezTo>
                    <a:pt x="158" y="315"/>
                    <a:pt x="176" y="318"/>
                    <a:pt x="194" y="318"/>
                  </a:cubicBezTo>
                  <a:cubicBezTo>
                    <a:pt x="303" y="318"/>
                    <a:pt x="391" y="202"/>
                    <a:pt x="339" y="92"/>
                  </a:cubicBezTo>
                  <a:cubicBezTo>
                    <a:pt x="312" y="34"/>
                    <a:pt x="256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1111225" y="2904250"/>
              <a:ext cx="27050" cy="7775"/>
            </a:xfrm>
            <a:custGeom>
              <a:avLst/>
              <a:gdLst/>
              <a:ahLst/>
              <a:cxnLst/>
              <a:rect l="l" t="t" r="r" b="b"/>
              <a:pathLst>
                <a:path w="1082" h="311" extrusionOk="0">
                  <a:moveTo>
                    <a:pt x="1060" y="0"/>
                  </a:moveTo>
                  <a:cubicBezTo>
                    <a:pt x="819" y="213"/>
                    <a:pt x="8" y="272"/>
                    <a:pt x="0" y="272"/>
                  </a:cubicBezTo>
                  <a:lnTo>
                    <a:pt x="0" y="310"/>
                  </a:lnTo>
                  <a:cubicBezTo>
                    <a:pt x="34" y="310"/>
                    <a:pt x="831" y="251"/>
                    <a:pt x="1082" y="26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1133700" y="2900225"/>
              <a:ext cx="9400" cy="7975"/>
            </a:xfrm>
            <a:custGeom>
              <a:avLst/>
              <a:gdLst/>
              <a:ahLst/>
              <a:cxnLst/>
              <a:rect l="l" t="t" r="r" b="b"/>
              <a:pathLst>
                <a:path w="376" h="319" extrusionOk="0">
                  <a:moveTo>
                    <a:pt x="211" y="0"/>
                  </a:moveTo>
                  <a:cubicBezTo>
                    <a:pt x="209" y="0"/>
                    <a:pt x="206" y="0"/>
                    <a:pt x="204" y="0"/>
                  </a:cubicBezTo>
                  <a:cubicBezTo>
                    <a:pt x="60" y="9"/>
                    <a:pt x="0" y="183"/>
                    <a:pt x="106" y="276"/>
                  </a:cubicBezTo>
                  <a:cubicBezTo>
                    <a:pt x="137" y="306"/>
                    <a:pt x="174" y="319"/>
                    <a:pt x="211" y="319"/>
                  </a:cubicBezTo>
                  <a:cubicBezTo>
                    <a:pt x="295" y="319"/>
                    <a:pt x="375" y="249"/>
                    <a:pt x="369" y="149"/>
                  </a:cubicBezTo>
                  <a:cubicBezTo>
                    <a:pt x="365" y="66"/>
                    <a:pt x="293" y="0"/>
                    <a:pt x="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1109200" y="2916425"/>
              <a:ext cx="27900" cy="3125"/>
            </a:xfrm>
            <a:custGeom>
              <a:avLst/>
              <a:gdLst/>
              <a:ahLst/>
              <a:cxnLst/>
              <a:rect l="l" t="t" r="r" b="b"/>
              <a:pathLst>
                <a:path w="1116" h="125" extrusionOk="0">
                  <a:moveTo>
                    <a:pt x="544" y="0"/>
                  </a:moveTo>
                  <a:cubicBezTo>
                    <a:pt x="273" y="0"/>
                    <a:pt x="19" y="33"/>
                    <a:pt x="0" y="35"/>
                  </a:cubicBezTo>
                  <a:lnTo>
                    <a:pt x="5" y="69"/>
                  </a:lnTo>
                  <a:cubicBezTo>
                    <a:pt x="9" y="69"/>
                    <a:pt x="272" y="35"/>
                    <a:pt x="548" y="35"/>
                  </a:cubicBezTo>
                  <a:cubicBezTo>
                    <a:pt x="758" y="35"/>
                    <a:pt x="976" y="55"/>
                    <a:pt x="1095" y="124"/>
                  </a:cubicBezTo>
                  <a:lnTo>
                    <a:pt x="1116" y="95"/>
                  </a:lnTo>
                  <a:cubicBezTo>
                    <a:pt x="988" y="21"/>
                    <a:pt x="760" y="0"/>
                    <a:pt x="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1132650" y="2915400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207" y="1"/>
                  </a:moveTo>
                  <a:cubicBezTo>
                    <a:pt x="160" y="1"/>
                    <a:pt x="113" y="21"/>
                    <a:pt x="80" y="63"/>
                  </a:cubicBezTo>
                  <a:cubicBezTo>
                    <a:pt x="1" y="171"/>
                    <a:pt x="82" y="320"/>
                    <a:pt x="208" y="320"/>
                  </a:cubicBezTo>
                  <a:cubicBezTo>
                    <a:pt x="216" y="320"/>
                    <a:pt x="225" y="319"/>
                    <a:pt x="233" y="318"/>
                  </a:cubicBezTo>
                  <a:cubicBezTo>
                    <a:pt x="318" y="305"/>
                    <a:pt x="377" y="225"/>
                    <a:pt x="365" y="136"/>
                  </a:cubicBezTo>
                  <a:cubicBezTo>
                    <a:pt x="352" y="50"/>
                    <a:pt x="280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1106025" y="2928925"/>
              <a:ext cx="27800" cy="3225"/>
            </a:xfrm>
            <a:custGeom>
              <a:avLst/>
              <a:gdLst/>
              <a:ahLst/>
              <a:cxnLst/>
              <a:rect l="l" t="t" r="r" b="b"/>
              <a:pathLst>
                <a:path w="1112" h="129" extrusionOk="0">
                  <a:moveTo>
                    <a:pt x="539" y="1"/>
                  </a:moveTo>
                  <a:cubicBezTo>
                    <a:pt x="269" y="1"/>
                    <a:pt x="17" y="33"/>
                    <a:pt x="0" y="36"/>
                  </a:cubicBezTo>
                  <a:lnTo>
                    <a:pt x="4" y="74"/>
                  </a:lnTo>
                  <a:cubicBezTo>
                    <a:pt x="9" y="71"/>
                    <a:pt x="266" y="38"/>
                    <a:pt x="539" y="38"/>
                  </a:cubicBezTo>
                  <a:cubicBezTo>
                    <a:pt x="751" y="38"/>
                    <a:pt x="974" y="58"/>
                    <a:pt x="1094" y="129"/>
                  </a:cubicBezTo>
                  <a:lnTo>
                    <a:pt x="1111" y="95"/>
                  </a:lnTo>
                  <a:cubicBezTo>
                    <a:pt x="983" y="22"/>
                    <a:pt x="756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1129450" y="2927925"/>
              <a:ext cx="9475" cy="7975"/>
            </a:xfrm>
            <a:custGeom>
              <a:avLst/>
              <a:gdLst/>
              <a:ahLst/>
              <a:cxnLst/>
              <a:rect l="l" t="t" r="r" b="b"/>
              <a:pathLst>
                <a:path w="379" h="319" extrusionOk="0">
                  <a:moveTo>
                    <a:pt x="206" y="0"/>
                  </a:moveTo>
                  <a:cubicBezTo>
                    <a:pt x="159" y="0"/>
                    <a:pt x="112" y="20"/>
                    <a:pt x="81" y="63"/>
                  </a:cubicBezTo>
                  <a:cubicBezTo>
                    <a:pt x="1" y="172"/>
                    <a:pt x="81" y="319"/>
                    <a:pt x="209" y="319"/>
                  </a:cubicBezTo>
                  <a:cubicBezTo>
                    <a:pt x="216" y="319"/>
                    <a:pt x="223" y="318"/>
                    <a:pt x="230" y="317"/>
                  </a:cubicBezTo>
                  <a:cubicBezTo>
                    <a:pt x="319" y="305"/>
                    <a:pt x="378" y="224"/>
                    <a:pt x="365" y="135"/>
                  </a:cubicBezTo>
                  <a:cubicBezTo>
                    <a:pt x="352" y="49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1046000" y="2869475"/>
              <a:ext cx="82300" cy="91350"/>
            </a:xfrm>
            <a:custGeom>
              <a:avLst/>
              <a:gdLst/>
              <a:ahLst/>
              <a:cxnLst/>
              <a:rect l="l" t="t" r="r" b="b"/>
              <a:pathLst>
                <a:path w="3292" h="3654" extrusionOk="0">
                  <a:moveTo>
                    <a:pt x="2058" y="0"/>
                  </a:moveTo>
                  <a:cubicBezTo>
                    <a:pt x="1672" y="0"/>
                    <a:pt x="1008" y="544"/>
                    <a:pt x="569" y="1209"/>
                  </a:cubicBezTo>
                  <a:cubicBezTo>
                    <a:pt x="51" y="1990"/>
                    <a:pt x="1" y="2520"/>
                    <a:pt x="1" y="2520"/>
                  </a:cubicBezTo>
                  <a:cubicBezTo>
                    <a:pt x="1" y="2520"/>
                    <a:pt x="280" y="2702"/>
                    <a:pt x="539" y="2834"/>
                  </a:cubicBezTo>
                  <a:cubicBezTo>
                    <a:pt x="539" y="2834"/>
                    <a:pt x="1577" y="3654"/>
                    <a:pt x="2396" y="3654"/>
                  </a:cubicBezTo>
                  <a:cubicBezTo>
                    <a:pt x="2416" y="3654"/>
                    <a:pt x="2436" y="3653"/>
                    <a:pt x="2456" y="3652"/>
                  </a:cubicBezTo>
                  <a:cubicBezTo>
                    <a:pt x="3279" y="3610"/>
                    <a:pt x="3292" y="2494"/>
                    <a:pt x="2384" y="2490"/>
                  </a:cubicBezTo>
                  <a:cubicBezTo>
                    <a:pt x="3152" y="2193"/>
                    <a:pt x="2995" y="1650"/>
                    <a:pt x="2893" y="1417"/>
                  </a:cubicBezTo>
                  <a:cubicBezTo>
                    <a:pt x="2834" y="1281"/>
                    <a:pt x="2682" y="1187"/>
                    <a:pt x="2479" y="1187"/>
                  </a:cubicBezTo>
                  <a:cubicBezTo>
                    <a:pt x="2332" y="1187"/>
                    <a:pt x="2160" y="1236"/>
                    <a:pt x="1977" y="1353"/>
                  </a:cubicBezTo>
                  <a:cubicBezTo>
                    <a:pt x="2571" y="679"/>
                    <a:pt x="2550" y="297"/>
                    <a:pt x="2236" y="55"/>
                  </a:cubicBezTo>
                  <a:cubicBezTo>
                    <a:pt x="2187" y="18"/>
                    <a:pt x="2127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1042400" y="2885700"/>
              <a:ext cx="66375" cy="77450"/>
            </a:xfrm>
            <a:custGeom>
              <a:avLst/>
              <a:gdLst/>
              <a:ahLst/>
              <a:cxnLst/>
              <a:rect l="l" t="t" r="r" b="b"/>
              <a:pathLst>
                <a:path w="2655" h="3098" extrusionOk="0">
                  <a:moveTo>
                    <a:pt x="1119" y="0"/>
                  </a:moveTo>
                  <a:cubicBezTo>
                    <a:pt x="1116" y="0"/>
                    <a:pt x="1114" y="0"/>
                    <a:pt x="1112" y="0"/>
                  </a:cubicBezTo>
                  <a:cubicBezTo>
                    <a:pt x="806" y="0"/>
                    <a:pt x="306" y="938"/>
                    <a:pt x="0" y="1943"/>
                  </a:cubicBezTo>
                  <a:cubicBezTo>
                    <a:pt x="0" y="1943"/>
                    <a:pt x="1061" y="2800"/>
                    <a:pt x="1671" y="3041"/>
                  </a:cubicBezTo>
                  <a:cubicBezTo>
                    <a:pt x="1769" y="3081"/>
                    <a:pt x="1862" y="3098"/>
                    <a:pt x="1949" y="3098"/>
                  </a:cubicBezTo>
                  <a:cubicBezTo>
                    <a:pt x="2403" y="3098"/>
                    <a:pt x="2654" y="2617"/>
                    <a:pt x="2202" y="2325"/>
                  </a:cubicBezTo>
                  <a:cubicBezTo>
                    <a:pt x="2070" y="2235"/>
                    <a:pt x="1917" y="2176"/>
                    <a:pt x="1761" y="2151"/>
                  </a:cubicBezTo>
                  <a:cubicBezTo>
                    <a:pt x="1761" y="2151"/>
                    <a:pt x="2490" y="2104"/>
                    <a:pt x="2337" y="1637"/>
                  </a:cubicBezTo>
                  <a:cubicBezTo>
                    <a:pt x="2271" y="1432"/>
                    <a:pt x="2112" y="1375"/>
                    <a:pt x="1956" y="1375"/>
                  </a:cubicBezTo>
                  <a:cubicBezTo>
                    <a:pt x="1760" y="1375"/>
                    <a:pt x="1570" y="1464"/>
                    <a:pt x="1570" y="1464"/>
                  </a:cubicBezTo>
                  <a:cubicBezTo>
                    <a:pt x="2130" y="1048"/>
                    <a:pt x="2053" y="806"/>
                    <a:pt x="1900" y="602"/>
                  </a:cubicBezTo>
                  <a:cubicBezTo>
                    <a:pt x="1864" y="554"/>
                    <a:pt x="1813" y="533"/>
                    <a:pt x="1755" y="533"/>
                  </a:cubicBezTo>
                  <a:cubicBezTo>
                    <a:pt x="1573" y="533"/>
                    <a:pt x="1326" y="736"/>
                    <a:pt x="1264" y="878"/>
                  </a:cubicBezTo>
                  <a:cubicBezTo>
                    <a:pt x="1487" y="264"/>
                    <a:pt x="1414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1041975" y="2903400"/>
              <a:ext cx="28975" cy="51025"/>
            </a:xfrm>
            <a:custGeom>
              <a:avLst/>
              <a:gdLst/>
              <a:ahLst/>
              <a:cxnLst/>
              <a:rect l="l" t="t" r="r" b="b"/>
              <a:pathLst>
                <a:path w="1159" h="2041" extrusionOk="0">
                  <a:moveTo>
                    <a:pt x="463" y="1"/>
                  </a:moveTo>
                  <a:cubicBezTo>
                    <a:pt x="0" y="331"/>
                    <a:pt x="0" y="1248"/>
                    <a:pt x="0" y="1248"/>
                  </a:cubicBezTo>
                  <a:cubicBezTo>
                    <a:pt x="0" y="1248"/>
                    <a:pt x="246" y="1939"/>
                    <a:pt x="1001" y="2041"/>
                  </a:cubicBezTo>
                  <a:cubicBezTo>
                    <a:pt x="853" y="1608"/>
                    <a:pt x="641" y="1387"/>
                    <a:pt x="641" y="1387"/>
                  </a:cubicBezTo>
                  <a:cubicBezTo>
                    <a:pt x="641" y="1387"/>
                    <a:pt x="1056" y="1269"/>
                    <a:pt x="1158" y="874"/>
                  </a:cubicBezTo>
                  <a:cubicBezTo>
                    <a:pt x="984" y="762"/>
                    <a:pt x="835" y="731"/>
                    <a:pt x="723" y="731"/>
                  </a:cubicBezTo>
                  <a:cubicBezTo>
                    <a:pt x="580" y="731"/>
                    <a:pt x="497" y="781"/>
                    <a:pt x="497" y="781"/>
                  </a:cubicBezTo>
                  <a:cubicBezTo>
                    <a:pt x="497" y="781"/>
                    <a:pt x="683" y="459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871775" y="2933525"/>
              <a:ext cx="176575" cy="25625"/>
            </a:xfrm>
            <a:custGeom>
              <a:avLst/>
              <a:gdLst/>
              <a:ahLst/>
              <a:cxnLst/>
              <a:rect l="l" t="t" r="r" b="b"/>
              <a:pathLst>
                <a:path w="7063" h="1025" extrusionOk="0">
                  <a:moveTo>
                    <a:pt x="7025" y="0"/>
                  </a:moveTo>
                  <a:cubicBezTo>
                    <a:pt x="6991" y="12"/>
                    <a:pt x="4587" y="925"/>
                    <a:pt x="2378" y="925"/>
                  </a:cubicBezTo>
                  <a:cubicBezTo>
                    <a:pt x="1524" y="925"/>
                    <a:pt x="700" y="789"/>
                    <a:pt x="52" y="412"/>
                  </a:cubicBezTo>
                  <a:lnTo>
                    <a:pt x="1" y="496"/>
                  </a:lnTo>
                  <a:cubicBezTo>
                    <a:pt x="678" y="890"/>
                    <a:pt x="1539" y="1025"/>
                    <a:pt x="2400" y="1025"/>
                  </a:cubicBezTo>
                  <a:cubicBezTo>
                    <a:pt x="3114" y="1025"/>
                    <a:pt x="3827" y="932"/>
                    <a:pt x="4433" y="819"/>
                  </a:cubicBezTo>
                  <a:cubicBezTo>
                    <a:pt x="5328" y="649"/>
                    <a:pt x="6206" y="407"/>
                    <a:pt x="7063" y="93"/>
                  </a:cubicBezTo>
                  <a:lnTo>
                    <a:pt x="70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22" name="Google Shape;622;p3"/>
          <p:cNvGrpSpPr/>
          <p:nvPr/>
        </p:nvGrpSpPr>
        <p:grpSpPr>
          <a:xfrm rot="-751017">
            <a:off x="6255093" y="-788950"/>
            <a:ext cx="2874737" cy="1816769"/>
            <a:chOff x="713150" y="2225725"/>
            <a:chExt cx="795400" cy="502675"/>
          </a:xfrm>
        </p:grpSpPr>
        <p:sp>
          <p:nvSpPr>
            <p:cNvPr id="623" name="Google Shape;623;p3"/>
            <p:cNvSpPr/>
            <p:nvPr/>
          </p:nvSpPr>
          <p:spPr>
            <a:xfrm>
              <a:off x="1165825" y="2476075"/>
              <a:ext cx="96950" cy="223450"/>
            </a:xfrm>
            <a:custGeom>
              <a:avLst/>
              <a:gdLst/>
              <a:ahLst/>
              <a:cxnLst/>
              <a:rect l="l" t="t" r="r" b="b"/>
              <a:pathLst>
                <a:path w="3878" h="8938" extrusionOk="0">
                  <a:moveTo>
                    <a:pt x="47" y="1"/>
                  </a:moveTo>
                  <a:cubicBezTo>
                    <a:pt x="22" y="1"/>
                    <a:pt x="0" y="22"/>
                    <a:pt x="5" y="47"/>
                  </a:cubicBezTo>
                  <a:cubicBezTo>
                    <a:pt x="5" y="60"/>
                    <a:pt x="60" y="1332"/>
                    <a:pt x="556" y="3054"/>
                  </a:cubicBezTo>
                  <a:cubicBezTo>
                    <a:pt x="1010" y="4645"/>
                    <a:pt x="1939" y="6952"/>
                    <a:pt x="3784" y="8925"/>
                  </a:cubicBezTo>
                  <a:cubicBezTo>
                    <a:pt x="3794" y="8934"/>
                    <a:pt x="3805" y="8937"/>
                    <a:pt x="3815" y="8937"/>
                  </a:cubicBezTo>
                  <a:cubicBezTo>
                    <a:pt x="3849" y="8937"/>
                    <a:pt x="3877" y="8898"/>
                    <a:pt x="3852" y="8865"/>
                  </a:cubicBezTo>
                  <a:cubicBezTo>
                    <a:pt x="2015" y="6906"/>
                    <a:pt x="1095" y="4611"/>
                    <a:pt x="641" y="3029"/>
                  </a:cubicBezTo>
                  <a:cubicBezTo>
                    <a:pt x="149" y="1320"/>
                    <a:pt x="94" y="56"/>
                    <a:pt x="94" y="43"/>
                  </a:cubicBezTo>
                  <a:cubicBezTo>
                    <a:pt x="94" y="26"/>
                    <a:pt x="81" y="9"/>
                    <a:pt x="64" y="5"/>
                  </a:cubicBezTo>
                  <a:cubicBezTo>
                    <a:pt x="60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256800" y="2693550"/>
              <a:ext cx="33225" cy="34850"/>
            </a:xfrm>
            <a:custGeom>
              <a:avLst/>
              <a:gdLst/>
              <a:ahLst/>
              <a:cxnLst/>
              <a:rect l="l" t="t" r="r" b="b"/>
              <a:pathLst>
                <a:path w="1329" h="1394" extrusionOk="0">
                  <a:moveTo>
                    <a:pt x="1" y="1"/>
                  </a:moveTo>
                  <a:cubicBezTo>
                    <a:pt x="1" y="1"/>
                    <a:pt x="170" y="1087"/>
                    <a:pt x="832" y="1337"/>
                  </a:cubicBezTo>
                  <a:cubicBezTo>
                    <a:pt x="942" y="1379"/>
                    <a:pt x="1062" y="1394"/>
                    <a:pt x="1152" y="1394"/>
                  </a:cubicBezTo>
                  <a:cubicBezTo>
                    <a:pt x="1224" y="1394"/>
                    <a:pt x="1276" y="1384"/>
                    <a:pt x="1286" y="1371"/>
                  </a:cubicBezTo>
                  <a:cubicBezTo>
                    <a:pt x="1328" y="1303"/>
                    <a:pt x="1243" y="764"/>
                    <a:pt x="925" y="552"/>
                  </a:cubicBezTo>
                  <a:cubicBezTo>
                    <a:pt x="582" y="31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226375" y="2674375"/>
              <a:ext cx="23675" cy="46675"/>
            </a:xfrm>
            <a:custGeom>
              <a:avLst/>
              <a:gdLst/>
              <a:ahLst/>
              <a:cxnLst/>
              <a:rect l="l" t="t" r="r" b="b"/>
              <a:pathLst>
                <a:path w="947" h="1867" extrusionOk="0">
                  <a:moveTo>
                    <a:pt x="598" y="0"/>
                  </a:moveTo>
                  <a:cubicBezTo>
                    <a:pt x="598" y="0"/>
                    <a:pt x="0" y="988"/>
                    <a:pt x="276" y="1557"/>
                  </a:cubicBezTo>
                  <a:cubicBezTo>
                    <a:pt x="343" y="1695"/>
                    <a:pt x="456" y="1866"/>
                    <a:pt x="532" y="1866"/>
                  </a:cubicBezTo>
                  <a:cubicBezTo>
                    <a:pt x="533" y="1866"/>
                    <a:pt x="534" y="1866"/>
                    <a:pt x="535" y="1866"/>
                  </a:cubicBezTo>
                  <a:cubicBezTo>
                    <a:pt x="683" y="1862"/>
                    <a:pt x="946" y="1294"/>
                    <a:pt x="865" y="925"/>
                  </a:cubicBezTo>
                  <a:cubicBezTo>
                    <a:pt x="781" y="560"/>
                    <a:pt x="59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243650" y="2675900"/>
              <a:ext cx="51250" cy="15350"/>
            </a:xfrm>
            <a:custGeom>
              <a:avLst/>
              <a:gdLst/>
              <a:ahLst/>
              <a:cxnLst/>
              <a:rect l="l" t="t" r="r" b="b"/>
              <a:pathLst>
                <a:path w="2050" h="614" extrusionOk="0">
                  <a:moveTo>
                    <a:pt x="1076" y="1"/>
                  </a:moveTo>
                  <a:cubicBezTo>
                    <a:pt x="544" y="1"/>
                    <a:pt x="1" y="121"/>
                    <a:pt x="1" y="121"/>
                  </a:cubicBezTo>
                  <a:cubicBezTo>
                    <a:pt x="1" y="121"/>
                    <a:pt x="531" y="401"/>
                    <a:pt x="870" y="546"/>
                  </a:cubicBezTo>
                  <a:cubicBezTo>
                    <a:pt x="979" y="592"/>
                    <a:pt x="1115" y="613"/>
                    <a:pt x="1255" y="613"/>
                  </a:cubicBezTo>
                  <a:cubicBezTo>
                    <a:pt x="1546" y="613"/>
                    <a:pt x="1855" y="523"/>
                    <a:pt x="1981" y="389"/>
                  </a:cubicBezTo>
                  <a:cubicBezTo>
                    <a:pt x="2049" y="312"/>
                    <a:pt x="2036" y="283"/>
                    <a:pt x="1905" y="185"/>
                  </a:cubicBezTo>
                  <a:cubicBezTo>
                    <a:pt x="1714" y="45"/>
                    <a:pt x="1397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221925" y="2645950"/>
              <a:ext cx="58550" cy="18900"/>
            </a:xfrm>
            <a:custGeom>
              <a:avLst/>
              <a:gdLst/>
              <a:ahLst/>
              <a:cxnLst/>
              <a:rect l="l" t="t" r="r" b="b"/>
              <a:pathLst>
                <a:path w="2342" h="756" extrusionOk="0">
                  <a:moveTo>
                    <a:pt x="635" y="1"/>
                  </a:moveTo>
                  <a:cubicBezTo>
                    <a:pt x="274" y="1"/>
                    <a:pt x="0" y="26"/>
                    <a:pt x="0" y="26"/>
                  </a:cubicBezTo>
                  <a:cubicBezTo>
                    <a:pt x="0" y="26"/>
                    <a:pt x="543" y="399"/>
                    <a:pt x="899" y="598"/>
                  </a:cubicBezTo>
                  <a:cubicBezTo>
                    <a:pt x="1084" y="703"/>
                    <a:pt x="1398" y="756"/>
                    <a:pt x="1686" y="756"/>
                  </a:cubicBezTo>
                  <a:cubicBezTo>
                    <a:pt x="2018" y="756"/>
                    <a:pt x="2315" y="685"/>
                    <a:pt x="2333" y="539"/>
                  </a:cubicBezTo>
                  <a:cubicBezTo>
                    <a:pt x="2341" y="484"/>
                    <a:pt x="2307" y="416"/>
                    <a:pt x="2223" y="340"/>
                  </a:cubicBezTo>
                  <a:cubicBezTo>
                    <a:pt x="1915" y="57"/>
                    <a:pt x="1176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205375" y="2614050"/>
              <a:ext cx="59325" cy="17800"/>
            </a:xfrm>
            <a:custGeom>
              <a:avLst/>
              <a:gdLst/>
              <a:ahLst/>
              <a:cxnLst/>
              <a:rect l="l" t="t" r="r" b="b"/>
              <a:pathLst>
                <a:path w="2373" h="712" extrusionOk="0">
                  <a:moveTo>
                    <a:pt x="1032" y="1"/>
                  </a:moveTo>
                  <a:cubicBezTo>
                    <a:pt x="493" y="1"/>
                    <a:pt x="0" y="76"/>
                    <a:pt x="0" y="76"/>
                  </a:cubicBezTo>
                  <a:cubicBezTo>
                    <a:pt x="0" y="76"/>
                    <a:pt x="310" y="424"/>
                    <a:pt x="895" y="649"/>
                  </a:cubicBezTo>
                  <a:cubicBezTo>
                    <a:pt x="1013" y="693"/>
                    <a:pt x="1179" y="711"/>
                    <a:pt x="1357" y="711"/>
                  </a:cubicBezTo>
                  <a:cubicBezTo>
                    <a:pt x="1823" y="711"/>
                    <a:pt x="2372" y="587"/>
                    <a:pt x="2363" y="492"/>
                  </a:cubicBezTo>
                  <a:cubicBezTo>
                    <a:pt x="2359" y="407"/>
                    <a:pt x="2320" y="331"/>
                    <a:pt x="2257" y="280"/>
                  </a:cubicBezTo>
                  <a:cubicBezTo>
                    <a:pt x="2016" y="59"/>
                    <a:pt x="15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90525" y="2581275"/>
              <a:ext cx="59200" cy="26525"/>
            </a:xfrm>
            <a:custGeom>
              <a:avLst/>
              <a:gdLst/>
              <a:ahLst/>
              <a:cxnLst/>
              <a:rect l="l" t="t" r="r" b="b"/>
              <a:pathLst>
                <a:path w="2368" h="1061" extrusionOk="0">
                  <a:moveTo>
                    <a:pt x="1" y="0"/>
                  </a:moveTo>
                  <a:cubicBezTo>
                    <a:pt x="1" y="0"/>
                    <a:pt x="378" y="556"/>
                    <a:pt x="717" y="785"/>
                  </a:cubicBezTo>
                  <a:cubicBezTo>
                    <a:pt x="1032" y="993"/>
                    <a:pt x="1413" y="1060"/>
                    <a:pt x="1726" y="1060"/>
                  </a:cubicBezTo>
                  <a:cubicBezTo>
                    <a:pt x="2051" y="1060"/>
                    <a:pt x="2303" y="987"/>
                    <a:pt x="2329" y="925"/>
                  </a:cubicBezTo>
                  <a:cubicBezTo>
                    <a:pt x="2367" y="848"/>
                    <a:pt x="2350" y="751"/>
                    <a:pt x="2278" y="636"/>
                  </a:cubicBezTo>
                  <a:cubicBezTo>
                    <a:pt x="1901" y="4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80125" y="2549675"/>
              <a:ext cx="49025" cy="25525"/>
            </a:xfrm>
            <a:custGeom>
              <a:avLst/>
              <a:gdLst/>
              <a:ahLst/>
              <a:cxnLst/>
              <a:rect l="l" t="t" r="r" b="b"/>
              <a:pathLst>
                <a:path w="1961" h="1021" extrusionOk="0">
                  <a:moveTo>
                    <a:pt x="1" y="0"/>
                  </a:moveTo>
                  <a:cubicBezTo>
                    <a:pt x="1" y="0"/>
                    <a:pt x="425" y="496"/>
                    <a:pt x="722" y="781"/>
                  </a:cubicBezTo>
                  <a:cubicBezTo>
                    <a:pt x="897" y="956"/>
                    <a:pt x="1258" y="1021"/>
                    <a:pt x="1540" y="1021"/>
                  </a:cubicBezTo>
                  <a:cubicBezTo>
                    <a:pt x="1742" y="1021"/>
                    <a:pt x="1904" y="987"/>
                    <a:pt x="1927" y="938"/>
                  </a:cubicBezTo>
                  <a:cubicBezTo>
                    <a:pt x="1960" y="861"/>
                    <a:pt x="1927" y="730"/>
                    <a:pt x="1842" y="598"/>
                  </a:cubicBezTo>
                  <a:cubicBezTo>
                    <a:pt x="1464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71975" y="2515725"/>
              <a:ext cx="40850" cy="27550"/>
            </a:xfrm>
            <a:custGeom>
              <a:avLst/>
              <a:gdLst/>
              <a:ahLst/>
              <a:cxnLst/>
              <a:rect l="l" t="t" r="r" b="b"/>
              <a:pathLst>
                <a:path w="1634" h="1102" extrusionOk="0">
                  <a:moveTo>
                    <a:pt x="0" y="1"/>
                  </a:moveTo>
                  <a:lnTo>
                    <a:pt x="0" y="1"/>
                  </a:lnTo>
                  <a:cubicBezTo>
                    <a:pt x="162" y="268"/>
                    <a:pt x="340" y="527"/>
                    <a:pt x="535" y="777"/>
                  </a:cubicBezTo>
                  <a:cubicBezTo>
                    <a:pt x="762" y="1050"/>
                    <a:pt x="1121" y="1101"/>
                    <a:pt x="1358" y="1101"/>
                  </a:cubicBezTo>
                  <a:cubicBezTo>
                    <a:pt x="1501" y="1101"/>
                    <a:pt x="1599" y="1083"/>
                    <a:pt x="1599" y="1083"/>
                  </a:cubicBezTo>
                  <a:cubicBezTo>
                    <a:pt x="1633" y="1023"/>
                    <a:pt x="1599" y="832"/>
                    <a:pt x="1544" y="718"/>
                  </a:cubicBezTo>
                  <a:cubicBezTo>
                    <a:pt x="1286" y="16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99650" y="2643200"/>
              <a:ext cx="24700" cy="53500"/>
            </a:xfrm>
            <a:custGeom>
              <a:avLst/>
              <a:gdLst/>
              <a:ahLst/>
              <a:cxnLst/>
              <a:rect l="l" t="t" r="r" b="b"/>
              <a:pathLst>
                <a:path w="988" h="2140" extrusionOk="0">
                  <a:moveTo>
                    <a:pt x="819" y="0"/>
                  </a:moveTo>
                  <a:cubicBezTo>
                    <a:pt x="819" y="0"/>
                    <a:pt x="0" y="1111"/>
                    <a:pt x="212" y="1786"/>
                  </a:cubicBezTo>
                  <a:cubicBezTo>
                    <a:pt x="259" y="1934"/>
                    <a:pt x="378" y="2121"/>
                    <a:pt x="454" y="2138"/>
                  </a:cubicBezTo>
                  <a:cubicBezTo>
                    <a:pt x="458" y="2139"/>
                    <a:pt x="461" y="2139"/>
                    <a:pt x="465" y="2139"/>
                  </a:cubicBezTo>
                  <a:cubicBezTo>
                    <a:pt x="617" y="2139"/>
                    <a:pt x="988" y="1483"/>
                    <a:pt x="955" y="1065"/>
                  </a:cubicBezTo>
                  <a:cubicBezTo>
                    <a:pt x="925" y="653"/>
                    <a:pt x="819" y="0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78650" y="2610325"/>
              <a:ext cx="26325" cy="49175"/>
            </a:xfrm>
            <a:custGeom>
              <a:avLst/>
              <a:gdLst/>
              <a:ahLst/>
              <a:cxnLst/>
              <a:rect l="l" t="t" r="r" b="b"/>
              <a:pathLst>
                <a:path w="1053" h="1967" extrusionOk="0">
                  <a:moveTo>
                    <a:pt x="980" y="0"/>
                  </a:moveTo>
                  <a:cubicBezTo>
                    <a:pt x="980" y="0"/>
                    <a:pt x="1" y="870"/>
                    <a:pt x="166" y="1553"/>
                  </a:cubicBezTo>
                  <a:cubicBezTo>
                    <a:pt x="213" y="1735"/>
                    <a:pt x="293" y="1926"/>
                    <a:pt x="391" y="1964"/>
                  </a:cubicBezTo>
                  <a:cubicBezTo>
                    <a:pt x="396" y="1966"/>
                    <a:pt x="403" y="1967"/>
                    <a:pt x="409" y="1967"/>
                  </a:cubicBezTo>
                  <a:cubicBezTo>
                    <a:pt x="569" y="1967"/>
                    <a:pt x="1052" y="1460"/>
                    <a:pt x="1048" y="1069"/>
                  </a:cubicBezTo>
                  <a:cubicBezTo>
                    <a:pt x="1044" y="658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64450" y="2578400"/>
              <a:ext cx="25350" cy="45000"/>
            </a:xfrm>
            <a:custGeom>
              <a:avLst/>
              <a:gdLst/>
              <a:ahLst/>
              <a:cxnLst/>
              <a:rect l="l" t="t" r="r" b="b"/>
              <a:pathLst>
                <a:path w="1014" h="1800" extrusionOk="0">
                  <a:moveTo>
                    <a:pt x="1014" y="1"/>
                  </a:moveTo>
                  <a:lnTo>
                    <a:pt x="1014" y="1"/>
                  </a:lnTo>
                  <a:cubicBezTo>
                    <a:pt x="1014" y="1"/>
                    <a:pt x="0" y="781"/>
                    <a:pt x="94" y="1481"/>
                  </a:cubicBezTo>
                  <a:cubicBezTo>
                    <a:pt x="123" y="1689"/>
                    <a:pt x="254" y="1799"/>
                    <a:pt x="323" y="1799"/>
                  </a:cubicBezTo>
                  <a:cubicBezTo>
                    <a:pt x="324" y="1799"/>
                    <a:pt x="326" y="1799"/>
                    <a:pt x="327" y="1799"/>
                  </a:cubicBezTo>
                  <a:cubicBezTo>
                    <a:pt x="441" y="1790"/>
                    <a:pt x="929" y="1451"/>
                    <a:pt x="967" y="1069"/>
                  </a:cubicBezTo>
                  <a:cubicBezTo>
                    <a:pt x="1010" y="658"/>
                    <a:pt x="1014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51825" y="2542775"/>
              <a:ext cx="26850" cy="44900"/>
            </a:xfrm>
            <a:custGeom>
              <a:avLst/>
              <a:gdLst/>
              <a:ahLst/>
              <a:cxnLst/>
              <a:rect l="l" t="t" r="r" b="b"/>
              <a:pathLst>
                <a:path w="1074" h="1796" extrusionOk="0">
                  <a:moveTo>
                    <a:pt x="1074" y="1"/>
                  </a:moveTo>
                  <a:cubicBezTo>
                    <a:pt x="1073" y="1"/>
                    <a:pt x="0" y="798"/>
                    <a:pt x="47" y="1502"/>
                  </a:cubicBezTo>
                  <a:cubicBezTo>
                    <a:pt x="56" y="1659"/>
                    <a:pt x="115" y="1739"/>
                    <a:pt x="174" y="1790"/>
                  </a:cubicBezTo>
                  <a:cubicBezTo>
                    <a:pt x="179" y="1794"/>
                    <a:pt x="185" y="1795"/>
                    <a:pt x="194" y="1795"/>
                  </a:cubicBezTo>
                  <a:cubicBezTo>
                    <a:pt x="321" y="1795"/>
                    <a:pt x="892" y="1466"/>
                    <a:pt x="959" y="1069"/>
                  </a:cubicBezTo>
                  <a:cubicBezTo>
                    <a:pt x="1027" y="662"/>
                    <a:pt x="1074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144300" y="2510325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1069" y="1"/>
                  </a:moveTo>
                  <a:cubicBezTo>
                    <a:pt x="1069" y="1"/>
                    <a:pt x="0" y="645"/>
                    <a:pt x="43" y="1269"/>
                  </a:cubicBezTo>
                  <a:cubicBezTo>
                    <a:pt x="51" y="1400"/>
                    <a:pt x="94" y="1617"/>
                    <a:pt x="157" y="1659"/>
                  </a:cubicBezTo>
                  <a:cubicBezTo>
                    <a:pt x="157" y="1659"/>
                    <a:pt x="764" y="1485"/>
                    <a:pt x="967" y="946"/>
                  </a:cubicBezTo>
                  <a:cubicBezTo>
                    <a:pt x="1095" y="603"/>
                    <a:pt x="1069" y="1"/>
                    <a:pt x="1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173450" y="2516700"/>
              <a:ext cx="35000" cy="23575"/>
            </a:xfrm>
            <a:custGeom>
              <a:avLst/>
              <a:gdLst/>
              <a:ahLst/>
              <a:cxnLst/>
              <a:rect l="l" t="t" r="r" b="b"/>
              <a:pathLst>
                <a:path w="1400" h="943" extrusionOk="0">
                  <a:moveTo>
                    <a:pt x="18" y="0"/>
                  </a:moveTo>
                  <a:cubicBezTo>
                    <a:pt x="13" y="0"/>
                    <a:pt x="9" y="4"/>
                    <a:pt x="5" y="9"/>
                  </a:cubicBezTo>
                  <a:cubicBezTo>
                    <a:pt x="1" y="13"/>
                    <a:pt x="1" y="26"/>
                    <a:pt x="5" y="30"/>
                  </a:cubicBezTo>
                  <a:cubicBezTo>
                    <a:pt x="13" y="38"/>
                    <a:pt x="773" y="734"/>
                    <a:pt x="1371" y="942"/>
                  </a:cubicBezTo>
                  <a:cubicBezTo>
                    <a:pt x="1372" y="942"/>
                    <a:pt x="1373" y="942"/>
                    <a:pt x="1375" y="942"/>
                  </a:cubicBezTo>
                  <a:cubicBezTo>
                    <a:pt x="1393" y="942"/>
                    <a:pt x="1399" y="916"/>
                    <a:pt x="1383" y="908"/>
                  </a:cubicBezTo>
                  <a:cubicBezTo>
                    <a:pt x="794" y="704"/>
                    <a:pt x="39" y="13"/>
                    <a:pt x="30" y="4"/>
                  </a:cubicBezTo>
                  <a:cubicBezTo>
                    <a:pt x="26" y="4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181400" y="2550100"/>
              <a:ext cx="41775" cy="19525"/>
            </a:xfrm>
            <a:custGeom>
              <a:avLst/>
              <a:gdLst/>
              <a:ahLst/>
              <a:cxnLst/>
              <a:rect l="l" t="t" r="r" b="b"/>
              <a:pathLst>
                <a:path w="1671" h="781" extrusionOk="0">
                  <a:moveTo>
                    <a:pt x="18" y="0"/>
                  </a:moveTo>
                  <a:cubicBezTo>
                    <a:pt x="14" y="0"/>
                    <a:pt x="9" y="4"/>
                    <a:pt x="5" y="9"/>
                  </a:cubicBezTo>
                  <a:cubicBezTo>
                    <a:pt x="1" y="17"/>
                    <a:pt x="1" y="30"/>
                    <a:pt x="9" y="34"/>
                  </a:cubicBezTo>
                  <a:cubicBezTo>
                    <a:pt x="18" y="38"/>
                    <a:pt x="900" y="581"/>
                    <a:pt x="1638" y="781"/>
                  </a:cubicBezTo>
                  <a:cubicBezTo>
                    <a:pt x="1639" y="781"/>
                    <a:pt x="1640" y="781"/>
                    <a:pt x="1642" y="781"/>
                  </a:cubicBezTo>
                  <a:cubicBezTo>
                    <a:pt x="1661" y="781"/>
                    <a:pt x="1670" y="751"/>
                    <a:pt x="1647" y="747"/>
                  </a:cubicBezTo>
                  <a:cubicBezTo>
                    <a:pt x="917" y="552"/>
                    <a:pt x="39" y="9"/>
                    <a:pt x="26" y="4"/>
                  </a:cubicBezTo>
                  <a:cubicBezTo>
                    <a:pt x="26" y="0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158500" y="2546800"/>
              <a:ext cx="19225" cy="37000"/>
            </a:xfrm>
            <a:custGeom>
              <a:avLst/>
              <a:gdLst/>
              <a:ahLst/>
              <a:cxnLst/>
              <a:rect l="l" t="t" r="r" b="b"/>
              <a:pathLst>
                <a:path w="769" h="1480" extrusionOk="0">
                  <a:moveTo>
                    <a:pt x="751" y="1"/>
                  </a:moveTo>
                  <a:cubicBezTo>
                    <a:pt x="743" y="1"/>
                    <a:pt x="739" y="5"/>
                    <a:pt x="734" y="13"/>
                  </a:cubicBezTo>
                  <a:cubicBezTo>
                    <a:pt x="544" y="654"/>
                    <a:pt x="9" y="1447"/>
                    <a:pt x="5" y="1451"/>
                  </a:cubicBezTo>
                  <a:cubicBezTo>
                    <a:pt x="1" y="1460"/>
                    <a:pt x="1" y="1472"/>
                    <a:pt x="9" y="1477"/>
                  </a:cubicBezTo>
                  <a:cubicBezTo>
                    <a:pt x="13" y="1478"/>
                    <a:pt x="16" y="1479"/>
                    <a:pt x="20" y="1479"/>
                  </a:cubicBezTo>
                  <a:cubicBezTo>
                    <a:pt x="25" y="1479"/>
                    <a:pt x="30" y="1477"/>
                    <a:pt x="35" y="1472"/>
                  </a:cubicBezTo>
                  <a:cubicBezTo>
                    <a:pt x="39" y="1464"/>
                    <a:pt x="578" y="671"/>
                    <a:pt x="768" y="22"/>
                  </a:cubicBezTo>
                  <a:cubicBezTo>
                    <a:pt x="768" y="13"/>
                    <a:pt x="764" y="5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149075" y="2512350"/>
              <a:ext cx="22075" cy="36325"/>
            </a:xfrm>
            <a:custGeom>
              <a:avLst/>
              <a:gdLst/>
              <a:ahLst/>
              <a:cxnLst/>
              <a:rect l="l" t="t" r="r" b="b"/>
              <a:pathLst>
                <a:path w="883" h="1453" extrusionOk="0">
                  <a:moveTo>
                    <a:pt x="865" y="0"/>
                  </a:moveTo>
                  <a:cubicBezTo>
                    <a:pt x="857" y="0"/>
                    <a:pt x="848" y="4"/>
                    <a:pt x="848" y="13"/>
                  </a:cubicBezTo>
                  <a:cubicBezTo>
                    <a:pt x="721" y="543"/>
                    <a:pt x="13" y="1417"/>
                    <a:pt x="9" y="1425"/>
                  </a:cubicBezTo>
                  <a:cubicBezTo>
                    <a:pt x="0" y="1430"/>
                    <a:pt x="4" y="1442"/>
                    <a:pt x="9" y="1447"/>
                  </a:cubicBezTo>
                  <a:cubicBezTo>
                    <a:pt x="13" y="1451"/>
                    <a:pt x="17" y="1453"/>
                    <a:pt x="21" y="1453"/>
                  </a:cubicBezTo>
                  <a:cubicBezTo>
                    <a:pt x="26" y="1453"/>
                    <a:pt x="30" y="1451"/>
                    <a:pt x="34" y="1447"/>
                  </a:cubicBezTo>
                  <a:cubicBezTo>
                    <a:pt x="43" y="1438"/>
                    <a:pt x="751" y="560"/>
                    <a:pt x="882" y="21"/>
                  </a:cubicBezTo>
                  <a:cubicBezTo>
                    <a:pt x="882" y="13"/>
                    <a:pt x="878" y="4"/>
                    <a:pt x="870" y="4"/>
                  </a:cubicBezTo>
                  <a:lnTo>
                    <a:pt x="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191600" y="2582225"/>
              <a:ext cx="48900" cy="19525"/>
            </a:xfrm>
            <a:custGeom>
              <a:avLst/>
              <a:gdLst/>
              <a:ahLst/>
              <a:cxnLst/>
              <a:rect l="l" t="t" r="r" b="b"/>
              <a:pathLst>
                <a:path w="1956" h="781" extrusionOk="0">
                  <a:moveTo>
                    <a:pt x="21" y="0"/>
                  </a:moveTo>
                  <a:cubicBezTo>
                    <a:pt x="13" y="0"/>
                    <a:pt x="9" y="5"/>
                    <a:pt x="9" y="9"/>
                  </a:cubicBezTo>
                  <a:cubicBezTo>
                    <a:pt x="0" y="13"/>
                    <a:pt x="0" y="26"/>
                    <a:pt x="9" y="30"/>
                  </a:cubicBezTo>
                  <a:cubicBezTo>
                    <a:pt x="17" y="38"/>
                    <a:pt x="929" y="760"/>
                    <a:pt x="1934" y="781"/>
                  </a:cubicBezTo>
                  <a:cubicBezTo>
                    <a:pt x="1943" y="781"/>
                    <a:pt x="1951" y="776"/>
                    <a:pt x="1955" y="768"/>
                  </a:cubicBezTo>
                  <a:cubicBezTo>
                    <a:pt x="1955" y="755"/>
                    <a:pt x="1947" y="747"/>
                    <a:pt x="1938" y="747"/>
                  </a:cubicBezTo>
                  <a:cubicBezTo>
                    <a:pt x="942" y="721"/>
                    <a:pt x="38" y="13"/>
                    <a:pt x="30" y="5"/>
                  </a:cubicBezTo>
                  <a:cubicBezTo>
                    <a:pt x="25" y="5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172075" y="2580100"/>
              <a:ext cx="18150" cy="40350"/>
            </a:xfrm>
            <a:custGeom>
              <a:avLst/>
              <a:gdLst/>
              <a:ahLst/>
              <a:cxnLst/>
              <a:rect l="l" t="t" r="r" b="b"/>
              <a:pathLst>
                <a:path w="726" h="1614" extrusionOk="0">
                  <a:moveTo>
                    <a:pt x="705" y="0"/>
                  </a:moveTo>
                  <a:cubicBezTo>
                    <a:pt x="696" y="0"/>
                    <a:pt x="692" y="5"/>
                    <a:pt x="692" y="13"/>
                  </a:cubicBezTo>
                  <a:cubicBezTo>
                    <a:pt x="565" y="666"/>
                    <a:pt x="9" y="1578"/>
                    <a:pt x="5" y="1587"/>
                  </a:cubicBezTo>
                  <a:cubicBezTo>
                    <a:pt x="1" y="1595"/>
                    <a:pt x="5" y="1608"/>
                    <a:pt x="13" y="1612"/>
                  </a:cubicBezTo>
                  <a:cubicBezTo>
                    <a:pt x="15" y="1613"/>
                    <a:pt x="17" y="1614"/>
                    <a:pt x="19" y="1614"/>
                  </a:cubicBezTo>
                  <a:cubicBezTo>
                    <a:pt x="24" y="1614"/>
                    <a:pt x="32" y="1611"/>
                    <a:pt x="35" y="1608"/>
                  </a:cubicBezTo>
                  <a:cubicBezTo>
                    <a:pt x="39" y="1595"/>
                    <a:pt x="599" y="679"/>
                    <a:pt x="726" y="22"/>
                  </a:cubicBezTo>
                  <a:cubicBezTo>
                    <a:pt x="726" y="9"/>
                    <a:pt x="717" y="0"/>
                    <a:pt x="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188575" y="2612450"/>
              <a:ext cx="14600" cy="43450"/>
            </a:xfrm>
            <a:custGeom>
              <a:avLst/>
              <a:gdLst/>
              <a:ahLst/>
              <a:cxnLst/>
              <a:rect l="l" t="t" r="r" b="b"/>
              <a:pathLst>
                <a:path w="584" h="1738" extrusionOk="0">
                  <a:moveTo>
                    <a:pt x="566" y="0"/>
                  </a:moveTo>
                  <a:cubicBezTo>
                    <a:pt x="558" y="0"/>
                    <a:pt x="549" y="9"/>
                    <a:pt x="549" y="17"/>
                  </a:cubicBezTo>
                  <a:cubicBezTo>
                    <a:pt x="490" y="717"/>
                    <a:pt x="11" y="1705"/>
                    <a:pt x="7" y="1714"/>
                  </a:cubicBezTo>
                  <a:cubicBezTo>
                    <a:pt x="1" y="1726"/>
                    <a:pt x="14" y="1738"/>
                    <a:pt x="25" y="1738"/>
                  </a:cubicBezTo>
                  <a:cubicBezTo>
                    <a:pt x="29" y="1738"/>
                    <a:pt x="34" y="1736"/>
                    <a:pt x="36" y="1731"/>
                  </a:cubicBezTo>
                  <a:cubicBezTo>
                    <a:pt x="40" y="1722"/>
                    <a:pt x="524" y="730"/>
                    <a:pt x="583" y="17"/>
                  </a:cubicBezTo>
                  <a:cubicBezTo>
                    <a:pt x="583" y="9"/>
                    <a:pt x="575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07600" y="2616250"/>
              <a:ext cx="52925" cy="9975"/>
            </a:xfrm>
            <a:custGeom>
              <a:avLst/>
              <a:gdLst/>
              <a:ahLst/>
              <a:cxnLst/>
              <a:rect l="l" t="t" r="r" b="b"/>
              <a:pathLst>
                <a:path w="2117" h="399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18"/>
                    <a:pt x="0" y="30"/>
                    <a:pt x="13" y="35"/>
                  </a:cubicBezTo>
                  <a:cubicBezTo>
                    <a:pt x="21" y="38"/>
                    <a:pt x="890" y="399"/>
                    <a:pt x="1738" y="399"/>
                  </a:cubicBezTo>
                  <a:cubicBezTo>
                    <a:pt x="1860" y="399"/>
                    <a:pt x="1981" y="391"/>
                    <a:pt x="2100" y="374"/>
                  </a:cubicBezTo>
                  <a:cubicBezTo>
                    <a:pt x="2108" y="374"/>
                    <a:pt x="2117" y="366"/>
                    <a:pt x="2113" y="357"/>
                  </a:cubicBezTo>
                  <a:cubicBezTo>
                    <a:pt x="2113" y="344"/>
                    <a:pt x="2104" y="340"/>
                    <a:pt x="2096" y="340"/>
                  </a:cubicBezTo>
                  <a:cubicBezTo>
                    <a:pt x="1979" y="357"/>
                    <a:pt x="1859" y="365"/>
                    <a:pt x="1738" y="365"/>
                  </a:cubicBezTo>
                  <a:cubicBezTo>
                    <a:pt x="900" y="365"/>
                    <a:pt x="33" y="5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24025" y="2646900"/>
              <a:ext cx="50725" cy="12875"/>
            </a:xfrm>
            <a:custGeom>
              <a:avLst/>
              <a:gdLst/>
              <a:ahLst/>
              <a:cxnLst/>
              <a:rect l="l" t="t" r="r" b="b"/>
              <a:pathLst>
                <a:path w="2029" h="515" extrusionOk="0">
                  <a:moveTo>
                    <a:pt x="18" y="1"/>
                  </a:moveTo>
                  <a:cubicBezTo>
                    <a:pt x="14" y="1"/>
                    <a:pt x="5" y="5"/>
                    <a:pt x="5" y="13"/>
                  </a:cubicBezTo>
                  <a:cubicBezTo>
                    <a:pt x="1" y="22"/>
                    <a:pt x="5" y="30"/>
                    <a:pt x="14" y="35"/>
                  </a:cubicBezTo>
                  <a:cubicBezTo>
                    <a:pt x="26" y="39"/>
                    <a:pt x="1182" y="514"/>
                    <a:pt x="1971" y="514"/>
                  </a:cubicBezTo>
                  <a:cubicBezTo>
                    <a:pt x="1984" y="514"/>
                    <a:pt x="1998" y="514"/>
                    <a:pt x="2011" y="514"/>
                  </a:cubicBezTo>
                  <a:cubicBezTo>
                    <a:pt x="2024" y="510"/>
                    <a:pt x="2028" y="501"/>
                    <a:pt x="2028" y="493"/>
                  </a:cubicBezTo>
                  <a:cubicBezTo>
                    <a:pt x="2028" y="484"/>
                    <a:pt x="2020" y="476"/>
                    <a:pt x="2011" y="476"/>
                  </a:cubicBezTo>
                  <a:cubicBezTo>
                    <a:pt x="1992" y="476"/>
                    <a:pt x="1972" y="477"/>
                    <a:pt x="1951" y="477"/>
                  </a:cubicBezTo>
                  <a:cubicBezTo>
                    <a:pt x="1168" y="477"/>
                    <a:pt x="39" y="9"/>
                    <a:pt x="26" y="5"/>
                  </a:cubicBezTo>
                  <a:cubicBezTo>
                    <a:pt x="26" y="5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12350" y="2646375"/>
              <a:ext cx="7475" cy="43900"/>
            </a:xfrm>
            <a:custGeom>
              <a:avLst/>
              <a:gdLst/>
              <a:ahLst/>
              <a:cxnLst/>
              <a:rect l="l" t="t" r="r" b="b"/>
              <a:pathLst>
                <a:path w="299" h="1756" extrusionOk="0">
                  <a:moveTo>
                    <a:pt x="277" y="0"/>
                  </a:moveTo>
                  <a:cubicBezTo>
                    <a:pt x="269" y="0"/>
                    <a:pt x="260" y="5"/>
                    <a:pt x="260" y="17"/>
                  </a:cubicBezTo>
                  <a:cubicBezTo>
                    <a:pt x="239" y="586"/>
                    <a:pt x="6" y="1722"/>
                    <a:pt x="6" y="1735"/>
                  </a:cubicBezTo>
                  <a:cubicBezTo>
                    <a:pt x="1" y="1748"/>
                    <a:pt x="11" y="1756"/>
                    <a:pt x="20" y="1756"/>
                  </a:cubicBezTo>
                  <a:cubicBezTo>
                    <a:pt x="27" y="1756"/>
                    <a:pt x="34" y="1752"/>
                    <a:pt x="35" y="1744"/>
                  </a:cubicBezTo>
                  <a:cubicBezTo>
                    <a:pt x="35" y="1731"/>
                    <a:pt x="273" y="590"/>
                    <a:pt x="298" y="17"/>
                  </a:cubicBezTo>
                  <a:cubicBezTo>
                    <a:pt x="298" y="9"/>
                    <a:pt x="290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38550" y="2677125"/>
              <a:ext cx="4800" cy="37450"/>
            </a:xfrm>
            <a:custGeom>
              <a:avLst/>
              <a:gdLst/>
              <a:ahLst/>
              <a:cxnLst/>
              <a:rect l="l" t="t" r="r" b="b"/>
              <a:pathLst>
                <a:path w="192" h="1498" extrusionOk="0">
                  <a:moveTo>
                    <a:pt x="137" y="0"/>
                  </a:moveTo>
                  <a:cubicBezTo>
                    <a:pt x="128" y="0"/>
                    <a:pt x="120" y="9"/>
                    <a:pt x="120" y="17"/>
                  </a:cubicBezTo>
                  <a:cubicBezTo>
                    <a:pt x="158" y="425"/>
                    <a:pt x="1" y="1468"/>
                    <a:pt x="1" y="1476"/>
                  </a:cubicBezTo>
                  <a:cubicBezTo>
                    <a:pt x="1" y="1485"/>
                    <a:pt x="5" y="1498"/>
                    <a:pt x="18" y="1498"/>
                  </a:cubicBezTo>
                  <a:cubicBezTo>
                    <a:pt x="26" y="1498"/>
                    <a:pt x="35" y="1493"/>
                    <a:pt x="35" y="1485"/>
                  </a:cubicBezTo>
                  <a:cubicBezTo>
                    <a:pt x="35" y="1472"/>
                    <a:pt x="192" y="425"/>
                    <a:pt x="154" y="17"/>
                  </a:cubicBezTo>
                  <a:cubicBezTo>
                    <a:pt x="154" y="5"/>
                    <a:pt x="145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46525" y="2679875"/>
              <a:ext cx="39200" cy="6150"/>
            </a:xfrm>
            <a:custGeom>
              <a:avLst/>
              <a:gdLst/>
              <a:ahLst/>
              <a:cxnLst/>
              <a:rect l="l" t="t" r="r" b="b"/>
              <a:pathLst>
                <a:path w="1568" h="246" extrusionOk="0">
                  <a:moveTo>
                    <a:pt x="21" y="1"/>
                  </a:moveTo>
                  <a:cubicBezTo>
                    <a:pt x="13" y="1"/>
                    <a:pt x="9" y="5"/>
                    <a:pt x="4" y="13"/>
                  </a:cubicBezTo>
                  <a:cubicBezTo>
                    <a:pt x="0" y="22"/>
                    <a:pt x="4" y="30"/>
                    <a:pt x="17" y="35"/>
                  </a:cubicBezTo>
                  <a:cubicBezTo>
                    <a:pt x="24" y="38"/>
                    <a:pt x="628" y="246"/>
                    <a:pt x="1235" y="246"/>
                  </a:cubicBezTo>
                  <a:cubicBezTo>
                    <a:pt x="1339" y="246"/>
                    <a:pt x="1443" y="240"/>
                    <a:pt x="1544" y="225"/>
                  </a:cubicBezTo>
                  <a:cubicBezTo>
                    <a:pt x="1567" y="225"/>
                    <a:pt x="1566" y="190"/>
                    <a:pt x="1546" y="190"/>
                  </a:cubicBezTo>
                  <a:cubicBezTo>
                    <a:pt x="1544" y="190"/>
                    <a:pt x="1542" y="191"/>
                    <a:pt x="1540" y="192"/>
                  </a:cubicBezTo>
                  <a:cubicBezTo>
                    <a:pt x="1440" y="206"/>
                    <a:pt x="1337" y="212"/>
                    <a:pt x="1234" y="212"/>
                  </a:cubicBezTo>
                  <a:cubicBezTo>
                    <a:pt x="633" y="212"/>
                    <a:pt x="33" y="4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58925" y="2696950"/>
              <a:ext cx="26250" cy="27325"/>
            </a:xfrm>
            <a:custGeom>
              <a:avLst/>
              <a:gdLst/>
              <a:ahLst/>
              <a:cxnLst/>
              <a:rect l="l" t="t" r="r" b="b"/>
              <a:pathLst>
                <a:path w="1050" h="1093" extrusionOk="0">
                  <a:moveTo>
                    <a:pt x="22" y="1"/>
                  </a:moveTo>
                  <a:cubicBezTo>
                    <a:pt x="17" y="1"/>
                    <a:pt x="13" y="1"/>
                    <a:pt x="13" y="5"/>
                  </a:cubicBezTo>
                  <a:cubicBezTo>
                    <a:pt x="5" y="9"/>
                    <a:pt x="0" y="22"/>
                    <a:pt x="9" y="30"/>
                  </a:cubicBezTo>
                  <a:cubicBezTo>
                    <a:pt x="13" y="34"/>
                    <a:pt x="573" y="798"/>
                    <a:pt x="1014" y="1091"/>
                  </a:cubicBezTo>
                  <a:cubicBezTo>
                    <a:pt x="1017" y="1092"/>
                    <a:pt x="1020" y="1092"/>
                    <a:pt x="1023" y="1092"/>
                  </a:cubicBezTo>
                  <a:cubicBezTo>
                    <a:pt x="1039" y="1092"/>
                    <a:pt x="1050" y="1072"/>
                    <a:pt x="1035" y="1061"/>
                  </a:cubicBezTo>
                  <a:cubicBezTo>
                    <a:pt x="598" y="772"/>
                    <a:pt x="43" y="17"/>
                    <a:pt x="34" y="9"/>
                  </a:cubicBezTo>
                  <a:cubicBezTo>
                    <a:pt x="34" y="5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192650" y="2366875"/>
              <a:ext cx="259375" cy="248000"/>
            </a:xfrm>
            <a:custGeom>
              <a:avLst/>
              <a:gdLst/>
              <a:ahLst/>
              <a:cxnLst/>
              <a:rect l="l" t="t" r="r" b="b"/>
              <a:pathLst>
                <a:path w="10375" h="9920" extrusionOk="0">
                  <a:moveTo>
                    <a:pt x="1404" y="0"/>
                  </a:moveTo>
                  <a:cubicBezTo>
                    <a:pt x="1018" y="814"/>
                    <a:pt x="0" y="2108"/>
                    <a:pt x="259" y="2583"/>
                  </a:cubicBezTo>
                  <a:cubicBezTo>
                    <a:pt x="356" y="2759"/>
                    <a:pt x="499" y="2831"/>
                    <a:pt x="643" y="2831"/>
                  </a:cubicBezTo>
                  <a:cubicBezTo>
                    <a:pt x="887" y="2831"/>
                    <a:pt x="1135" y="2621"/>
                    <a:pt x="1167" y="2354"/>
                  </a:cubicBezTo>
                  <a:lnTo>
                    <a:pt x="1167" y="2354"/>
                  </a:lnTo>
                  <a:cubicBezTo>
                    <a:pt x="1324" y="2965"/>
                    <a:pt x="811" y="3397"/>
                    <a:pt x="662" y="3974"/>
                  </a:cubicBezTo>
                  <a:cubicBezTo>
                    <a:pt x="550" y="4414"/>
                    <a:pt x="637" y="4808"/>
                    <a:pt x="917" y="4808"/>
                  </a:cubicBezTo>
                  <a:cubicBezTo>
                    <a:pt x="1007" y="4808"/>
                    <a:pt x="1117" y="4767"/>
                    <a:pt x="1247" y="4674"/>
                  </a:cubicBezTo>
                  <a:cubicBezTo>
                    <a:pt x="1786" y="4297"/>
                    <a:pt x="2007" y="3576"/>
                    <a:pt x="1985" y="3385"/>
                  </a:cubicBezTo>
                  <a:lnTo>
                    <a:pt x="1985" y="3385"/>
                  </a:lnTo>
                  <a:cubicBezTo>
                    <a:pt x="2321" y="4135"/>
                    <a:pt x="2113" y="5005"/>
                    <a:pt x="1701" y="5857"/>
                  </a:cubicBezTo>
                  <a:cubicBezTo>
                    <a:pt x="1300" y="6680"/>
                    <a:pt x="1725" y="7349"/>
                    <a:pt x="2304" y="7349"/>
                  </a:cubicBezTo>
                  <a:cubicBezTo>
                    <a:pt x="2325" y="7349"/>
                    <a:pt x="2346" y="7348"/>
                    <a:pt x="2367" y="7346"/>
                  </a:cubicBezTo>
                  <a:cubicBezTo>
                    <a:pt x="2974" y="7299"/>
                    <a:pt x="3292" y="5790"/>
                    <a:pt x="2995" y="4716"/>
                  </a:cubicBezTo>
                  <a:lnTo>
                    <a:pt x="2995" y="4716"/>
                  </a:lnTo>
                  <a:cubicBezTo>
                    <a:pt x="3321" y="5183"/>
                    <a:pt x="3707" y="6460"/>
                    <a:pt x="3453" y="7529"/>
                  </a:cubicBezTo>
                  <a:cubicBezTo>
                    <a:pt x="3228" y="8476"/>
                    <a:pt x="3596" y="8958"/>
                    <a:pt x="4038" y="8958"/>
                  </a:cubicBezTo>
                  <a:cubicBezTo>
                    <a:pt x="4097" y="8958"/>
                    <a:pt x="4157" y="8949"/>
                    <a:pt x="4216" y="8932"/>
                  </a:cubicBezTo>
                  <a:cubicBezTo>
                    <a:pt x="4725" y="8792"/>
                    <a:pt x="4798" y="7626"/>
                    <a:pt x="4429" y="6595"/>
                  </a:cubicBezTo>
                  <a:lnTo>
                    <a:pt x="4429" y="6595"/>
                  </a:lnTo>
                  <a:cubicBezTo>
                    <a:pt x="4874" y="7024"/>
                    <a:pt x="5200" y="7970"/>
                    <a:pt x="5243" y="8538"/>
                  </a:cubicBezTo>
                  <a:cubicBezTo>
                    <a:pt x="5283" y="9072"/>
                    <a:pt x="5461" y="9919"/>
                    <a:pt x="5998" y="9919"/>
                  </a:cubicBezTo>
                  <a:cubicBezTo>
                    <a:pt x="6033" y="9919"/>
                    <a:pt x="6070" y="9915"/>
                    <a:pt x="6108" y="9908"/>
                  </a:cubicBezTo>
                  <a:cubicBezTo>
                    <a:pt x="6732" y="9789"/>
                    <a:pt x="6532" y="8466"/>
                    <a:pt x="6057" y="7698"/>
                  </a:cubicBezTo>
                  <a:lnTo>
                    <a:pt x="6057" y="7698"/>
                  </a:lnTo>
                  <a:cubicBezTo>
                    <a:pt x="6354" y="7923"/>
                    <a:pt x="6859" y="8368"/>
                    <a:pt x="6859" y="8368"/>
                  </a:cubicBezTo>
                  <a:cubicBezTo>
                    <a:pt x="6859" y="8368"/>
                    <a:pt x="8246" y="9785"/>
                    <a:pt x="9149" y="9785"/>
                  </a:cubicBezTo>
                  <a:cubicBezTo>
                    <a:pt x="9329" y="9785"/>
                    <a:pt x="9489" y="9729"/>
                    <a:pt x="9616" y="9594"/>
                  </a:cubicBezTo>
                  <a:cubicBezTo>
                    <a:pt x="10375" y="8784"/>
                    <a:pt x="7487" y="7864"/>
                    <a:pt x="7487" y="7864"/>
                  </a:cubicBezTo>
                  <a:lnTo>
                    <a:pt x="7487" y="7864"/>
                  </a:lnTo>
                  <a:cubicBezTo>
                    <a:pt x="7487" y="7864"/>
                    <a:pt x="7693" y="7887"/>
                    <a:pt x="7988" y="7887"/>
                  </a:cubicBezTo>
                  <a:cubicBezTo>
                    <a:pt x="8639" y="7887"/>
                    <a:pt x="9721" y="7773"/>
                    <a:pt x="9981" y="7041"/>
                  </a:cubicBezTo>
                  <a:cubicBezTo>
                    <a:pt x="10121" y="6640"/>
                    <a:pt x="9830" y="6517"/>
                    <a:pt x="9381" y="6517"/>
                  </a:cubicBezTo>
                  <a:cubicBezTo>
                    <a:pt x="8673" y="6517"/>
                    <a:pt x="7571" y="6823"/>
                    <a:pt x="7147" y="6823"/>
                  </a:cubicBezTo>
                  <a:cubicBezTo>
                    <a:pt x="7124" y="6823"/>
                    <a:pt x="7103" y="6822"/>
                    <a:pt x="7084" y="6820"/>
                  </a:cubicBezTo>
                  <a:cubicBezTo>
                    <a:pt x="6498" y="6757"/>
                    <a:pt x="6600" y="6383"/>
                    <a:pt x="7003" y="6337"/>
                  </a:cubicBezTo>
                  <a:cubicBezTo>
                    <a:pt x="7038" y="6333"/>
                    <a:pt x="7080" y="6332"/>
                    <a:pt x="7128" y="6332"/>
                  </a:cubicBezTo>
                  <a:cubicBezTo>
                    <a:pt x="7255" y="6332"/>
                    <a:pt x="7423" y="6341"/>
                    <a:pt x="7611" y="6341"/>
                  </a:cubicBezTo>
                  <a:cubicBezTo>
                    <a:pt x="8164" y="6341"/>
                    <a:pt x="8888" y="6259"/>
                    <a:pt x="9238" y="5611"/>
                  </a:cubicBezTo>
                  <a:cubicBezTo>
                    <a:pt x="9453" y="5215"/>
                    <a:pt x="9167" y="5083"/>
                    <a:pt x="8699" y="5083"/>
                  </a:cubicBezTo>
                  <a:cubicBezTo>
                    <a:pt x="8039" y="5083"/>
                    <a:pt x="7019" y="5345"/>
                    <a:pt x="6528" y="5501"/>
                  </a:cubicBezTo>
                  <a:cubicBezTo>
                    <a:pt x="6417" y="5537"/>
                    <a:pt x="6305" y="5553"/>
                    <a:pt x="6195" y="5553"/>
                  </a:cubicBezTo>
                  <a:cubicBezTo>
                    <a:pt x="5481" y="5553"/>
                    <a:pt x="4838" y="4881"/>
                    <a:pt x="4772" y="4598"/>
                  </a:cubicBezTo>
                  <a:lnTo>
                    <a:pt x="4772" y="4598"/>
                  </a:lnTo>
                  <a:cubicBezTo>
                    <a:pt x="5438" y="4781"/>
                    <a:pt x="6005" y="4875"/>
                    <a:pt x="6493" y="4875"/>
                  </a:cubicBezTo>
                  <a:cubicBezTo>
                    <a:pt x="7001" y="4875"/>
                    <a:pt x="7425" y="4773"/>
                    <a:pt x="7788" y="4564"/>
                  </a:cubicBezTo>
                  <a:cubicBezTo>
                    <a:pt x="8441" y="4188"/>
                    <a:pt x="7993" y="3527"/>
                    <a:pt x="7334" y="3527"/>
                  </a:cubicBezTo>
                  <a:cubicBezTo>
                    <a:pt x="7279" y="3527"/>
                    <a:pt x="7222" y="3532"/>
                    <a:pt x="7164" y="3542"/>
                  </a:cubicBezTo>
                  <a:cubicBezTo>
                    <a:pt x="6729" y="3616"/>
                    <a:pt x="5980" y="3826"/>
                    <a:pt x="5295" y="3826"/>
                  </a:cubicBezTo>
                  <a:cubicBezTo>
                    <a:pt x="4810" y="3826"/>
                    <a:pt x="4356" y="3721"/>
                    <a:pt x="4068" y="3389"/>
                  </a:cubicBezTo>
                  <a:lnTo>
                    <a:pt x="4068" y="3389"/>
                  </a:lnTo>
                  <a:cubicBezTo>
                    <a:pt x="4281" y="3402"/>
                    <a:pt x="4500" y="3409"/>
                    <a:pt x="4717" y="3409"/>
                  </a:cubicBezTo>
                  <a:cubicBezTo>
                    <a:pt x="5878" y="3409"/>
                    <a:pt x="7008" y="3212"/>
                    <a:pt x="7168" y="2651"/>
                  </a:cubicBezTo>
                  <a:cubicBezTo>
                    <a:pt x="7304" y="2189"/>
                    <a:pt x="7004" y="1968"/>
                    <a:pt x="6633" y="1968"/>
                  </a:cubicBezTo>
                  <a:cubicBezTo>
                    <a:pt x="6468" y="1968"/>
                    <a:pt x="6290" y="2011"/>
                    <a:pt x="6129" y="2095"/>
                  </a:cubicBezTo>
                  <a:cubicBezTo>
                    <a:pt x="5785" y="2274"/>
                    <a:pt x="4939" y="2659"/>
                    <a:pt x="4133" y="2659"/>
                  </a:cubicBezTo>
                  <a:cubicBezTo>
                    <a:pt x="3698" y="2659"/>
                    <a:pt x="3275" y="2547"/>
                    <a:pt x="2948" y="2231"/>
                  </a:cubicBezTo>
                  <a:lnTo>
                    <a:pt x="2948" y="2231"/>
                  </a:lnTo>
                  <a:cubicBezTo>
                    <a:pt x="3033" y="2234"/>
                    <a:pt x="3116" y="2235"/>
                    <a:pt x="3197" y="2235"/>
                  </a:cubicBezTo>
                  <a:cubicBezTo>
                    <a:pt x="4279" y="2235"/>
                    <a:pt x="5010" y="1999"/>
                    <a:pt x="5124" y="1569"/>
                  </a:cubicBezTo>
                  <a:cubicBezTo>
                    <a:pt x="5190" y="1329"/>
                    <a:pt x="4950" y="1251"/>
                    <a:pt x="4646" y="1251"/>
                  </a:cubicBezTo>
                  <a:cubicBezTo>
                    <a:pt x="4365" y="1251"/>
                    <a:pt x="4030" y="1318"/>
                    <a:pt x="3830" y="1383"/>
                  </a:cubicBezTo>
                  <a:cubicBezTo>
                    <a:pt x="3666" y="1434"/>
                    <a:pt x="3451" y="1465"/>
                    <a:pt x="3237" y="1465"/>
                  </a:cubicBezTo>
                  <a:cubicBezTo>
                    <a:pt x="2907" y="1465"/>
                    <a:pt x="2580" y="1392"/>
                    <a:pt x="2444" y="1209"/>
                  </a:cubicBezTo>
                  <a:lnTo>
                    <a:pt x="2444" y="1209"/>
                  </a:lnTo>
                  <a:cubicBezTo>
                    <a:pt x="2594" y="1212"/>
                    <a:pt x="2728" y="1215"/>
                    <a:pt x="2844" y="1215"/>
                  </a:cubicBezTo>
                  <a:cubicBezTo>
                    <a:pt x="3351" y="1215"/>
                    <a:pt x="3547" y="1155"/>
                    <a:pt x="3529" y="776"/>
                  </a:cubicBezTo>
                  <a:cubicBezTo>
                    <a:pt x="3512" y="305"/>
                    <a:pt x="1756" y="475"/>
                    <a:pt x="1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25525" y="2359850"/>
              <a:ext cx="170175" cy="227825"/>
            </a:xfrm>
            <a:custGeom>
              <a:avLst/>
              <a:gdLst/>
              <a:ahLst/>
              <a:cxnLst/>
              <a:rect l="l" t="t" r="r" b="b"/>
              <a:pathLst>
                <a:path w="6807" h="9113" extrusionOk="0">
                  <a:moveTo>
                    <a:pt x="51" y="0"/>
                  </a:moveTo>
                  <a:cubicBezTo>
                    <a:pt x="48" y="0"/>
                    <a:pt x="45" y="1"/>
                    <a:pt x="43" y="1"/>
                  </a:cubicBezTo>
                  <a:lnTo>
                    <a:pt x="34" y="1"/>
                  </a:lnTo>
                  <a:cubicBezTo>
                    <a:pt x="13" y="10"/>
                    <a:pt x="0" y="31"/>
                    <a:pt x="9" y="56"/>
                  </a:cubicBezTo>
                  <a:cubicBezTo>
                    <a:pt x="13" y="69"/>
                    <a:pt x="488" y="1494"/>
                    <a:pt x="1548" y="3314"/>
                  </a:cubicBezTo>
                  <a:cubicBezTo>
                    <a:pt x="2524" y="4993"/>
                    <a:pt x="4221" y="7360"/>
                    <a:pt x="6731" y="9107"/>
                  </a:cubicBezTo>
                  <a:cubicBezTo>
                    <a:pt x="6738" y="9111"/>
                    <a:pt x="6744" y="9112"/>
                    <a:pt x="6750" y="9112"/>
                  </a:cubicBezTo>
                  <a:cubicBezTo>
                    <a:pt x="6784" y="9112"/>
                    <a:pt x="6807" y="9068"/>
                    <a:pt x="6778" y="9040"/>
                  </a:cubicBezTo>
                  <a:cubicBezTo>
                    <a:pt x="4276" y="7301"/>
                    <a:pt x="2588" y="4942"/>
                    <a:pt x="1616" y="3271"/>
                  </a:cubicBezTo>
                  <a:cubicBezTo>
                    <a:pt x="564" y="1460"/>
                    <a:pt x="94" y="44"/>
                    <a:pt x="89" y="31"/>
                  </a:cubicBezTo>
                  <a:cubicBezTo>
                    <a:pt x="82" y="12"/>
                    <a:pt x="68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315325" y="2514150"/>
              <a:ext cx="28125" cy="88800"/>
            </a:xfrm>
            <a:custGeom>
              <a:avLst/>
              <a:gdLst/>
              <a:ahLst/>
              <a:cxnLst/>
              <a:rect l="l" t="t" r="r" b="b"/>
              <a:pathLst>
                <a:path w="1125" h="3552" extrusionOk="0">
                  <a:moveTo>
                    <a:pt x="39" y="0"/>
                  </a:moveTo>
                  <a:cubicBezTo>
                    <a:pt x="35" y="0"/>
                    <a:pt x="30" y="5"/>
                    <a:pt x="26" y="9"/>
                  </a:cubicBezTo>
                  <a:cubicBezTo>
                    <a:pt x="9" y="17"/>
                    <a:pt x="1" y="43"/>
                    <a:pt x="14" y="60"/>
                  </a:cubicBezTo>
                  <a:cubicBezTo>
                    <a:pt x="650" y="1078"/>
                    <a:pt x="1036" y="3495"/>
                    <a:pt x="1040" y="3516"/>
                  </a:cubicBezTo>
                  <a:cubicBezTo>
                    <a:pt x="1044" y="3539"/>
                    <a:pt x="1060" y="3551"/>
                    <a:pt x="1079" y="3551"/>
                  </a:cubicBezTo>
                  <a:cubicBezTo>
                    <a:pt x="1081" y="3551"/>
                    <a:pt x="1084" y="3551"/>
                    <a:pt x="1087" y="3550"/>
                  </a:cubicBezTo>
                  <a:cubicBezTo>
                    <a:pt x="1108" y="3546"/>
                    <a:pt x="1125" y="3529"/>
                    <a:pt x="1121" y="3508"/>
                  </a:cubicBezTo>
                  <a:cubicBezTo>
                    <a:pt x="1116" y="3483"/>
                    <a:pt x="722" y="1052"/>
                    <a:pt x="81" y="17"/>
                  </a:cubicBezTo>
                  <a:cubicBezTo>
                    <a:pt x="73" y="5"/>
                    <a:pt x="56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347575" y="2543975"/>
              <a:ext cx="82200" cy="9550"/>
            </a:xfrm>
            <a:custGeom>
              <a:avLst/>
              <a:gdLst/>
              <a:ahLst/>
              <a:cxnLst/>
              <a:rect l="l" t="t" r="r" b="b"/>
              <a:pathLst>
                <a:path w="3288" h="382" extrusionOk="0">
                  <a:moveTo>
                    <a:pt x="3241" y="1"/>
                  </a:moveTo>
                  <a:cubicBezTo>
                    <a:pt x="3237" y="1"/>
                    <a:pt x="3232" y="2"/>
                    <a:pt x="3228" y="3"/>
                  </a:cubicBezTo>
                  <a:cubicBezTo>
                    <a:pt x="2619" y="232"/>
                    <a:pt x="1959" y="298"/>
                    <a:pt x="1400" y="298"/>
                  </a:cubicBezTo>
                  <a:cubicBezTo>
                    <a:pt x="640" y="298"/>
                    <a:pt x="65" y="176"/>
                    <a:pt x="55" y="173"/>
                  </a:cubicBezTo>
                  <a:lnTo>
                    <a:pt x="38" y="173"/>
                  </a:lnTo>
                  <a:cubicBezTo>
                    <a:pt x="21" y="177"/>
                    <a:pt x="9" y="190"/>
                    <a:pt x="4" y="207"/>
                  </a:cubicBezTo>
                  <a:cubicBezTo>
                    <a:pt x="0" y="228"/>
                    <a:pt x="17" y="249"/>
                    <a:pt x="38" y="254"/>
                  </a:cubicBezTo>
                  <a:cubicBezTo>
                    <a:pt x="48" y="256"/>
                    <a:pt x="630" y="381"/>
                    <a:pt x="1401" y="381"/>
                  </a:cubicBezTo>
                  <a:cubicBezTo>
                    <a:pt x="1968" y="381"/>
                    <a:pt x="2637" y="313"/>
                    <a:pt x="3258" y="80"/>
                  </a:cubicBezTo>
                  <a:cubicBezTo>
                    <a:pt x="3279" y="71"/>
                    <a:pt x="3287" y="50"/>
                    <a:pt x="3279" y="29"/>
                  </a:cubicBezTo>
                  <a:cubicBezTo>
                    <a:pt x="3272" y="12"/>
                    <a:pt x="3258" y="1"/>
                    <a:pt x="3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0650" y="2468000"/>
              <a:ext cx="24000" cy="110225"/>
            </a:xfrm>
            <a:custGeom>
              <a:avLst/>
              <a:gdLst/>
              <a:ahLst/>
              <a:cxnLst/>
              <a:rect l="l" t="t" r="r" b="b"/>
              <a:pathLst>
                <a:path w="960" h="4409" extrusionOk="0">
                  <a:moveTo>
                    <a:pt x="48" y="0"/>
                  </a:moveTo>
                  <a:cubicBezTo>
                    <a:pt x="45" y="0"/>
                    <a:pt x="42" y="1"/>
                    <a:pt x="39" y="1"/>
                  </a:cubicBezTo>
                  <a:cubicBezTo>
                    <a:pt x="35" y="1"/>
                    <a:pt x="31" y="1"/>
                    <a:pt x="26" y="6"/>
                  </a:cubicBezTo>
                  <a:cubicBezTo>
                    <a:pt x="9" y="14"/>
                    <a:pt x="1" y="39"/>
                    <a:pt x="9" y="56"/>
                  </a:cubicBezTo>
                  <a:cubicBezTo>
                    <a:pt x="875" y="1732"/>
                    <a:pt x="484" y="4336"/>
                    <a:pt x="480" y="4361"/>
                  </a:cubicBezTo>
                  <a:cubicBezTo>
                    <a:pt x="476" y="4383"/>
                    <a:pt x="493" y="4404"/>
                    <a:pt x="514" y="4408"/>
                  </a:cubicBezTo>
                  <a:cubicBezTo>
                    <a:pt x="516" y="4409"/>
                    <a:pt x="518" y="4409"/>
                    <a:pt x="521" y="4409"/>
                  </a:cubicBezTo>
                  <a:cubicBezTo>
                    <a:pt x="539" y="4409"/>
                    <a:pt x="557" y="4393"/>
                    <a:pt x="561" y="4374"/>
                  </a:cubicBezTo>
                  <a:cubicBezTo>
                    <a:pt x="565" y="4349"/>
                    <a:pt x="959" y="1719"/>
                    <a:pt x="81" y="18"/>
                  </a:cubicBezTo>
                  <a:cubicBezTo>
                    <a:pt x="74" y="8"/>
                    <a:pt x="62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71425" y="2453550"/>
              <a:ext cx="108825" cy="22525"/>
            </a:xfrm>
            <a:custGeom>
              <a:avLst/>
              <a:gdLst/>
              <a:ahLst/>
              <a:cxnLst/>
              <a:rect l="l" t="t" r="r" b="b"/>
              <a:pathLst>
                <a:path w="4353" h="901" extrusionOk="0">
                  <a:moveTo>
                    <a:pt x="47" y="1"/>
                  </a:moveTo>
                  <a:cubicBezTo>
                    <a:pt x="44" y="1"/>
                    <a:pt x="41" y="1"/>
                    <a:pt x="39" y="2"/>
                  </a:cubicBezTo>
                  <a:cubicBezTo>
                    <a:pt x="31" y="2"/>
                    <a:pt x="22" y="7"/>
                    <a:pt x="14" y="15"/>
                  </a:cubicBezTo>
                  <a:cubicBezTo>
                    <a:pt x="1" y="32"/>
                    <a:pt x="1" y="58"/>
                    <a:pt x="18" y="70"/>
                  </a:cubicBezTo>
                  <a:cubicBezTo>
                    <a:pt x="32" y="81"/>
                    <a:pt x="1040" y="900"/>
                    <a:pt x="3055" y="900"/>
                  </a:cubicBezTo>
                  <a:cubicBezTo>
                    <a:pt x="3438" y="900"/>
                    <a:pt x="3858" y="870"/>
                    <a:pt x="4314" y="800"/>
                  </a:cubicBezTo>
                  <a:cubicBezTo>
                    <a:pt x="4336" y="796"/>
                    <a:pt x="4353" y="774"/>
                    <a:pt x="4348" y="753"/>
                  </a:cubicBezTo>
                  <a:cubicBezTo>
                    <a:pt x="4345" y="734"/>
                    <a:pt x="4327" y="719"/>
                    <a:pt x="4308" y="719"/>
                  </a:cubicBezTo>
                  <a:cubicBezTo>
                    <a:pt x="4306" y="719"/>
                    <a:pt x="4304" y="719"/>
                    <a:pt x="4302" y="719"/>
                  </a:cubicBezTo>
                  <a:cubicBezTo>
                    <a:pt x="3847" y="790"/>
                    <a:pt x="3430" y="819"/>
                    <a:pt x="3049" y="819"/>
                  </a:cubicBezTo>
                  <a:cubicBezTo>
                    <a:pt x="1066" y="819"/>
                    <a:pt x="79" y="18"/>
                    <a:pt x="69" y="11"/>
                  </a:cubicBezTo>
                  <a:cubicBezTo>
                    <a:pt x="62" y="5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308750" y="2503700"/>
              <a:ext cx="106375" cy="13700"/>
            </a:xfrm>
            <a:custGeom>
              <a:avLst/>
              <a:gdLst/>
              <a:ahLst/>
              <a:cxnLst/>
              <a:rect l="l" t="t" r="r" b="b"/>
              <a:pathLst>
                <a:path w="4255" h="548" extrusionOk="0">
                  <a:moveTo>
                    <a:pt x="4196" y="1"/>
                  </a:moveTo>
                  <a:cubicBezTo>
                    <a:pt x="4189" y="1"/>
                    <a:pt x="4182" y="3"/>
                    <a:pt x="4174" y="7"/>
                  </a:cubicBezTo>
                  <a:cubicBezTo>
                    <a:pt x="3388" y="355"/>
                    <a:pt x="2635" y="466"/>
                    <a:pt x="1994" y="466"/>
                  </a:cubicBezTo>
                  <a:cubicBezTo>
                    <a:pt x="866" y="466"/>
                    <a:pt x="84" y="123"/>
                    <a:pt x="73" y="117"/>
                  </a:cubicBezTo>
                  <a:cubicBezTo>
                    <a:pt x="69" y="115"/>
                    <a:pt x="64" y="114"/>
                    <a:pt x="60" y="114"/>
                  </a:cubicBezTo>
                  <a:cubicBezTo>
                    <a:pt x="56" y="114"/>
                    <a:pt x="52" y="115"/>
                    <a:pt x="47" y="117"/>
                  </a:cubicBezTo>
                  <a:cubicBezTo>
                    <a:pt x="9" y="121"/>
                    <a:pt x="1" y="177"/>
                    <a:pt x="39" y="194"/>
                  </a:cubicBezTo>
                  <a:cubicBezTo>
                    <a:pt x="50" y="199"/>
                    <a:pt x="847" y="548"/>
                    <a:pt x="1993" y="548"/>
                  </a:cubicBezTo>
                  <a:cubicBezTo>
                    <a:pt x="2645" y="548"/>
                    <a:pt x="3408" y="435"/>
                    <a:pt x="4204" y="83"/>
                  </a:cubicBezTo>
                  <a:cubicBezTo>
                    <a:pt x="4255" y="65"/>
                    <a:pt x="4234" y="1"/>
                    <a:pt x="4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248325" y="2427925"/>
              <a:ext cx="25250" cy="104825"/>
            </a:xfrm>
            <a:custGeom>
              <a:avLst/>
              <a:gdLst/>
              <a:ahLst/>
              <a:cxnLst/>
              <a:rect l="l" t="t" r="r" b="b"/>
              <a:pathLst>
                <a:path w="1010" h="4193" extrusionOk="0">
                  <a:moveTo>
                    <a:pt x="373" y="0"/>
                  </a:moveTo>
                  <a:cubicBezTo>
                    <a:pt x="370" y="0"/>
                    <a:pt x="368" y="1"/>
                    <a:pt x="365" y="1"/>
                  </a:cubicBezTo>
                  <a:cubicBezTo>
                    <a:pt x="340" y="5"/>
                    <a:pt x="327" y="31"/>
                    <a:pt x="335" y="52"/>
                  </a:cubicBezTo>
                  <a:cubicBezTo>
                    <a:pt x="921" y="2211"/>
                    <a:pt x="26" y="4111"/>
                    <a:pt x="17" y="4132"/>
                  </a:cubicBezTo>
                  <a:cubicBezTo>
                    <a:pt x="0" y="4166"/>
                    <a:pt x="28" y="4193"/>
                    <a:pt x="55" y="4193"/>
                  </a:cubicBezTo>
                  <a:cubicBezTo>
                    <a:pt x="69" y="4193"/>
                    <a:pt x="82" y="4186"/>
                    <a:pt x="89" y="4170"/>
                  </a:cubicBezTo>
                  <a:cubicBezTo>
                    <a:pt x="98" y="4149"/>
                    <a:pt x="1010" y="2219"/>
                    <a:pt x="416" y="35"/>
                  </a:cubicBezTo>
                  <a:cubicBezTo>
                    <a:pt x="408" y="13"/>
                    <a:pt x="391" y="0"/>
                    <a:pt x="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219375" y="2397475"/>
              <a:ext cx="32250" cy="73125"/>
            </a:xfrm>
            <a:custGeom>
              <a:avLst/>
              <a:gdLst/>
              <a:ahLst/>
              <a:cxnLst/>
              <a:rect l="l" t="t" r="r" b="b"/>
              <a:pathLst>
                <a:path w="1290" h="2925" extrusionOk="0">
                  <a:moveTo>
                    <a:pt x="916" y="1"/>
                  </a:moveTo>
                  <a:cubicBezTo>
                    <a:pt x="913" y="1"/>
                    <a:pt x="911" y="1"/>
                    <a:pt x="908" y="2"/>
                  </a:cubicBezTo>
                  <a:cubicBezTo>
                    <a:pt x="887" y="6"/>
                    <a:pt x="874" y="27"/>
                    <a:pt x="878" y="53"/>
                  </a:cubicBezTo>
                  <a:cubicBezTo>
                    <a:pt x="1201" y="1444"/>
                    <a:pt x="38" y="2844"/>
                    <a:pt x="26" y="2856"/>
                  </a:cubicBezTo>
                  <a:cubicBezTo>
                    <a:pt x="0" y="2888"/>
                    <a:pt x="27" y="2925"/>
                    <a:pt x="59" y="2925"/>
                  </a:cubicBezTo>
                  <a:cubicBezTo>
                    <a:pt x="69" y="2925"/>
                    <a:pt x="80" y="2921"/>
                    <a:pt x="89" y="2911"/>
                  </a:cubicBezTo>
                  <a:cubicBezTo>
                    <a:pt x="102" y="2894"/>
                    <a:pt x="1290" y="1465"/>
                    <a:pt x="955" y="31"/>
                  </a:cubicBezTo>
                  <a:cubicBezTo>
                    <a:pt x="951" y="13"/>
                    <a:pt x="934" y="1"/>
                    <a:pt x="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208325" y="2378425"/>
              <a:ext cx="26450" cy="48075"/>
            </a:xfrm>
            <a:custGeom>
              <a:avLst/>
              <a:gdLst/>
              <a:ahLst/>
              <a:cxnLst/>
              <a:rect l="l" t="t" r="r" b="b"/>
              <a:pathLst>
                <a:path w="1058" h="1923" extrusionOk="0">
                  <a:moveTo>
                    <a:pt x="1011" y="0"/>
                  </a:moveTo>
                  <a:cubicBezTo>
                    <a:pt x="994" y="0"/>
                    <a:pt x="981" y="17"/>
                    <a:pt x="981" y="39"/>
                  </a:cubicBezTo>
                  <a:cubicBezTo>
                    <a:pt x="951" y="1006"/>
                    <a:pt x="39" y="1845"/>
                    <a:pt x="31" y="1854"/>
                  </a:cubicBezTo>
                  <a:cubicBezTo>
                    <a:pt x="0" y="1874"/>
                    <a:pt x="33" y="1923"/>
                    <a:pt x="62" y="1923"/>
                  </a:cubicBezTo>
                  <a:cubicBezTo>
                    <a:pt x="69" y="1923"/>
                    <a:pt x="76" y="1920"/>
                    <a:pt x="82" y="1913"/>
                  </a:cubicBezTo>
                  <a:cubicBezTo>
                    <a:pt x="120" y="1879"/>
                    <a:pt x="1028" y="1044"/>
                    <a:pt x="1057" y="39"/>
                  </a:cubicBezTo>
                  <a:cubicBezTo>
                    <a:pt x="1057" y="17"/>
                    <a:pt x="1040" y="0"/>
                    <a:pt x="10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263150" y="2433300"/>
              <a:ext cx="94325" cy="13100"/>
            </a:xfrm>
            <a:custGeom>
              <a:avLst/>
              <a:gdLst/>
              <a:ahLst/>
              <a:cxnLst/>
              <a:rect l="l" t="t" r="r" b="b"/>
              <a:pathLst>
                <a:path w="3773" h="524" extrusionOk="0">
                  <a:moveTo>
                    <a:pt x="3719" y="1"/>
                  </a:moveTo>
                  <a:cubicBezTo>
                    <a:pt x="3716" y="1"/>
                    <a:pt x="3712" y="1"/>
                    <a:pt x="3708" y="2"/>
                  </a:cubicBezTo>
                  <a:cubicBezTo>
                    <a:pt x="2695" y="346"/>
                    <a:pt x="1876" y="444"/>
                    <a:pt x="1274" y="444"/>
                  </a:cubicBezTo>
                  <a:cubicBezTo>
                    <a:pt x="494" y="444"/>
                    <a:pt x="76" y="280"/>
                    <a:pt x="69" y="278"/>
                  </a:cubicBezTo>
                  <a:cubicBezTo>
                    <a:pt x="60" y="274"/>
                    <a:pt x="56" y="274"/>
                    <a:pt x="48" y="274"/>
                  </a:cubicBezTo>
                  <a:cubicBezTo>
                    <a:pt x="5" y="282"/>
                    <a:pt x="1" y="337"/>
                    <a:pt x="39" y="354"/>
                  </a:cubicBezTo>
                  <a:cubicBezTo>
                    <a:pt x="46" y="357"/>
                    <a:pt x="474" y="523"/>
                    <a:pt x="1270" y="523"/>
                  </a:cubicBezTo>
                  <a:cubicBezTo>
                    <a:pt x="1882" y="523"/>
                    <a:pt x="2711" y="425"/>
                    <a:pt x="3733" y="79"/>
                  </a:cubicBezTo>
                  <a:cubicBezTo>
                    <a:pt x="3772" y="59"/>
                    <a:pt x="3758" y="1"/>
                    <a:pt x="3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247575" y="2407200"/>
              <a:ext cx="63225" cy="7800"/>
            </a:xfrm>
            <a:custGeom>
              <a:avLst/>
              <a:gdLst/>
              <a:ahLst/>
              <a:cxnLst/>
              <a:rect l="l" t="t" r="r" b="b"/>
              <a:pathLst>
                <a:path w="2529" h="312" extrusionOk="0">
                  <a:moveTo>
                    <a:pt x="2478" y="0"/>
                  </a:moveTo>
                  <a:cubicBezTo>
                    <a:pt x="2474" y="0"/>
                    <a:pt x="2469" y="1"/>
                    <a:pt x="2465" y="3"/>
                  </a:cubicBezTo>
                  <a:cubicBezTo>
                    <a:pt x="1908" y="179"/>
                    <a:pt x="1356" y="227"/>
                    <a:pt x="921" y="227"/>
                  </a:cubicBezTo>
                  <a:cubicBezTo>
                    <a:pt x="414" y="227"/>
                    <a:pt x="67" y="162"/>
                    <a:pt x="60" y="160"/>
                  </a:cubicBezTo>
                  <a:cubicBezTo>
                    <a:pt x="56" y="160"/>
                    <a:pt x="51" y="160"/>
                    <a:pt x="47" y="164"/>
                  </a:cubicBezTo>
                  <a:cubicBezTo>
                    <a:pt x="1" y="173"/>
                    <a:pt x="1" y="236"/>
                    <a:pt x="47" y="245"/>
                  </a:cubicBezTo>
                  <a:cubicBezTo>
                    <a:pt x="54" y="245"/>
                    <a:pt x="410" y="312"/>
                    <a:pt x="928" y="312"/>
                  </a:cubicBezTo>
                  <a:cubicBezTo>
                    <a:pt x="1370" y="312"/>
                    <a:pt x="1931" y="263"/>
                    <a:pt x="2494" y="84"/>
                  </a:cubicBezTo>
                  <a:cubicBezTo>
                    <a:pt x="2516" y="79"/>
                    <a:pt x="2528" y="54"/>
                    <a:pt x="2520" y="33"/>
                  </a:cubicBezTo>
                  <a:cubicBezTo>
                    <a:pt x="2513" y="13"/>
                    <a:pt x="2496" y="0"/>
                    <a:pt x="2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235475" y="2385000"/>
              <a:ext cx="37075" cy="6300"/>
            </a:xfrm>
            <a:custGeom>
              <a:avLst/>
              <a:gdLst/>
              <a:ahLst/>
              <a:cxnLst/>
              <a:rect l="l" t="t" r="r" b="b"/>
              <a:pathLst>
                <a:path w="1483" h="252" extrusionOk="0">
                  <a:moveTo>
                    <a:pt x="39" y="0"/>
                  </a:moveTo>
                  <a:cubicBezTo>
                    <a:pt x="22" y="5"/>
                    <a:pt x="9" y="13"/>
                    <a:pt x="5" y="30"/>
                  </a:cubicBezTo>
                  <a:cubicBezTo>
                    <a:pt x="1" y="51"/>
                    <a:pt x="14" y="72"/>
                    <a:pt x="35" y="81"/>
                  </a:cubicBezTo>
                  <a:cubicBezTo>
                    <a:pt x="60" y="88"/>
                    <a:pt x="589" y="251"/>
                    <a:pt x="1120" y="251"/>
                  </a:cubicBezTo>
                  <a:cubicBezTo>
                    <a:pt x="1226" y="251"/>
                    <a:pt x="1332" y="245"/>
                    <a:pt x="1435" y="229"/>
                  </a:cubicBezTo>
                  <a:cubicBezTo>
                    <a:pt x="1483" y="221"/>
                    <a:pt x="1474" y="148"/>
                    <a:pt x="1429" y="148"/>
                  </a:cubicBezTo>
                  <a:cubicBezTo>
                    <a:pt x="1427" y="148"/>
                    <a:pt x="1424" y="148"/>
                    <a:pt x="1422" y="149"/>
                  </a:cubicBezTo>
                  <a:cubicBezTo>
                    <a:pt x="1325" y="164"/>
                    <a:pt x="1223" y="170"/>
                    <a:pt x="1120" y="170"/>
                  </a:cubicBezTo>
                  <a:cubicBezTo>
                    <a:pt x="598" y="170"/>
                    <a:pt x="63" y="4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094250" y="2248525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242" y="1"/>
                  </a:moveTo>
                  <a:cubicBezTo>
                    <a:pt x="68" y="773"/>
                    <a:pt x="0" y="4161"/>
                    <a:pt x="666" y="7118"/>
                  </a:cubicBezTo>
                  <a:cubicBezTo>
                    <a:pt x="1328" y="10074"/>
                    <a:pt x="3500" y="11834"/>
                    <a:pt x="6753" y="13302"/>
                  </a:cubicBezTo>
                  <a:cubicBezTo>
                    <a:pt x="6252" y="11966"/>
                    <a:pt x="5811" y="11694"/>
                    <a:pt x="5391" y="7406"/>
                  </a:cubicBezTo>
                  <a:cubicBezTo>
                    <a:pt x="4971" y="3118"/>
                    <a:pt x="242" y="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096375" y="2225725"/>
              <a:ext cx="138625" cy="324775"/>
            </a:xfrm>
            <a:custGeom>
              <a:avLst/>
              <a:gdLst/>
              <a:ahLst/>
              <a:cxnLst/>
              <a:rect l="l" t="t" r="r" b="b"/>
              <a:pathLst>
                <a:path w="5545" h="12991" extrusionOk="0">
                  <a:moveTo>
                    <a:pt x="117" y="0"/>
                  </a:moveTo>
                  <a:cubicBezTo>
                    <a:pt x="90" y="0"/>
                    <a:pt x="68" y="24"/>
                    <a:pt x="68" y="52"/>
                  </a:cubicBezTo>
                  <a:cubicBezTo>
                    <a:pt x="68" y="64"/>
                    <a:pt x="0" y="1400"/>
                    <a:pt x="628" y="3648"/>
                  </a:cubicBezTo>
                  <a:cubicBezTo>
                    <a:pt x="1209" y="5722"/>
                    <a:pt x="2511" y="9018"/>
                    <a:pt x="5429" y="12967"/>
                  </a:cubicBezTo>
                  <a:cubicBezTo>
                    <a:pt x="5441" y="12983"/>
                    <a:pt x="5457" y="12990"/>
                    <a:pt x="5472" y="12990"/>
                  </a:cubicBezTo>
                  <a:cubicBezTo>
                    <a:pt x="5509" y="12990"/>
                    <a:pt x="5545" y="12946"/>
                    <a:pt x="5514" y="12903"/>
                  </a:cubicBezTo>
                  <a:cubicBezTo>
                    <a:pt x="2609" y="8971"/>
                    <a:pt x="1311" y="5688"/>
                    <a:pt x="734" y="3627"/>
                  </a:cubicBezTo>
                  <a:cubicBezTo>
                    <a:pt x="106" y="1392"/>
                    <a:pt x="174" y="69"/>
                    <a:pt x="174" y="56"/>
                  </a:cubicBezTo>
                  <a:cubicBezTo>
                    <a:pt x="174" y="30"/>
                    <a:pt x="153" y="5"/>
                    <a:pt x="123" y="1"/>
                  </a:cubicBezTo>
                  <a:cubicBezTo>
                    <a:pt x="121" y="0"/>
                    <a:pt x="119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185650" y="2479575"/>
              <a:ext cx="45525" cy="24125"/>
            </a:xfrm>
            <a:custGeom>
              <a:avLst/>
              <a:gdLst/>
              <a:ahLst/>
              <a:cxnLst/>
              <a:rect l="l" t="t" r="r" b="b"/>
              <a:pathLst>
                <a:path w="1821" h="965" extrusionOk="0">
                  <a:moveTo>
                    <a:pt x="64" y="1"/>
                  </a:moveTo>
                  <a:cubicBezTo>
                    <a:pt x="43" y="1"/>
                    <a:pt x="26" y="9"/>
                    <a:pt x="13" y="30"/>
                  </a:cubicBezTo>
                  <a:cubicBezTo>
                    <a:pt x="1" y="56"/>
                    <a:pt x="13" y="90"/>
                    <a:pt x="39" y="102"/>
                  </a:cubicBezTo>
                  <a:lnTo>
                    <a:pt x="1735" y="959"/>
                  </a:lnTo>
                  <a:cubicBezTo>
                    <a:pt x="1743" y="963"/>
                    <a:pt x="1751" y="965"/>
                    <a:pt x="1760" y="965"/>
                  </a:cubicBezTo>
                  <a:cubicBezTo>
                    <a:pt x="1779" y="965"/>
                    <a:pt x="1798" y="955"/>
                    <a:pt x="1807" y="934"/>
                  </a:cubicBezTo>
                  <a:cubicBezTo>
                    <a:pt x="1820" y="908"/>
                    <a:pt x="1807" y="879"/>
                    <a:pt x="1782" y="866"/>
                  </a:cubicBezTo>
                  <a:lnTo>
                    <a:pt x="85" y="5"/>
                  </a:lnTo>
                  <a:cubicBezTo>
                    <a:pt x="81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198750" y="2500150"/>
              <a:ext cx="2925" cy="42425"/>
            </a:xfrm>
            <a:custGeom>
              <a:avLst/>
              <a:gdLst/>
              <a:ahLst/>
              <a:cxnLst/>
              <a:rect l="l" t="t" r="r" b="b"/>
              <a:pathLst>
                <a:path w="117" h="1697" extrusionOk="0">
                  <a:moveTo>
                    <a:pt x="58" y="0"/>
                  </a:moveTo>
                  <a:cubicBezTo>
                    <a:pt x="28" y="0"/>
                    <a:pt x="2" y="26"/>
                    <a:pt x="2" y="56"/>
                  </a:cubicBezTo>
                  <a:cubicBezTo>
                    <a:pt x="7" y="560"/>
                    <a:pt x="11" y="1549"/>
                    <a:pt x="2" y="1638"/>
                  </a:cubicBezTo>
                  <a:cubicBezTo>
                    <a:pt x="0" y="1676"/>
                    <a:pt x="29" y="1696"/>
                    <a:pt x="57" y="1696"/>
                  </a:cubicBezTo>
                  <a:cubicBezTo>
                    <a:pt x="82" y="1696"/>
                    <a:pt x="106" y="1680"/>
                    <a:pt x="108" y="1646"/>
                  </a:cubicBezTo>
                  <a:cubicBezTo>
                    <a:pt x="117" y="1527"/>
                    <a:pt x="108" y="115"/>
                    <a:pt x="108" y="51"/>
                  </a:cubicBezTo>
                  <a:cubicBezTo>
                    <a:pt x="108" y="26"/>
                    <a:pt x="87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167100" y="2448300"/>
              <a:ext cx="3300" cy="62150"/>
            </a:xfrm>
            <a:custGeom>
              <a:avLst/>
              <a:gdLst/>
              <a:ahLst/>
              <a:cxnLst/>
              <a:rect l="l" t="t" r="r" b="b"/>
              <a:pathLst>
                <a:path w="132" h="2486" extrusionOk="0">
                  <a:moveTo>
                    <a:pt x="77" y="0"/>
                  </a:moveTo>
                  <a:cubicBezTo>
                    <a:pt x="47" y="0"/>
                    <a:pt x="26" y="22"/>
                    <a:pt x="26" y="51"/>
                  </a:cubicBezTo>
                  <a:lnTo>
                    <a:pt x="0" y="2431"/>
                  </a:lnTo>
                  <a:cubicBezTo>
                    <a:pt x="0" y="2460"/>
                    <a:pt x="21" y="2486"/>
                    <a:pt x="51" y="2486"/>
                  </a:cubicBezTo>
                  <a:cubicBezTo>
                    <a:pt x="81" y="2486"/>
                    <a:pt x="106" y="2460"/>
                    <a:pt x="106" y="2431"/>
                  </a:cubicBezTo>
                  <a:lnTo>
                    <a:pt x="132" y="51"/>
                  </a:lnTo>
                  <a:cubicBezTo>
                    <a:pt x="132" y="22"/>
                    <a:pt x="106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125600" y="2391225"/>
              <a:ext cx="16700" cy="66600"/>
            </a:xfrm>
            <a:custGeom>
              <a:avLst/>
              <a:gdLst/>
              <a:ahLst/>
              <a:cxnLst/>
              <a:rect l="l" t="t" r="r" b="b"/>
              <a:pathLst>
                <a:path w="668" h="2664" extrusionOk="0">
                  <a:moveTo>
                    <a:pt x="605" y="1"/>
                  </a:moveTo>
                  <a:cubicBezTo>
                    <a:pt x="582" y="1"/>
                    <a:pt x="561" y="17"/>
                    <a:pt x="553" y="44"/>
                  </a:cubicBezTo>
                  <a:lnTo>
                    <a:pt x="10" y="2597"/>
                  </a:lnTo>
                  <a:cubicBezTo>
                    <a:pt x="1" y="2639"/>
                    <a:pt x="31" y="2663"/>
                    <a:pt x="62" y="2663"/>
                  </a:cubicBezTo>
                  <a:cubicBezTo>
                    <a:pt x="86" y="2663"/>
                    <a:pt x="109" y="2649"/>
                    <a:pt x="116" y="2618"/>
                  </a:cubicBezTo>
                  <a:lnTo>
                    <a:pt x="659" y="65"/>
                  </a:lnTo>
                  <a:cubicBezTo>
                    <a:pt x="668" y="35"/>
                    <a:pt x="647" y="6"/>
                    <a:pt x="621" y="2"/>
                  </a:cubicBezTo>
                  <a:lnTo>
                    <a:pt x="613" y="2"/>
                  </a:lnTo>
                  <a:cubicBezTo>
                    <a:pt x="610" y="1"/>
                    <a:pt x="607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106075" y="2332625"/>
              <a:ext cx="13975" cy="48950"/>
            </a:xfrm>
            <a:custGeom>
              <a:avLst/>
              <a:gdLst/>
              <a:ahLst/>
              <a:cxnLst/>
              <a:rect l="l" t="t" r="r" b="b"/>
              <a:pathLst>
                <a:path w="559" h="1958" extrusionOk="0">
                  <a:moveTo>
                    <a:pt x="503" y="0"/>
                  </a:moveTo>
                  <a:cubicBezTo>
                    <a:pt x="477" y="0"/>
                    <a:pt x="456" y="17"/>
                    <a:pt x="448" y="42"/>
                  </a:cubicBezTo>
                  <a:lnTo>
                    <a:pt x="15" y="1887"/>
                  </a:lnTo>
                  <a:cubicBezTo>
                    <a:pt x="0" y="1930"/>
                    <a:pt x="35" y="1958"/>
                    <a:pt x="68" y="1958"/>
                  </a:cubicBezTo>
                  <a:cubicBezTo>
                    <a:pt x="91" y="1958"/>
                    <a:pt x="113" y="1944"/>
                    <a:pt x="117" y="1913"/>
                  </a:cubicBezTo>
                  <a:lnTo>
                    <a:pt x="554" y="64"/>
                  </a:lnTo>
                  <a:cubicBezTo>
                    <a:pt x="558" y="38"/>
                    <a:pt x="541" y="9"/>
                    <a:pt x="5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151425" y="2418175"/>
              <a:ext cx="70075" cy="24475"/>
            </a:xfrm>
            <a:custGeom>
              <a:avLst/>
              <a:gdLst/>
              <a:ahLst/>
              <a:cxnLst/>
              <a:rect l="l" t="t" r="r" b="b"/>
              <a:pathLst>
                <a:path w="2803" h="979" extrusionOk="0">
                  <a:moveTo>
                    <a:pt x="76" y="1"/>
                  </a:moveTo>
                  <a:cubicBezTo>
                    <a:pt x="20" y="1"/>
                    <a:pt x="1" y="86"/>
                    <a:pt x="63" y="103"/>
                  </a:cubicBezTo>
                  <a:lnTo>
                    <a:pt x="2714" y="976"/>
                  </a:lnTo>
                  <a:cubicBezTo>
                    <a:pt x="2719" y="978"/>
                    <a:pt x="2724" y="978"/>
                    <a:pt x="2729" y="978"/>
                  </a:cubicBezTo>
                  <a:cubicBezTo>
                    <a:pt x="2782" y="978"/>
                    <a:pt x="2802" y="894"/>
                    <a:pt x="2744" y="875"/>
                  </a:cubicBezTo>
                  <a:lnTo>
                    <a:pt x="93" y="1"/>
                  </a:lnTo>
                  <a:lnTo>
                    <a:pt x="80" y="1"/>
                  </a:lnTo>
                  <a:cubicBezTo>
                    <a:pt x="79" y="1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123375" y="2352425"/>
              <a:ext cx="81125" cy="29600"/>
            </a:xfrm>
            <a:custGeom>
              <a:avLst/>
              <a:gdLst/>
              <a:ahLst/>
              <a:cxnLst/>
              <a:rect l="l" t="t" r="r" b="b"/>
              <a:pathLst>
                <a:path w="3245" h="1184" extrusionOk="0">
                  <a:moveTo>
                    <a:pt x="74" y="1"/>
                  </a:moveTo>
                  <a:cubicBezTo>
                    <a:pt x="13" y="1"/>
                    <a:pt x="0" y="87"/>
                    <a:pt x="61" y="103"/>
                  </a:cubicBezTo>
                  <a:lnTo>
                    <a:pt x="3149" y="1180"/>
                  </a:lnTo>
                  <a:cubicBezTo>
                    <a:pt x="3155" y="1182"/>
                    <a:pt x="3161" y="1183"/>
                    <a:pt x="3167" y="1183"/>
                  </a:cubicBezTo>
                  <a:cubicBezTo>
                    <a:pt x="3219" y="1183"/>
                    <a:pt x="3244" y="1101"/>
                    <a:pt x="3183" y="1079"/>
                  </a:cubicBezTo>
                  <a:lnTo>
                    <a:pt x="95" y="1"/>
                  </a:lnTo>
                  <a:lnTo>
                    <a:pt x="82" y="1"/>
                  </a:lnTo>
                  <a:cubicBezTo>
                    <a:pt x="79" y="1"/>
                    <a:pt x="77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105650" y="2292200"/>
              <a:ext cx="57150" cy="28150"/>
            </a:xfrm>
            <a:custGeom>
              <a:avLst/>
              <a:gdLst/>
              <a:ahLst/>
              <a:cxnLst/>
              <a:rect l="l" t="t" r="r" b="b"/>
              <a:pathLst>
                <a:path w="2286" h="1126" extrusionOk="0">
                  <a:moveTo>
                    <a:pt x="70" y="0"/>
                  </a:moveTo>
                  <a:cubicBezTo>
                    <a:pt x="18" y="0"/>
                    <a:pt x="1" y="74"/>
                    <a:pt x="53" y="99"/>
                  </a:cubicBezTo>
                  <a:lnTo>
                    <a:pt x="2191" y="1121"/>
                  </a:lnTo>
                  <a:cubicBezTo>
                    <a:pt x="2198" y="1124"/>
                    <a:pt x="2205" y="1125"/>
                    <a:pt x="2212" y="1125"/>
                  </a:cubicBezTo>
                  <a:cubicBezTo>
                    <a:pt x="2259" y="1125"/>
                    <a:pt x="2286" y="1054"/>
                    <a:pt x="2233" y="1027"/>
                  </a:cubicBezTo>
                  <a:lnTo>
                    <a:pt x="96" y="5"/>
                  </a:lnTo>
                  <a:cubicBezTo>
                    <a:pt x="92" y="1"/>
                    <a:pt x="87" y="1"/>
                    <a:pt x="79" y="1"/>
                  </a:cubicBezTo>
                  <a:cubicBezTo>
                    <a:pt x="76" y="1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165300" y="2302775"/>
              <a:ext cx="343250" cy="161675"/>
            </a:xfrm>
            <a:custGeom>
              <a:avLst/>
              <a:gdLst/>
              <a:ahLst/>
              <a:cxnLst/>
              <a:rect l="l" t="t" r="r" b="b"/>
              <a:pathLst>
                <a:path w="13730" h="6467" extrusionOk="0">
                  <a:moveTo>
                    <a:pt x="1858" y="0"/>
                  </a:moveTo>
                  <a:cubicBezTo>
                    <a:pt x="751" y="0"/>
                    <a:pt x="0" y="112"/>
                    <a:pt x="0" y="112"/>
                  </a:cubicBezTo>
                  <a:cubicBezTo>
                    <a:pt x="386" y="804"/>
                    <a:pt x="2600" y="3370"/>
                    <a:pt x="5069" y="5126"/>
                  </a:cubicBezTo>
                  <a:cubicBezTo>
                    <a:pt x="6391" y="6068"/>
                    <a:pt x="7805" y="6466"/>
                    <a:pt x="9356" y="6466"/>
                  </a:cubicBezTo>
                  <a:cubicBezTo>
                    <a:pt x="10701" y="6466"/>
                    <a:pt x="12150" y="6167"/>
                    <a:pt x="13730" y="5664"/>
                  </a:cubicBezTo>
                  <a:cubicBezTo>
                    <a:pt x="12466" y="5007"/>
                    <a:pt x="11953" y="5092"/>
                    <a:pt x="8780" y="2182"/>
                  </a:cubicBezTo>
                  <a:cubicBezTo>
                    <a:pt x="6766" y="338"/>
                    <a:pt x="3776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148850" y="2288900"/>
              <a:ext cx="318025" cy="153075"/>
            </a:xfrm>
            <a:custGeom>
              <a:avLst/>
              <a:gdLst/>
              <a:ahLst/>
              <a:cxnLst/>
              <a:rect l="l" t="t" r="r" b="b"/>
              <a:pathLst>
                <a:path w="12721" h="6123" extrusionOk="0">
                  <a:moveTo>
                    <a:pt x="58" y="1"/>
                  </a:moveTo>
                  <a:cubicBezTo>
                    <a:pt x="47" y="1"/>
                    <a:pt x="35" y="5"/>
                    <a:pt x="26" y="14"/>
                  </a:cubicBezTo>
                  <a:cubicBezTo>
                    <a:pt x="5" y="36"/>
                    <a:pt x="1" y="65"/>
                    <a:pt x="18" y="91"/>
                  </a:cubicBezTo>
                  <a:cubicBezTo>
                    <a:pt x="30" y="99"/>
                    <a:pt x="870" y="1138"/>
                    <a:pt x="2838" y="2390"/>
                  </a:cubicBezTo>
                  <a:cubicBezTo>
                    <a:pt x="4654" y="3547"/>
                    <a:pt x="7826" y="5134"/>
                    <a:pt x="12632" y="6122"/>
                  </a:cubicBezTo>
                  <a:cubicBezTo>
                    <a:pt x="12636" y="6123"/>
                    <a:pt x="12640" y="6123"/>
                    <a:pt x="12643" y="6123"/>
                  </a:cubicBezTo>
                  <a:cubicBezTo>
                    <a:pt x="12706" y="6123"/>
                    <a:pt x="12721" y="6028"/>
                    <a:pt x="12653" y="6016"/>
                  </a:cubicBezTo>
                  <a:cubicBezTo>
                    <a:pt x="7864" y="5032"/>
                    <a:pt x="4704" y="3454"/>
                    <a:pt x="2898" y="2305"/>
                  </a:cubicBezTo>
                  <a:cubicBezTo>
                    <a:pt x="942" y="1058"/>
                    <a:pt x="107" y="31"/>
                    <a:pt x="98" y="23"/>
                  </a:cubicBezTo>
                  <a:cubicBezTo>
                    <a:pt x="89" y="8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383725" y="2406775"/>
              <a:ext cx="49275" cy="15050"/>
            </a:xfrm>
            <a:custGeom>
              <a:avLst/>
              <a:gdLst/>
              <a:ahLst/>
              <a:cxnLst/>
              <a:rect l="l" t="t" r="r" b="b"/>
              <a:pathLst>
                <a:path w="1971" h="602" extrusionOk="0">
                  <a:moveTo>
                    <a:pt x="1898" y="0"/>
                  </a:moveTo>
                  <a:cubicBezTo>
                    <a:pt x="1892" y="0"/>
                    <a:pt x="1886" y="1"/>
                    <a:pt x="1879" y="3"/>
                  </a:cubicBezTo>
                  <a:lnTo>
                    <a:pt x="43" y="499"/>
                  </a:lnTo>
                  <a:cubicBezTo>
                    <a:pt x="39" y="499"/>
                    <a:pt x="30" y="504"/>
                    <a:pt x="26" y="508"/>
                  </a:cubicBezTo>
                  <a:cubicBezTo>
                    <a:pt x="9" y="520"/>
                    <a:pt x="1" y="542"/>
                    <a:pt x="9" y="563"/>
                  </a:cubicBezTo>
                  <a:cubicBezTo>
                    <a:pt x="13" y="586"/>
                    <a:pt x="37" y="602"/>
                    <a:pt x="63" y="602"/>
                  </a:cubicBezTo>
                  <a:cubicBezTo>
                    <a:pt x="66" y="602"/>
                    <a:pt x="70" y="602"/>
                    <a:pt x="73" y="601"/>
                  </a:cubicBezTo>
                  <a:lnTo>
                    <a:pt x="1909" y="105"/>
                  </a:lnTo>
                  <a:cubicBezTo>
                    <a:pt x="1971" y="89"/>
                    <a:pt x="1955" y="0"/>
                    <a:pt x="1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06950" y="2425825"/>
              <a:ext cx="30100" cy="32450"/>
            </a:xfrm>
            <a:custGeom>
              <a:avLst/>
              <a:gdLst/>
              <a:ahLst/>
              <a:cxnLst/>
              <a:rect l="l" t="t" r="r" b="b"/>
              <a:pathLst>
                <a:path w="1204" h="1298" extrusionOk="0">
                  <a:moveTo>
                    <a:pt x="65" y="1"/>
                  </a:moveTo>
                  <a:cubicBezTo>
                    <a:pt x="53" y="1"/>
                    <a:pt x="40" y="5"/>
                    <a:pt x="30" y="13"/>
                  </a:cubicBezTo>
                  <a:lnTo>
                    <a:pt x="26" y="13"/>
                  </a:lnTo>
                  <a:cubicBezTo>
                    <a:pt x="5" y="34"/>
                    <a:pt x="0" y="68"/>
                    <a:pt x="22" y="89"/>
                  </a:cubicBezTo>
                  <a:cubicBezTo>
                    <a:pt x="365" y="467"/>
                    <a:pt x="1027" y="1196"/>
                    <a:pt x="1082" y="1273"/>
                  </a:cubicBezTo>
                  <a:cubicBezTo>
                    <a:pt x="1094" y="1290"/>
                    <a:pt x="1109" y="1297"/>
                    <a:pt x="1125" y="1297"/>
                  </a:cubicBezTo>
                  <a:cubicBezTo>
                    <a:pt x="1165" y="1297"/>
                    <a:pt x="1204" y="1248"/>
                    <a:pt x="1167" y="1205"/>
                  </a:cubicBezTo>
                  <a:cubicBezTo>
                    <a:pt x="1095" y="1111"/>
                    <a:pt x="145" y="64"/>
                    <a:pt x="102" y="17"/>
                  </a:cubicBezTo>
                  <a:cubicBezTo>
                    <a:pt x="93" y="6"/>
                    <a:pt x="80" y="1"/>
                    <a:pt x="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349150" y="2407950"/>
              <a:ext cx="42350" cy="47400"/>
            </a:xfrm>
            <a:custGeom>
              <a:avLst/>
              <a:gdLst/>
              <a:ahLst/>
              <a:cxnLst/>
              <a:rect l="l" t="t" r="r" b="b"/>
              <a:pathLst>
                <a:path w="1694" h="1896" extrusionOk="0">
                  <a:moveTo>
                    <a:pt x="60" y="1"/>
                  </a:moveTo>
                  <a:cubicBezTo>
                    <a:pt x="50" y="1"/>
                    <a:pt x="39" y="4"/>
                    <a:pt x="30" y="11"/>
                  </a:cubicBezTo>
                  <a:lnTo>
                    <a:pt x="26" y="15"/>
                  </a:lnTo>
                  <a:cubicBezTo>
                    <a:pt x="5" y="32"/>
                    <a:pt x="1" y="66"/>
                    <a:pt x="22" y="92"/>
                  </a:cubicBezTo>
                  <a:lnTo>
                    <a:pt x="1596" y="1877"/>
                  </a:lnTo>
                  <a:cubicBezTo>
                    <a:pt x="1605" y="1889"/>
                    <a:pt x="1619" y="1896"/>
                    <a:pt x="1634" y="1896"/>
                  </a:cubicBezTo>
                  <a:cubicBezTo>
                    <a:pt x="1646" y="1896"/>
                    <a:pt x="1658" y="1891"/>
                    <a:pt x="1668" y="1882"/>
                  </a:cubicBezTo>
                  <a:cubicBezTo>
                    <a:pt x="1689" y="1865"/>
                    <a:pt x="1693" y="1831"/>
                    <a:pt x="1672" y="1810"/>
                  </a:cubicBezTo>
                  <a:lnTo>
                    <a:pt x="103" y="20"/>
                  </a:lnTo>
                  <a:cubicBezTo>
                    <a:pt x="90" y="7"/>
                    <a:pt x="75" y="1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90200" y="2384425"/>
              <a:ext cx="35825" cy="59350"/>
            </a:xfrm>
            <a:custGeom>
              <a:avLst/>
              <a:gdLst/>
              <a:ahLst/>
              <a:cxnLst/>
              <a:rect l="l" t="t" r="r" b="b"/>
              <a:pathLst>
                <a:path w="1433" h="2374" extrusionOk="0">
                  <a:moveTo>
                    <a:pt x="59" y="0"/>
                  </a:moveTo>
                  <a:cubicBezTo>
                    <a:pt x="51" y="0"/>
                    <a:pt x="42" y="2"/>
                    <a:pt x="34" y="6"/>
                  </a:cubicBezTo>
                  <a:lnTo>
                    <a:pt x="26" y="11"/>
                  </a:lnTo>
                  <a:cubicBezTo>
                    <a:pt x="5" y="28"/>
                    <a:pt x="1" y="57"/>
                    <a:pt x="13" y="78"/>
                  </a:cubicBezTo>
                  <a:lnTo>
                    <a:pt x="1315" y="2348"/>
                  </a:lnTo>
                  <a:cubicBezTo>
                    <a:pt x="1326" y="2366"/>
                    <a:pt x="1342" y="2374"/>
                    <a:pt x="1359" y="2374"/>
                  </a:cubicBezTo>
                  <a:cubicBezTo>
                    <a:pt x="1395" y="2374"/>
                    <a:pt x="1432" y="2336"/>
                    <a:pt x="1409" y="2292"/>
                  </a:cubicBezTo>
                  <a:lnTo>
                    <a:pt x="107" y="28"/>
                  </a:lnTo>
                  <a:cubicBezTo>
                    <a:pt x="95" y="10"/>
                    <a:pt x="77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234525" y="2355625"/>
              <a:ext cx="25700" cy="44275"/>
            </a:xfrm>
            <a:custGeom>
              <a:avLst/>
              <a:gdLst/>
              <a:ahLst/>
              <a:cxnLst/>
              <a:rect l="l" t="t" r="r" b="b"/>
              <a:pathLst>
                <a:path w="1028" h="1771" extrusionOk="0">
                  <a:moveTo>
                    <a:pt x="62" y="0"/>
                  </a:moveTo>
                  <a:cubicBezTo>
                    <a:pt x="53" y="0"/>
                    <a:pt x="43" y="3"/>
                    <a:pt x="35" y="9"/>
                  </a:cubicBezTo>
                  <a:lnTo>
                    <a:pt x="26" y="13"/>
                  </a:lnTo>
                  <a:cubicBezTo>
                    <a:pt x="5" y="30"/>
                    <a:pt x="1" y="56"/>
                    <a:pt x="14" y="81"/>
                  </a:cubicBezTo>
                  <a:lnTo>
                    <a:pt x="921" y="1744"/>
                  </a:lnTo>
                  <a:cubicBezTo>
                    <a:pt x="930" y="1761"/>
                    <a:pt x="949" y="1771"/>
                    <a:pt x="968" y="1771"/>
                  </a:cubicBezTo>
                  <a:cubicBezTo>
                    <a:pt x="977" y="1771"/>
                    <a:pt x="985" y="1769"/>
                    <a:pt x="993" y="1765"/>
                  </a:cubicBezTo>
                  <a:cubicBezTo>
                    <a:pt x="1019" y="1748"/>
                    <a:pt x="1027" y="1718"/>
                    <a:pt x="1015" y="1693"/>
                  </a:cubicBezTo>
                  <a:lnTo>
                    <a:pt x="103" y="30"/>
                  </a:lnTo>
                  <a:cubicBezTo>
                    <a:pt x="94" y="11"/>
                    <a:pt x="79" y="0"/>
                    <a:pt x="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317550" y="2368025"/>
              <a:ext cx="67300" cy="30750"/>
            </a:xfrm>
            <a:custGeom>
              <a:avLst/>
              <a:gdLst/>
              <a:ahLst/>
              <a:cxnLst/>
              <a:rect l="l" t="t" r="r" b="b"/>
              <a:pathLst>
                <a:path w="2692" h="1230" extrusionOk="0">
                  <a:moveTo>
                    <a:pt x="2613" y="1"/>
                  </a:moveTo>
                  <a:cubicBezTo>
                    <a:pt x="2607" y="1"/>
                    <a:pt x="2600" y="2"/>
                    <a:pt x="2592" y="5"/>
                  </a:cubicBezTo>
                  <a:lnTo>
                    <a:pt x="39" y="1129"/>
                  </a:lnTo>
                  <a:lnTo>
                    <a:pt x="26" y="1133"/>
                  </a:lnTo>
                  <a:cubicBezTo>
                    <a:pt x="5" y="1150"/>
                    <a:pt x="1" y="1176"/>
                    <a:pt x="9" y="1197"/>
                  </a:cubicBezTo>
                  <a:cubicBezTo>
                    <a:pt x="19" y="1217"/>
                    <a:pt x="40" y="1229"/>
                    <a:pt x="63" y="1229"/>
                  </a:cubicBezTo>
                  <a:cubicBezTo>
                    <a:pt x="69" y="1229"/>
                    <a:pt x="75" y="1228"/>
                    <a:pt x="81" y="1226"/>
                  </a:cubicBezTo>
                  <a:lnTo>
                    <a:pt x="2635" y="102"/>
                  </a:lnTo>
                  <a:cubicBezTo>
                    <a:pt x="2691" y="80"/>
                    <a:pt x="2664" y="1"/>
                    <a:pt x="2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252200" y="2334250"/>
              <a:ext cx="79575" cy="34350"/>
            </a:xfrm>
            <a:custGeom>
              <a:avLst/>
              <a:gdLst/>
              <a:ahLst/>
              <a:cxnLst/>
              <a:rect l="l" t="t" r="r" b="b"/>
              <a:pathLst>
                <a:path w="3183" h="1374" extrusionOk="0">
                  <a:moveTo>
                    <a:pt x="3103" y="1"/>
                  </a:moveTo>
                  <a:cubicBezTo>
                    <a:pt x="3095" y="1"/>
                    <a:pt x="3086" y="3"/>
                    <a:pt x="3077" y="7"/>
                  </a:cubicBezTo>
                  <a:lnTo>
                    <a:pt x="57" y="1271"/>
                  </a:lnTo>
                  <a:cubicBezTo>
                    <a:pt x="53" y="1271"/>
                    <a:pt x="49" y="1271"/>
                    <a:pt x="45" y="1275"/>
                  </a:cubicBezTo>
                  <a:cubicBezTo>
                    <a:pt x="0" y="1308"/>
                    <a:pt x="30" y="1374"/>
                    <a:pt x="77" y="1374"/>
                  </a:cubicBezTo>
                  <a:cubicBezTo>
                    <a:pt x="84" y="1374"/>
                    <a:pt x="92" y="1372"/>
                    <a:pt x="100" y="1369"/>
                  </a:cubicBezTo>
                  <a:lnTo>
                    <a:pt x="3120" y="105"/>
                  </a:lnTo>
                  <a:cubicBezTo>
                    <a:pt x="3182" y="86"/>
                    <a:pt x="3155" y="1"/>
                    <a:pt x="3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199325" y="2316200"/>
              <a:ext cx="60200" cy="19350"/>
            </a:xfrm>
            <a:custGeom>
              <a:avLst/>
              <a:gdLst/>
              <a:ahLst/>
              <a:cxnLst/>
              <a:rect l="l" t="t" r="r" b="b"/>
              <a:pathLst>
                <a:path w="2408" h="774" extrusionOk="0">
                  <a:moveTo>
                    <a:pt x="2334" y="1"/>
                  </a:moveTo>
                  <a:cubicBezTo>
                    <a:pt x="2329" y="1"/>
                    <a:pt x="2323" y="2"/>
                    <a:pt x="2316" y="4"/>
                  </a:cubicBezTo>
                  <a:lnTo>
                    <a:pt x="43" y="670"/>
                  </a:lnTo>
                  <a:cubicBezTo>
                    <a:pt x="35" y="670"/>
                    <a:pt x="30" y="674"/>
                    <a:pt x="26" y="678"/>
                  </a:cubicBezTo>
                  <a:cubicBezTo>
                    <a:pt x="5" y="691"/>
                    <a:pt x="1" y="716"/>
                    <a:pt x="9" y="733"/>
                  </a:cubicBezTo>
                  <a:cubicBezTo>
                    <a:pt x="13" y="758"/>
                    <a:pt x="33" y="774"/>
                    <a:pt x="57" y="774"/>
                  </a:cubicBezTo>
                  <a:cubicBezTo>
                    <a:pt x="62" y="774"/>
                    <a:pt x="68" y="773"/>
                    <a:pt x="73" y="772"/>
                  </a:cubicBezTo>
                  <a:lnTo>
                    <a:pt x="2346" y="106"/>
                  </a:lnTo>
                  <a:cubicBezTo>
                    <a:pt x="2408" y="86"/>
                    <a:pt x="2389" y="1"/>
                    <a:pt x="2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50250" y="2272075"/>
              <a:ext cx="267250" cy="256300"/>
            </a:xfrm>
            <a:custGeom>
              <a:avLst/>
              <a:gdLst/>
              <a:ahLst/>
              <a:cxnLst/>
              <a:rect l="l" t="t" r="r" b="b"/>
              <a:pathLst>
                <a:path w="10690" h="10252" extrusionOk="0">
                  <a:moveTo>
                    <a:pt x="10689" y="0"/>
                  </a:moveTo>
                  <a:cubicBezTo>
                    <a:pt x="10689" y="0"/>
                    <a:pt x="5171" y="1302"/>
                    <a:pt x="3305" y="5183"/>
                  </a:cubicBezTo>
                  <a:cubicBezTo>
                    <a:pt x="1439" y="9064"/>
                    <a:pt x="930" y="9174"/>
                    <a:pt x="1" y="10252"/>
                  </a:cubicBezTo>
                  <a:cubicBezTo>
                    <a:pt x="3564" y="9993"/>
                    <a:pt x="6202" y="9085"/>
                    <a:pt x="7843" y="6540"/>
                  </a:cubicBezTo>
                  <a:cubicBezTo>
                    <a:pt x="9485" y="3991"/>
                    <a:pt x="10583" y="785"/>
                    <a:pt x="106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87325" y="2250900"/>
              <a:ext cx="239825" cy="259100"/>
            </a:xfrm>
            <a:custGeom>
              <a:avLst/>
              <a:gdLst/>
              <a:ahLst/>
              <a:cxnLst/>
              <a:rect l="l" t="t" r="r" b="b"/>
              <a:pathLst>
                <a:path w="9593" h="10364" extrusionOk="0">
                  <a:moveTo>
                    <a:pt x="9532" y="1"/>
                  </a:moveTo>
                  <a:cubicBezTo>
                    <a:pt x="9510" y="1"/>
                    <a:pt x="9489" y="17"/>
                    <a:pt x="9482" y="41"/>
                  </a:cubicBezTo>
                  <a:cubicBezTo>
                    <a:pt x="9478" y="50"/>
                    <a:pt x="9083" y="1314"/>
                    <a:pt x="7730" y="3197"/>
                  </a:cubicBezTo>
                  <a:cubicBezTo>
                    <a:pt x="6479" y="4936"/>
                    <a:pt x="4133" y="7574"/>
                    <a:pt x="53" y="10263"/>
                  </a:cubicBezTo>
                  <a:cubicBezTo>
                    <a:pt x="1" y="10294"/>
                    <a:pt x="32" y="10363"/>
                    <a:pt x="77" y="10363"/>
                  </a:cubicBezTo>
                  <a:cubicBezTo>
                    <a:pt x="87" y="10363"/>
                    <a:pt x="98" y="10360"/>
                    <a:pt x="108" y="10352"/>
                  </a:cubicBezTo>
                  <a:cubicBezTo>
                    <a:pt x="4210" y="7650"/>
                    <a:pt x="6564" y="5000"/>
                    <a:pt x="7819" y="3256"/>
                  </a:cubicBezTo>
                  <a:cubicBezTo>
                    <a:pt x="9181" y="1360"/>
                    <a:pt x="9580" y="84"/>
                    <a:pt x="9584" y="71"/>
                  </a:cubicBezTo>
                  <a:cubicBezTo>
                    <a:pt x="9592" y="41"/>
                    <a:pt x="9575" y="12"/>
                    <a:pt x="9550" y="3"/>
                  </a:cubicBezTo>
                  <a:lnTo>
                    <a:pt x="9546" y="3"/>
                  </a:lnTo>
                  <a:cubicBezTo>
                    <a:pt x="9541" y="2"/>
                    <a:pt x="9537" y="1"/>
                    <a:pt x="9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07300" y="2459150"/>
              <a:ext cx="50075" cy="8275"/>
            </a:xfrm>
            <a:custGeom>
              <a:avLst/>
              <a:gdLst/>
              <a:ahLst/>
              <a:cxnLst/>
              <a:rect l="l" t="t" r="r" b="b"/>
              <a:pathLst>
                <a:path w="2003" h="331" extrusionOk="0">
                  <a:moveTo>
                    <a:pt x="1948" y="0"/>
                  </a:moveTo>
                  <a:cubicBezTo>
                    <a:pt x="1944" y="0"/>
                    <a:pt x="1941" y="1"/>
                    <a:pt x="1939" y="3"/>
                  </a:cubicBezTo>
                  <a:lnTo>
                    <a:pt x="52" y="224"/>
                  </a:lnTo>
                  <a:cubicBezTo>
                    <a:pt x="22" y="228"/>
                    <a:pt x="1" y="254"/>
                    <a:pt x="5" y="283"/>
                  </a:cubicBezTo>
                  <a:cubicBezTo>
                    <a:pt x="9" y="310"/>
                    <a:pt x="30" y="330"/>
                    <a:pt x="57" y="330"/>
                  </a:cubicBezTo>
                  <a:cubicBezTo>
                    <a:pt x="59" y="330"/>
                    <a:pt x="62" y="330"/>
                    <a:pt x="64" y="330"/>
                  </a:cubicBezTo>
                  <a:lnTo>
                    <a:pt x="1952" y="105"/>
                  </a:lnTo>
                  <a:cubicBezTo>
                    <a:pt x="1981" y="101"/>
                    <a:pt x="2003" y="75"/>
                    <a:pt x="1998" y="46"/>
                  </a:cubicBezTo>
                  <a:cubicBezTo>
                    <a:pt x="1994" y="24"/>
                    <a:pt x="1981" y="8"/>
                    <a:pt x="1960" y="3"/>
                  </a:cubicBezTo>
                  <a:cubicBezTo>
                    <a:pt x="1956" y="1"/>
                    <a:pt x="1952" y="0"/>
                    <a:pt x="1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1625" y="2474000"/>
              <a:ext cx="16550" cy="40025"/>
            </a:xfrm>
            <a:custGeom>
              <a:avLst/>
              <a:gdLst/>
              <a:ahLst/>
              <a:cxnLst/>
              <a:rect l="l" t="t" r="r" b="b"/>
              <a:pathLst>
                <a:path w="662" h="1601" extrusionOk="0">
                  <a:moveTo>
                    <a:pt x="602" y="0"/>
                  </a:moveTo>
                  <a:cubicBezTo>
                    <a:pt x="580" y="0"/>
                    <a:pt x="563" y="13"/>
                    <a:pt x="556" y="33"/>
                  </a:cubicBezTo>
                  <a:cubicBezTo>
                    <a:pt x="535" y="92"/>
                    <a:pt x="38" y="1415"/>
                    <a:pt x="9" y="1530"/>
                  </a:cubicBezTo>
                  <a:cubicBezTo>
                    <a:pt x="0" y="1560"/>
                    <a:pt x="17" y="1589"/>
                    <a:pt x="43" y="1598"/>
                  </a:cubicBezTo>
                  <a:cubicBezTo>
                    <a:pt x="48" y="1599"/>
                    <a:pt x="53" y="1600"/>
                    <a:pt x="58" y="1600"/>
                  </a:cubicBezTo>
                  <a:cubicBezTo>
                    <a:pt x="82" y="1600"/>
                    <a:pt x="104" y="1584"/>
                    <a:pt x="111" y="1560"/>
                  </a:cubicBezTo>
                  <a:cubicBezTo>
                    <a:pt x="136" y="1471"/>
                    <a:pt x="475" y="546"/>
                    <a:pt x="654" y="71"/>
                  </a:cubicBezTo>
                  <a:cubicBezTo>
                    <a:pt x="662" y="41"/>
                    <a:pt x="649" y="12"/>
                    <a:pt x="624" y="3"/>
                  </a:cubicBezTo>
                  <a:lnTo>
                    <a:pt x="620" y="3"/>
                  </a:lnTo>
                  <a:cubicBezTo>
                    <a:pt x="613" y="1"/>
                    <a:pt x="607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62250" y="2435925"/>
              <a:ext cx="23025" cy="58775"/>
            </a:xfrm>
            <a:custGeom>
              <a:avLst/>
              <a:gdLst/>
              <a:ahLst/>
              <a:cxnLst/>
              <a:rect l="l" t="t" r="r" b="b"/>
              <a:pathLst>
                <a:path w="921" h="2351" extrusionOk="0">
                  <a:moveTo>
                    <a:pt x="860" y="1"/>
                  </a:moveTo>
                  <a:cubicBezTo>
                    <a:pt x="837" y="1"/>
                    <a:pt x="817" y="14"/>
                    <a:pt x="810" y="37"/>
                  </a:cubicBezTo>
                  <a:lnTo>
                    <a:pt x="17" y="2281"/>
                  </a:lnTo>
                  <a:cubicBezTo>
                    <a:pt x="1" y="2321"/>
                    <a:pt x="35" y="2351"/>
                    <a:pt x="68" y="2351"/>
                  </a:cubicBezTo>
                  <a:cubicBezTo>
                    <a:pt x="87" y="2351"/>
                    <a:pt x="106" y="2340"/>
                    <a:pt x="114" y="2315"/>
                  </a:cubicBezTo>
                  <a:lnTo>
                    <a:pt x="912" y="71"/>
                  </a:lnTo>
                  <a:cubicBezTo>
                    <a:pt x="920" y="42"/>
                    <a:pt x="907" y="12"/>
                    <a:pt x="878" y="3"/>
                  </a:cubicBezTo>
                  <a:cubicBezTo>
                    <a:pt x="872" y="2"/>
                    <a:pt x="866" y="1"/>
                    <a:pt x="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019200" y="2392200"/>
              <a:ext cx="12075" cy="67350"/>
            </a:xfrm>
            <a:custGeom>
              <a:avLst/>
              <a:gdLst/>
              <a:ahLst/>
              <a:cxnLst/>
              <a:rect l="l" t="t" r="r" b="b"/>
              <a:pathLst>
                <a:path w="483" h="2694" extrusionOk="0">
                  <a:moveTo>
                    <a:pt x="424" y="0"/>
                  </a:moveTo>
                  <a:cubicBezTo>
                    <a:pt x="398" y="0"/>
                    <a:pt x="377" y="20"/>
                    <a:pt x="373" y="43"/>
                  </a:cubicBezTo>
                  <a:lnTo>
                    <a:pt x="8" y="2630"/>
                  </a:lnTo>
                  <a:cubicBezTo>
                    <a:pt x="1" y="2671"/>
                    <a:pt x="31" y="2694"/>
                    <a:pt x="61" y="2694"/>
                  </a:cubicBezTo>
                  <a:cubicBezTo>
                    <a:pt x="84" y="2694"/>
                    <a:pt x="108" y="2679"/>
                    <a:pt x="114" y="2647"/>
                  </a:cubicBezTo>
                  <a:lnTo>
                    <a:pt x="479" y="60"/>
                  </a:lnTo>
                  <a:cubicBezTo>
                    <a:pt x="483" y="30"/>
                    <a:pt x="466" y="5"/>
                    <a:pt x="441" y="1"/>
                  </a:cubicBezTo>
                  <a:lnTo>
                    <a:pt x="432" y="1"/>
                  </a:lnTo>
                  <a:cubicBezTo>
                    <a:pt x="430" y="0"/>
                    <a:pt x="427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063800" y="2344800"/>
              <a:ext cx="8425" cy="49700"/>
            </a:xfrm>
            <a:custGeom>
              <a:avLst/>
              <a:gdLst/>
              <a:ahLst/>
              <a:cxnLst/>
              <a:rect l="l" t="t" r="r" b="b"/>
              <a:pathLst>
                <a:path w="337" h="1988" extrusionOk="0">
                  <a:moveTo>
                    <a:pt x="282" y="0"/>
                  </a:moveTo>
                  <a:cubicBezTo>
                    <a:pt x="256" y="0"/>
                    <a:pt x="234" y="20"/>
                    <a:pt x="230" y="47"/>
                  </a:cubicBezTo>
                  <a:lnTo>
                    <a:pt x="5" y="1926"/>
                  </a:lnTo>
                  <a:cubicBezTo>
                    <a:pt x="1" y="1966"/>
                    <a:pt x="30" y="1987"/>
                    <a:pt x="59" y="1987"/>
                  </a:cubicBezTo>
                  <a:cubicBezTo>
                    <a:pt x="83" y="1987"/>
                    <a:pt x="107" y="1972"/>
                    <a:pt x="111" y="1939"/>
                  </a:cubicBezTo>
                  <a:lnTo>
                    <a:pt x="336" y="56"/>
                  </a:lnTo>
                  <a:cubicBezTo>
                    <a:pt x="336" y="30"/>
                    <a:pt x="323" y="5"/>
                    <a:pt x="298" y="1"/>
                  </a:cubicBezTo>
                  <a:lnTo>
                    <a:pt x="290" y="1"/>
                  </a:lnTo>
                  <a:cubicBezTo>
                    <a:pt x="287" y="0"/>
                    <a:pt x="284" y="0"/>
                    <a:pt x="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7250" y="2410875"/>
              <a:ext cx="73600" cy="5025"/>
            </a:xfrm>
            <a:custGeom>
              <a:avLst/>
              <a:gdLst/>
              <a:ahLst/>
              <a:cxnLst/>
              <a:rect l="l" t="t" r="r" b="b"/>
              <a:pathLst>
                <a:path w="2944" h="201" extrusionOk="0">
                  <a:moveTo>
                    <a:pt x="71" y="0"/>
                  </a:moveTo>
                  <a:cubicBezTo>
                    <a:pt x="3" y="0"/>
                    <a:pt x="0" y="102"/>
                    <a:pt x="71" y="106"/>
                  </a:cubicBezTo>
                  <a:lnTo>
                    <a:pt x="2858" y="200"/>
                  </a:lnTo>
                  <a:cubicBezTo>
                    <a:pt x="2860" y="200"/>
                    <a:pt x="2863" y="200"/>
                    <a:pt x="2866" y="200"/>
                  </a:cubicBezTo>
                  <a:cubicBezTo>
                    <a:pt x="2931" y="200"/>
                    <a:pt x="2944" y="102"/>
                    <a:pt x="2875" y="94"/>
                  </a:cubicBezTo>
                  <a:lnTo>
                    <a:pt x="2862" y="94"/>
                  </a:lnTo>
                  <a:lnTo>
                    <a:pt x="75" y="0"/>
                  </a:lnTo>
                  <a:cubicBezTo>
                    <a:pt x="74" y="0"/>
                    <a:pt x="72" y="0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74650" y="2359750"/>
              <a:ext cx="85200" cy="3975"/>
            </a:xfrm>
            <a:custGeom>
              <a:avLst/>
              <a:gdLst/>
              <a:ahLst/>
              <a:cxnLst/>
              <a:rect l="l" t="t" r="r" b="b"/>
              <a:pathLst>
                <a:path w="3408" h="159" extrusionOk="0">
                  <a:moveTo>
                    <a:pt x="55" y="1"/>
                  </a:moveTo>
                  <a:cubicBezTo>
                    <a:pt x="25" y="1"/>
                    <a:pt x="0" y="26"/>
                    <a:pt x="0" y="56"/>
                  </a:cubicBezTo>
                  <a:cubicBezTo>
                    <a:pt x="0" y="86"/>
                    <a:pt x="25" y="107"/>
                    <a:pt x="55" y="107"/>
                  </a:cubicBezTo>
                  <a:lnTo>
                    <a:pt x="3325" y="158"/>
                  </a:lnTo>
                  <a:cubicBezTo>
                    <a:pt x="3328" y="158"/>
                    <a:pt x="3331" y="158"/>
                    <a:pt x="3333" y="158"/>
                  </a:cubicBezTo>
                  <a:cubicBezTo>
                    <a:pt x="3398" y="158"/>
                    <a:pt x="3408" y="60"/>
                    <a:pt x="3342" y="52"/>
                  </a:cubicBezTo>
                  <a:lnTo>
                    <a:pt x="3325" y="52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034750" y="2310475"/>
              <a:ext cx="61750" cy="8275"/>
            </a:xfrm>
            <a:custGeom>
              <a:avLst/>
              <a:gdLst/>
              <a:ahLst/>
              <a:cxnLst/>
              <a:rect l="l" t="t" r="r" b="b"/>
              <a:pathLst>
                <a:path w="2470" h="331" extrusionOk="0">
                  <a:moveTo>
                    <a:pt x="2421" y="1"/>
                  </a:moveTo>
                  <a:cubicBezTo>
                    <a:pt x="2417" y="1"/>
                    <a:pt x="2414" y="2"/>
                    <a:pt x="2410" y="4"/>
                  </a:cubicBezTo>
                  <a:lnTo>
                    <a:pt x="52" y="224"/>
                  </a:lnTo>
                  <a:cubicBezTo>
                    <a:pt x="22" y="229"/>
                    <a:pt x="1" y="254"/>
                    <a:pt x="5" y="284"/>
                  </a:cubicBezTo>
                  <a:cubicBezTo>
                    <a:pt x="5" y="311"/>
                    <a:pt x="30" y="331"/>
                    <a:pt x="54" y="331"/>
                  </a:cubicBezTo>
                  <a:cubicBezTo>
                    <a:pt x="56" y="331"/>
                    <a:pt x="58" y="331"/>
                    <a:pt x="60" y="330"/>
                  </a:cubicBezTo>
                  <a:lnTo>
                    <a:pt x="2419" y="106"/>
                  </a:lnTo>
                  <a:cubicBezTo>
                    <a:pt x="2448" y="101"/>
                    <a:pt x="2469" y="76"/>
                    <a:pt x="2469" y="46"/>
                  </a:cubicBezTo>
                  <a:cubicBezTo>
                    <a:pt x="2465" y="25"/>
                    <a:pt x="2452" y="8"/>
                    <a:pt x="2431" y="4"/>
                  </a:cubicBezTo>
                  <a:cubicBezTo>
                    <a:pt x="2427" y="2"/>
                    <a:pt x="2424" y="1"/>
                    <a:pt x="2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713150" y="2278975"/>
              <a:ext cx="277950" cy="171900"/>
            </a:xfrm>
            <a:custGeom>
              <a:avLst/>
              <a:gdLst/>
              <a:ahLst/>
              <a:cxnLst/>
              <a:rect l="l" t="t" r="r" b="b"/>
              <a:pathLst>
                <a:path w="11118" h="6876" extrusionOk="0">
                  <a:moveTo>
                    <a:pt x="5596" y="1"/>
                  </a:moveTo>
                  <a:cubicBezTo>
                    <a:pt x="5407" y="1"/>
                    <a:pt x="5240" y="116"/>
                    <a:pt x="5175" y="394"/>
                  </a:cubicBezTo>
                  <a:cubicBezTo>
                    <a:pt x="5031" y="1009"/>
                    <a:pt x="6197" y="1832"/>
                    <a:pt x="7309" y="2371"/>
                  </a:cubicBezTo>
                  <a:cubicBezTo>
                    <a:pt x="7198" y="2410"/>
                    <a:pt x="7086" y="2428"/>
                    <a:pt x="6972" y="2428"/>
                  </a:cubicBezTo>
                  <a:cubicBezTo>
                    <a:pt x="6143" y="2428"/>
                    <a:pt x="5251" y="1487"/>
                    <a:pt x="4781" y="1103"/>
                  </a:cubicBezTo>
                  <a:cubicBezTo>
                    <a:pt x="4612" y="965"/>
                    <a:pt x="4417" y="903"/>
                    <a:pt x="4241" y="903"/>
                  </a:cubicBezTo>
                  <a:cubicBezTo>
                    <a:pt x="3859" y="903"/>
                    <a:pt x="3565" y="1196"/>
                    <a:pt x="3826" y="1637"/>
                  </a:cubicBezTo>
                  <a:cubicBezTo>
                    <a:pt x="4208" y="2282"/>
                    <a:pt x="4959" y="2706"/>
                    <a:pt x="6206" y="3020"/>
                  </a:cubicBezTo>
                  <a:cubicBezTo>
                    <a:pt x="6127" y="3104"/>
                    <a:pt x="6011" y="3145"/>
                    <a:pt x="5857" y="3145"/>
                  </a:cubicBezTo>
                  <a:cubicBezTo>
                    <a:pt x="5608" y="3145"/>
                    <a:pt x="5261" y="3036"/>
                    <a:pt x="4815" y="2820"/>
                  </a:cubicBezTo>
                  <a:cubicBezTo>
                    <a:pt x="4203" y="2526"/>
                    <a:pt x="2990" y="1499"/>
                    <a:pt x="2460" y="1499"/>
                  </a:cubicBezTo>
                  <a:cubicBezTo>
                    <a:pt x="2303" y="1499"/>
                    <a:pt x="2206" y="1589"/>
                    <a:pt x="2202" y="1815"/>
                  </a:cubicBezTo>
                  <a:cubicBezTo>
                    <a:pt x="2185" y="2799"/>
                    <a:pt x="3351" y="3181"/>
                    <a:pt x="3653" y="3397"/>
                  </a:cubicBezTo>
                  <a:cubicBezTo>
                    <a:pt x="3886" y="3565"/>
                    <a:pt x="3882" y="3810"/>
                    <a:pt x="3641" y="3810"/>
                  </a:cubicBezTo>
                  <a:cubicBezTo>
                    <a:pt x="3571" y="3810"/>
                    <a:pt x="3482" y="3789"/>
                    <a:pt x="3373" y="3741"/>
                  </a:cubicBezTo>
                  <a:cubicBezTo>
                    <a:pt x="2982" y="3572"/>
                    <a:pt x="1813" y="2324"/>
                    <a:pt x="1257" y="2324"/>
                  </a:cubicBezTo>
                  <a:cubicBezTo>
                    <a:pt x="1113" y="2324"/>
                    <a:pt x="1010" y="2408"/>
                    <a:pt x="972" y="2617"/>
                  </a:cubicBezTo>
                  <a:cubicBezTo>
                    <a:pt x="790" y="3631"/>
                    <a:pt x="2579" y="4390"/>
                    <a:pt x="2579" y="4390"/>
                  </a:cubicBezTo>
                  <a:cubicBezTo>
                    <a:pt x="2579" y="4390"/>
                    <a:pt x="1804" y="4227"/>
                    <a:pt x="1120" y="4227"/>
                  </a:cubicBezTo>
                  <a:cubicBezTo>
                    <a:pt x="526" y="4227"/>
                    <a:pt x="1" y="4350"/>
                    <a:pt x="115" y="4810"/>
                  </a:cubicBezTo>
                  <a:cubicBezTo>
                    <a:pt x="213" y="5212"/>
                    <a:pt x="685" y="5331"/>
                    <a:pt x="1210" y="5331"/>
                  </a:cubicBezTo>
                  <a:cubicBezTo>
                    <a:pt x="1976" y="5331"/>
                    <a:pt x="2855" y="5077"/>
                    <a:pt x="2855" y="5077"/>
                  </a:cubicBezTo>
                  <a:cubicBezTo>
                    <a:pt x="2855" y="5077"/>
                    <a:pt x="3457" y="4945"/>
                    <a:pt x="3792" y="4903"/>
                  </a:cubicBezTo>
                  <a:lnTo>
                    <a:pt x="3792" y="4903"/>
                  </a:lnTo>
                  <a:cubicBezTo>
                    <a:pt x="3071" y="5297"/>
                    <a:pt x="2316" y="6260"/>
                    <a:pt x="2758" y="6633"/>
                  </a:cubicBezTo>
                  <a:cubicBezTo>
                    <a:pt x="2851" y="6713"/>
                    <a:pt x="2950" y="6747"/>
                    <a:pt x="3052" y="6747"/>
                  </a:cubicBezTo>
                  <a:cubicBezTo>
                    <a:pt x="3430" y="6747"/>
                    <a:pt x="3837" y="6275"/>
                    <a:pt x="4064" y="5934"/>
                  </a:cubicBezTo>
                  <a:cubicBezTo>
                    <a:pt x="4352" y="5501"/>
                    <a:pt x="5035" y="4899"/>
                    <a:pt x="5582" y="4755"/>
                  </a:cubicBezTo>
                  <a:lnTo>
                    <a:pt x="5582" y="4755"/>
                  </a:lnTo>
                  <a:cubicBezTo>
                    <a:pt x="4823" y="5412"/>
                    <a:pt x="4361" y="6370"/>
                    <a:pt x="4700" y="6710"/>
                  </a:cubicBezTo>
                  <a:cubicBezTo>
                    <a:pt x="4808" y="6817"/>
                    <a:pt x="4943" y="6875"/>
                    <a:pt x="5086" y="6875"/>
                  </a:cubicBezTo>
                  <a:cubicBezTo>
                    <a:pt x="5398" y="6875"/>
                    <a:pt x="5747" y="6598"/>
                    <a:pt x="5939" y="5938"/>
                  </a:cubicBezTo>
                  <a:cubicBezTo>
                    <a:pt x="6219" y="4971"/>
                    <a:pt x="7097" y="4131"/>
                    <a:pt x="7563" y="3906"/>
                  </a:cubicBezTo>
                  <a:lnTo>
                    <a:pt x="7563" y="3906"/>
                  </a:lnTo>
                  <a:cubicBezTo>
                    <a:pt x="6846" y="4627"/>
                    <a:pt x="6422" y="5968"/>
                    <a:pt x="6885" y="6281"/>
                  </a:cubicBezTo>
                  <a:cubicBezTo>
                    <a:pt x="6998" y="6358"/>
                    <a:pt x="7125" y="6395"/>
                    <a:pt x="7253" y="6395"/>
                  </a:cubicBezTo>
                  <a:cubicBezTo>
                    <a:pt x="7643" y="6395"/>
                    <a:pt x="8042" y="6048"/>
                    <a:pt x="8081" y="5399"/>
                  </a:cubicBezTo>
                  <a:cubicBezTo>
                    <a:pt x="8136" y="4534"/>
                    <a:pt x="8361" y="3749"/>
                    <a:pt x="8963" y="3304"/>
                  </a:cubicBezTo>
                  <a:lnTo>
                    <a:pt x="8963" y="3304"/>
                  </a:lnTo>
                  <a:cubicBezTo>
                    <a:pt x="8865" y="3444"/>
                    <a:pt x="8713" y="4114"/>
                    <a:pt x="8971" y="4661"/>
                  </a:cubicBezTo>
                  <a:cubicBezTo>
                    <a:pt x="9065" y="4862"/>
                    <a:pt x="9177" y="4946"/>
                    <a:pt x="9287" y="4946"/>
                  </a:cubicBezTo>
                  <a:cubicBezTo>
                    <a:pt x="9475" y="4946"/>
                    <a:pt x="9661" y="4700"/>
                    <a:pt x="9752" y="4369"/>
                  </a:cubicBezTo>
                  <a:cubicBezTo>
                    <a:pt x="9892" y="3843"/>
                    <a:pt x="9680" y="3266"/>
                    <a:pt x="10078" y="2854"/>
                  </a:cubicBezTo>
                  <a:lnTo>
                    <a:pt x="10078" y="2854"/>
                  </a:lnTo>
                  <a:cubicBezTo>
                    <a:pt x="9956" y="3144"/>
                    <a:pt x="10156" y="3517"/>
                    <a:pt x="10460" y="3517"/>
                  </a:cubicBezTo>
                  <a:cubicBezTo>
                    <a:pt x="10534" y="3517"/>
                    <a:pt x="10615" y="3495"/>
                    <a:pt x="10698" y="3444"/>
                  </a:cubicBezTo>
                  <a:cubicBezTo>
                    <a:pt x="11117" y="3181"/>
                    <a:pt x="10888" y="1701"/>
                    <a:pt x="10948" y="874"/>
                  </a:cubicBezTo>
                  <a:lnTo>
                    <a:pt x="10948" y="874"/>
                  </a:lnTo>
                  <a:cubicBezTo>
                    <a:pt x="10894" y="898"/>
                    <a:pt x="10830" y="908"/>
                    <a:pt x="10759" y="908"/>
                  </a:cubicBezTo>
                  <a:cubicBezTo>
                    <a:pt x="10290" y="908"/>
                    <a:pt x="9499" y="452"/>
                    <a:pt x="9110" y="452"/>
                  </a:cubicBezTo>
                  <a:cubicBezTo>
                    <a:pt x="9019" y="452"/>
                    <a:pt x="8950" y="477"/>
                    <a:pt x="8912" y="539"/>
                  </a:cubicBezTo>
                  <a:cubicBezTo>
                    <a:pt x="8687" y="903"/>
                    <a:pt x="8933" y="1022"/>
                    <a:pt x="9582" y="1370"/>
                  </a:cubicBezTo>
                  <a:cubicBezTo>
                    <a:pt x="9530" y="1393"/>
                    <a:pt x="9471" y="1403"/>
                    <a:pt x="9407" y="1403"/>
                  </a:cubicBezTo>
                  <a:cubicBezTo>
                    <a:pt x="9080" y="1403"/>
                    <a:pt x="8630" y="1131"/>
                    <a:pt x="8403" y="886"/>
                  </a:cubicBezTo>
                  <a:cubicBezTo>
                    <a:pt x="8198" y="666"/>
                    <a:pt x="7743" y="301"/>
                    <a:pt x="7478" y="301"/>
                  </a:cubicBezTo>
                  <a:cubicBezTo>
                    <a:pt x="7385" y="301"/>
                    <a:pt x="7316" y="344"/>
                    <a:pt x="7287" y="454"/>
                  </a:cubicBezTo>
                  <a:cubicBezTo>
                    <a:pt x="7177" y="878"/>
                    <a:pt x="7733" y="1438"/>
                    <a:pt x="8721" y="1955"/>
                  </a:cubicBezTo>
                  <a:cubicBezTo>
                    <a:pt x="8610" y="1984"/>
                    <a:pt x="8500" y="1998"/>
                    <a:pt x="8392" y="1998"/>
                  </a:cubicBezTo>
                  <a:cubicBezTo>
                    <a:pt x="7380" y="1998"/>
                    <a:pt x="6517" y="830"/>
                    <a:pt x="6253" y="420"/>
                  </a:cubicBezTo>
                  <a:cubicBezTo>
                    <a:pt x="6090" y="169"/>
                    <a:pt x="5826" y="1"/>
                    <a:pt x="5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754825" y="2295675"/>
              <a:ext cx="236600" cy="105900"/>
            </a:xfrm>
            <a:custGeom>
              <a:avLst/>
              <a:gdLst/>
              <a:ahLst/>
              <a:cxnLst/>
              <a:rect l="l" t="t" r="r" b="b"/>
              <a:pathLst>
                <a:path w="9464" h="4236" extrusionOk="0">
                  <a:moveTo>
                    <a:pt x="9421" y="0"/>
                  </a:moveTo>
                  <a:cubicBezTo>
                    <a:pt x="9412" y="0"/>
                    <a:pt x="9402" y="4"/>
                    <a:pt x="9395" y="11"/>
                  </a:cubicBezTo>
                  <a:cubicBezTo>
                    <a:pt x="9387" y="19"/>
                    <a:pt x="8377" y="931"/>
                    <a:pt x="6727" y="1898"/>
                  </a:cubicBezTo>
                  <a:cubicBezTo>
                    <a:pt x="5201" y="2789"/>
                    <a:pt x="2804" y="3904"/>
                    <a:pt x="34" y="4163"/>
                  </a:cubicBezTo>
                  <a:cubicBezTo>
                    <a:pt x="17" y="4163"/>
                    <a:pt x="1" y="4184"/>
                    <a:pt x="5" y="4205"/>
                  </a:cubicBezTo>
                  <a:cubicBezTo>
                    <a:pt x="5" y="4220"/>
                    <a:pt x="18" y="4236"/>
                    <a:pt x="36" y="4236"/>
                  </a:cubicBezTo>
                  <a:cubicBezTo>
                    <a:pt x="39" y="4236"/>
                    <a:pt x="41" y="4235"/>
                    <a:pt x="43" y="4235"/>
                  </a:cubicBezTo>
                  <a:cubicBezTo>
                    <a:pt x="2825" y="3976"/>
                    <a:pt x="5230" y="2857"/>
                    <a:pt x="6761" y="1962"/>
                  </a:cubicBezTo>
                  <a:cubicBezTo>
                    <a:pt x="8420" y="995"/>
                    <a:pt x="9438" y="74"/>
                    <a:pt x="9446" y="61"/>
                  </a:cubicBezTo>
                  <a:cubicBezTo>
                    <a:pt x="9463" y="49"/>
                    <a:pt x="9463" y="23"/>
                    <a:pt x="9446" y="11"/>
                  </a:cubicBezTo>
                  <a:lnTo>
                    <a:pt x="9442" y="6"/>
                  </a:lnTo>
                  <a:cubicBezTo>
                    <a:pt x="9436" y="2"/>
                    <a:pt x="9429" y="0"/>
                    <a:pt x="9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789075" y="2377950"/>
              <a:ext cx="61750" cy="59325"/>
            </a:xfrm>
            <a:custGeom>
              <a:avLst/>
              <a:gdLst/>
              <a:ahLst/>
              <a:cxnLst/>
              <a:rect l="l" t="t" r="r" b="b"/>
              <a:pathLst>
                <a:path w="2470" h="2373" extrusionOk="0">
                  <a:moveTo>
                    <a:pt x="2429" y="0"/>
                  </a:moveTo>
                  <a:cubicBezTo>
                    <a:pt x="2422" y="0"/>
                    <a:pt x="2416" y="2"/>
                    <a:pt x="2410" y="7"/>
                  </a:cubicBezTo>
                  <a:cubicBezTo>
                    <a:pt x="1434" y="537"/>
                    <a:pt x="30" y="2293"/>
                    <a:pt x="13" y="2310"/>
                  </a:cubicBezTo>
                  <a:cubicBezTo>
                    <a:pt x="1" y="2327"/>
                    <a:pt x="5" y="2348"/>
                    <a:pt x="22" y="2365"/>
                  </a:cubicBezTo>
                  <a:cubicBezTo>
                    <a:pt x="27" y="2370"/>
                    <a:pt x="34" y="2372"/>
                    <a:pt x="41" y="2372"/>
                  </a:cubicBezTo>
                  <a:cubicBezTo>
                    <a:pt x="53" y="2372"/>
                    <a:pt x="65" y="2367"/>
                    <a:pt x="73" y="2356"/>
                  </a:cubicBezTo>
                  <a:cubicBezTo>
                    <a:pt x="85" y="2339"/>
                    <a:pt x="1481" y="596"/>
                    <a:pt x="2444" y="70"/>
                  </a:cubicBezTo>
                  <a:cubicBezTo>
                    <a:pt x="2465" y="62"/>
                    <a:pt x="2469" y="36"/>
                    <a:pt x="2456" y="19"/>
                  </a:cubicBezTo>
                  <a:cubicBezTo>
                    <a:pt x="2456" y="15"/>
                    <a:pt x="2452" y="11"/>
                    <a:pt x="2448" y="7"/>
                  </a:cubicBezTo>
                  <a:cubicBezTo>
                    <a:pt x="2441" y="2"/>
                    <a:pt x="2435" y="0"/>
                    <a:pt x="2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746000" y="2351300"/>
              <a:ext cx="64050" cy="41175"/>
            </a:xfrm>
            <a:custGeom>
              <a:avLst/>
              <a:gdLst/>
              <a:ahLst/>
              <a:cxnLst/>
              <a:rect l="l" t="t" r="r" b="b"/>
              <a:pathLst>
                <a:path w="2562" h="1647" extrusionOk="0">
                  <a:moveTo>
                    <a:pt x="51" y="0"/>
                  </a:moveTo>
                  <a:cubicBezTo>
                    <a:pt x="24" y="0"/>
                    <a:pt x="0" y="33"/>
                    <a:pt x="23" y="59"/>
                  </a:cubicBezTo>
                  <a:cubicBezTo>
                    <a:pt x="935" y="1153"/>
                    <a:pt x="2487" y="1641"/>
                    <a:pt x="2500" y="1645"/>
                  </a:cubicBezTo>
                  <a:cubicBezTo>
                    <a:pt x="2503" y="1646"/>
                    <a:pt x="2506" y="1646"/>
                    <a:pt x="2509" y="1646"/>
                  </a:cubicBezTo>
                  <a:cubicBezTo>
                    <a:pt x="2542" y="1646"/>
                    <a:pt x="2561" y="1605"/>
                    <a:pt x="2538" y="1582"/>
                  </a:cubicBezTo>
                  <a:cubicBezTo>
                    <a:pt x="2534" y="1577"/>
                    <a:pt x="2529" y="1573"/>
                    <a:pt x="2525" y="1573"/>
                  </a:cubicBezTo>
                  <a:cubicBezTo>
                    <a:pt x="2508" y="1569"/>
                    <a:pt x="981" y="1090"/>
                    <a:pt x="78" y="12"/>
                  </a:cubicBezTo>
                  <a:cubicBezTo>
                    <a:pt x="70" y="4"/>
                    <a:pt x="60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838900" y="2356850"/>
              <a:ext cx="60275" cy="82550"/>
            </a:xfrm>
            <a:custGeom>
              <a:avLst/>
              <a:gdLst/>
              <a:ahLst/>
              <a:cxnLst/>
              <a:rect l="l" t="t" r="r" b="b"/>
              <a:pathLst>
                <a:path w="2411" h="3302" extrusionOk="0">
                  <a:moveTo>
                    <a:pt x="2368" y="0"/>
                  </a:moveTo>
                  <a:cubicBezTo>
                    <a:pt x="2360" y="0"/>
                    <a:pt x="2353" y="2"/>
                    <a:pt x="2347" y="7"/>
                  </a:cubicBezTo>
                  <a:cubicBezTo>
                    <a:pt x="883" y="961"/>
                    <a:pt x="18" y="3230"/>
                    <a:pt x="9" y="3251"/>
                  </a:cubicBezTo>
                  <a:cubicBezTo>
                    <a:pt x="1" y="3272"/>
                    <a:pt x="14" y="3294"/>
                    <a:pt x="31" y="3298"/>
                  </a:cubicBezTo>
                  <a:cubicBezTo>
                    <a:pt x="36" y="3300"/>
                    <a:pt x="42" y="3301"/>
                    <a:pt x="47" y="3301"/>
                  </a:cubicBezTo>
                  <a:cubicBezTo>
                    <a:pt x="62" y="3301"/>
                    <a:pt x="74" y="3292"/>
                    <a:pt x="77" y="3277"/>
                  </a:cubicBezTo>
                  <a:cubicBezTo>
                    <a:pt x="86" y="3255"/>
                    <a:pt x="947" y="1012"/>
                    <a:pt x="2385" y="70"/>
                  </a:cubicBezTo>
                  <a:cubicBezTo>
                    <a:pt x="2402" y="57"/>
                    <a:pt x="2410" y="32"/>
                    <a:pt x="2397" y="15"/>
                  </a:cubicBezTo>
                  <a:cubicBezTo>
                    <a:pt x="2393" y="11"/>
                    <a:pt x="2389" y="11"/>
                    <a:pt x="2389" y="7"/>
                  </a:cubicBezTo>
                  <a:cubicBezTo>
                    <a:pt x="2383" y="2"/>
                    <a:pt x="2375" y="0"/>
                    <a:pt x="2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817925" y="2315875"/>
              <a:ext cx="94925" cy="36000"/>
            </a:xfrm>
            <a:custGeom>
              <a:avLst/>
              <a:gdLst/>
              <a:ahLst/>
              <a:cxnLst/>
              <a:rect l="l" t="t" r="r" b="b"/>
              <a:pathLst>
                <a:path w="3797" h="1440" extrusionOk="0">
                  <a:moveTo>
                    <a:pt x="45" y="1"/>
                  </a:moveTo>
                  <a:cubicBezTo>
                    <a:pt x="33" y="1"/>
                    <a:pt x="21" y="7"/>
                    <a:pt x="13" y="17"/>
                  </a:cubicBezTo>
                  <a:cubicBezTo>
                    <a:pt x="0" y="34"/>
                    <a:pt x="4" y="55"/>
                    <a:pt x="21" y="68"/>
                  </a:cubicBezTo>
                  <a:cubicBezTo>
                    <a:pt x="1566" y="1284"/>
                    <a:pt x="2875" y="1439"/>
                    <a:pt x="3450" y="1439"/>
                  </a:cubicBezTo>
                  <a:cubicBezTo>
                    <a:pt x="3647" y="1439"/>
                    <a:pt x="3758" y="1421"/>
                    <a:pt x="3762" y="1421"/>
                  </a:cubicBezTo>
                  <a:cubicBezTo>
                    <a:pt x="3784" y="1417"/>
                    <a:pt x="3796" y="1395"/>
                    <a:pt x="3792" y="1378"/>
                  </a:cubicBezTo>
                  <a:cubicBezTo>
                    <a:pt x="3792" y="1370"/>
                    <a:pt x="3784" y="1361"/>
                    <a:pt x="3779" y="1357"/>
                  </a:cubicBezTo>
                  <a:cubicBezTo>
                    <a:pt x="3771" y="1349"/>
                    <a:pt x="3758" y="1344"/>
                    <a:pt x="3750" y="1344"/>
                  </a:cubicBezTo>
                  <a:cubicBezTo>
                    <a:pt x="3745" y="1346"/>
                    <a:pt x="3634" y="1365"/>
                    <a:pt x="3436" y="1365"/>
                  </a:cubicBezTo>
                  <a:cubicBezTo>
                    <a:pt x="2868" y="1365"/>
                    <a:pt x="1587" y="1207"/>
                    <a:pt x="68" y="8"/>
                  </a:cubicBezTo>
                  <a:cubicBezTo>
                    <a:pt x="61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775950" y="2325900"/>
              <a:ext cx="83250" cy="50650"/>
            </a:xfrm>
            <a:custGeom>
              <a:avLst/>
              <a:gdLst/>
              <a:ahLst/>
              <a:cxnLst/>
              <a:rect l="l" t="t" r="r" b="b"/>
              <a:pathLst>
                <a:path w="3330" h="2026" extrusionOk="0">
                  <a:moveTo>
                    <a:pt x="56" y="0"/>
                  </a:moveTo>
                  <a:cubicBezTo>
                    <a:pt x="29" y="0"/>
                    <a:pt x="1" y="35"/>
                    <a:pt x="25" y="65"/>
                  </a:cubicBezTo>
                  <a:cubicBezTo>
                    <a:pt x="1336" y="1826"/>
                    <a:pt x="3270" y="2025"/>
                    <a:pt x="3287" y="2025"/>
                  </a:cubicBezTo>
                  <a:cubicBezTo>
                    <a:pt x="3289" y="2025"/>
                    <a:pt x="3291" y="2026"/>
                    <a:pt x="3293" y="2026"/>
                  </a:cubicBezTo>
                  <a:cubicBezTo>
                    <a:pt x="3311" y="2026"/>
                    <a:pt x="3325" y="2010"/>
                    <a:pt x="3329" y="1991"/>
                  </a:cubicBezTo>
                  <a:cubicBezTo>
                    <a:pt x="3329" y="1978"/>
                    <a:pt x="3325" y="1970"/>
                    <a:pt x="3316" y="1961"/>
                  </a:cubicBezTo>
                  <a:cubicBezTo>
                    <a:pt x="3308" y="1957"/>
                    <a:pt x="3304" y="1953"/>
                    <a:pt x="3295" y="1949"/>
                  </a:cubicBezTo>
                  <a:cubicBezTo>
                    <a:pt x="3274" y="1949"/>
                    <a:pt x="1374" y="1754"/>
                    <a:pt x="84" y="19"/>
                  </a:cubicBezTo>
                  <a:cubicBezTo>
                    <a:pt x="77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894475" y="2335800"/>
              <a:ext cx="41700" cy="87075"/>
            </a:xfrm>
            <a:custGeom>
              <a:avLst/>
              <a:gdLst/>
              <a:ahLst/>
              <a:cxnLst/>
              <a:rect l="l" t="t" r="r" b="b"/>
              <a:pathLst>
                <a:path w="1668" h="3483" extrusionOk="0">
                  <a:moveTo>
                    <a:pt x="1626" y="0"/>
                  </a:moveTo>
                  <a:cubicBezTo>
                    <a:pt x="1615" y="0"/>
                    <a:pt x="1606" y="5"/>
                    <a:pt x="1600" y="13"/>
                  </a:cubicBezTo>
                  <a:cubicBezTo>
                    <a:pt x="145" y="1481"/>
                    <a:pt x="1" y="3423"/>
                    <a:pt x="1" y="3444"/>
                  </a:cubicBezTo>
                  <a:cubicBezTo>
                    <a:pt x="1" y="3466"/>
                    <a:pt x="13" y="3482"/>
                    <a:pt x="34" y="3482"/>
                  </a:cubicBezTo>
                  <a:cubicBezTo>
                    <a:pt x="56" y="3482"/>
                    <a:pt x="73" y="3470"/>
                    <a:pt x="73" y="3449"/>
                  </a:cubicBezTo>
                  <a:cubicBezTo>
                    <a:pt x="77" y="3427"/>
                    <a:pt x="217" y="1514"/>
                    <a:pt x="1655" y="64"/>
                  </a:cubicBezTo>
                  <a:cubicBezTo>
                    <a:pt x="1667" y="51"/>
                    <a:pt x="1667" y="26"/>
                    <a:pt x="1655" y="13"/>
                  </a:cubicBezTo>
                  <a:cubicBezTo>
                    <a:pt x="1646" y="5"/>
                    <a:pt x="1636" y="0"/>
                    <a:pt x="1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37625" y="2318600"/>
              <a:ext cx="24525" cy="68025"/>
            </a:xfrm>
            <a:custGeom>
              <a:avLst/>
              <a:gdLst/>
              <a:ahLst/>
              <a:cxnLst/>
              <a:rect l="l" t="t" r="r" b="b"/>
              <a:pathLst>
                <a:path w="981" h="2721" extrusionOk="0">
                  <a:moveTo>
                    <a:pt x="938" y="1"/>
                  </a:moveTo>
                  <a:cubicBezTo>
                    <a:pt x="929" y="1"/>
                    <a:pt x="920" y="5"/>
                    <a:pt x="913" y="14"/>
                  </a:cubicBezTo>
                  <a:cubicBezTo>
                    <a:pt x="1" y="998"/>
                    <a:pt x="306" y="2669"/>
                    <a:pt x="310" y="2686"/>
                  </a:cubicBezTo>
                  <a:cubicBezTo>
                    <a:pt x="312" y="2710"/>
                    <a:pt x="328" y="2720"/>
                    <a:pt x="345" y="2720"/>
                  </a:cubicBezTo>
                  <a:cubicBezTo>
                    <a:pt x="367" y="2720"/>
                    <a:pt x="390" y="2702"/>
                    <a:pt x="383" y="2673"/>
                  </a:cubicBezTo>
                  <a:cubicBezTo>
                    <a:pt x="378" y="2656"/>
                    <a:pt x="81" y="1023"/>
                    <a:pt x="964" y="61"/>
                  </a:cubicBezTo>
                  <a:cubicBezTo>
                    <a:pt x="981" y="48"/>
                    <a:pt x="976" y="22"/>
                    <a:pt x="964" y="10"/>
                  </a:cubicBezTo>
                  <a:cubicBezTo>
                    <a:pt x="956" y="4"/>
                    <a:pt x="947" y="1"/>
                    <a:pt x="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64875" y="2307175"/>
              <a:ext cx="12550" cy="49350"/>
            </a:xfrm>
            <a:custGeom>
              <a:avLst/>
              <a:gdLst/>
              <a:ahLst/>
              <a:cxnLst/>
              <a:rect l="l" t="t" r="r" b="b"/>
              <a:pathLst>
                <a:path w="502" h="1974" extrusionOk="0">
                  <a:moveTo>
                    <a:pt x="459" y="0"/>
                  </a:moveTo>
                  <a:cubicBezTo>
                    <a:pt x="447" y="0"/>
                    <a:pt x="435" y="7"/>
                    <a:pt x="429" y="21"/>
                  </a:cubicBezTo>
                  <a:cubicBezTo>
                    <a:pt x="1" y="831"/>
                    <a:pt x="344" y="1900"/>
                    <a:pt x="361" y="1947"/>
                  </a:cubicBezTo>
                  <a:cubicBezTo>
                    <a:pt x="366" y="1965"/>
                    <a:pt x="380" y="1973"/>
                    <a:pt x="395" y="1973"/>
                  </a:cubicBezTo>
                  <a:cubicBezTo>
                    <a:pt x="417" y="1973"/>
                    <a:pt x="440" y="1954"/>
                    <a:pt x="429" y="1926"/>
                  </a:cubicBezTo>
                  <a:cubicBezTo>
                    <a:pt x="425" y="1913"/>
                    <a:pt x="81" y="836"/>
                    <a:pt x="493" y="55"/>
                  </a:cubicBezTo>
                  <a:cubicBezTo>
                    <a:pt x="501" y="38"/>
                    <a:pt x="497" y="21"/>
                    <a:pt x="484" y="9"/>
                  </a:cubicBezTo>
                  <a:lnTo>
                    <a:pt x="476" y="4"/>
                  </a:lnTo>
                  <a:cubicBezTo>
                    <a:pt x="470" y="2"/>
                    <a:pt x="465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853450" y="2295975"/>
              <a:ext cx="71800" cy="48350"/>
            </a:xfrm>
            <a:custGeom>
              <a:avLst/>
              <a:gdLst/>
              <a:ahLst/>
              <a:cxnLst/>
              <a:rect l="l" t="t" r="r" b="b"/>
              <a:pathLst>
                <a:path w="2872" h="1934" extrusionOk="0">
                  <a:moveTo>
                    <a:pt x="51" y="1"/>
                  </a:moveTo>
                  <a:cubicBezTo>
                    <a:pt x="24" y="1"/>
                    <a:pt x="0" y="31"/>
                    <a:pt x="17" y="58"/>
                  </a:cubicBezTo>
                  <a:cubicBezTo>
                    <a:pt x="1527" y="1750"/>
                    <a:pt x="2816" y="1933"/>
                    <a:pt x="2829" y="1933"/>
                  </a:cubicBezTo>
                  <a:cubicBezTo>
                    <a:pt x="2831" y="1933"/>
                    <a:pt x="2834" y="1933"/>
                    <a:pt x="2836" y="1933"/>
                  </a:cubicBezTo>
                  <a:cubicBezTo>
                    <a:pt x="2851" y="1933"/>
                    <a:pt x="2867" y="1921"/>
                    <a:pt x="2867" y="1903"/>
                  </a:cubicBezTo>
                  <a:cubicBezTo>
                    <a:pt x="2872" y="1890"/>
                    <a:pt x="2867" y="1877"/>
                    <a:pt x="2855" y="1869"/>
                  </a:cubicBezTo>
                  <a:cubicBezTo>
                    <a:pt x="2850" y="1865"/>
                    <a:pt x="2842" y="1865"/>
                    <a:pt x="2838" y="1865"/>
                  </a:cubicBezTo>
                  <a:cubicBezTo>
                    <a:pt x="2825" y="1860"/>
                    <a:pt x="1561" y="1678"/>
                    <a:pt x="72" y="7"/>
                  </a:cubicBezTo>
                  <a:cubicBezTo>
                    <a:pt x="65" y="3"/>
                    <a:pt x="58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02100" y="2296150"/>
              <a:ext cx="48500" cy="32275"/>
            </a:xfrm>
            <a:custGeom>
              <a:avLst/>
              <a:gdLst/>
              <a:ahLst/>
              <a:cxnLst/>
              <a:rect l="l" t="t" r="r" b="b"/>
              <a:pathLst>
                <a:path w="1940" h="1291" extrusionOk="0">
                  <a:moveTo>
                    <a:pt x="43" y="0"/>
                  </a:moveTo>
                  <a:cubicBezTo>
                    <a:pt x="34" y="0"/>
                    <a:pt x="24" y="4"/>
                    <a:pt x="18" y="13"/>
                  </a:cubicBezTo>
                  <a:cubicBezTo>
                    <a:pt x="1" y="25"/>
                    <a:pt x="1" y="51"/>
                    <a:pt x="18" y="64"/>
                  </a:cubicBezTo>
                  <a:cubicBezTo>
                    <a:pt x="815" y="920"/>
                    <a:pt x="1880" y="1285"/>
                    <a:pt x="1888" y="1289"/>
                  </a:cubicBezTo>
                  <a:cubicBezTo>
                    <a:pt x="1892" y="1290"/>
                    <a:pt x="1895" y="1290"/>
                    <a:pt x="1899" y="1290"/>
                  </a:cubicBezTo>
                  <a:cubicBezTo>
                    <a:pt x="1916" y="1290"/>
                    <a:pt x="1931" y="1282"/>
                    <a:pt x="1935" y="1264"/>
                  </a:cubicBezTo>
                  <a:cubicBezTo>
                    <a:pt x="1939" y="1251"/>
                    <a:pt x="1935" y="1234"/>
                    <a:pt x="1927" y="1226"/>
                  </a:cubicBezTo>
                  <a:cubicBezTo>
                    <a:pt x="1922" y="1222"/>
                    <a:pt x="1918" y="1217"/>
                    <a:pt x="1914" y="1217"/>
                  </a:cubicBezTo>
                  <a:cubicBezTo>
                    <a:pt x="1901" y="1213"/>
                    <a:pt x="853" y="857"/>
                    <a:pt x="69" y="13"/>
                  </a:cubicBezTo>
                  <a:cubicBezTo>
                    <a:pt x="62" y="4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1025" y="2298550"/>
              <a:ext cx="31100" cy="14500"/>
            </a:xfrm>
            <a:custGeom>
              <a:avLst/>
              <a:gdLst/>
              <a:ahLst/>
              <a:cxnLst/>
              <a:rect l="l" t="t" r="r" b="b"/>
              <a:pathLst>
                <a:path w="1244" h="580" extrusionOk="0">
                  <a:moveTo>
                    <a:pt x="41" y="1"/>
                  </a:moveTo>
                  <a:cubicBezTo>
                    <a:pt x="31" y="1"/>
                    <a:pt x="20" y="5"/>
                    <a:pt x="13" y="14"/>
                  </a:cubicBezTo>
                  <a:cubicBezTo>
                    <a:pt x="1" y="31"/>
                    <a:pt x="1" y="57"/>
                    <a:pt x="17" y="69"/>
                  </a:cubicBezTo>
                  <a:cubicBezTo>
                    <a:pt x="463" y="421"/>
                    <a:pt x="1167" y="574"/>
                    <a:pt x="1197" y="578"/>
                  </a:cubicBezTo>
                  <a:cubicBezTo>
                    <a:pt x="1199" y="579"/>
                    <a:pt x="1202" y="579"/>
                    <a:pt x="1205" y="579"/>
                  </a:cubicBezTo>
                  <a:cubicBezTo>
                    <a:pt x="1223" y="579"/>
                    <a:pt x="1240" y="567"/>
                    <a:pt x="1243" y="549"/>
                  </a:cubicBezTo>
                  <a:cubicBezTo>
                    <a:pt x="1243" y="536"/>
                    <a:pt x="1239" y="523"/>
                    <a:pt x="1231" y="515"/>
                  </a:cubicBezTo>
                  <a:cubicBezTo>
                    <a:pt x="1226" y="511"/>
                    <a:pt x="1222" y="506"/>
                    <a:pt x="1214" y="506"/>
                  </a:cubicBezTo>
                  <a:cubicBezTo>
                    <a:pt x="1209" y="502"/>
                    <a:pt x="497" y="349"/>
                    <a:pt x="64" y="10"/>
                  </a:cubicBezTo>
                  <a:cubicBezTo>
                    <a:pt x="58" y="4"/>
                    <a:pt x="50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207500" y="2275975"/>
              <a:ext cx="164450" cy="151800"/>
            </a:xfrm>
            <a:custGeom>
              <a:avLst/>
              <a:gdLst/>
              <a:ahLst/>
              <a:cxnLst/>
              <a:rect l="l" t="t" r="r" b="b"/>
              <a:pathLst>
                <a:path w="6578" h="6072" extrusionOk="0">
                  <a:moveTo>
                    <a:pt x="4092" y="0"/>
                  </a:moveTo>
                  <a:cubicBezTo>
                    <a:pt x="4003" y="0"/>
                    <a:pt x="3892" y="45"/>
                    <a:pt x="3758" y="150"/>
                  </a:cubicBezTo>
                  <a:cubicBezTo>
                    <a:pt x="3147" y="620"/>
                    <a:pt x="3080" y="2410"/>
                    <a:pt x="3080" y="2410"/>
                  </a:cubicBezTo>
                  <a:cubicBezTo>
                    <a:pt x="3080" y="2410"/>
                    <a:pt x="3088" y="1575"/>
                    <a:pt x="2867" y="799"/>
                  </a:cubicBezTo>
                  <a:cubicBezTo>
                    <a:pt x="2759" y="420"/>
                    <a:pt x="2533" y="239"/>
                    <a:pt x="2325" y="239"/>
                  </a:cubicBezTo>
                  <a:cubicBezTo>
                    <a:pt x="2109" y="239"/>
                    <a:pt x="1912" y="433"/>
                    <a:pt x="1883" y="803"/>
                  </a:cubicBezTo>
                  <a:cubicBezTo>
                    <a:pt x="1828" y="1532"/>
                    <a:pt x="2715" y="2448"/>
                    <a:pt x="2715" y="2448"/>
                  </a:cubicBezTo>
                  <a:cubicBezTo>
                    <a:pt x="2715" y="2448"/>
                    <a:pt x="2002" y="1719"/>
                    <a:pt x="1544" y="1430"/>
                  </a:cubicBezTo>
                  <a:cubicBezTo>
                    <a:pt x="1414" y="1350"/>
                    <a:pt x="1259" y="1312"/>
                    <a:pt x="1109" y="1312"/>
                  </a:cubicBezTo>
                  <a:cubicBezTo>
                    <a:pt x="731" y="1312"/>
                    <a:pt x="388" y="1555"/>
                    <a:pt x="586" y="1965"/>
                  </a:cubicBezTo>
                  <a:cubicBezTo>
                    <a:pt x="861" y="2542"/>
                    <a:pt x="2532" y="2762"/>
                    <a:pt x="2532" y="2762"/>
                  </a:cubicBezTo>
                  <a:cubicBezTo>
                    <a:pt x="2532" y="2762"/>
                    <a:pt x="1599" y="2792"/>
                    <a:pt x="899" y="2919"/>
                  </a:cubicBezTo>
                  <a:cubicBezTo>
                    <a:pt x="200" y="3051"/>
                    <a:pt x="0" y="3784"/>
                    <a:pt x="759" y="3907"/>
                  </a:cubicBezTo>
                  <a:cubicBezTo>
                    <a:pt x="809" y="3915"/>
                    <a:pt x="859" y="3919"/>
                    <a:pt x="911" y="3919"/>
                  </a:cubicBezTo>
                  <a:cubicBezTo>
                    <a:pt x="1656" y="3919"/>
                    <a:pt x="2613" y="3144"/>
                    <a:pt x="2613" y="3144"/>
                  </a:cubicBezTo>
                  <a:lnTo>
                    <a:pt x="2613" y="3144"/>
                  </a:lnTo>
                  <a:cubicBezTo>
                    <a:pt x="2613" y="3144"/>
                    <a:pt x="1642" y="4069"/>
                    <a:pt x="1336" y="4399"/>
                  </a:cubicBezTo>
                  <a:cubicBezTo>
                    <a:pt x="1042" y="4718"/>
                    <a:pt x="890" y="5493"/>
                    <a:pt x="1534" y="5493"/>
                  </a:cubicBezTo>
                  <a:cubicBezTo>
                    <a:pt x="1559" y="5493"/>
                    <a:pt x="1585" y="5492"/>
                    <a:pt x="1612" y="5490"/>
                  </a:cubicBezTo>
                  <a:cubicBezTo>
                    <a:pt x="2350" y="5426"/>
                    <a:pt x="2944" y="3339"/>
                    <a:pt x="2944" y="3339"/>
                  </a:cubicBezTo>
                  <a:lnTo>
                    <a:pt x="2944" y="3339"/>
                  </a:lnTo>
                  <a:cubicBezTo>
                    <a:pt x="2944" y="3339"/>
                    <a:pt x="2719" y="4735"/>
                    <a:pt x="2787" y="5434"/>
                  </a:cubicBezTo>
                  <a:cubicBezTo>
                    <a:pt x="2825" y="5825"/>
                    <a:pt x="3053" y="6071"/>
                    <a:pt x="3292" y="6071"/>
                  </a:cubicBezTo>
                  <a:cubicBezTo>
                    <a:pt x="3478" y="6071"/>
                    <a:pt x="3670" y="5922"/>
                    <a:pt x="3784" y="5574"/>
                  </a:cubicBezTo>
                  <a:cubicBezTo>
                    <a:pt x="4047" y="4785"/>
                    <a:pt x="3321" y="3280"/>
                    <a:pt x="3321" y="3280"/>
                  </a:cubicBezTo>
                  <a:lnTo>
                    <a:pt x="3321" y="3280"/>
                  </a:lnTo>
                  <a:cubicBezTo>
                    <a:pt x="3737" y="3746"/>
                    <a:pt x="4123" y="4243"/>
                    <a:pt x="4488" y="4752"/>
                  </a:cubicBezTo>
                  <a:cubicBezTo>
                    <a:pt x="4717" y="5088"/>
                    <a:pt x="5011" y="5253"/>
                    <a:pt x="5242" y="5253"/>
                  </a:cubicBezTo>
                  <a:cubicBezTo>
                    <a:pt x="5515" y="5253"/>
                    <a:pt x="5701" y="5023"/>
                    <a:pt x="5590" y="4573"/>
                  </a:cubicBezTo>
                  <a:cubicBezTo>
                    <a:pt x="5387" y="3738"/>
                    <a:pt x="3635" y="2983"/>
                    <a:pt x="3635" y="2983"/>
                  </a:cubicBezTo>
                  <a:lnTo>
                    <a:pt x="3635" y="2983"/>
                  </a:lnTo>
                  <a:cubicBezTo>
                    <a:pt x="3635" y="2983"/>
                    <a:pt x="4420" y="3199"/>
                    <a:pt x="5243" y="3339"/>
                  </a:cubicBezTo>
                  <a:cubicBezTo>
                    <a:pt x="5337" y="3356"/>
                    <a:pt x="5428" y="3363"/>
                    <a:pt x="5515" y="3363"/>
                  </a:cubicBezTo>
                  <a:cubicBezTo>
                    <a:pt x="6188" y="3363"/>
                    <a:pt x="6578" y="2905"/>
                    <a:pt x="5845" y="2593"/>
                  </a:cubicBezTo>
                  <a:cubicBezTo>
                    <a:pt x="5629" y="2499"/>
                    <a:pt x="5365" y="2465"/>
                    <a:pt x="5094" y="2465"/>
                  </a:cubicBezTo>
                  <a:cubicBezTo>
                    <a:pt x="4682" y="2465"/>
                    <a:pt x="4252" y="2544"/>
                    <a:pt x="3944" y="2617"/>
                  </a:cubicBezTo>
                  <a:lnTo>
                    <a:pt x="3944" y="2617"/>
                  </a:lnTo>
                  <a:cubicBezTo>
                    <a:pt x="4438" y="2470"/>
                    <a:pt x="5213" y="2203"/>
                    <a:pt x="5501" y="1901"/>
                  </a:cubicBezTo>
                  <a:cubicBezTo>
                    <a:pt x="5855" y="1523"/>
                    <a:pt x="5741" y="1012"/>
                    <a:pt x="5273" y="1012"/>
                  </a:cubicBezTo>
                  <a:cubicBezTo>
                    <a:pt x="5168" y="1012"/>
                    <a:pt x="5046" y="1037"/>
                    <a:pt x="4908" y="1095"/>
                  </a:cubicBezTo>
                  <a:cubicBezTo>
                    <a:pt x="4153" y="1414"/>
                    <a:pt x="3423" y="2423"/>
                    <a:pt x="3423" y="2423"/>
                  </a:cubicBezTo>
                  <a:cubicBezTo>
                    <a:pt x="3423" y="2423"/>
                    <a:pt x="4072" y="1422"/>
                    <a:pt x="4280" y="934"/>
                  </a:cubicBezTo>
                  <a:cubicBezTo>
                    <a:pt x="4445" y="551"/>
                    <a:pt x="440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251400" y="2351350"/>
              <a:ext cx="30775" cy="42450"/>
            </a:xfrm>
            <a:custGeom>
              <a:avLst/>
              <a:gdLst/>
              <a:ahLst/>
              <a:cxnLst/>
              <a:rect l="l" t="t" r="r" b="b"/>
              <a:pathLst>
                <a:path w="1231" h="1698" extrusionOk="0">
                  <a:moveTo>
                    <a:pt x="1196" y="1"/>
                  </a:moveTo>
                  <a:cubicBezTo>
                    <a:pt x="1188" y="1"/>
                    <a:pt x="1179" y="8"/>
                    <a:pt x="1175" y="15"/>
                  </a:cubicBezTo>
                  <a:cubicBezTo>
                    <a:pt x="1171" y="23"/>
                    <a:pt x="615" y="1164"/>
                    <a:pt x="13" y="1652"/>
                  </a:cubicBezTo>
                  <a:cubicBezTo>
                    <a:pt x="0" y="1660"/>
                    <a:pt x="0" y="1677"/>
                    <a:pt x="9" y="1686"/>
                  </a:cubicBezTo>
                  <a:cubicBezTo>
                    <a:pt x="14" y="1693"/>
                    <a:pt x="21" y="1698"/>
                    <a:pt x="30" y="1698"/>
                  </a:cubicBezTo>
                  <a:cubicBezTo>
                    <a:pt x="35" y="1698"/>
                    <a:pt x="42" y="1695"/>
                    <a:pt x="47" y="1690"/>
                  </a:cubicBezTo>
                  <a:cubicBezTo>
                    <a:pt x="658" y="1198"/>
                    <a:pt x="1217" y="48"/>
                    <a:pt x="1222" y="36"/>
                  </a:cubicBezTo>
                  <a:cubicBezTo>
                    <a:pt x="1230" y="23"/>
                    <a:pt x="1226" y="6"/>
                    <a:pt x="1209" y="2"/>
                  </a:cubicBezTo>
                  <a:lnTo>
                    <a:pt x="1201" y="2"/>
                  </a:lnTo>
                  <a:cubicBezTo>
                    <a:pt x="1199" y="1"/>
                    <a:pt x="1197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229550" y="2347525"/>
              <a:ext cx="50925" cy="14375"/>
            </a:xfrm>
            <a:custGeom>
              <a:avLst/>
              <a:gdLst/>
              <a:ahLst/>
              <a:cxnLst/>
              <a:rect l="l" t="t" r="r" b="b"/>
              <a:pathLst>
                <a:path w="2037" h="575" extrusionOk="0">
                  <a:moveTo>
                    <a:pt x="2007" y="0"/>
                  </a:moveTo>
                  <a:cubicBezTo>
                    <a:pt x="2004" y="0"/>
                    <a:pt x="2001" y="2"/>
                    <a:pt x="1998" y="2"/>
                  </a:cubicBezTo>
                  <a:cubicBezTo>
                    <a:pt x="1986" y="6"/>
                    <a:pt x="796" y="520"/>
                    <a:pt x="44" y="520"/>
                  </a:cubicBezTo>
                  <a:cubicBezTo>
                    <a:pt x="38" y="520"/>
                    <a:pt x="32" y="520"/>
                    <a:pt x="26" y="520"/>
                  </a:cubicBezTo>
                  <a:cubicBezTo>
                    <a:pt x="13" y="520"/>
                    <a:pt x="0" y="532"/>
                    <a:pt x="0" y="549"/>
                  </a:cubicBezTo>
                  <a:cubicBezTo>
                    <a:pt x="0" y="562"/>
                    <a:pt x="13" y="575"/>
                    <a:pt x="26" y="575"/>
                  </a:cubicBezTo>
                  <a:cubicBezTo>
                    <a:pt x="29" y="575"/>
                    <a:pt x="32" y="575"/>
                    <a:pt x="35" y="575"/>
                  </a:cubicBezTo>
                  <a:cubicBezTo>
                    <a:pt x="799" y="575"/>
                    <a:pt x="2007" y="57"/>
                    <a:pt x="2019" y="49"/>
                  </a:cubicBezTo>
                  <a:cubicBezTo>
                    <a:pt x="2032" y="45"/>
                    <a:pt x="2036" y="28"/>
                    <a:pt x="2032" y="15"/>
                  </a:cubicBezTo>
                  <a:cubicBezTo>
                    <a:pt x="2028" y="6"/>
                    <a:pt x="2019" y="2"/>
                    <a:pt x="2011" y="2"/>
                  </a:cubicBezTo>
                  <a:cubicBezTo>
                    <a:pt x="2009" y="1"/>
                    <a:pt x="2008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235800" y="2321150"/>
              <a:ext cx="47900" cy="23800"/>
            </a:xfrm>
            <a:custGeom>
              <a:avLst/>
              <a:gdLst/>
              <a:ahLst/>
              <a:cxnLst/>
              <a:rect l="l" t="t" r="r" b="b"/>
              <a:pathLst>
                <a:path w="1916" h="952" extrusionOk="0">
                  <a:moveTo>
                    <a:pt x="35" y="1"/>
                  </a:moveTo>
                  <a:cubicBezTo>
                    <a:pt x="13" y="1"/>
                    <a:pt x="1" y="31"/>
                    <a:pt x="13" y="48"/>
                  </a:cubicBezTo>
                  <a:cubicBezTo>
                    <a:pt x="569" y="641"/>
                    <a:pt x="1816" y="938"/>
                    <a:pt x="1871" y="951"/>
                  </a:cubicBezTo>
                  <a:cubicBezTo>
                    <a:pt x="1874" y="952"/>
                    <a:pt x="1876" y="952"/>
                    <a:pt x="1879" y="952"/>
                  </a:cubicBezTo>
                  <a:cubicBezTo>
                    <a:pt x="1907" y="952"/>
                    <a:pt x="1915" y="908"/>
                    <a:pt x="1884" y="900"/>
                  </a:cubicBezTo>
                  <a:cubicBezTo>
                    <a:pt x="1871" y="896"/>
                    <a:pt x="599" y="591"/>
                    <a:pt x="56" y="9"/>
                  </a:cubicBezTo>
                  <a:cubicBezTo>
                    <a:pt x="52" y="5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264975" y="2292650"/>
              <a:ext cx="18675" cy="49325"/>
            </a:xfrm>
            <a:custGeom>
              <a:avLst/>
              <a:gdLst/>
              <a:ahLst/>
              <a:cxnLst/>
              <a:rect l="l" t="t" r="r" b="b"/>
              <a:pathLst>
                <a:path w="747" h="1973" extrusionOk="0">
                  <a:moveTo>
                    <a:pt x="26" y="0"/>
                  </a:moveTo>
                  <a:cubicBezTo>
                    <a:pt x="9" y="0"/>
                    <a:pt x="0" y="13"/>
                    <a:pt x="0" y="25"/>
                  </a:cubicBezTo>
                  <a:cubicBezTo>
                    <a:pt x="59" y="819"/>
                    <a:pt x="687" y="1947"/>
                    <a:pt x="696" y="1960"/>
                  </a:cubicBezTo>
                  <a:cubicBezTo>
                    <a:pt x="701" y="1968"/>
                    <a:pt x="708" y="1972"/>
                    <a:pt x="716" y="1972"/>
                  </a:cubicBezTo>
                  <a:cubicBezTo>
                    <a:pt x="721" y="1972"/>
                    <a:pt x="725" y="1971"/>
                    <a:pt x="730" y="1968"/>
                  </a:cubicBezTo>
                  <a:cubicBezTo>
                    <a:pt x="742" y="1960"/>
                    <a:pt x="747" y="1947"/>
                    <a:pt x="742" y="1934"/>
                  </a:cubicBezTo>
                  <a:cubicBezTo>
                    <a:pt x="734" y="1921"/>
                    <a:pt x="110" y="806"/>
                    <a:pt x="51" y="25"/>
                  </a:cubicBezTo>
                  <a:cubicBezTo>
                    <a:pt x="51" y="9"/>
                    <a:pt x="43" y="0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286800" y="2290800"/>
              <a:ext cx="19550" cy="50400"/>
            </a:xfrm>
            <a:custGeom>
              <a:avLst/>
              <a:gdLst/>
              <a:ahLst/>
              <a:cxnLst/>
              <a:rect l="l" t="t" r="r" b="b"/>
              <a:pathLst>
                <a:path w="782" h="2016" extrusionOk="0">
                  <a:moveTo>
                    <a:pt x="749" y="1"/>
                  </a:moveTo>
                  <a:cubicBezTo>
                    <a:pt x="740" y="1"/>
                    <a:pt x="734" y="8"/>
                    <a:pt x="730" y="15"/>
                  </a:cubicBezTo>
                  <a:cubicBezTo>
                    <a:pt x="353" y="638"/>
                    <a:pt x="9" y="1966"/>
                    <a:pt x="5" y="1983"/>
                  </a:cubicBezTo>
                  <a:cubicBezTo>
                    <a:pt x="0" y="2003"/>
                    <a:pt x="17" y="2015"/>
                    <a:pt x="34" y="2015"/>
                  </a:cubicBezTo>
                  <a:cubicBezTo>
                    <a:pt x="45" y="2015"/>
                    <a:pt x="57" y="2009"/>
                    <a:pt x="60" y="1995"/>
                  </a:cubicBezTo>
                  <a:cubicBezTo>
                    <a:pt x="60" y="1978"/>
                    <a:pt x="404" y="659"/>
                    <a:pt x="777" y="40"/>
                  </a:cubicBezTo>
                  <a:cubicBezTo>
                    <a:pt x="781" y="27"/>
                    <a:pt x="781" y="15"/>
                    <a:pt x="769" y="6"/>
                  </a:cubicBezTo>
                  <a:cubicBezTo>
                    <a:pt x="764" y="2"/>
                    <a:pt x="760" y="2"/>
                    <a:pt x="756" y="2"/>
                  </a:cubicBezTo>
                  <a:cubicBezTo>
                    <a:pt x="753" y="1"/>
                    <a:pt x="751" y="1"/>
                    <a:pt x="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290100" y="2314700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41" y="0"/>
                  </a:moveTo>
                  <a:cubicBezTo>
                    <a:pt x="1833" y="0"/>
                    <a:pt x="1828" y="4"/>
                    <a:pt x="1824" y="9"/>
                  </a:cubicBezTo>
                  <a:cubicBezTo>
                    <a:pt x="1311" y="467"/>
                    <a:pt x="34" y="1145"/>
                    <a:pt x="22" y="1150"/>
                  </a:cubicBezTo>
                  <a:cubicBezTo>
                    <a:pt x="5" y="1158"/>
                    <a:pt x="0" y="1175"/>
                    <a:pt x="9" y="1184"/>
                  </a:cubicBezTo>
                  <a:cubicBezTo>
                    <a:pt x="14" y="1195"/>
                    <a:pt x="22" y="1201"/>
                    <a:pt x="30" y="1201"/>
                  </a:cubicBezTo>
                  <a:cubicBezTo>
                    <a:pt x="34" y="1201"/>
                    <a:pt x="38" y="1199"/>
                    <a:pt x="43" y="1196"/>
                  </a:cubicBezTo>
                  <a:cubicBezTo>
                    <a:pt x="55" y="1192"/>
                    <a:pt x="1341" y="509"/>
                    <a:pt x="1858" y="47"/>
                  </a:cubicBezTo>
                  <a:cubicBezTo>
                    <a:pt x="1867" y="38"/>
                    <a:pt x="1867" y="21"/>
                    <a:pt x="1858" y="9"/>
                  </a:cubicBezTo>
                  <a:cubicBezTo>
                    <a:pt x="1854" y="4"/>
                    <a:pt x="1845" y="0"/>
                    <a:pt x="1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289875" y="2345775"/>
              <a:ext cx="65250" cy="4575"/>
            </a:xfrm>
            <a:custGeom>
              <a:avLst/>
              <a:gdLst/>
              <a:ahLst/>
              <a:cxnLst/>
              <a:rect l="l" t="t" r="r" b="b"/>
              <a:pathLst>
                <a:path w="2610" h="183" extrusionOk="0">
                  <a:moveTo>
                    <a:pt x="479" y="0"/>
                  </a:moveTo>
                  <a:cubicBezTo>
                    <a:pt x="292" y="0"/>
                    <a:pt x="133" y="8"/>
                    <a:pt x="26" y="25"/>
                  </a:cubicBezTo>
                  <a:cubicBezTo>
                    <a:pt x="14" y="25"/>
                    <a:pt x="1" y="42"/>
                    <a:pt x="5" y="55"/>
                  </a:cubicBezTo>
                  <a:cubicBezTo>
                    <a:pt x="9" y="66"/>
                    <a:pt x="19" y="77"/>
                    <a:pt x="30" y="77"/>
                  </a:cubicBezTo>
                  <a:cubicBezTo>
                    <a:pt x="31" y="77"/>
                    <a:pt x="33" y="77"/>
                    <a:pt x="35" y="76"/>
                  </a:cubicBezTo>
                  <a:cubicBezTo>
                    <a:pt x="136" y="60"/>
                    <a:pt x="286" y="53"/>
                    <a:pt x="465" y="53"/>
                  </a:cubicBezTo>
                  <a:cubicBezTo>
                    <a:pt x="1246" y="53"/>
                    <a:pt x="2562" y="182"/>
                    <a:pt x="2580" y="182"/>
                  </a:cubicBezTo>
                  <a:cubicBezTo>
                    <a:pt x="2597" y="182"/>
                    <a:pt x="2605" y="174"/>
                    <a:pt x="2609" y="161"/>
                  </a:cubicBezTo>
                  <a:cubicBezTo>
                    <a:pt x="2609" y="144"/>
                    <a:pt x="2601" y="131"/>
                    <a:pt x="2584" y="131"/>
                  </a:cubicBezTo>
                  <a:cubicBezTo>
                    <a:pt x="2554" y="127"/>
                    <a:pt x="2228" y="93"/>
                    <a:pt x="1812" y="64"/>
                  </a:cubicBezTo>
                  <a:cubicBezTo>
                    <a:pt x="1387" y="32"/>
                    <a:pt x="871" y="0"/>
                    <a:pt x="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287025" y="2350325"/>
              <a:ext cx="50075" cy="45925"/>
            </a:xfrm>
            <a:custGeom>
              <a:avLst/>
              <a:gdLst/>
              <a:ahLst/>
              <a:cxnLst/>
              <a:rect l="l" t="t" r="r" b="b"/>
              <a:pathLst>
                <a:path w="2003" h="1837" extrusionOk="0">
                  <a:moveTo>
                    <a:pt x="34" y="0"/>
                  </a:moveTo>
                  <a:cubicBezTo>
                    <a:pt x="26" y="0"/>
                    <a:pt x="13" y="5"/>
                    <a:pt x="9" y="13"/>
                  </a:cubicBezTo>
                  <a:cubicBezTo>
                    <a:pt x="0" y="26"/>
                    <a:pt x="9" y="43"/>
                    <a:pt x="22" y="51"/>
                  </a:cubicBezTo>
                  <a:cubicBezTo>
                    <a:pt x="827" y="501"/>
                    <a:pt x="1939" y="1811"/>
                    <a:pt x="1951" y="1828"/>
                  </a:cubicBezTo>
                  <a:cubicBezTo>
                    <a:pt x="1956" y="1833"/>
                    <a:pt x="1963" y="1836"/>
                    <a:pt x="1971" y="1836"/>
                  </a:cubicBezTo>
                  <a:cubicBezTo>
                    <a:pt x="1977" y="1836"/>
                    <a:pt x="1984" y="1834"/>
                    <a:pt x="1990" y="1828"/>
                  </a:cubicBezTo>
                  <a:cubicBezTo>
                    <a:pt x="1998" y="1820"/>
                    <a:pt x="2002" y="1803"/>
                    <a:pt x="1990" y="1794"/>
                  </a:cubicBezTo>
                  <a:cubicBezTo>
                    <a:pt x="1981" y="1778"/>
                    <a:pt x="861" y="458"/>
                    <a:pt x="47" y="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284575" y="2349150"/>
              <a:ext cx="7250" cy="62950"/>
            </a:xfrm>
            <a:custGeom>
              <a:avLst/>
              <a:gdLst/>
              <a:ahLst/>
              <a:cxnLst/>
              <a:rect l="l" t="t" r="r" b="b"/>
              <a:pathLst>
                <a:path w="290" h="2518" extrusionOk="0">
                  <a:moveTo>
                    <a:pt x="30" y="1"/>
                  </a:moveTo>
                  <a:cubicBezTo>
                    <a:pt x="13" y="1"/>
                    <a:pt x="1" y="13"/>
                    <a:pt x="5" y="26"/>
                  </a:cubicBezTo>
                  <a:cubicBezTo>
                    <a:pt x="26" y="718"/>
                    <a:pt x="213" y="2461"/>
                    <a:pt x="234" y="2503"/>
                  </a:cubicBezTo>
                  <a:cubicBezTo>
                    <a:pt x="237" y="2513"/>
                    <a:pt x="248" y="2517"/>
                    <a:pt x="258" y="2517"/>
                  </a:cubicBezTo>
                  <a:cubicBezTo>
                    <a:pt x="261" y="2517"/>
                    <a:pt x="265" y="2517"/>
                    <a:pt x="268" y="2516"/>
                  </a:cubicBezTo>
                  <a:cubicBezTo>
                    <a:pt x="281" y="2512"/>
                    <a:pt x="289" y="2495"/>
                    <a:pt x="281" y="2482"/>
                  </a:cubicBezTo>
                  <a:cubicBezTo>
                    <a:pt x="268" y="2423"/>
                    <a:pt x="81" y="743"/>
                    <a:pt x="56" y="26"/>
                  </a:cubicBezTo>
                  <a:cubicBezTo>
                    <a:pt x="56" y="13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274400" y="2336325"/>
              <a:ext cx="22200" cy="20600"/>
            </a:xfrm>
            <a:custGeom>
              <a:avLst/>
              <a:gdLst/>
              <a:ahLst/>
              <a:cxnLst/>
              <a:rect l="l" t="t" r="r" b="b"/>
              <a:pathLst>
                <a:path w="888" h="824" extrusionOk="0">
                  <a:moveTo>
                    <a:pt x="442" y="0"/>
                  </a:moveTo>
                  <a:cubicBezTo>
                    <a:pt x="239" y="0"/>
                    <a:pt x="65" y="145"/>
                    <a:pt x="35" y="353"/>
                  </a:cubicBezTo>
                  <a:cubicBezTo>
                    <a:pt x="1" y="577"/>
                    <a:pt x="158" y="785"/>
                    <a:pt x="382" y="819"/>
                  </a:cubicBezTo>
                  <a:cubicBezTo>
                    <a:pt x="403" y="822"/>
                    <a:pt x="423" y="824"/>
                    <a:pt x="444" y="824"/>
                  </a:cubicBezTo>
                  <a:cubicBezTo>
                    <a:pt x="644" y="824"/>
                    <a:pt x="822" y="675"/>
                    <a:pt x="853" y="471"/>
                  </a:cubicBezTo>
                  <a:cubicBezTo>
                    <a:pt x="887" y="246"/>
                    <a:pt x="730" y="34"/>
                    <a:pt x="505" y="5"/>
                  </a:cubicBezTo>
                  <a:cubicBezTo>
                    <a:pt x="484" y="2"/>
                    <a:pt x="463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004925" y="2356975"/>
              <a:ext cx="145225" cy="144000"/>
            </a:xfrm>
            <a:custGeom>
              <a:avLst/>
              <a:gdLst/>
              <a:ahLst/>
              <a:cxnLst/>
              <a:rect l="l" t="t" r="r" b="b"/>
              <a:pathLst>
                <a:path w="5809" h="5760" extrusionOk="0">
                  <a:moveTo>
                    <a:pt x="3664" y="0"/>
                  </a:moveTo>
                  <a:cubicBezTo>
                    <a:pt x="3226" y="0"/>
                    <a:pt x="2730" y="328"/>
                    <a:pt x="2759" y="1257"/>
                  </a:cubicBezTo>
                  <a:cubicBezTo>
                    <a:pt x="2719" y="1039"/>
                    <a:pt x="2360" y="502"/>
                    <a:pt x="1896" y="502"/>
                  </a:cubicBezTo>
                  <a:cubicBezTo>
                    <a:pt x="1729" y="502"/>
                    <a:pt x="1548" y="572"/>
                    <a:pt x="1364" y="752"/>
                  </a:cubicBezTo>
                  <a:cubicBezTo>
                    <a:pt x="672" y="1435"/>
                    <a:pt x="1694" y="2258"/>
                    <a:pt x="1694" y="2258"/>
                  </a:cubicBezTo>
                  <a:cubicBezTo>
                    <a:pt x="1459" y="2191"/>
                    <a:pt x="1241" y="2151"/>
                    <a:pt x="1046" y="2151"/>
                  </a:cubicBezTo>
                  <a:cubicBezTo>
                    <a:pt x="673" y="2151"/>
                    <a:pt x="383" y="2299"/>
                    <a:pt x="210" y="2695"/>
                  </a:cubicBezTo>
                  <a:cubicBezTo>
                    <a:pt x="0" y="3178"/>
                    <a:pt x="368" y="3689"/>
                    <a:pt x="1116" y="3689"/>
                  </a:cubicBezTo>
                  <a:cubicBezTo>
                    <a:pt x="1307" y="3689"/>
                    <a:pt x="1522" y="3656"/>
                    <a:pt x="1758" y="3581"/>
                  </a:cubicBezTo>
                  <a:lnTo>
                    <a:pt x="1758" y="3581"/>
                  </a:lnTo>
                  <a:cubicBezTo>
                    <a:pt x="918" y="3891"/>
                    <a:pt x="897" y="4816"/>
                    <a:pt x="1304" y="5083"/>
                  </a:cubicBezTo>
                  <a:cubicBezTo>
                    <a:pt x="1439" y="5173"/>
                    <a:pt x="1595" y="5232"/>
                    <a:pt x="1765" y="5232"/>
                  </a:cubicBezTo>
                  <a:cubicBezTo>
                    <a:pt x="2104" y="5232"/>
                    <a:pt x="2495" y="4997"/>
                    <a:pt x="2857" y="4307"/>
                  </a:cubicBezTo>
                  <a:lnTo>
                    <a:pt x="2857" y="4307"/>
                  </a:lnTo>
                  <a:cubicBezTo>
                    <a:pt x="2631" y="5011"/>
                    <a:pt x="2988" y="5760"/>
                    <a:pt x="3586" y="5760"/>
                  </a:cubicBezTo>
                  <a:cubicBezTo>
                    <a:pt x="3607" y="5760"/>
                    <a:pt x="3628" y="5759"/>
                    <a:pt x="3650" y="5757"/>
                  </a:cubicBezTo>
                  <a:cubicBezTo>
                    <a:pt x="4286" y="5702"/>
                    <a:pt x="4655" y="4998"/>
                    <a:pt x="3989" y="4086"/>
                  </a:cubicBezTo>
                  <a:lnTo>
                    <a:pt x="3989" y="4086"/>
                  </a:lnTo>
                  <a:cubicBezTo>
                    <a:pt x="4222" y="4403"/>
                    <a:pt x="4520" y="4557"/>
                    <a:pt x="4773" y="4557"/>
                  </a:cubicBezTo>
                  <a:cubicBezTo>
                    <a:pt x="4929" y="4557"/>
                    <a:pt x="5068" y="4498"/>
                    <a:pt x="5164" y="4383"/>
                  </a:cubicBezTo>
                  <a:cubicBezTo>
                    <a:pt x="5410" y="4078"/>
                    <a:pt x="5809" y="3263"/>
                    <a:pt x="4494" y="2860"/>
                  </a:cubicBezTo>
                  <a:lnTo>
                    <a:pt x="4494" y="2860"/>
                  </a:lnTo>
                  <a:cubicBezTo>
                    <a:pt x="4523" y="2865"/>
                    <a:pt x="4554" y="2868"/>
                    <a:pt x="4586" y="2868"/>
                  </a:cubicBezTo>
                  <a:cubicBezTo>
                    <a:pt x="4988" y="2868"/>
                    <a:pt x="5569" y="2487"/>
                    <a:pt x="5601" y="2118"/>
                  </a:cubicBezTo>
                  <a:cubicBezTo>
                    <a:pt x="5624" y="1837"/>
                    <a:pt x="5453" y="1285"/>
                    <a:pt x="4928" y="1285"/>
                  </a:cubicBezTo>
                  <a:cubicBezTo>
                    <a:pt x="4699" y="1285"/>
                    <a:pt x="4403" y="1390"/>
                    <a:pt x="4027" y="1668"/>
                  </a:cubicBezTo>
                  <a:cubicBezTo>
                    <a:pt x="4485" y="943"/>
                    <a:pt x="4485" y="311"/>
                    <a:pt x="4027" y="82"/>
                  </a:cubicBezTo>
                  <a:cubicBezTo>
                    <a:pt x="3922" y="30"/>
                    <a:pt x="3796" y="0"/>
                    <a:pt x="3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031675" y="2385650"/>
              <a:ext cx="96050" cy="91600"/>
            </a:xfrm>
            <a:custGeom>
              <a:avLst/>
              <a:gdLst/>
              <a:ahLst/>
              <a:cxnLst/>
              <a:rect l="l" t="t" r="r" b="b"/>
              <a:pathLst>
                <a:path w="3842" h="3664" extrusionOk="0">
                  <a:moveTo>
                    <a:pt x="1716" y="0"/>
                  </a:moveTo>
                  <a:cubicBezTo>
                    <a:pt x="1648" y="0"/>
                    <a:pt x="1571" y="16"/>
                    <a:pt x="1485" y="51"/>
                  </a:cubicBezTo>
                  <a:cubicBezTo>
                    <a:pt x="900" y="288"/>
                    <a:pt x="1316" y="1043"/>
                    <a:pt x="1316" y="1043"/>
                  </a:cubicBezTo>
                  <a:cubicBezTo>
                    <a:pt x="1097" y="872"/>
                    <a:pt x="892" y="761"/>
                    <a:pt x="698" y="761"/>
                  </a:cubicBezTo>
                  <a:cubicBezTo>
                    <a:pt x="564" y="761"/>
                    <a:pt x="435" y="814"/>
                    <a:pt x="311" y="937"/>
                  </a:cubicBezTo>
                  <a:cubicBezTo>
                    <a:pt x="1" y="1238"/>
                    <a:pt x="234" y="1794"/>
                    <a:pt x="1032" y="1853"/>
                  </a:cubicBezTo>
                  <a:cubicBezTo>
                    <a:pt x="1023" y="1853"/>
                    <a:pt x="1014" y="1853"/>
                    <a:pt x="1006" y="1853"/>
                  </a:cubicBezTo>
                  <a:cubicBezTo>
                    <a:pt x="439" y="1853"/>
                    <a:pt x="211" y="2396"/>
                    <a:pt x="383" y="2655"/>
                  </a:cubicBezTo>
                  <a:cubicBezTo>
                    <a:pt x="475" y="2791"/>
                    <a:pt x="619" y="2894"/>
                    <a:pt x="817" y="2894"/>
                  </a:cubicBezTo>
                  <a:cubicBezTo>
                    <a:pt x="1002" y="2894"/>
                    <a:pt x="1234" y="2804"/>
                    <a:pt x="1515" y="2566"/>
                  </a:cubicBezTo>
                  <a:lnTo>
                    <a:pt x="1515" y="2566"/>
                  </a:lnTo>
                  <a:cubicBezTo>
                    <a:pt x="1197" y="2952"/>
                    <a:pt x="1244" y="3516"/>
                    <a:pt x="1642" y="3639"/>
                  </a:cubicBezTo>
                  <a:cubicBezTo>
                    <a:pt x="1697" y="3656"/>
                    <a:pt x="1751" y="3664"/>
                    <a:pt x="1803" y="3664"/>
                  </a:cubicBezTo>
                  <a:cubicBezTo>
                    <a:pt x="2138" y="3664"/>
                    <a:pt x="2411" y="3329"/>
                    <a:pt x="2257" y="2710"/>
                  </a:cubicBezTo>
                  <a:lnTo>
                    <a:pt x="2257" y="2710"/>
                  </a:lnTo>
                  <a:cubicBezTo>
                    <a:pt x="2339" y="3032"/>
                    <a:pt x="2553" y="3216"/>
                    <a:pt x="2751" y="3216"/>
                  </a:cubicBezTo>
                  <a:cubicBezTo>
                    <a:pt x="2800" y="3216"/>
                    <a:pt x="2849" y="3205"/>
                    <a:pt x="2894" y="3181"/>
                  </a:cubicBezTo>
                  <a:cubicBezTo>
                    <a:pt x="3118" y="3058"/>
                    <a:pt x="3560" y="2659"/>
                    <a:pt x="2864" y="2095"/>
                  </a:cubicBezTo>
                  <a:lnTo>
                    <a:pt x="2864" y="2095"/>
                  </a:lnTo>
                  <a:cubicBezTo>
                    <a:pt x="2939" y="2142"/>
                    <a:pt x="3045" y="2164"/>
                    <a:pt x="3158" y="2164"/>
                  </a:cubicBezTo>
                  <a:cubicBezTo>
                    <a:pt x="3385" y="2164"/>
                    <a:pt x="3637" y="2075"/>
                    <a:pt x="3716" y="1917"/>
                  </a:cubicBezTo>
                  <a:cubicBezTo>
                    <a:pt x="3817" y="1719"/>
                    <a:pt x="3842" y="1205"/>
                    <a:pt x="3253" y="1205"/>
                  </a:cubicBezTo>
                  <a:cubicBezTo>
                    <a:pt x="3147" y="1205"/>
                    <a:pt x="3021" y="1221"/>
                    <a:pt x="2872" y="1259"/>
                  </a:cubicBezTo>
                  <a:cubicBezTo>
                    <a:pt x="3326" y="933"/>
                    <a:pt x="3483" y="547"/>
                    <a:pt x="3263" y="301"/>
                  </a:cubicBezTo>
                  <a:cubicBezTo>
                    <a:pt x="3170" y="196"/>
                    <a:pt x="3019" y="119"/>
                    <a:pt x="2853" y="119"/>
                  </a:cubicBezTo>
                  <a:cubicBezTo>
                    <a:pt x="2623" y="119"/>
                    <a:pt x="2367" y="268"/>
                    <a:pt x="2206" y="700"/>
                  </a:cubicBezTo>
                  <a:cubicBezTo>
                    <a:pt x="2243" y="533"/>
                    <a:pt x="2121" y="0"/>
                    <a:pt x="1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072400" y="2419575"/>
              <a:ext cx="26325" cy="22275"/>
            </a:xfrm>
            <a:custGeom>
              <a:avLst/>
              <a:gdLst/>
              <a:ahLst/>
              <a:cxnLst/>
              <a:rect l="l" t="t" r="r" b="b"/>
              <a:pathLst>
                <a:path w="1053" h="891" extrusionOk="0">
                  <a:moveTo>
                    <a:pt x="477" y="0"/>
                  </a:moveTo>
                  <a:cubicBezTo>
                    <a:pt x="457" y="0"/>
                    <a:pt x="437" y="2"/>
                    <a:pt x="416" y="4"/>
                  </a:cubicBezTo>
                  <a:cubicBezTo>
                    <a:pt x="170" y="34"/>
                    <a:pt x="1" y="259"/>
                    <a:pt x="30" y="500"/>
                  </a:cubicBezTo>
                  <a:cubicBezTo>
                    <a:pt x="62" y="745"/>
                    <a:pt x="267" y="890"/>
                    <a:pt x="475" y="890"/>
                  </a:cubicBezTo>
                  <a:cubicBezTo>
                    <a:pt x="603" y="890"/>
                    <a:pt x="732" y="836"/>
                    <a:pt x="823" y="717"/>
                  </a:cubicBezTo>
                  <a:cubicBezTo>
                    <a:pt x="1053" y="419"/>
                    <a:pt x="832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070700" y="2408850"/>
              <a:ext cx="8950" cy="16250"/>
            </a:xfrm>
            <a:custGeom>
              <a:avLst/>
              <a:gdLst/>
              <a:ahLst/>
              <a:cxnLst/>
              <a:rect l="l" t="t" r="r" b="b"/>
              <a:pathLst>
                <a:path w="358" h="650" extrusionOk="0">
                  <a:moveTo>
                    <a:pt x="1" y="1"/>
                  </a:moveTo>
                  <a:cubicBezTo>
                    <a:pt x="5" y="221"/>
                    <a:pt x="327" y="633"/>
                    <a:pt x="340" y="650"/>
                  </a:cubicBezTo>
                  <a:lnTo>
                    <a:pt x="357" y="637"/>
                  </a:lnTo>
                  <a:cubicBezTo>
                    <a:pt x="357" y="633"/>
                    <a:pt x="26" y="213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079825" y="2407150"/>
              <a:ext cx="3625" cy="15825"/>
            </a:xfrm>
            <a:custGeom>
              <a:avLst/>
              <a:gdLst/>
              <a:ahLst/>
              <a:cxnLst/>
              <a:rect l="l" t="t" r="r" b="b"/>
              <a:pathLst>
                <a:path w="145" h="633" extrusionOk="0">
                  <a:moveTo>
                    <a:pt x="128" y="1"/>
                  </a:moveTo>
                  <a:cubicBezTo>
                    <a:pt x="1" y="187"/>
                    <a:pt x="73" y="616"/>
                    <a:pt x="73" y="633"/>
                  </a:cubicBezTo>
                  <a:lnTo>
                    <a:pt x="98" y="628"/>
                  </a:lnTo>
                  <a:cubicBezTo>
                    <a:pt x="98" y="624"/>
                    <a:pt x="22" y="192"/>
                    <a:pt x="145" y="13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1085875" y="2411725"/>
              <a:ext cx="8400" cy="11475"/>
            </a:xfrm>
            <a:custGeom>
              <a:avLst/>
              <a:gdLst/>
              <a:ahLst/>
              <a:cxnLst/>
              <a:rect l="l" t="t" r="r" b="b"/>
              <a:pathLst>
                <a:path w="336" h="459" extrusionOk="0">
                  <a:moveTo>
                    <a:pt x="327" y="0"/>
                  </a:moveTo>
                  <a:cubicBezTo>
                    <a:pt x="174" y="72"/>
                    <a:pt x="9" y="433"/>
                    <a:pt x="0" y="450"/>
                  </a:cubicBezTo>
                  <a:lnTo>
                    <a:pt x="22" y="458"/>
                  </a:lnTo>
                  <a:cubicBezTo>
                    <a:pt x="26" y="454"/>
                    <a:pt x="195" y="89"/>
                    <a:pt x="335" y="21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1089900" y="2421950"/>
              <a:ext cx="9875" cy="4850"/>
            </a:xfrm>
            <a:custGeom>
              <a:avLst/>
              <a:gdLst/>
              <a:ahLst/>
              <a:cxnLst/>
              <a:rect l="l" t="t" r="r" b="b"/>
              <a:pathLst>
                <a:path w="395" h="194" extrusionOk="0">
                  <a:moveTo>
                    <a:pt x="367" y="1"/>
                  </a:moveTo>
                  <a:cubicBezTo>
                    <a:pt x="203" y="1"/>
                    <a:pt x="9" y="168"/>
                    <a:pt x="0" y="172"/>
                  </a:cubicBezTo>
                  <a:lnTo>
                    <a:pt x="17" y="193"/>
                  </a:lnTo>
                  <a:cubicBezTo>
                    <a:pt x="21" y="189"/>
                    <a:pt x="211" y="26"/>
                    <a:pt x="364" y="26"/>
                  </a:cubicBezTo>
                  <a:cubicBezTo>
                    <a:pt x="373" y="26"/>
                    <a:pt x="382" y="27"/>
                    <a:pt x="391" y="28"/>
                  </a:cubicBezTo>
                  <a:lnTo>
                    <a:pt x="395" y="3"/>
                  </a:lnTo>
                  <a:cubicBezTo>
                    <a:pt x="386" y="1"/>
                    <a:pt x="377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1091175" y="2430700"/>
              <a:ext cx="10625" cy="4050"/>
            </a:xfrm>
            <a:custGeom>
              <a:avLst/>
              <a:gdLst/>
              <a:ahLst/>
              <a:cxnLst/>
              <a:rect l="l" t="t" r="r" b="b"/>
              <a:pathLst>
                <a:path w="425" h="162" extrusionOk="0">
                  <a:moveTo>
                    <a:pt x="0" y="0"/>
                  </a:moveTo>
                  <a:lnTo>
                    <a:pt x="0" y="26"/>
                  </a:lnTo>
                  <a:cubicBezTo>
                    <a:pt x="5" y="26"/>
                    <a:pt x="302" y="55"/>
                    <a:pt x="408" y="162"/>
                  </a:cubicBezTo>
                  <a:lnTo>
                    <a:pt x="425" y="145"/>
                  </a:lnTo>
                  <a:cubicBezTo>
                    <a:pt x="310" y="30"/>
                    <a:pt x="13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1089050" y="2435900"/>
              <a:ext cx="6800" cy="10300"/>
            </a:xfrm>
            <a:custGeom>
              <a:avLst/>
              <a:gdLst/>
              <a:ahLst/>
              <a:cxnLst/>
              <a:rect l="l" t="t" r="r" b="b"/>
              <a:pathLst>
                <a:path w="272" h="412" extrusionOk="0">
                  <a:moveTo>
                    <a:pt x="13" y="0"/>
                  </a:moveTo>
                  <a:lnTo>
                    <a:pt x="1" y="21"/>
                  </a:lnTo>
                  <a:cubicBezTo>
                    <a:pt x="1" y="21"/>
                    <a:pt x="145" y="123"/>
                    <a:pt x="251" y="412"/>
                  </a:cubicBezTo>
                  <a:lnTo>
                    <a:pt x="272" y="403"/>
                  </a:lnTo>
                  <a:cubicBezTo>
                    <a:pt x="166" y="106"/>
                    <a:pt x="18" y="4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1083750" y="2436950"/>
              <a:ext cx="4050" cy="13700"/>
            </a:xfrm>
            <a:custGeom>
              <a:avLst/>
              <a:gdLst/>
              <a:ahLst/>
              <a:cxnLst/>
              <a:rect l="l" t="t" r="r" b="b"/>
              <a:pathLst>
                <a:path w="162" h="548" extrusionOk="0">
                  <a:moveTo>
                    <a:pt x="56" y="1"/>
                  </a:moveTo>
                  <a:lnTo>
                    <a:pt x="30" y="9"/>
                  </a:lnTo>
                  <a:cubicBezTo>
                    <a:pt x="94" y="183"/>
                    <a:pt x="81" y="374"/>
                    <a:pt x="0" y="535"/>
                  </a:cubicBezTo>
                  <a:lnTo>
                    <a:pt x="22" y="548"/>
                  </a:lnTo>
                  <a:cubicBezTo>
                    <a:pt x="162" y="242"/>
                    <a:pt x="60" y="9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1064675" y="2420525"/>
              <a:ext cx="10825" cy="7875"/>
            </a:xfrm>
            <a:custGeom>
              <a:avLst/>
              <a:gdLst/>
              <a:ahLst/>
              <a:cxnLst/>
              <a:rect l="l" t="t" r="r" b="b"/>
              <a:pathLst>
                <a:path w="433" h="315" extrusionOk="0">
                  <a:moveTo>
                    <a:pt x="21" y="0"/>
                  </a:moveTo>
                  <a:lnTo>
                    <a:pt x="0" y="13"/>
                  </a:lnTo>
                  <a:cubicBezTo>
                    <a:pt x="199" y="306"/>
                    <a:pt x="424" y="314"/>
                    <a:pt x="433" y="314"/>
                  </a:cubicBezTo>
                  <a:lnTo>
                    <a:pt x="433" y="293"/>
                  </a:lnTo>
                  <a:cubicBezTo>
                    <a:pt x="433" y="289"/>
                    <a:pt x="212" y="28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1060525" y="2433025"/>
              <a:ext cx="17000" cy="4125"/>
            </a:xfrm>
            <a:custGeom>
              <a:avLst/>
              <a:gdLst/>
              <a:ahLst/>
              <a:cxnLst/>
              <a:rect l="l" t="t" r="r" b="b"/>
              <a:pathLst>
                <a:path w="680" h="165" extrusionOk="0">
                  <a:moveTo>
                    <a:pt x="667" y="1"/>
                  </a:moveTo>
                  <a:cubicBezTo>
                    <a:pt x="663" y="4"/>
                    <a:pt x="463" y="142"/>
                    <a:pt x="208" y="142"/>
                  </a:cubicBezTo>
                  <a:cubicBezTo>
                    <a:pt x="143" y="142"/>
                    <a:pt x="74" y="133"/>
                    <a:pt x="5" y="111"/>
                  </a:cubicBezTo>
                  <a:lnTo>
                    <a:pt x="1" y="132"/>
                  </a:lnTo>
                  <a:cubicBezTo>
                    <a:pt x="72" y="155"/>
                    <a:pt x="142" y="165"/>
                    <a:pt x="209" y="165"/>
                  </a:cubicBezTo>
                  <a:cubicBezTo>
                    <a:pt x="470" y="165"/>
                    <a:pt x="676" y="22"/>
                    <a:pt x="679" y="22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1073050" y="2435675"/>
              <a:ext cx="8925" cy="13700"/>
            </a:xfrm>
            <a:custGeom>
              <a:avLst/>
              <a:gdLst/>
              <a:ahLst/>
              <a:cxnLst/>
              <a:rect l="l" t="t" r="r" b="b"/>
              <a:pathLst>
                <a:path w="357" h="548" extrusionOk="0">
                  <a:moveTo>
                    <a:pt x="335" y="1"/>
                  </a:moveTo>
                  <a:cubicBezTo>
                    <a:pt x="331" y="5"/>
                    <a:pt x="259" y="357"/>
                    <a:pt x="0" y="527"/>
                  </a:cubicBezTo>
                  <a:lnTo>
                    <a:pt x="13" y="548"/>
                  </a:lnTo>
                  <a:cubicBezTo>
                    <a:pt x="30" y="535"/>
                    <a:pt x="47" y="522"/>
                    <a:pt x="64" y="510"/>
                  </a:cubicBezTo>
                  <a:cubicBezTo>
                    <a:pt x="293" y="327"/>
                    <a:pt x="356" y="9"/>
                    <a:pt x="356" y="5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1068275" y="240567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2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62"/>
                    <a:pt x="47" y="208"/>
                    <a:pt x="102" y="208"/>
                  </a:cubicBezTo>
                  <a:cubicBezTo>
                    <a:pt x="161" y="208"/>
                    <a:pt x="208" y="162"/>
                    <a:pt x="208" y="106"/>
                  </a:cubicBezTo>
                  <a:cubicBezTo>
                    <a:pt x="208" y="47"/>
                    <a:pt x="161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1079500" y="2404150"/>
              <a:ext cx="7075" cy="5375"/>
            </a:xfrm>
            <a:custGeom>
              <a:avLst/>
              <a:gdLst/>
              <a:ahLst/>
              <a:cxnLst/>
              <a:rect l="l" t="t" r="r" b="b"/>
              <a:pathLst>
                <a:path w="283" h="215" extrusionOk="0">
                  <a:moveTo>
                    <a:pt x="142" y="1"/>
                  </a:moveTo>
                  <a:cubicBezTo>
                    <a:pt x="119" y="1"/>
                    <a:pt x="96" y="8"/>
                    <a:pt x="77" y="23"/>
                  </a:cubicBezTo>
                  <a:cubicBezTo>
                    <a:pt x="1" y="83"/>
                    <a:pt x="35" y="201"/>
                    <a:pt x="132" y="214"/>
                  </a:cubicBezTo>
                  <a:cubicBezTo>
                    <a:pt x="136" y="214"/>
                    <a:pt x="139" y="215"/>
                    <a:pt x="142" y="215"/>
                  </a:cubicBezTo>
                  <a:cubicBezTo>
                    <a:pt x="230" y="215"/>
                    <a:pt x="283" y="110"/>
                    <a:pt x="226" y="40"/>
                  </a:cubicBezTo>
                  <a:cubicBezTo>
                    <a:pt x="204" y="14"/>
                    <a:pt x="173" y="1"/>
                    <a:pt x="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091500" y="2408850"/>
              <a:ext cx="6950" cy="5350"/>
            </a:xfrm>
            <a:custGeom>
              <a:avLst/>
              <a:gdLst/>
              <a:ahLst/>
              <a:cxnLst/>
              <a:rect l="l" t="t" r="r" b="b"/>
              <a:pathLst>
                <a:path w="278" h="214" extrusionOk="0">
                  <a:moveTo>
                    <a:pt x="136" y="1"/>
                  </a:moveTo>
                  <a:cubicBezTo>
                    <a:pt x="114" y="1"/>
                    <a:pt x="92" y="8"/>
                    <a:pt x="72" y="22"/>
                  </a:cubicBezTo>
                  <a:cubicBezTo>
                    <a:pt x="0" y="81"/>
                    <a:pt x="34" y="204"/>
                    <a:pt x="127" y="213"/>
                  </a:cubicBezTo>
                  <a:cubicBezTo>
                    <a:pt x="131" y="213"/>
                    <a:pt x="134" y="213"/>
                    <a:pt x="138" y="213"/>
                  </a:cubicBezTo>
                  <a:cubicBezTo>
                    <a:pt x="229" y="213"/>
                    <a:pt x="278" y="108"/>
                    <a:pt x="221" y="39"/>
                  </a:cubicBezTo>
                  <a:cubicBezTo>
                    <a:pt x="198" y="14"/>
                    <a:pt x="168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097850" y="2419900"/>
              <a:ext cx="6950" cy="5325"/>
            </a:xfrm>
            <a:custGeom>
              <a:avLst/>
              <a:gdLst/>
              <a:ahLst/>
              <a:cxnLst/>
              <a:rect l="l" t="t" r="r" b="b"/>
              <a:pathLst>
                <a:path w="278" h="213" extrusionOk="0">
                  <a:moveTo>
                    <a:pt x="140" y="1"/>
                  </a:moveTo>
                  <a:cubicBezTo>
                    <a:pt x="118" y="1"/>
                    <a:pt x="95" y="9"/>
                    <a:pt x="77" y="25"/>
                  </a:cubicBezTo>
                  <a:cubicBezTo>
                    <a:pt x="1" y="80"/>
                    <a:pt x="35" y="203"/>
                    <a:pt x="128" y="212"/>
                  </a:cubicBezTo>
                  <a:cubicBezTo>
                    <a:pt x="133" y="212"/>
                    <a:pt x="138" y="213"/>
                    <a:pt x="143" y="213"/>
                  </a:cubicBezTo>
                  <a:cubicBezTo>
                    <a:pt x="231" y="213"/>
                    <a:pt x="277" y="110"/>
                    <a:pt x="221" y="38"/>
                  </a:cubicBezTo>
                  <a:cubicBezTo>
                    <a:pt x="200" y="14"/>
                    <a:pt x="170" y="1"/>
                    <a:pt x="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099025" y="2432525"/>
              <a:ext cx="7050" cy="5325"/>
            </a:xfrm>
            <a:custGeom>
              <a:avLst/>
              <a:gdLst/>
              <a:ahLst/>
              <a:cxnLst/>
              <a:rect l="l" t="t" r="r" b="b"/>
              <a:pathLst>
                <a:path w="282" h="213" extrusionOk="0">
                  <a:moveTo>
                    <a:pt x="141" y="1"/>
                  </a:moveTo>
                  <a:cubicBezTo>
                    <a:pt x="118" y="1"/>
                    <a:pt x="95" y="8"/>
                    <a:pt x="77" y="25"/>
                  </a:cubicBezTo>
                  <a:cubicBezTo>
                    <a:pt x="0" y="80"/>
                    <a:pt x="34" y="203"/>
                    <a:pt x="127" y="212"/>
                  </a:cubicBezTo>
                  <a:cubicBezTo>
                    <a:pt x="133" y="212"/>
                    <a:pt x="138" y="213"/>
                    <a:pt x="143" y="213"/>
                  </a:cubicBezTo>
                  <a:cubicBezTo>
                    <a:pt x="231" y="213"/>
                    <a:pt x="281" y="110"/>
                    <a:pt x="221" y="38"/>
                  </a:cubicBezTo>
                  <a:cubicBezTo>
                    <a:pt x="202" y="14"/>
                    <a:pt x="172" y="1"/>
                    <a:pt x="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093400" y="2444475"/>
              <a:ext cx="5225" cy="5325"/>
            </a:xfrm>
            <a:custGeom>
              <a:avLst/>
              <a:gdLst/>
              <a:ahLst/>
              <a:cxnLst/>
              <a:rect l="l" t="t" r="r" b="b"/>
              <a:pathLst>
                <a:path w="209" h="213" extrusionOk="0">
                  <a:moveTo>
                    <a:pt x="106" y="1"/>
                  </a:moveTo>
                  <a:cubicBezTo>
                    <a:pt x="47" y="1"/>
                    <a:pt x="0" y="47"/>
                    <a:pt x="0" y="107"/>
                  </a:cubicBezTo>
                  <a:cubicBezTo>
                    <a:pt x="0" y="162"/>
                    <a:pt x="47" y="213"/>
                    <a:pt x="106" y="213"/>
                  </a:cubicBezTo>
                  <a:cubicBezTo>
                    <a:pt x="162" y="213"/>
                    <a:pt x="208" y="162"/>
                    <a:pt x="208" y="107"/>
                  </a:cubicBezTo>
                  <a:cubicBezTo>
                    <a:pt x="208" y="47"/>
                    <a:pt x="162" y="1"/>
                    <a:pt x="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079900" y="2449075"/>
              <a:ext cx="6725" cy="5275"/>
            </a:xfrm>
            <a:custGeom>
              <a:avLst/>
              <a:gdLst/>
              <a:ahLst/>
              <a:cxnLst/>
              <a:rect l="l" t="t" r="r" b="b"/>
              <a:pathLst>
                <a:path w="269" h="211" extrusionOk="0">
                  <a:moveTo>
                    <a:pt x="154" y="0"/>
                  </a:moveTo>
                  <a:cubicBezTo>
                    <a:pt x="130" y="0"/>
                    <a:pt x="107" y="8"/>
                    <a:pt x="87" y="25"/>
                  </a:cubicBezTo>
                  <a:cubicBezTo>
                    <a:pt x="0" y="73"/>
                    <a:pt x="88" y="211"/>
                    <a:pt x="167" y="211"/>
                  </a:cubicBezTo>
                  <a:cubicBezTo>
                    <a:pt x="185" y="211"/>
                    <a:pt x="203" y="203"/>
                    <a:pt x="218" y="186"/>
                  </a:cubicBezTo>
                  <a:cubicBezTo>
                    <a:pt x="265" y="148"/>
                    <a:pt x="269" y="84"/>
                    <a:pt x="235" y="37"/>
                  </a:cubicBezTo>
                  <a:cubicBezTo>
                    <a:pt x="213" y="13"/>
                    <a:pt x="184" y="0"/>
                    <a:pt x="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068800" y="2447050"/>
              <a:ext cx="7050" cy="5325"/>
            </a:xfrm>
            <a:custGeom>
              <a:avLst/>
              <a:gdLst/>
              <a:ahLst/>
              <a:cxnLst/>
              <a:rect l="l" t="t" r="r" b="b"/>
              <a:pathLst>
                <a:path w="282" h="213" extrusionOk="0">
                  <a:moveTo>
                    <a:pt x="144" y="1"/>
                  </a:moveTo>
                  <a:cubicBezTo>
                    <a:pt x="121" y="1"/>
                    <a:pt x="97" y="8"/>
                    <a:pt x="77" y="25"/>
                  </a:cubicBezTo>
                  <a:cubicBezTo>
                    <a:pt x="0" y="80"/>
                    <a:pt x="34" y="203"/>
                    <a:pt x="132" y="212"/>
                  </a:cubicBezTo>
                  <a:cubicBezTo>
                    <a:pt x="137" y="212"/>
                    <a:pt x="142" y="213"/>
                    <a:pt x="147" y="213"/>
                  </a:cubicBezTo>
                  <a:cubicBezTo>
                    <a:pt x="231" y="213"/>
                    <a:pt x="281" y="110"/>
                    <a:pt x="225" y="38"/>
                  </a:cubicBezTo>
                  <a:cubicBezTo>
                    <a:pt x="204" y="14"/>
                    <a:pt x="174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055975" y="2433700"/>
              <a:ext cx="7025" cy="5325"/>
            </a:xfrm>
            <a:custGeom>
              <a:avLst/>
              <a:gdLst/>
              <a:ahLst/>
              <a:cxnLst/>
              <a:rect l="l" t="t" r="r" b="b"/>
              <a:pathLst>
                <a:path w="281" h="213" extrusionOk="0">
                  <a:moveTo>
                    <a:pt x="140" y="1"/>
                  </a:moveTo>
                  <a:cubicBezTo>
                    <a:pt x="117" y="1"/>
                    <a:pt x="95" y="8"/>
                    <a:pt x="77" y="25"/>
                  </a:cubicBezTo>
                  <a:cubicBezTo>
                    <a:pt x="0" y="84"/>
                    <a:pt x="34" y="203"/>
                    <a:pt x="132" y="211"/>
                  </a:cubicBezTo>
                  <a:cubicBezTo>
                    <a:pt x="137" y="212"/>
                    <a:pt x="142" y="212"/>
                    <a:pt x="146" y="212"/>
                  </a:cubicBezTo>
                  <a:cubicBezTo>
                    <a:pt x="231" y="212"/>
                    <a:pt x="281" y="110"/>
                    <a:pt x="221" y="42"/>
                  </a:cubicBezTo>
                  <a:cubicBezTo>
                    <a:pt x="201" y="15"/>
                    <a:pt x="171" y="1"/>
                    <a:pt x="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061050" y="2417425"/>
              <a:ext cx="7075" cy="5350"/>
            </a:xfrm>
            <a:custGeom>
              <a:avLst/>
              <a:gdLst/>
              <a:ahLst/>
              <a:cxnLst/>
              <a:rect l="l" t="t" r="r" b="b"/>
              <a:pathLst>
                <a:path w="283" h="214" extrusionOk="0">
                  <a:moveTo>
                    <a:pt x="144" y="0"/>
                  </a:moveTo>
                  <a:cubicBezTo>
                    <a:pt x="121" y="0"/>
                    <a:pt x="97" y="8"/>
                    <a:pt x="77" y="22"/>
                  </a:cubicBezTo>
                  <a:cubicBezTo>
                    <a:pt x="1" y="82"/>
                    <a:pt x="39" y="201"/>
                    <a:pt x="132" y="213"/>
                  </a:cubicBezTo>
                  <a:cubicBezTo>
                    <a:pt x="136" y="214"/>
                    <a:pt x="139" y="214"/>
                    <a:pt x="142" y="214"/>
                  </a:cubicBezTo>
                  <a:cubicBezTo>
                    <a:pt x="230" y="214"/>
                    <a:pt x="283" y="109"/>
                    <a:pt x="226" y="39"/>
                  </a:cubicBezTo>
                  <a:cubicBezTo>
                    <a:pt x="204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40" name="Google Shape;740;p3"/>
          <p:cNvGrpSpPr/>
          <p:nvPr/>
        </p:nvGrpSpPr>
        <p:grpSpPr>
          <a:xfrm flipH="1">
            <a:off x="1936791" y="3618878"/>
            <a:ext cx="766744" cy="1384393"/>
            <a:chOff x="-4567649" y="3512207"/>
            <a:chExt cx="658093" cy="1188218"/>
          </a:xfrm>
        </p:grpSpPr>
        <p:sp>
          <p:nvSpPr>
            <p:cNvPr id="741" name="Google Shape;741;p3"/>
            <p:cNvSpPr/>
            <p:nvPr/>
          </p:nvSpPr>
          <p:spPr>
            <a:xfrm>
              <a:off x="-4535855" y="3610191"/>
              <a:ext cx="329746" cy="411138"/>
            </a:xfrm>
            <a:custGeom>
              <a:avLst/>
              <a:gdLst/>
              <a:ahLst/>
              <a:cxnLst/>
              <a:rect l="l" t="t" r="r" b="b"/>
              <a:pathLst>
                <a:path w="1649" h="2056" extrusionOk="0">
                  <a:moveTo>
                    <a:pt x="672" y="0"/>
                  </a:moveTo>
                  <a:cubicBezTo>
                    <a:pt x="576" y="0"/>
                    <a:pt x="483" y="44"/>
                    <a:pt x="422" y="124"/>
                  </a:cubicBezTo>
                  <a:cubicBezTo>
                    <a:pt x="417" y="135"/>
                    <a:pt x="411" y="146"/>
                    <a:pt x="400" y="157"/>
                  </a:cubicBezTo>
                  <a:cubicBezTo>
                    <a:pt x="50" y="480"/>
                    <a:pt x="1" y="896"/>
                    <a:pt x="34" y="1345"/>
                  </a:cubicBezTo>
                  <a:cubicBezTo>
                    <a:pt x="55" y="1586"/>
                    <a:pt x="138" y="1805"/>
                    <a:pt x="220" y="2029"/>
                  </a:cubicBezTo>
                  <a:cubicBezTo>
                    <a:pt x="239" y="2047"/>
                    <a:pt x="307" y="2055"/>
                    <a:pt x="402" y="2055"/>
                  </a:cubicBezTo>
                  <a:cubicBezTo>
                    <a:pt x="764" y="2055"/>
                    <a:pt x="1521" y="1940"/>
                    <a:pt x="1539" y="1832"/>
                  </a:cubicBezTo>
                  <a:cubicBezTo>
                    <a:pt x="1648" y="1432"/>
                    <a:pt x="1615" y="1006"/>
                    <a:pt x="1440" y="633"/>
                  </a:cubicBezTo>
                  <a:cubicBezTo>
                    <a:pt x="1320" y="371"/>
                    <a:pt x="1145" y="146"/>
                    <a:pt x="849" y="53"/>
                  </a:cubicBezTo>
                  <a:cubicBezTo>
                    <a:pt x="794" y="17"/>
                    <a:pt x="733" y="0"/>
                    <a:pt x="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-4508459" y="3512207"/>
              <a:ext cx="175371" cy="131780"/>
            </a:xfrm>
            <a:custGeom>
              <a:avLst/>
              <a:gdLst/>
              <a:ahLst/>
              <a:cxnLst/>
              <a:rect l="l" t="t" r="r" b="b"/>
              <a:pathLst>
                <a:path w="877" h="659" extrusionOk="0">
                  <a:moveTo>
                    <a:pt x="431" y="0"/>
                  </a:moveTo>
                  <a:cubicBezTo>
                    <a:pt x="404" y="0"/>
                    <a:pt x="372" y="13"/>
                    <a:pt x="334" y="40"/>
                  </a:cubicBezTo>
                  <a:cubicBezTo>
                    <a:pt x="296" y="100"/>
                    <a:pt x="318" y="171"/>
                    <a:pt x="313" y="237"/>
                  </a:cubicBezTo>
                  <a:cubicBezTo>
                    <a:pt x="313" y="259"/>
                    <a:pt x="316" y="285"/>
                    <a:pt x="291" y="285"/>
                  </a:cubicBezTo>
                  <a:cubicBezTo>
                    <a:pt x="285" y="285"/>
                    <a:pt x="278" y="283"/>
                    <a:pt x="269" y="280"/>
                  </a:cubicBezTo>
                  <a:lnTo>
                    <a:pt x="159" y="176"/>
                  </a:lnTo>
                  <a:cubicBezTo>
                    <a:pt x="142" y="159"/>
                    <a:pt x="118" y="148"/>
                    <a:pt x="94" y="148"/>
                  </a:cubicBezTo>
                  <a:cubicBezTo>
                    <a:pt x="81" y="148"/>
                    <a:pt x="67" y="152"/>
                    <a:pt x="55" y="160"/>
                  </a:cubicBezTo>
                  <a:cubicBezTo>
                    <a:pt x="17" y="182"/>
                    <a:pt x="1" y="220"/>
                    <a:pt x="6" y="258"/>
                  </a:cubicBezTo>
                  <a:cubicBezTo>
                    <a:pt x="11" y="302"/>
                    <a:pt x="28" y="346"/>
                    <a:pt x="50" y="384"/>
                  </a:cubicBezTo>
                  <a:cubicBezTo>
                    <a:pt x="115" y="488"/>
                    <a:pt x="198" y="581"/>
                    <a:pt x="291" y="658"/>
                  </a:cubicBezTo>
                  <a:cubicBezTo>
                    <a:pt x="371" y="605"/>
                    <a:pt x="464" y="575"/>
                    <a:pt x="560" y="575"/>
                  </a:cubicBezTo>
                  <a:cubicBezTo>
                    <a:pt x="601" y="575"/>
                    <a:pt x="643" y="581"/>
                    <a:pt x="685" y="592"/>
                  </a:cubicBezTo>
                  <a:cubicBezTo>
                    <a:pt x="712" y="549"/>
                    <a:pt x="739" y="505"/>
                    <a:pt x="767" y="461"/>
                  </a:cubicBezTo>
                  <a:cubicBezTo>
                    <a:pt x="816" y="373"/>
                    <a:pt x="876" y="286"/>
                    <a:pt x="871" y="176"/>
                  </a:cubicBezTo>
                  <a:cubicBezTo>
                    <a:pt x="865" y="133"/>
                    <a:pt x="860" y="78"/>
                    <a:pt x="811" y="61"/>
                  </a:cubicBezTo>
                  <a:cubicBezTo>
                    <a:pt x="799" y="56"/>
                    <a:pt x="789" y="53"/>
                    <a:pt x="778" y="53"/>
                  </a:cubicBezTo>
                  <a:cubicBezTo>
                    <a:pt x="748" y="53"/>
                    <a:pt x="720" y="74"/>
                    <a:pt x="696" y="94"/>
                  </a:cubicBezTo>
                  <a:cubicBezTo>
                    <a:pt x="657" y="133"/>
                    <a:pt x="619" y="176"/>
                    <a:pt x="575" y="226"/>
                  </a:cubicBezTo>
                  <a:cubicBezTo>
                    <a:pt x="559" y="176"/>
                    <a:pt x="542" y="133"/>
                    <a:pt x="526" y="89"/>
                  </a:cubicBezTo>
                  <a:cubicBezTo>
                    <a:pt x="503" y="30"/>
                    <a:pt x="472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-4485463" y="3672181"/>
              <a:ext cx="46192" cy="231165"/>
            </a:xfrm>
            <a:custGeom>
              <a:avLst/>
              <a:gdLst/>
              <a:ahLst/>
              <a:cxnLst/>
              <a:rect l="l" t="t" r="r" b="b"/>
              <a:pathLst>
                <a:path w="231" h="1156" extrusionOk="0">
                  <a:moveTo>
                    <a:pt x="176" y="0"/>
                  </a:moveTo>
                  <a:lnTo>
                    <a:pt x="176" y="0"/>
                  </a:lnTo>
                  <a:cubicBezTo>
                    <a:pt x="0" y="203"/>
                    <a:pt x="39" y="1018"/>
                    <a:pt x="230" y="1155"/>
                  </a:cubicBezTo>
                  <a:cubicBezTo>
                    <a:pt x="159" y="772"/>
                    <a:pt x="50" y="394"/>
                    <a:pt x="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-4377082" y="3645785"/>
              <a:ext cx="88786" cy="211568"/>
            </a:xfrm>
            <a:custGeom>
              <a:avLst/>
              <a:gdLst/>
              <a:ahLst/>
              <a:cxnLst/>
              <a:rect l="l" t="t" r="r" b="b"/>
              <a:pathLst>
                <a:path w="444" h="1058" extrusionOk="0">
                  <a:moveTo>
                    <a:pt x="52" y="0"/>
                  </a:moveTo>
                  <a:cubicBezTo>
                    <a:pt x="47" y="0"/>
                    <a:pt x="41" y="2"/>
                    <a:pt x="33" y="6"/>
                  </a:cubicBezTo>
                  <a:cubicBezTo>
                    <a:pt x="0" y="28"/>
                    <a:pt x="39" y="50"/>
                    <a:pt x="50" y="72"/>
                  </a:cubicBezTo>
                  <a:cubicBezTo>
                    <a:pt x="186" y="335"/>
                    <a:pt x="307" y="598"/>
                    <a:pt x="340" y="893"/>
                  </a:cubicBezTo>
                  <a:cubicBezTo>
                    <a:pt x="345" y="959"/>
                    <a:pt x="373" y="1014"/>
                    <a:pt x="416" y="1057"/>
                  </a:cubicBezTo>
                  <a:cubicBezTo>
                    <a:pt x="438" y="1030"/>
                    <a:pt x="444" y="992"/>
                    <a:pt x="433" y="953"/>
                  </a:cubicBezTo>
                  <a:cubicBezTo>
                    <a:pt x="405" y="795"/>
                    <a:pt x="367" y="636"/>
                    <a:pt x="312" y="483"/>
                  </a:cubicBezTo>
                  <a:cubicBezTo>
                    <a:pt x="258" y="329"/>
                    <a:pt x="208" y="165"/>
                    <a:pt x="88" y="45"/>
                  </a:cubicBezTo>
                  <a:cubicBezTo>
                    <a:pt x="75" y="32"/>
                    <a:pt x="72" y="0"/>
                    <a:pt x="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-4411076" y="3695177"/>
              <a:ext cx="31995" cy="118382"/>
            </a:xfrm>
            <a:custGeom>
              <a:avLst/>
              <a:gdLst/>
              <a:ahLst/>
              <a:cxnLst/>
              <a:rect l="l" t="t" r="r" b="b"/>
              <a:pathLst>
                <a:path w="160" h="592" extrusionOk="0">
                  <a:moveTo>
                    <a:pt x="34" y="0"/>
                  </a:moveTo>
                  <a:lnTo>
                    <a:pt x="34" y="0"/>
                  </a:lnTo>
                  <a:cubicBezTo>
                    <a:pt x="1" y="148"/>
                    <a:pt x="77" y="526"/>
                    <a:pt x="159" y="591"/>
                  </a:cubicBezTo>
                  <a:cubicBezTo>
                    <a:pt x="127" y="389"/>
                    <a:pt x="127" y="192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-4567649" y="3845353"/>
              <a:ext cx="658093" cy="855072"/>
            </a:xfrm>
            <a:custGeom>
              <a:avLst/>
              <a:gdLst/>
              <a:ahLst/>
              <a:cxnLst/>
              <a:rect l="l" t="t" r="r" b="b"/>
              <a:pathLst>
                <a:path w="3291" h="4276" extrusionOk="0">
                  <a:moveTo>
                    <a:pt x="1021" y="1"/>
                  </a:moveTo>
                  <a:cubicBezTo>
                    <a:pt x="997" y="1"/>
                    <a:pt x="980" y="26"/>
                    <a:pt x="964" y="76"/>
                  </a:cubicBezTo>
                  <a:cubicBezTo>
                    <a:pt x="915" y="213"/>
                    <a:pt x="926" y="711"/>
                    <a:pt x="882" y="755"/>
                  </a:cubicBezTo>
                  <a:cubicBezTo>
                    <a:pt x="871" y="686"/>
                    <a:pt x="466" y="652"/>
                    <a:pt x="214" y="652"/>
                  </a:cubicBezTo>
                  <a:cubicBezTo>
                    <a:pt x="102" y="652"/>
                    <a:pt x="21" y="659"/>
                    <a:pt x="17" y="672"/>
                  </a:cubicBezTo>
                  <a:cubicBezTo>
                    <a:pt x="1" y="716"/>
                    <a:pt x="50" y="727"/>
                    <a:pt x="78" y="749"/>
                  </a:cubicBezTo>
                  <a:cubicBezTo>
                    <a:pt x="203" y="837"/>
                    <a:pt x="313" y="941"/>
                    <a:pt x="411" y="1061"/>
                  </a:cubicBezTo>
                  <a:cubicBezTo>
                    <a:pt x="476" y="1185"/>
                    <a:pt x="916" y="1340"/>
                    <a:pt x="1035" y="1340"/>
                  </a:cubicBezTo>
                  <a:cubicBezTo>
                    <a:pt x="1037" y="1340"/>
                    <a:pt x="1039" y="1340"/>
                    <a:pt x="1041" y="1340"/>
                  </a:cubicBezTo>
                  <a:cubicBezTo>
                    <a:pt x="1046" y="1340"/>
                    <a:pt x="1051" y="1339"/>
                    <a:pt x="1056" y="1339"/>
                  </a:cubicBezTo>
                  <a:cubicBezTo>
                    <a:pt x="1089" y="1339"/>
                    <a:pt x="1122" y="1355"/>
                    <a:pt x="1150" y="1379"/>
                  </a:cubicBezTo>
                  <a:cubicBezTo>
                    <a:pt x="1150" y="1379"/>
                    <a:pt x="1233" y="1931"/>
                    <a:pt x="1293" y="2139"/>
                  </a:cubicBezTo>
                  <a:cubicBezTo>
                    <a:pt x="1249" y="2134"/>
                    <a:pt x="1238" y="2107"/>
                    <a:pt x="1227" y="2085"/>
                  </a:cubicBezTo>
                  <a:cubicBezTo>
                    <a:pt x="1085" y="1882"/>
                    <a:pt x="937" y="1674"/>
                    <a:pt x="718" y="1537"/>
                  </a:cubicBezTo>
                  <a:cubicBezTo>
                    <a:pt x="668" y="1505"/>
                    <a:pt x="613" y="1490"/>
                    <a:pt x="558" y="1490"/>
                  </a:cubicBezTo>
                  <a:cubicBezTo>
                    <a:pt x="473" y="1490"/>
                    <a:pt x="389" y="1526"/>
                    <a:pt x="329" y="1592"/>
                  </a:cubicBezTo>
                  <a:cubicBezTo>
                    <a:pt x="275" y="1658"/>
                    <a:pt x="269" y="1751"/>
                    <a:pt x="307" y="1822"/>
                  </a:cubicBezTo>
                  <a:cubicBezTo>
                    <a:pt x="368" y="1953"/>
                    <a:pt x="483" y="2052"/>
                    <a:pt x="625" y="2085"/>
                  </a:cubicBezTo>
                  <a:cubicBezTo>
                    <a:pt x="866" y="2156"/>
                    <a:pt x="1112" y="2205"/>
                    <a:pt x="1331" y="2347"/>
                  </a:cubicBezTo>
                  <a:cubicBezTo>
                    <a:pt x="1408" y="2419"/>
                    <a:pt x="1473" y="2506"/>
                    <a:pt x="1523" y="2599"/>
                  </a:cubicBezTo>
                  <a:cubicBezTo>
                    <a:pt x="1566" y="2692"/>
                    <a:pt x="1616" y="2780"/>
                    <a:pt x="1676" y="2862"/>
                  </a:cubicBezTo>
                  <a:cubicBezTo>
                    <a:pt x="1742" y="2955"/>
                    <a:pt x="1807" y="3043"/>
                    <a:pt x="1878" y="3147"/>
                  </a:cubicBezTo>
                  <a:lnTo>
                    <a:pt x="1824" y="3147"/>
                  </a:lnTo>
                  <a:cubicBezTo>
                    <a:pt x="1713" y="3108"/>
                    <a:pt x="1595" y="3086"/>
                    <a:pt x="1476" y="3086"/>
                  </a:cubicBezTo>
                  <a:cubicBezTo>
                    <a:pt x="1443" y="3086"/>
                    <a:pt x="1409" y="3088"/>
                    <a:pt x="1375" y="3092"/>
                  </a:cubicBezTo>
                  <a:cubicBezTo>
                    <a:pt x="1370" y="3092"/>
                    <a:pt x="1365" y="3092"/>
                    <a:pt x="1360" y="3092"/>
                  </a:cubicBezTo>
                  <a:cubicBezTo>
                    <a:pt x="1213" y="3092"/>
                    <a:pt x="1077" y="3173"/>
                    <a:pt x="1003" y="3300"/>
                  </a:cubicBezTo>
                  <a:cubicBezTo>
                    <a:pt x="953" y="3354"/>
                    <a:pt x="959" y="3437"/>
                    <a:pt x="1014" y="3491"/>
                  </a:cubicBezTo>
                  <a:cubicBezTo>
                    <a:pt x="1075" y="3568"/>
                    <a:pt x="1152" y="3586"/>
                    <a:pt x="1236" y="3586"/>
                  </a:cubicBezTo>
                  <a:cubicBezTo>
                    <a:pt x="1272" y="3586"/>
                    <a:pt x="1310" y="3582"/>
                    <a:pt x="1347" y="3579"/>
                  </a:cubicBezTo>
                  <a:cubicBezTo>
                    <a:pt x="1495" y="3557"/>
                    <a:pt x="1621" y="3475"/>
                    <a:pt x="1763" y="3426"/>
                  </a:cubicBezTo>
                  <a:cubicBezTo>
                    <a:pt x="1820" y="3410"/>
                    <a:pt x="1874" y="3401"/>
                    <a:pt x="1925" y="3401"/>
                  </a:cubicBezTo>
                  <a:cubicBezTo>
                    <a:pt x="2049" y="3401"/>
                    <a:pt x="2159" y="3450"/>
                    <a:pt x="2256" y="3562"/>
                  </a:cubicBezTo>
                  <a:cubicBezTo>
                    <a:pt x="2464" y="3820"/>
                    <a:pt x="2721" y="4028"/>
                    <a:pt x="3011" y="4176"/>
                  </a:cubicBezTo>
                  <a:cubicBezTo>
                    <a:pt x="3088" y="4211"/>
                    <a:pt x="3155" y="4275"/>
                    <a:pt x="3265" y="4275"/>
                  </a:cubicBezTo>
                  <a:cubicBezTo>
                    <a:pt x="3273" y="4275"/>
                    <a:pt x="3282" y="4275"/>
                    <a:pt x="3291" y="4274"/>
                  </a:cubicBezTo>
                  <a:cubicBezTo>
                    <a:pt x="3154" y="4176"/>
                    <a:pt x="3028" y="4093"/>
                    <a:pt x="2913" y="4006"/>
                  </a:cubicBezTo>
                  <a:cubicBezTo>
                    <a:pt x="2743" y="3885"/>
                    <a:pt x="2552" y="3776"/>
                    <a:pt x="2552" y="3557"/>
                  </a:cubicBezTo>
                  <a:cubicBezTo>
                    <a:pt x="2557" y="3541"/>
                    <a:pt x="2705" y="3294"/>
                    <a:pt x="2754" y="3179"/>
                  </a:cubicBezTo>
                  <a:cubicBezTo>
                    <a:pt x="2803" y="3059"/>
                    <a:pt x="2886" y="2939"/>
                    <a:pt x="2760" y="2813"/>
                  </a:cubicBezTo>
                  <a:cubicBezTo>
                    <a:pt x="2732" y="2806"/>
                    <a:pt x="2644" y="2772"/>
                    <a:pt x="2564" y="2772"/>
                  </a:cubicBezTo>
                  <a:cubicBezTo>
                    <a:pt x="2515" y="2772"/>
                    <a:pt x="2469" y="2784"/>
                    <a:pt x="2442" y="2824"/>
                  </a:cubicBezTo>
                  <a:cubicBezTo>
                    <a:pt x="2316" y="3010"/>
                    <a:pt x="2311" y="3207"/>
                    <a:pt x="2360" y="3415"/>
                  </a:cubicBezTo>
                  <a:cubicBezTo>
                    <a:pt x="2371" y="3448"/>
                    <a:pt x="2387" y="3475"/>
                    <a:pt x="2360" y="3519"/>
                  </a:cubicBezTo>
                  <a:cubicBezTo>
                    <a:pt x="2234" y="3371"/>
                    <a:pt x="2125" y="3223"/>
                    <a:pt x="1999" y="3086"/>
                  </a:cubicBezTo>
                  <a:cubicBezTo>
                    <a:pt x="1895" y="2966"/>
                    <a:pt x="1835" y="2840"/>
                    <a:pt x="1862" y="2681"/>
                  </a:cubicBezTo>
                  <a:cubicBezTo>
                    <a:pt x="1867" y="2627"/>
                    <a:pt x="1884" y="2577"/>
                    <a:pt x="1906" y="2528"/>
                  </a:cubicBezTo>
                  <a:cubicBezTo>
                    <a:pt x="1977" y="2419"/>
                    <a:pt x="2037" y="2304"/>
                    <a:pt x="2092" y="2189"/>
                  </a:cubicBezTo>
                  <a:cubicBezTo>
                    <a:pt x="2141" y="2074"/>
                    <a:pt x="2223" y="1948"/>
                    <a:pt x="2103" y="1827"/>
                  </a:cubicBezTo>
                  <a:cubicBezTo>
                    <a:pt x="2058" y="1792"/>
                    <a:pt x="2014" y="1773"/>
                    <a:pt x="1973" y="1773"/>
                  </a:cubicBezTo>
                  <a:cubicBezTo>
                    <a:pt x="1920" y="1773"/>
                    <a:pt x="1870" y="1804"/>
                    <a:pt x="1824" y="1866"/>
                  </a:cubicBezTo>
                  <a:cubicBezTo>
                    <a:pt x="1698" y="2046"/>
                    <a:pt x="1709" y="2550"/>
                    <a:pt x="1692" y="2627"/>
                  </a:cubicBezTo>
                  <a:cubicBezTo>
                    <a:pt x="1468" y="2232"/>
                    <a:pt x="1315" y="1805"/>
                    <a:pt x="1227" y="1357"/>
                  </a:cubicBezTo>
                  <a:lnTo>
                    <a:pt x="1227" y="1318"/>
                  </a:lnTo>
                  <a:cubicBezTo>
                    <a:pt x="1233" y="1313"/>
                    <a:pt x="1233" y="1313"/>
                    <a:pt x="1238" y="1307"/>
                  </a:cubicBezTo>
                  <a:lnTo>
                    <a:pt x="1238" y="1307"/>
                  </a:lnTo>
                  <a:cubicBezTo>
                    <a:pt x="1238" y="1313"/>
                    <a:pt x="1233" y="1318"/>
                    <a:pt x="1227" y="1318"/>
                  </a:cubicBezTo>
                  <a:cubicBezTo>
                    <a:pt x="1287" y="1318"/>
                    <a:pt x="1714" y="1034"/>
                    <a:pt x="1813" y="837"/>
                  </a:cubicBezTo>
                  <a:cubicBezTo>
                    <a:pt x="1884" y="694"/>
                    <a:pt x="1911" y="530"/>
                    <a:pt x="2043" y="415"/>
                  </a:cubicBezTo>
                  <a:cubicBezTo>
                    <a:pt x="2046" y="413"/>
                    <a:pt x="2045" y="411"/>
                    <a:pt x="2040" y="411"/>
                  </a:cubicBezTo>
                  <a:cubicBezTo>
                    <a:pt x="1990" y="411"/>
                    <a:pt x="1468" y="580"/>
                    <a:pt x="1408" y="656"/>
                  </a:cubicBezTo>
                  <a:cubicBezTo>
                    <a:pt x="1407" y="657"/>
                    <a:pt x="1406" y="657"/>
                    <a:pt x="1405" y="657"/>
                  </a:cubicBezTo>
                  <a:cubicBezTo>
                    <a:pt x="1371" y="657"/>
                    <a:pt x="1181" y="134"/>
                    <a:pt x="1085" y="43"/>
                  </a:cubicBezTo>
                  <a:cubicBezTo>
                    <a:pt x="1059" y="15"/>
                    <a:pt x="1038" y="1"/>
                    <a:pt x="10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47" name="Google Shape;747;p3"/>
          <p:cNvGrpSpPr/>
          <p:nvPr/>
        </p:nvGrpSpPr>
        <p:grpSpPr>
          <a:xfrm flipH="1">
            <a:off x="1554926" y="3038327"/>
            <a:ext cx="766725" cy="1892909"/>
            <a:chOff x="-4199713" y="2946299"/>
            <a:chExt cx="525514" cy="1297401"/>
          </a:xfrm>
        </p:grpSpPr>
        <p:sp>
          <p:nvSpPr>
            <p:cNvPr id="748" name="Google Shape;748;p3"/>
            <p:cNvSpPr/>
            <p:nvPr/>
          </p:nvSpPr>
          <p:spPr>
            <a:xfrm>
              <a:off x="-4180117" y="3044483"/>
              <a:ext cx="353743" cy="414938"/>
            </a:xfrm>
            <a:custGeom>
              <a:avLst/>
              <a:gdLst/>
              <a:ahLst/>
              <a:cxnLst/>
              <a:rect l="l" t="t" r="r" b="b"/>
              <a:pathLst>
                <a:path w="1769" h="2075" extrusionOk="0">
                  <a:moveTo>
                    <a:pt x="535" y="1"/>
                  </a:moveTo>
                  <a:cubicBezTo>
                    <a:pt x="423" y="1"/>
                    <a:pt x="317" y="61"/>
                    <a:pt x="258" y="167"/>
                  </a:cubicBezTo>
                  <a:cubicBezTo>
                    <a:pt x="44" y="392"/>
                    <a:pt x="1" y="676"/>
                    <a:pt x="28" y="961"/>
                  </a:cubicBezTo>
                  <a:cubicBezTo>
                    <a:pt x="55" y="1371"/>
                    <a:pt x="231" y="1760"/>
                    <a:pt x="521" y="2056"/>
                  </a:cubicBezTo>
                  <a:cubicBezTo>
                    <a:pt x="530" y="2068"/>
                    <a:pt x="553" y="2074"/>
                    <a:pt x="585" y="2074"/>
                  </a:cubicBezTo>
                  <a:cubicBezTo>
                    <a:pt x="843" y="2074"/>
                    <a:pt x="1735" y="1702"/>
                    <a:pt x="1769" y="1590"/>
                  </a:cubicBezTo>
                  <a:cubicBezTo>
                    <a:pt x="1730" y="1355"/>
                    <a:pt x="1703" y="1120"/>
                    <a:pt x="1599" y="906"/>
                  </a:cubicBezTo>
                  <a:cubicBezTo>
                    <a:pt x="1413" y="501"/>
                    <a:pt x="1166" y="156"/>
                    <a:pt x="701" y="47"/>
                  </a:cubicBezTo>
                  <a:cubicBezTo>
                    <a:pt x="690" y="41"/>
                    <a:pt x="679" y="36"/>
                    <a:pt x="668" y="30"/>
                  </a:cubicBezTo>
                  <a:cubicBezTo>
                    <a:pt x="625" y="10"/>
                    <a:pt x="579" y="1"/>
                    <a:pt x="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-4199713" y="2946299"/>
              <a:ext cx="172972" cy="138379"/>
            </a:xfrm>
            <a:custGeom>
              <a:avLst/>
              <a:gdLst/>
              <a:ahLst/>
              <a:cxnLst/>
              <a:rect l="l" t="t" r="r" b="b"/>
              <a:pathLst>
                <a:path w="865" h="692" extrusionOk="0">
                  <a:moveTo>
                    <a:pt x="755" y="1"/>
                  </a:moveTo>
                  <a:cubicBezTo>
                    <a:pt x="752" y="1"/>
                    <a:pt x="748" y="1"/>
                    <a:pt x="745" y="1"/>
                  </a:cubicBezTo>
                  <a:cubicBezTo>
                    <a:pt x="706" y="1"/>
                    <a:pt x="668" y="29"/>
                    <a:pt x="662" y="67"/>
                  </a:cubicBezTo>
                  <a:cubicBezTo>
                    <a:pt x="646" y="116"/>
                    <a:pt x="630" y="166"/>
                    <a:pt x="613" y="209"/>
                  </a:cubicBezTo>
                  <a:cubicBezTo>
                    <a:pt x="604" y="224"/>
                    <a:pt x="596" y="229"/>
                    <a:pt x="589" y="229"/>
                  </a:cubicBezTo>
                  <a:cubicBezTo>
                    <a:pt x="575" y="229"/>
                    <a:pt x="566" y="208"/>
                    <a:pt x="558" y="193"/>
                  </a:cubicBezTo>
                  <a:cubicBezTo>
                    <a:pt x="520" y="138"/>
                    <a:pt x="504" y="73"/>
                    <a:pt x="443" y="34"/>
                  </a:cubicBezTo>
                  <a:cubicBezTo>
                    <a:pt x="428" y="32"/>
                    <a:pt x="414" y="31"/>
                    <a:pt x="400" y="31"/>
                  </a:cubicBezTo>
                  <a:cubicBezTo>
                    <a:pt x="316" y="31"/>
                    <a:pt x="281" y="76"/>
                    <a:pt x="296" y="171"/>
                  </a:cubicBezTo>
                  <a:cubicBezTo>
                    <a:pt x="301" y="215"/>
                    <a:pt x="312" y="259"/>
                    <a:pt x="323" y="313"/>
                  </a:cubicBezTo>
                  <a:cubicBezTo>
                    <a:pt x="257" y="291"/>
                    <a:pt x="208" y="270"/>
                    <a:pt x="153" y="259"/>
                  </a:cubicBezTo>
                  <a:cubicBezTo>
                    <a:pt x="134" y="254"/>
                    <a:pt x="114" y="249"/>
                    <a:pt x="96" y="249"/>
                  </a:cubicBezTo>
                  <a:cubicBezTo>
                    <a:pt x="73" y="249"/>
                    <a:pt x="51" y="256"/>
                    <a:pt x="33" y="281"/>
                  </a:cubicBezTo>
                  <a:cubicBezTo>
                    <a:pt x="0" y="324"/>
                    <a:pt x="22" y="374"/>
                    <a:pt x="38" y="412"/>
                  </a:cubicBezTo>
                  <a:cubicBezTo>
                    <a:pt x="88" y="510"/>
                    <a:pt x="175" y="560"/>
                    <a:pt x="268" y="609"/>
                  </a:cubicBezTo>
                  <a:cubicBezTo>
                    <a:pt x="312" y="642"/>
                    <a:pt x="361" y="664"/>
                    <a:pt x="405" y="691"/>
                  </a:cubicBezTo>
                  <a:cubicBezTo>
                    <a:pt x="496" y="605"/>
                    <a:pt x="612" y="557"/>
                    <a:pt x="731" y="557"/>
                  </a:cubicBezTo>
                  <a:cubicBezTo>
                    <a:pt x="748" y="557"/>
                    <a:pt x="765" y="558"/>
                    <a:pt x="783" y="560"/>
                  </a:cubicBezTo>
                  <a:cubicBezTo>
                    <a:pt x="827" y="445"/>
                    <a:pt x="854" y="324"/>
                    <a:pt x="859" y="204"/>
                  </a:cubicBezTo>
                  <a:cubicBezTo>
                    <a:pt x="865" y="155"/>
                    <a:pt x="854" y="105"/>
                    <a:pt x="832" y="67"/>
                  </a:cubicBezTo>
                  <a:cubicBezTo>
                    <a:pt x="817" y="32"/>
                    <a:pt x="797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-4030143" y="3082277"/>
              <a:ext cx="122780" cy="206969"/>
            </a:xfrm>
            <a:custGeom>
              <a:avLst/>
              <a:gdLst/>
              <a:ahLst/>
              <a:cxnLst/>
              <a:rect l="l" t="t" r="r" b="b"/>
              <a:pathLst>
                <a:path w="614" h="1035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285"/>
                    <a:pt x="395" y="668"/>
                    <a:pt x="515" y="1035"/>
                  </a:cubicBezTo>
                  <a:cubicBezTo>
                    <a:pt x="614" y="821"/>
                    <a:pt x="252" y="9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-4126526" y="3099674"/>
              <a:ext cx="53991" cy="221367"/>
            </a:xfrm>
            <a:custGeom>
              <a:avLst/>
              <a:gdLst/>
              <a:ahLst/>
              <a:cxnLst/>
              <a:rect l="l" t="t" r="r" b="b"/>
              <a:pathLst>
                <a:path w="270" h="1107" extrusionOk="0">
                  <a:moveTo>
                    <a:pt x="72" y="1"/>
                  </a:moveTo>
                  <a:cubicBezTo>
                    <a:pt x="28" y="1"/>
                    <a:pt x="56" y="34"/>
                    <a:pt x="50" y="55"/>
                  </a:cubicBezTo>
                  <a:cubicBezTo>
                    <a:pt x="1" y="225"/>
                    <a:pt x="39" y="389"/>
                    <a:pt x="67" y="553"/>
                  </a:cubicBezTo>
                  <a:cubicBezTo>
                    <a:pt x="94" y="712"/>
                    <a:pt x="132" y="871"/>
                    <a:pt x="192" y="1024"/>
                  </a:cubicBezTo>
                  <a:cubicBezTo>
                    <a:pt x="203" y="1052"/>
                    <a:pt x="209" y="1084"/>
                    <a:pt x="253" y="1106"/>
                  </a:cubicBezTo>
                  <a:cubicBezTo>
                    <a:pt x="269" y="1046"/>
                    <a:pt x="264" y="980"/>
                    <a:pt x="236" y="920"/>
                  </a:cubicBezTo>
                  <a:cubicBezTo>
                    <a:pt x="121" y="647"/>
                    <a:pt x="99" y="362"/>
                    <a:pt x="94" y="66"/>
                  </a:cubicBezTo>
                  <a:cubicBezTo>
                    <a:pt x="94" y="44"/>
                    <a:pt x="116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-4058538" y="3123870"/>
              <a:ext cx="43993" cy="116183"/>
            </a:xfrm>
            <a:custGeom>
              <a:avLst/>
              <a:gdLst/>
              <a:ahLst/>
              <a:cxnLst/>
              <a:rect l="l" t="t" r="r" b="b"/>
              <a:pathLst>
                <a:path w="220" h="58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219"/>
                    <a:pt x="110" y="383"/>
                    <a:pt x="175" y="580"/>
                  </a:cubicBezTo>
                  <a:cubicBezTo>
                    <a:pt x="219" y="487"/>
                    <a:pt x="99" y="1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-4168119" y="3274445"/>
              <a:ext cx="493920" cy="969255"/>
            </a:xfrm>
            <a:custGeom>
              <a:avLst/>
              <a:gdLst/>
              <a:ahLst/>
              <a:cxnLst/>
              <a:rect l="l" t="t" r="r" b="b"/>
              <a:pathLst>
                <a:path w="2470" h="4847" extrusionOk="0">
                  <a:moveTo>
                    <a:pt x="1178" y="1250"/>
                  </a:moveTo>
                  <a:cubicBezTo>
                    <a:pt x="1180" y="1250"/>
                    <a:pt x="1183" y="1252"/>
                    <a:pt x="1186" y="1253"/>
                  </a:cubicBezTo>
                  <a:lnTo>
                    <a:pt x="1186" y="1253"/>
                  </a:lnTo>
                  <a:lnTo>
                    <a:pt x="1178" y="1250"/>
                  </a:lnTo>
                  <a:close/>
                  <a:moveTo>
                    <a:pt x="750" y="1"/>
                  </a:moveTo>
                  <a:cubicBezTo>
                    <a:pt x="727" y="1"/>
                    <a:pt x="711" y="24"/>
                    <a:pt x="696" y="74"/>
                  </a:cubicBezTo>
                  <a:cubicBezTo>
                    <a:pt x="658" y="203"/>
                    <a:pt x="748" y="764"/>
                    <a:pt x="714" y="764"/>
                  </a:cubicBezTo>
                  <a:cubicBezTo>
                    <a:pt x="713" y="764"/>
                    <a:pt x="713" y="764"/>
                    <a:pt x="712" y="763"/>
                  </a:cubicBezTo>
                  <a:cubicBezTo>
                    <a:pt x="700" y="758"/>
                    <a:pt x="679" y="756"/>
                    <a:pt x="652" y="756"/>
                  </a:cubicBezTo>
                  <a:cubicBezTo>
                    <a:pt x="468" y="756"/>
                    <a:pt x="1" y="857"/>
                    <a:pt x="39" y="862"/>
                  </a:cubicBezTo>
                  <a:cubicBezTo>
                    <a:pt x="209" y="900"/>
                    <a:pt x="313" y="1031"/>
                    <a:pt x="450" y="1119"/>
                  </a:cubicBezTo>
                  <a:cubicBezTo>
                    <a:pt x="592" y="1218"/>
                    <a:pt x="941" y="1266"/>
                    <a:pt x="1107" y="1266"/>
                  </a:cubicBezTo>
                  <a:cubicBezTo>
                    <a:pt x="1152" y="1266"/>
                    <a:pt x="1184" y="1263"/>
                    <a:pt x="1194" y="1256"/>
                  </a:cubicBezTo>
                  <a:lnTo>
                    <a:pt x="1216" y="1289"/>
                  </a:lnTo>
                  <a:cubicBezTo>
                    <a:pt x="1358" y="1721"/>
                    <a:pt x="1429" y="2170"/>
                    <a:pt x="1429" y="2624"/>
                  </a:cubicBezTo>
                  <a:cubicBezTo>
                    <a:pt x="1380" y="2570"/>
                    <a:pt x="1145" y="2121"/>
                    <a:pt x="948" y="2028"/>
                  </a:cubicBezTo>
                  <a:cubicBezTo>
                    <a:pt x="907" y="2008"/>
                    <a:pt x="870" y="1998"/>
                    <a:pt x="837" y="1998"/>
                  </a:cubicBezTo>
                  <a:cubicBezTo>
                    <a:pt x="769" y="1998"/>
                    <a:pt x="717" y="2041"/>
                    <a:pt x="680" y="2126"/>
                  </a:cubicBezTo>
                  <a:cubicBezTo>
                    <a:pt x="636" y="2290"/>
                    <a:pt x="767" y="2362"/>
                    <a:pt x="866" y="2438"/>
                  </a:cubicBezTo>
                  <a:cubicBezTo>
                    <a:pt x="970" y="2515"/>
                    <a:pt x="1079" y="2581"/>
                    <a:pt x="1194" y="2646"/>
                  </a:cubicBezTo>
                  <a:cubicBezTo>
                    <a:pt x="1238" y="2674"/>
                    <a:pt x="1276" y="2712"/>
                    <a:pt x="1309" y="2761"/>
                  </a:cubicBezTo>
                  <a:cubicBezTo>
                    <a:pt x="1397" y="2882"/>
                    <a:pt x="1424" y="3035"/>
                    <a:pt x="1380" y="3177"/>
                  </a:cubicBezTo>
                  <a:cubicBezTo>
                    <a:pt x="1342" y="3358"/>
                    <a:pt x="1314" y="3544"/>
                    <a:pt x="1282" y="3730"/>
                  </a:cubicBezTo>
                  <a:cubicBezTo>
                    <a:pt x="1232" y="3708"/>
                    <a:pt x="1232" y="3675"/>
                    <a:pt x="1227" y="3642"/>
                  </a:cubicBezTo>
                  <a:cubicBezTo>
                    <a:pt x="1167" y="3440"/>
                    <a:pt x="1068" y="3265"/>
                    <a:pt x="866" y="3166"/>
                  </a:cubicBezTo>
                  <a:cubicBezTo>
                    <a:pt x="850" y="3157"/>
                    <a:pt x="833" y="3154"/>
                    <a:pt x="817" y="3154"/>
                  </a:cubicBezTo>
                  <a:cubicBezTo>
                    <a:pt x="719" y="3154"/>
                    <a:pt x="615" y="3286"/>
                    <a:pt x="587" y="3314"/>
                  </a:cubicBezTo>
                  <a:cubicBezTo>
                    <a:pt x="537" y="3478"/>
                    <a:pt x="669" y="3549"/>
                    <a:pt x="767" y="3626"/>
                  </a:cubicBezTo>
                  <a:cubicBezTo>
                    <a:pt x="866" y="3703"/>
                    <a:pt x="1117" y="3850"/>
                    <a:pt x="1128" y="3856"/>
                  </a:cubicBezTo>
                  <a:cubicBezTo>
                    <a:pt x="1238" y="4053"/>
                    <a:pt x="1123" y="4239"/>
                    <a:pt x="1035" y="4431"/>
                  </a:cubicBezTo>
                  <a:cubicBezTo>
                    <a:pt x="970" y="4562"/>
                    <a:pt x="904" y="4693"/>
                    <a:pt x="827" y="4847"/>
                  </a:cubicBezTo>
                  <a:cubicBezTo>
                    <a:pt x="942" y="4792"/>
                    <a:pt x="975" y="4699"/>
                    <a:pt x="1024" y="4622"/>
                  </a:cubicBezTo>
                  <a:cubicBezTo>
                    <a:pt x="1205" y="4348"/>
                    <a:pt x="1331" y="4042"/>
                    <a:pt x="1391" y="3724"/>
                  </a:cubicBezTo>
                  <a:cubicBezTo>
                    <a:pt x="1435" y="3511"/>
                    <a:pt x="1561" y="3407"/>
                    <a:pt x="1752" y="3363"/>
                  </a:cubicBezTo>
                  <a:cubicBezTo>
                    <a:pt x="1900" y="3330"/>
                    <a:pt x="2053" y="3347"/>
                    <a:pt x="2190" y="3287"/>
                  </a:cubicBezTo>
                  <a:cubicBezTo>
                    <a:pt x="2305" y="3243"/>
                    <a:pt x="2415" y="3188"/>
                    <a:pt x="2442" y="3051"/>
                  </a:cubicBezTo>
                  <a:cubicBezTo>
                    <a:pt x="2469" y="2964"/>
                    <a:pt x="2426" y="2914"/>
                    <a:pt x="2360" y="2876"/>
                  </a:cubicBezTo>
                  <a:cubicBezTo>
                    <a:pt x="2292" y="2838"/>
                    <a:pt x="2218" y="2819"/>
                    <a:pt x="2144" y="2819"/>
                  </a:cubicBezTo>
                  <a:cubicBezTo>
                    <a:pt x="2070" y="2819"/>
                    <a:pt x="1996" y="2838"/>
                    <a:pt x="1928" y="2876"/>
                  </a:cubicBezTo>
                  <a:cubicBezTo>
                    <a:pt x="1791" y="2936"/>
                    <a:pt x="1665" y="3029"/>
                    <a:pt x="1561" y="3144"/>
                  </a:cubicBezTo>
                  <a:cubicBezTo>
                    <a:pt x="1555" y="3155"/>
                    <a:pt x="1539" y="3155"/>
                    <a:pt x="1517" y="3166"/>
                  </a:cubicBezTo>
                  <a:cubicBezTo>
                    <a:pt x="1528" y="3046"/>
                    <a:pt x="1544" y="2936"/>
                    <a:pt x="1550" y="2827"/>
                  </a:cubicBezTo>
                  <a:cubicBezTo>
                    <a:pt x="1566" y="2723"/>
                    <a:pt x="1566" y="2619"/>
                    <a:pt x="1561" y="2520"/>
                  </a:cubicBezTo>
                  <a:cubicBezTo>
                    <a:pt x="1555" y="2411"/>
                    <a:pt x="1572" y="2307"/>
                    <a:pt x="1605" y="2208"/>
                  </a:cubicBezTo>
                  <a:cubicBezTo>
                    <a:pt x="1725" y="1978"/>
                    <a:pt x="1922" y="1814"/>
                    <a:pt x="2097" y="1634"/>
                  </a:cubicBezTo>
                  <a:cubicBezTo>
                    <a:pt x="2201" y="1535"/>
                    <a:pt x="2256" y="1398"/>
                    <a:pt x="2245" y="1256"/>
                  </a:cubicBezTo>
                  <a:cubicBezTo>
                    <a:pt x="2245" y="1168"/>
                    <a:pt x="2196" y="1092"/>
                    <a:pt x="2114" y="1059"/>
                  </a:cubicBezTo>
                  <a:cubicBezTo>
                    <a:pt x="2081" y="1047"/>
                    <a:pt x="2048" y="1042"/>
                    <a:pt x="2015" y="1042"/>
                  </a:cubicBezTo>
                  <a:cubicBezTo>
                    <a:pt x="1909" y="1042"/>
                    <a:pt x="1805" y="1100"/>
                    <a:pt x="1747" y="1196"/>
                  </a:cubicBezTo>
                  <a:cubicBezTo>
                    <a:pt x="1621" y="1426"/>
                    <a:pt x="1594" y="1677"/>
                    <a:pt x="1572" y="1924"/>
                  </a:cubicBezTo>
                  <a:cubicBezTo>
                    <a:pt x="1572" y="1951"/>
                    <a:pt x="1572" y="1978"/>
                    <a:pt x="1539" y="2006"/>
                  </a:cubicBezTo>
                  <a:cubicBezTo>
                    <a:pt x="1490" y="1792"/>
                    <a:pt x="1293" y="1272"/>
                    <a:pt x="1293" y="1272"/>
                  </a:cubicBezTo>
                  <a:cubicBezTo>
                    <a:pt x="1304" y="1234"/>
                    <a:pt x="1331" y="1201"/>
                    <a:pt x="1369" y="1185"/>
                  </a:cubicBezTo>
                  <a:cubicBezTo>
                    <a:pt x="1468" y="1141"/>
                    <a:pt x="1780" y="780"/>
                    <a:pt x="1785" y="632"/>
                  </a:cubicBezTo>
                  <a:cubicBezTo>
                    <a:pt x="1813" y="484"/>
                    <a:pt x="1856" y="336"/>
                    <a:pt x="1922" y="199"/>
                  </a:cubicBezTo>
                  <a:cubicBezTo>
                    <a:pt x="1933" y="172"/>
                    <a:pt x="1966" y="134"/>
                    <a:pt x="1938" y="101"/>
                  </a:cubicBezTo>
                  <a:cubicBezTo>
                    <a:pt x="1938" y="100"/>
                    <a:pt x="1936" y="100"/>
                    <a:pt x="1934" y="100"/>
                  </a:cubicBezTo>
                  <a:cubicBezTo>
                    <a:pt x="1868" y="100"/>
                    <a:pt x="1190" y="509"/>
                    <a:pt x="1221" y="599"/>
                  </a:cubicBezTo>
                  <a:cubicBezTo>
                    <a:pt x="1161" y="577"/>
                    <a:pt x="931" y="139"/>
                    <a:pt x="822" y="41"/>
                  </a:cubicBezTo>
                  <a:cubicBezTo>
                    <a:pt x="791" y="15"/>
                    <a:pt x="768" y="1"/>
                    <a:pt x="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4" name="Google Shape;754;p3"/>
          <p:cNvGrpSpPr/>
          <p:nvPr/>
        </p:nvGrpSpPr>
        <p:grpSpPr>
          <a:xfrm rot="1702941">
            <a:off x="900462" y="4020137"/>
            <a:ext cx="550321" cy="906833"/>
            <a:chOff x="10360252" y="-2712448"/>
            <a:chExt cx="236654" cy="389949"/>
          </a:xfrm>
        </p:grpSpPr>
        <p:sp>
          <p:nvSpPr>
            <p:cNvPr id="755" name="Google Shape;755;p3"/>
            <p:cNvSpPr/>
            <p:nvPr/>
          </p:nvSpPr>
          <p:spPr>
            <a:xfrm>
              <a:off x="10442022" y="-2522139"/>
              <a:ext cx="130858" cy="199640"/>
            </a:xfrm>
            <a:custGeom>
              <a:avLst/>
              <a:gdLst/>
              <a:ahLst/>
              <a:cxnLst/>
              <a:rect l="l" t="t" r="r" b="b"/>
              <a:pathLst>
                <a:path w="2146" h="3274" extrusionOk="0">
                  <a:moveTo>
                    <a:pt x="1210" y="0"/>
                  </a:moveTo>
                  <a:lnTo>
                    <a:pt x="1166" y="39"/>
                  </a:lnTo>
                  <a:cubicBezTo>
                    <a:pt x="1128" y="66"/>
                    <a:pt x="1084" y="93"/>
                    <a:pt x="1040" y="104"/>
                  </a:cubicBezTo>
                  <a:cubicBezTo>
                    <a:pt x="1040" y="115"/>
                    <a:pt x="1035" y="121"/>
                    <a:pt x="1035" y="126"/>
                  </a:cubicBezTo>
                  <a:cubicBezTo>
                    <a:pt x="1035" y="121"/>
                    <a:pt x="1035" y="115"/>
                    <a:pt x="1035" y="110"/>
                  </a:cubicBezTo>
                  <a:cubicBezTo>
                    <a:pt x="1004" y="118"/>
                    <a:pt x="972" y="122"/>
                    <a:pt x="940" y="122"/>
                  </a:cubicBezTo>
                  <a:cubicBezTo>
                    <a:pt x="849" y="122"/>
                    <a:pt x="759" y="89"/>
                    <a:pt x="690" y="28"/>
                  </a:cubicBezTo>
                  <a:cubicBezTo>
                    <a:pt x="679" y="39"/>
                    <a:pt x="663" y="44"/>
                    <a:pt x="646" y="50"/>
                  </a:cubicBezTo>
                  <a:cubicBezTo>
                    <a:pt x="717" y="126"/>
                    <a:pt x="777" y="214"/>
                    <a:pt x="832" y="301"/>
                  </a:cubicBezTo>
                  <a:cubicBezTo>
                    <a:pt x="931" y="482"/>
                    <a:pt x="942" y="630"/>
                    <a:pt x="958" y="876"/>
                  </a:cubicBezTo>
                  <a:cubicBezTo>
                    <a:pt x="905" y="799"/>
                    <a:pt x="280" y="328"/>
                    <a:pt x="90" y="328"/>
                  </a:cubicBezTo>
                  <a:cubicBezTo>
                    <a:pt x="64" y="328"/>
                    <a:pt x="46" y="336"/>
                    <a:pt x="39" y="356"/>
                  </a:cubicBezTo>
                  <a:cubicBezTo>
                    <a:pt x="0" y="471"/>
                    <a:pt x="794" y="1051"/>
                    <a:pt x="860" y="1122"/>
                  </a:cubicBezTo>
                  <a:cubicBezTo>
                    <a:pt x="980" y="1248"/>
                    <a:pt x="991" y="1221"/>
                    <a:pt x="1073" y="1401"/>
                  </a:cubicBezTo>
                  <a:cubicBezTo>
                    <a:pt x="1188" y="1642"/>
                    <a:pt x="1243" y="1932"/>
                    <a:pt x="1341" y="2184"/>
                  </a:cubicBezTo>
                  <a:cubicBezTo>
                    <a:pt x="1133" y="2042"/>
                    <a:pt x="898" y="1960"/>
                    <a:pt x="652" y="1932"/>
                  </a:cubicBezTo>
                  <a:lnTo>
                    <a:pt x="652" y="1932"/>
                  </a:lnTo>
                  <a:cubicBezTo>
                    <a:pt x="887" y="2179"/>
                    <a:pt x="1193" y="2343"/>
                    <a:pt x="1429" y="2556"/>
                  </a:cubicBezTo>
                  <a:cubicBezTo>
                    <a:pt x="1642" y="2748"/>
                    <a:pt x="1708" y="3076"/>
                    <a:pt x="1932" y="3273"/>
                  </a:cubicBezTo>
                  <a:cubicBezTo>
                    <a:pt x="1867" y="3060"/>
                    <a:pt x="1779" y="2852"/>
                    <a:pt x="1670" y="2660"/>
                  </a:cubicBezTo>
                  <a:cubicBezTo>
                    <a:pt x="1703" y="2502"/>
                    <a:pt x="2146" y="1505"/>
                    <a:pt x="1872" y="1429"/>
                  </a:cubicBezTo>
                  <a:cubicBezTo>
                    <a:pt x="1869" y="1428"/>
                    <a:pt x="1865" y="1427"/>
                    <a:pt x="1862" y="1427"/>
                  </a:cubicBezTo>
                  <a:cubicBezTo>
                    <a:pt x="1725" y="1427"/>
                    <a:pt x="1526" y="2133"/>
                    <a:pt x="1484" y="2277"/>
                  </a:cubicBezTo>
                  <a:cubicBezTo>
                    <a:pt x="1369" y="1921"/>
                    <a:pt x="1396" y="1856"/>
                    <a:pt x="1484" y="1467"/>
                  </a:cubicBezTo>
                  <a:cubicBezTo>
                    <a:pt x="1505" y="1380"/>
                    <a:pt x="1692" y="613"/>
                    <a:pt x="1686" y="602"/>
                  </a:cubicBezTo>
                  <a:cubicBezTo>
                    <a:pt x="1673" y="585"/>
                    <a:pt x="1658" y="578"/>
                    <a:pt x="1641" y="578"/>
                  </a:cubicBezTo>
                  <a:cubicBezTo>
                    <a:pt x="1478" y="578"/>
                    <a:pt x="1188" y="1352"/>
                    <a:pt x="1183" y="1401"/>
                  </a:cubicBezTo>
                  <a:cubicBezTo>
                    <a:pt x="892" y="1035"/>
                    <a:pt x="1095" y="471"/>
                    <a:pt x="1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0360252" y="-2712448"/>
              <a:ext cx="236654" cy="228483"/>
            </a:xfrm>
            <a:custGeom>
              <a:avLst/>
              <a:gdLst/>
              <a:ahLst/>
              <a:cxnLst/>
              <a:rect l="l" t="t" r="r" b="b"/>
              <a:pathLst>
                <a:path w="3881" h="3747" extrusionOk="0">
                  <a:moveTo>
                    <a:pt x="1596" y="1"/>
                  </a:moveTo>
                  <a:cubicBezTo>
                    <a:pt x="1538" y="1"/>
                    <a:pt x="1480" y="17"/>
                    <a:pt x="1429" y="51"/>
                  </a:cubicBezTo>
                  <a:cubicBezTo>
                    <a:pt x="1155" y="220"/>
                    <a:pt x="1172" y="620"/>
                    <a:pt x="1276" y="877"/>
                  </a:cubicBezTo>
                  <a:cubicBezTo>
                    <a:pt x="1150" y="784"/>
                    <a:pt x="1002" y="718"/>
                    <a:pt x="849" y="696"/>
                  </a:cubicBezTo>
                  <a:cubicBezTo>
                    <a:pt x="812" y="688"/>
                    <a:pt x="774" y="683"/>
                    <a:pt x="736" y="683"/>
                  </a:cubicBezTo>
                  <a:cubicBezTo>
                    <a:pt x="656" y="683"/>
                    <a:pt x="575" y="703"/>
                    <a:pt x="504" y="740"/>
                  </a:cubicBezTo>
                  <a:cubicBezTo>
                    <a:pt x="416" y="795"/>
                    <a:pt x="361" y="899"/>
                    <a:pt x="361" y="1003"/>
                  </a:cubicBezTo>
                  <a:cubicBezTo>
                    <a:pt x="361" y="1123"/>
                    <a:pt x="427" y="1244"/>
                    <a:pt x="351" y="1353"/>
                  </a:cubicBezTo>
                  <a:cubicBezTo>
                    <a:pt x="268" y="1463"/>
                    <a:pt x="137" y="1479"/>
                    <a:pt x="66" y="1594"/>
                  </a:cubicBezTo>
                  <a:cubicBezTo>
                    <a:pt x="0" y="1709"/>
                    <a:pt x="11" y="1851"/>
                    <a:pt x="88" y="1961"/>
                  </a:cubicBezTo>
                  <a:cubicBezTo>
                    <a:pt x="247" y="2200"/>
                    <a:pt x="471" y="2233"/>
                    <a:pt x="713" y="2233"/>
                  </a:cubicBezTo>
                  <a:cubicBezTo>
                    <a:pt x="786" y="2233"/>
                    <a:pt x="861" y="2230"/>
                    <a:pt x="936" y="2229"/>
                  </a:cubicBezTo>
                  <a:lnTo>
                    <a:pt x="936" y="2229"/>
                  </a:lnTo>
                  <a:cubicBezTo>
                    <a:pt x="668" y="2339"/>
                    <a:pt x="411" y="2590"/>
                    <a:pt x="476" y="2913"/>
                  </a:cubicBezTo>
                  <a:cubicBezTo>
                    <a:pt x="493" y="3028"/>
                    <a:pt x="580" y="3127"/>
                    <a:pt x="701" y="3160"/>
                  </a:cubicBezTo>
                  <a:cubicBezTo>
                    <a:pt x="730" y="3168"/>
                    <a:pt x="766" y="3170"/>
                    <a:pt x="805" y="3170"/>
                  </a:cubicBezTo>
                  <a:cubicBezTo>
                    <a:pt x="829" y="3170"/>
                    <a:pt x="853" y="3169"/>
                    <a:pt x="877" y="3169"/>
                  </a:cubicBezTo>
                  <a:cubicBezTo>
                    <a:pt x="940" y="3169"/>
                    <a:pt x="1002" y="3173"/>
                    <a:pt x="1040" y="3203"/>
                  </a:cubicBezTo>
                  <a:cubicBezTo>
                    <a:pt x="1117" y="3264"/>
                    <a:pt x="1133" y="3422"/>
                    <a:pt x="1193" y="3510"/>
                  </a:cubicBezTo>
                  <a:cubicBezTo>
                    <a:pt x="1254" y="3603"/>
                    <a:pt x="1358" y="3658"/>
                    <a:pt x="1467" y="3663"/>
                  </a:cubicBezTo>
                  <a:cubicBezTo>
                    <a:pt x="1746" y="3658"/>
                    <a:pt x="1938" y="3340"/>
                    <a:pt x="1993" y="3105"/>
                  </a:cubicBezTo>
                  <a:cubicBezTo>
                    <a:pt x="2042" y="3373"/>
                    <a:pt x="2250" y="3712"/>
                    <a:pt x="2545" y="3745"/>
                  </a:cubicBezTo>
                  <a:cubicBezTo>
                    <a:pt x="2556" y="3746"/>
                    <a:pt x="2567" y="3747"/>
                    <a:pt x="2577" y="3747"/>
                  </a:cubicBezTo>
                  <a:cubicBezTo>
                    <a:pt x="2680" y="3747"/>
                    <a:pt x="2776" y="3698"/>
                    <a:pt x="2836" y="3614"/>
                  </a:cubicBezTo>
                  <a:cubicBezTo>
                    <a:pt x="2907" y="3515"/>
                    <a:pt x="2907" y="3368"/>
                    <a:pt x="3022" y="3296"/>
                  </a:cubicBezTo>
                  <a:cubicBezTo>
                    <a:pt x="3115" y="3236"/>
                    <a:pt x="3241" y="3269"/>
                    <a:pt x="3345" y="3236"/>
                  </a:cubicBezTo>
                  <a:cubicBezTo>
                    <a:pt x="3449" y="3203"/>
                    <a:pt x="3525" y="3121"/>
                    <a:pt x="3553" y="3017"/>
                  </a:cubicBezTo>
                  <a:cubicBezTo>
                    <a:pt x="3618" y="2722"/>
                    <a:pt x="3372" y="2453"/>
                    <a:pt x="3148" y="2306"/>
                  </a:cubicBezTo>
                  <a:lnTo>
                    <a:pt x="3148" y="2306"/>
                  </a:lnTo>
                  <a:cubicBezTo>
                    <a:pt x="3172" y="2309"/>
                    <a:pt x="3196" y="2310"/>
                    <a:pt x="3221" y="2310"/>
                  </a:cubicBezTo>
                  <a:cubicBezTo>
                    <a:pt x="3291" y="2310"/>
                    <a:pt x="3363" y="2299"/>
                    <a:pt x="3432" y="2278"/>
                  </a:cubicBezTo>
                  <a:cubicBezTo>
                    <a:pt x="3651" y="2207"/>
                    <a:pt x="3881" y="2021"/>
                    <a:pt x="3782" y="1764"/>
                  </a:cubicBezTo>
                  <a:cubicBezTo>
                    <a:pt x="3739" y="1643"/>
                    <a:pt x="3629" y="1611"/>
                    <a:pt x="3558" y="1517"/>
                  </a:cubicBezTo>
                  <a:cubicBezTo>
                    <a:pt x="3487" y="1430"/>
                    <a:pt x="3553" y="1342"/>
                    <a:pt x="3580" y="1244"/>
                  </a:cubicBezTo>
                  <a:cubicBezTo>
                    <a:pt x="3640" y="1069"/>
                    <a:pt x="3613" y="877"/>
                    <a:pt x="3432" y="789"/>
                  </a:cubicBezTo>
                  <a:cubicBezTo>
                    <a:pt x="3355" y="752"/>
                    <a:pt x="3271" y="735"/>
                    <a:pt x="3188" y="735"/>
                  </a:cubicBezTo>
                  <a:cubicBezTo>
                    <a:pt x="3018" y="735"/>
                    <a:pt x="2847" y="805"/>
                    <a:pt x="2726" y="915"/>
                  </a:cubicBezTo>
                  <a:cubicBezTo>
                    <a:pt x="2814" y="696"/>
                    <a:pt x="2808" y="330"/>
                    <a:pt x="2611" y="160"/>
                  </a:cubicBezTo>
                  <a:cubicBezTo>
                    <a:pt x="2564" y="121"/>
                    <a:pt x="2506" y="101"/>
                    <a:pt x="2447" y="101"/>
                  </a:cubicBezTo>
                  <a:cubicBezTo>
                    <a:pt x="2423" y="101"/>
                    <a:pt x="2399" y="105"/>
                    <a:pt x="2376" y="111"/>
                  </a:cubicBezTo>
                  <a:cubicBezTo>
                    <a:pt x="2278" y="130"/>
                    <a:pt x="2151" y="236"/>
                    <a:pt x="2046" y="236"/>
                  </a:cubicBezTo>
                  <a:cubicBezTo>
                    <a:pt x="2034" y="236"/>
                    <a:pt x="2021" y="235"/>
                    <a:pt x="2009" y="231"/>
                  </a:cubicBezTo>
                  <a:cubicBezTo>
                    <a:pt x="1905" y="204"/>
                    <a:pt x="1834" y="78"/>
                    <a:pt x="1735" y="34"/>
                  </a:cubicBezTo>
                  <a:cubicBezTo>
                    <a:pt x="1691" y="12"/>
                    <a:pt x="1643" y="1"/>
                    <a:pt x="1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0435680" y="-2640190"/>
              <a:ext cx="86161" cy="80246"/>
            </a:xfrm>
            <a:custGeom>
              <a:avLst/>
              <a:gdLst/>
              <a:ahLst/>
              <a:cxnLst/>
              <a:rect l="l" t="t" r="r" b="b"/>
              <a:pathLst>
                <a:path w="1413" h="1316" extrusionOk="0">
                  <a:moveTo>
                    <a:pt x="722" y="0"/>
                  </a:moveTo>
                  <a:cubicBezTo>
                    <a:pt x="584" y="0"/>
                    <a:pt x="450" y="54"/>
                    <a:pt x="323" y="130"/>
                  </a:cubicBezTo>
                  <a:lnTo>
                    <a:pt x="219" y="174"/>
                  </a:lnTo>
                  <a:cubicBezTo>
                    <a:pt x="230" y="376"/>
                    <a:pt x="0" y="508"/>
                    <a:pt x="50" y="727"/>
                  </a:cubicBezTo>
                  <a:cubicBezTo>
                    <a:pt x="121" y="754"/>
                    <a:pt x="225" y="754"/>
                    <a:pt x="121" y="863"/>
                  </a:cubicBezTo>
                  <a:cubicBezTo>
                    <a:pt x="164" y="951"/>
                    <a:pt x="175" y="1060"/>
                    <a:pt x="290" y="1088"/>
                  </a:cubicBezTo>
                  <a:cubicBezTo>
                    <a:pt x="372" y="1104"/>
                    <a:pt x="433" y="1170"/>
                    <a:pt x="444" y="1252"/>
                  </a:cubicBezTo>
                  <a:cubicBezTo>
                    <a:pt x="467" y="1276"/>
                    <a:pt x="475" y="1316"/>
                    <a:pt x="511" y="1316"/>
                  </a:cubicBezTo>
                  <a:cubicBezTo>
                    <a:pt x="517" y="1316"/>
                    <a:pt x="524" y="1315"/>
                    <a:pt x="531" y="1312"/>
                  </a:cubicBezTo>
                  <a:lnTo>
                    <a:pt x="668" y="1290"/>
                  </a:lnTo>
                  <a:cubicBezTo>
                    <a:pt x="700" y="1268"/>
                    <a:pt x="732" y="1237"/>
                    <a:pt x="762" y="1237"/>
                  </a:cubicBezTo>
                  <a:cubicBezTo>
                    <a:pt x="784" y="1237"/>
                    <a:pt x="806" y="1253"/>
                    <a:pt x="827" y="1301"/>
                  </a:cubicBezTo>
                  <a:lnTo>
                    <a:pt x="969" y="1285"/>
                  </a:lnTo>
                  <a:cubicBezTo>
                    <a:pt x="975" y="1296"/>
                    <a:pt x="981" y="1301"/>
                    <a:pt x="988" y="1301"/>
                  </a:cubicBezTo>
                  <a:cubicBezTo>
                    <a:pt x="995" y="1301"/>
                    <a:pt x="1002" y="1296"/>
                    <a:pt x="1007" y="1285"/>
                  </a:cubicBezTo>
                  <a:lnTo>
                    <a:pt x="1133" y="1148"/>
                  </a:lnTo>
                  <a:cubicBezTo>
                    <a:pt x="1161" y="1126"/>
                    <a:pt x="1210" y="1110"/>
                    <a:pt x="1221" y="1066"/>
                  </a:cubicBezTo>
                  <a:cubicBezTo>
                    <a:pt x="1265" y="1022"/>
                    <a:pt x="1308" y="984"/>
                    <a:pt x="1352" y="940"/>
                  </a:cubicBezTo>
                  <a:cubicBezTo>
                    <a:pt x="1358" y="896"/>
                    <a:pt x="1363" y="852"/>
                    <a:pt x="1363" y="814"/>
                  </a:cubicBezTo>
                  <a:cubicBezTo>
                    <a:pt x="1347" y="759"/>
                    <a:pt x="1314" y="710"/>
                    <a:pt x="1374" y="661"/>
                  </a:cubicBezTo>
                  <a:cubicBezTo>
                    <a:pt x="1407" y="644"/>
                    <a:pt x="1412" y="601"/>
                    <a:pt x="1391" y="573"/>
                  </a:cubicBezTo>
                  <a:cubicBezTo>
                    <a:pt x="1407" y="420"/>
                    <a:pt x="1226" y="382"/>
                    <a:pt x="1204" y="256"/>
                  </a:cubicBezTo>
                  <a:cubicBezTo>
                    <a:pt x="1226" y="228"/>
                    <a:pt x="1232" y="196"/>
                    <a:pt x="1210" y="168"/>
                  </a:cubicBezTo>
                  <a:lnTo>
                    <a:pt x="1089" y="75"/>
                  </a:lnTo>
                  <a:lnTo>
                    <a:pt x="975" y="64"/>
                  </a:lnTo>
                  <a:cubicBezTo>
                    <a:pt x="889" y="19"/>
                    <a:pt x="805" y="0"/>
                    <a:pt x="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0453668" y="-2691715"/>
              <a:ext cx="19452" cy="47136"/>
            </a:xfrm>
            <a:custGeom>
              <a:avLst/>
              <a:gdLst/>
              <a:ahLst/>
              <a:cxnLst/>
              <a:rect l="l" t="t" r="r" b="b"/>
              <a:pathLst>
                <a:path w="319" h="773" extrusionOk="0">
                  <a:moveTo>
                    <a:pt x="1" y="1"/>
                  </a:moveTo>
                  <a:cubicBezTo>
                    <a:pt x="110" y="236"/>
                    <a:pt x="132" y="493"/>
                    <a:pt x="176" y="745"/>
                  </a:cubicBezTo>
                  <a:cubicBezTo>
                    <a:pt x="193" y="764"/>
                    <a:pt x="210" y="773"/>
                    <a:pt x="226" y="773"/>
                  </a:cubicBezTo>
                  <a:cubicBezTo>
                    <a:pt x="247" y="773"/>
                    <a:pt x="267" y="759"/>
                    <a:pt x="285" y="734"/>
                  </a:cubicBezTo>
                  <a:cubicBezTo>
                    <a:pt x="318" y="526"/>
                    <a:pt x="275" y="318"/>
                    <a:pt x="154" y="148"/>
                  </a:cubicBezTo>
                  <a:cubicBezTo>
                    <a:pt x="110" y="88"/>
                    <a:pt x="61" y="4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0435680" y="-2562567"/>
              <a:ext cx="26098" cy="47501"/>
            </a:xfrm>
            <a:custGeom>
              <a:avLst/>
              <a:gdLst/>
              <a:ahLst/>
              <a:cxnLst/>
              <a:rect l="l" t="t" r="r" b="b"/>
              <a:pathLst>
                <a:path w="428" h="779" extrusionOk="0">
                  <a:moveTo>
                    <a:pt x="363" y="1"/>
                  </a:moveTo>
                  <a:cubicBezTo>
                    <a:pt x="334" y="1"/>
                    <a:pt x="302" y="35"/>
                    <a:pt x="268" y="72"/>
                  </a:cubicBezTo>
                  <a:cubicBezTo>
                    <a:pt x="263" y="78"/>
                    <a:pt x="258" y="99"/>
                    <a:pt x="241" y="127"/>
                  </a:cubicBezTo>
                  <a:cubicBezTo>
                    <a:pt x="236" y="149"/>
                    <a:pt x="219" y="176"/>
                    <a:pt x="208" y="203"/>
                  </a:cubicBezTo>
                  <a:cubicBezTo>
                    <a:pt x="181" y="247"/>
                    <a:pt x="164" y="291"/>
                    <a:pt x="143" y="340"/>
                  </a:cubicBezTo>
                  <a:cubicBezTo>
                    <a:pt x="137" y="379"/>
                    <a:pt x="126" y="411"/>
                    <a:pt x="126" y="411"/>
                  </a:cubicBezTo>
                  <a:cubicBezTo>
                    <a:pt x="71" y="598"/>
                    <a:pt x="0" y="713"/>
                    <a:pt x="17" y="723"/>
                  </a:cubicBezTo>
                  <a:cubicBezTo>
                    <a:pt x="17" y="724"/>
                    <a:pt x="18" y="724"/>
                    <a:pt x="18" y="724"/>
                  </a:cubicBezTo>
                  <a:cubicBezTo>
                    <a:pt x="39" y="724"/>
                    <a:pt x="154" y="541"/>
                    <a:pt x="248" y="541"/>
                  </a:cubicBezTo>
                  <a:cubicBezTo>
                    <a:pt x="253" y="541"/>
                    <a:pt x="258" y="542"/>
                    <a:pt x="263" y="543"/>
                  </a:cubicBezTo>
                  <a:cubicBezTo>
                    <a:pt x="334" y="559"/>
                    <a:pt x="356" y="680"/>
                    <a:pt x="372" y="778"/>
                  </a:cubicBezTo>
                  <a:cubicBezTo>
                    <a:pt x="383" y="548"/>
                    <a:pt x="362" y="313"/>
                    <a:pt x="427" y="83"/>
                  </a:cubicBezTo>
                  <a:cubicBezTo>
                    <a:pt x="408" y="23"/>
                    <a:pt x="386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0398972" y="-2642446"/>
              <a:ext cx="50124" cy="31891"/>
            </a:xfrm>
            <a:custGeom>
              <a:avLst/>
              <a:gdLst/>
              <a:ahLst/>
              <a:cxnLst/>
              <a:rect l="l" t="t" r="r" b="b"/>
              <a:pathLst>
                <a:path w="822" h="523" extrusionOk="0">
                  <a:moveTo>
                    <a:pt x="121" y="1"/>
                  </a:moveTo>
                  <a:cubicBezTo>
                    <a:pt x="118" y="1"/>
                    <a:pt x="116" y="1"/>
                    <a:pt x="115" y="3"/>
                  </a:cubicBezTo>
                  <a:cubicBezTo>
                    <a:pt x="99" y="14"/>
                    <a:pt x="290" y="189"/>
                    <a:pt x="252" y="276"/>
                  </a:cubicBezTo>
                  <a:cubicBezTo>
                    <a:pt x="230" y="326"/>
                    <a:pt x="141" y="338"/>
                    <a:pt x="56" y="338"/>
                  </a:cubicBezTo>
                  <a:cubicBezTo>
                    <a:pt x="37" y="338"/>
                    <a:pt x="18" y="338"/>
                    <a:pt x="0" y="337"/>
                  </a:cubicBezTo>
                  <a:lnTo>
                    <a:pt x="0" y="337"/>
                  </a:lnTo>
                  <a:cubicBezTo>
                    <a:pt x="225" y="397"/>
                    <a:pt x="460" y="419"/>
                    <a:pt x="679" y="523"/>
                  </a:cubicBezTo>
                  <a:cubicBezTo>
                    <a:pt x="821" y="501"/>
                    <a:pt x="772" y="435"/>
                    <a:pt x="717" y="369"/>
                  </a:cubicBezTo>
                  <a:lnTo>
                    <a:pt x="668" y="331"/>
                  </a:lnTo>
                  <a:cubicBezTo>
                    <a:pt x="641" y="315"/>
                    <a:pt x="619" y="298"/>
                    <a:pt x="597" y="282"/>
                  </a:cubicBezTo>
                  <a:cubicBezTo>
                    <a:pt x="558" y="249"/>
                    <a:pt x="520" y="222"/>
                    <a:pt x="476" y="200"/>
                  </a:cubicBezTo>
                  <a:cubicBezTo>
                    <a:pt x="438" y="178"/>
                    <a:pt x="405" y="167"/>
                    <a:pt x="405" y="167"/>
                  </a:cubicBezTo>
                  <a:cubicBezTo>
                    <a:pt x="244" y="82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0520133" y="-2659337"/>
              <a:ext cx="33721" cy="53294"/>
            </a:xfrm>
            <a:custGeom>
              <a:avLst/>
              <a:gdLst/>
              <a:ahLst/>
              <a:cxnLst/>
              <a:rect l="l" t="t" r="r" b="b"/>
              <a:pathLst>
                <a:path w="553" h="874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20" y="241"/>
                    <a:pt x="438" y="477"/>
                    <a:pt x="274" y="652"/>
                  </a:cubicBezTo>
                  <a:cubicBezTo>
                    <a:pt x="197" y="734"/>
                    <a:pt x="104" y="800"/>
                    <a:pt x="0" y="844"/>
                  </a:cubicBezTo>
                  <a:cubicBezTo>
                    <a:pt x="22" y="854"/>
                    <a:pt x="38" y="865"/>
                    <a:pt x="60" y="871"/>
                  </a:cubicBezTo>
                  <a:cubicBezTo>
                    <a:pt x="70" y="873"/>
                    <a:pt x="80" y="874"/>
                    <a:pt x="90" y="874"/>
                  </a:cubicBezTo>
                  <a:cubicBezTo>
                    <a:pt x="249" y="874"/>
                    <a:pt x="437" y="639"/>
                    <a:pt x="509" y="428"/>
                  </a:cubicBezTo>
                  <a:cubicBezTo>
                    <a:pt x="547" y="285"/>
                    <a:pt x="553" y="137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0410314" y="-2594092"/>
              <a:ext cx="40428" cy="16952"/>
            </a:xfrm>
            <a:custGeom>
              <a:avLst/>
              <a:gdLst/>
              <a:ahLst/>
              <a:cxnLst/>
              <a:rect l="l" t="t" r="r" b="b"/>
              <a:pathLst>
                <a:path w="663" h="278" extrusionOk="0">
                  <a:moveTo>
                    <a:pt x="566" y="1"/>
                  </a:moveTo>
                  <a:cubicBezTo>
                    <a:pt x="549" y="1"/>
                    <a:pt x="530" y="7"/>
                    <a:pt x="509" y="20"/>
                  </a:cubicBezTo>
                  <a:cubicBezTo>
                    <a:pt x="433" y="80"/>
                    <a:pt x="416" y="42"/>
                    <a:pt x="236" y="129"/>
                  </a:cubicBezTo>
                  <a:cubicBezTo>
                    <a:pt x="154" y="173"/>
                    <a:pt x="77" y="217"/>
                    <a:pt x="0" y="277"/>
                  </a:cubicBezTo>
                  <a:lnTo>
                    <a:pt x="580" y="157"/>
                  </a:lnTo>
                  <a:cubicBezTo>
                    <a:pt x="630" y="146"/>
                    <a:pt x="663" y="118"/>
                    <a:pt x="635" y="58"/>
                  </a:cubicBezTo>
                  <a:cubicBezTo>
                    <a:pt x="621" y="22"/>
                    <a:pt x="597" y="1"/>
                    <a:pt x="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10518792" y="-2587933"/>
              <a:ext cx="37745" cy="14269"/>
            </a:xfrm>
            <a:custGeom>
              <a:avLst/>
              <a:gdLst/>
              <a:ahLst/>
              <a:cxnLst/>
              <a:rect l="l" t="t" r="r" b="b"/>
              <a:pathLst>
                <a:path w="619" h="234" extrusionOk="0">
                  <a:moveTo>
                    <a:pt x="44" y="1"/>
                  </a:moveTo>
                  <a:cubicBezTo>
                    <a:pt x="17" y="34"/>
                    <a:pt x="0" y="83"/>
                    <a:pt x="11" y="127"/>
                  </a:cubicBezTo>
                  <a:cubicBezTo>
                    <a:pt x="42" y="214"/>
                    <a:pt x="218" y="234"/>
                    <a:pt x="373" y="234"/>
                  </a:cubicBezTo>
                  <a:cubicBezTo>
                    <a:pt x="491" y="234"/>
                    <a:pt x="597" y="222"/>
                    <a:pt x="619" y="220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10383240" y="-2600616"/>
              <a:ext cx="50124" cy="7927"/>
            </a:xfrm>
            <a:custGeom>
              <a:avLst/>
              <a:gdLst/>
              <a:ahLst/>
              <a:cxnLst/>
              <a:rect l="l" t="t" r="r" b="b"/>
              <a:pathLst>
                <a:path w="822" h="130" extrusionOk="0">
                  <a:moveTo>
                    <a:pt x="822" y="1"/>
                  </a:moveTo>
                  <a:lnTo>
                    <a:pt x="822" y="1"/>
                  </a:lnTo>
                  <a:cubicBezTo>
                    <a:pt x="623" y="50"/>
                    <a:pt x="419" y="77"/>
                    <a:pt x="215" y="77"/>
                  </a:cubicBezTo>
                  <a:cubicBezTo>
                    <a:pt x="144" y="77"/>
                    <a:pt x="72" y="74"/>
                    <a:pt x="1" y="67"/>
                  </a:cubicBezTo>
                  <a:lnTo>
                    <a:pt x="1" y="67"/>
                  </a:lnTo>
                  <a:cubicBezTo>
                    <a:pt x="127" y="106"/>
                    <a:pt x="252" y="129"/>
                    <a:pt x="374" y="129"/>
                  </a:cubicBezTo>
                  <a:cubicBezTo>
                    <a:pt x="527" y="129"/>
                    <a:pt x="676" y="92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10422997" y="-2651654"/>
              <a:ext cx="15061" cy="18781"/>
            </a:xfrm>
            <a:custGeom>
              <a:avLst/>
              <a:gdLst/>
              <a:ahLst/>
              <a:cxnLst/>
              <a:rect l="l" t="t" r="r" b="b"/>
              <a:pathLst>
                <a:path w="247" h="308" extrusionOk="0">
                  <a:moveTo>
                    <a:pt x="28" y="0"/>
                  </a:moveTo>
                  <a:lnTo>
                    <a:pt x="0" y="28"/>
                  </a:lnTo>
                  <a:lnTo>
                    <a:pt x="197" y="307"/>
                  </a:lnTo>
                  <a:lnTo>
                    <a:pt x="247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10493730" y="-2679703"/>
              <a:ext cx="21403" cy="33477"/>
            </a:xfrm>
            <a:custGeom>
              <a:avLst/>
              <a:gdLst/>
              <a:ahLst/>
              <a:cxnLst/>
              <a:rect l="l" t="t" r="r" b="b"/>
              <a:pathLst>
                <a:path w="351" h="549" extrusionOk="0">
                  <a:moveTo>
                    <a:pt x="351" y="1"/>
                  </a:moveTo>
                  <a:cubicBezTo>
                    <a:pt x="258" y="198"/>
                    <a:pt x="116" y="367"/>
                    <a:pt x="1" y="548"/>
                  </a:cubicBezTo>
                  <a:cubicBezTo>
                    <a:pt x="198" y="433"/>
                    <a:pt x="329" y="225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10446351" y="-2677691"/>
              <a:ext cx="9086" cy="17744"/>
            </a:xfrm>
            <a:custGeom>
              <a:avLst/>
              <a:gdLst/>
              <a:ahLst/>
              <a:cxnLst/>
              <a:rect l="l" t="t" r="r" b="b"/>
              <a:pathLst>
                <a:path w="149" h="291" extrusionOk="0">
                  <a:moveTo>
                    <a:pt x="55" y="1"/>
                  </a:moveTo>
                  <a:lnTo>
                    <a:pt x="0" y="11"/>
                  </a:lnTo>
                  <a:lnTo>
                    <a:pt x="104" y="291"/>
                  </a:lnTo>
                  <a:lnTo>
                    <a:pt x="148" y="27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10507084" y="-2572262"/>
              <a:ext cx="54453" cy="25123"/>
            </a:xfrm>
            <a:custGeom>
              <a:avLst/>
              <a:gdLst/>
              <a:ahLst/>
              <a:cxnLst/>
              <a:rect l="l" t="t" r="r" b="b"/>
              <a:pathLst>
                <a:path w="893" h="412" extrusionOk="0">
                  <a:moveTo>
                    <a:pt x="84" y="1"/>
                  </a:moveTo>
                  <a:cubicBezTo>
                    <a:pt x="39" y="1"/>
                    <a:pt x="1" y="37"/>
                    <a:pt x="1" y="83"/>
                  </a:cubicBezTo>
                  <a:cubicBezTo>
                    <a:pt x="329" y="116"/>
                    <a:pt x="641" y="176"/>
                    <a:pt x="893" y="412"/>
                  </a:cubicBezTo>
                  <a:cubicBezTo>
                    <a:pt x="690" y="149"/>
                    <a:pt x="406" y="40"/>
                    <a:pt x="94" y="1"/>
                  </a:cubicBezTo>
                  <a:cubicBezTo>
                    <a:pt x="90" y="1"/>
                    <a:pt x="87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10492755" y="-2559091"/>
              <a:ext cx="8415" cy="42989"/>
            </a:xfrm>
            <a:custGeom>
              <a:avLst/>
              <a:gdLst/>
              <a:ahLst/>
              <a:cxnLst/>
              <a:rect l="l" t="t" r="r" b="b"/>
              <a:pathLst>
                <a:path w="138" h="705" extrusionOk="0">
                  <a:moveTo>
                    <a:pt x="96" y="0"/>
                  </a:moveTo>
                  <a:cubicBezTo>
                    <a:pt x="89" y="0"/>
                    <a:pt x="82" y="1"/>
                    <a:pt x="77" y="4"/>
                  </a:cubicBezTo>
                  <a:cubicBezTo>
                    <a:pt x="33" y="245"/>
                    <a:pt x="0" y="480"/>
                    <a:pt x="137" y="705"/>
                  </a:cubicBezTo>
                  <a:cubicBezTo>
                    <a:pt x="110" y="469"/>
                    <a:pt x="71" y="240"/>
                    <a:pt x="115" y="4"/>
                  </a:cubicBezTo>
                  <a:cubicBezTo>
                    <a:pt x="110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10406655" y="-2574213"/>
              <a:ext cx="37074" cy="19391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608" y="0"/>
                  </a:moveTo>
                  <a:cubicBezTo>
                    <a:pt x="361" y="28"/>
                    <a:pt x="148" y="115"/>
                    <a:pt x="0" y="318"/>
                  </a:cubicBezTo>
                  <a:cubicBezTo>
                    <a:pt x="192" y="197"/>
                    <a:pt x="394" y="88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10522084" y="-2601897"/>
              <a:ext cx="46465" cy="13842"/>
            </a:xfrm>
            <a:custGeom>
              <a:avLst/>
              <a:gdLst/>
              <a:ahLst/>
              <a:cxnLst/>
              <a:rect l="l" t="t" r="r" b="b"/>
              <a:pathLst>
                <a:path w="762" h="227" extrusionOk="0">
                  <a:moveTo>
                    <a:pt x="17" y="0"/>
                  </a:moveTo>
                  <a:lnTo>
                    <a:pt x="1" y="88"/>
                  </a:lnTo>
                  <a:cubicBezTo>
                    <a:pt x="176" y="128"/>
                    <a:pt x="340" y="227"/>
                    <a:pt x="540" y="227"/>
                  </a:cubicBezTo>
                  <a:cubicBezTo>
                    <a:pt x="609" y="227"/>
                    <a:pt x="682" y="215"/>
                    <a:pt x="762" y="186"/>
                  </a:cubicBezTo>
                  <a:cubicBezTo>
                    <a:pt x="466" y="159"/>
                    <a:pt x="231" y="12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10511779" y="-2652324"/>
              <a:ext cx="29757" cy="30794"/>
            </a:xfrm>
            <a:custGeom>
              <a:avLst/>
              <a:gdLst/>
              <a:ahLst/>
              <a:cxnLst/>
              <a:rect l="l" t="t" r="r" b="b"/>
              <a:pathLst>
                <a:path w="488" h="505" extrusionOk="0">
                  <a:moveTo>
                    <a:pt x="487" y="1"/>
                  </a:moveTo>
                  <a:cubicBezTo>
                    <a:pt x="257" y="72"/>
                    <a:pt x="159" y="269"/>
                    <a:pt x="6" y="422"/>
                  </a:cubicBezTo>
                  <a:cubicBezTo>
                    <a:pt x="6" y="449"/>
                    <a:pt x="0" y="477"/>
                    <a:pt x="0" y="504"/>
                  </a:cubicBezTo>
                  <a:cubicBezTo>
                    <a:pt x="181" y="351"/>
                    <a:pt x="296" y="143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10468999" y="-2610636"/>
              <a:ext cx="26170" cy="23576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17" y="0"/>
                  </a:moveTo>
                  <a:cubicBezTo>
                    <a:pt x="72" y="0"/>
                    <a:pt x="32" y="35"/>
                    <a:pt x="23" y="81"/>
                  </a:cubicBezTo>
                  <a:cubicBezTo>
                    <a:pt x="1" y="141"/>
                    <a:pt x="44" y="212"/>
                    <a:pt x="110" y="218"/>
                  </a:cubicBezTo>
                  <a:cubicBezTo>
                    <a:pt x="176" y="218"/>
                    <a:pt x="225" y="196"/>
                    <a:pt x="231" y="119"/>
                  </a:cubicBezTo>
                  <a:cubicBezTo>
                    <a:pt x="241" y="59"/>
                    <a:pt x="198" y="10"/>
                    <a:pt x="143" y="4"/>
                  </a:cubicBezTo>
                  <a:cubicBezTo>
                    <a:pt x="134" y="2"/>
                    <a:pt x="12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10506413" y="-2568969"/>
              <a:ext cx="36465" cy="52563"/>
            </a:xfrm>
            <a:custGeom>
              <a:avLst/>
              <a:gdLst/>
              <a:ahLst/>
              <a:cxnLst/>
              <a:rect l="l" t="t" r="r" b="b"/>
              <a:pathLst>
                <a:path w="598" h="862" extrusionOk="0">
                  <a:moveTo>
                    <a:pt x="66" y="1"/>
                  </a:moveTo>
                  <a:cubicBezTo>
                    <a:pt x="9" y="1"/>
                    <a:pt x="5" y="70"/>
                    <a:pt x="1" y="139"/>
                  </a:cubicBezTo>
                  <a:cubicBezTo>
                    <a:pt x="1" y="150"/>
                    <a:pt x="12" y="172"/>
                    <a:pt x="17" y="204"/>
                  </a:cubicBezTo>
                  <a:cubicBezTo>
                    <a:pt x="28" y="232"/>
                    <a:pt x="33" y="259"/>
                    <a:pt x="39" y="292"/>
                  </a:cubicBezTo>
                  <a:cubicBezTo>
                    <a:pt x="50" y="347"/>
                    <a:pt x="66" y="396"/>
                    <a:pt x="83" y="451"/>
                  </a:cubicBezTo>
                  <a:cubicBezTo>
                    <a:pt x="105" y="489"/>
                    <a:pt x="116" y="522"/>
                    <a:pt x="116" y="522"/>
                  </a:cubicBezTo>
                  <a:cubicBezTo>
                    <a:pt x="203" y="719"/>
                    <a:pt x="220" y="861"/>
                    <a:pt x="241" y="861"/>
                  </a:cubicBezTo>
                  <a:cubicBezTo>
                    <a:pt x="269" y="856"/>
                    <a:pt x="231" y="577"/>
                    <a:pt x="335" y="527"/>
                  </a:cubicBezTo>
                  <a:cubicBezTo>
                    <a:pt x="347" y="520"/>
                    <a:pt x="360" y="517"/>
                    <a:pt x="375" y="517"/>
                  </a:cubicBezTo>
                  <a:cubicBezTo>
                    <a:pt x="442" y="517"/>
                    <a:pt x="530" y="579"/>
                    <a:pt x="597" y="637"/>
                  </a:cubicBezTo>
                  <a:cubicBezTo>
                    <a:pt x="444" y="440"/>
                    <a:pt x="258" y="265"/>
                    <a:pt x="148" y="29"/>
                  </a:cubicBezTo>
                  <a:cubicBezTo>
                    <a:pt x="113" y="9"/>
                    <a:pt x="86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10480376" y="-2689032"/>
              <a:ext cx="26769" cy="47501"/>
            </a:xfrm>
            <a:custGeom>
              <a:avLst/>
              <a:gdLst/>
              <a:ahLst/>
              <a:cxnLst/>
              <a:rect l="l" t="t" r="r" b="b"/>
              <a:pathLst>
                <a:path w="439" h="779" extrusionOk="0">
                  <a:moveTo>
                    <a:pt x="66" y="0"/>
                  </a:moveTo>
                  <a:cubicBezTo>
                    <a:pt x="50" y="230"/>
                    <a:pt x="66" y="471"/>
                    <a:pt x="1" y="696"/>
                  </a:cubicBezTo>
                  <a:cubicBezTo>
                    <a:pt x="20" y="757"/>
                    <a:pt x="42" y="779"/>
                    <a:pt x="66" y="779"/>
                  </a:cubicBezTo>
                  <a:cubicBezTo>
                    <a:pt x="95" y="779"/>
                    <a:pt x="126" y="745"/>
                    <a:pt x="159" y="712"/>
                  </a:cubicBezTo>
                  <a:cubicBezTo>
                    <a:pt x="165" y="701"/>
                    <a:pt x="170" y="679"/>
                    <a:pt x="187" y="657"/>
                  </a:cubicBezTo>
                  <a:cubicBezTo>
                    <a:pt x="192" y="630"/>
                    <a:pt x="209" y="603"/>
                    <a:pt x="220" y="581"/>
                  </a:cubicBezTo>
                  <a:cubicBezTo>
                    <a:pt x="247" y="537"/>
                    <a:pt x="269" y="488"/>
                    <a:pt x="285" y="444"/>
                  </a:cubicBezTo>
                  <a:cubicBezTo>
                    <a:pt x="296" y="400"/>
                    <a:pt x="307" y="373"/>
                    <a:pt x="307" y="373"/>
                  </a:cubicBezTo>
                  <a:cubicBezTo>
                    <a:pt x="362" y="181"/>
                    <a:pt x="439" y="66"/>
                    <a:pt x="417" y="55"/>
                  </a:cubicBezTo>
                  <a:cubicBezTo>
                    <a:pt x="416" y="55"/>
                    <a:pt x="416" y="55"/>
                    <a:pt x="415" y="55"/>
                  </a:cubicBezTo>
                  <a:cubicBezTo>
                    <a:pt x="395" y="55"/>
                    <a:pt x="277" y="238"/>
                    <a:pt x="187" y="238"/>
                  </a:cubicBezTo>
                  <a:cubicBezTo>
                    <a:pt x="182" y="238"/>
                    <a:pt x="176" y="237"/>
                    <a:pt x="170" y="236"/>
                  </a:cubicBezTo>
                  <a:cubicBezTo>
                    <a:pt x="99" y="219"/>
                    <a:pt x="77" y="99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6" name="Google Shape;776;p3"/>
          <p:cNvSpPr/>
          <p:nvPr/>
        </p:nvSpPr>
        <p:spPr>
          <a:xfrm>
            <a:off x="6575095" y="4512426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7" name="Google Shape;777;p3"/>
          <p:cNvSpPr/>
          <p:nvPr/>
        </p:nvSpPr>
        <p:spPr>
          <a:xfrm>
            <a:off x="1116168" y="4246961"/>
            <a:ext cx="7229513" cy="906065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8" name="Google Shape;778;p3"/>
          <p:cNvSpPr/>
          <p:nvPr/>
        </p:nvSpPr>
        <p:spPr>
          <a:xfrm>
            <a:off x="-2671625" y="4512426"/>
            <a:ext cx="5301132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276478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6"/>
          <p:cNvSpPr txBox="1">
            <a:spLocks noGrp="1"/>
          </p:cNvSpPr>
          <p:nvPr>
            <p:ph type="title"/>
          </p:nvPr>
        </p:nvSpPr>
        <p:spPr>
          <a:xfrm>
            <a:off x="733513" y="445025"/>
            <a:ext cx="7707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80" name="Google Shape;1480;p6"/>
          <p:cNvGrpSpPr/>
          <p:nvPr/>
        </p:nvGrpSpPr>
        <p:grpSpPr>
          <a:xfrm rot="8456799">
            <a:off x="-757654" y="-317302"/>
            <a:ext cx="2074116" cy="1235107"/>
            <a:chOff x="238125" y="2514275"/>
            <a:chExt cx="904975" cy="538900"/>
          </a:xfrm>
        </p:grpSpPr>
        <p:sp>
          <p:nvSpPr>
            <p:cNvPr id="1481" name="Google Shape;1481;p6"/>
            <p:cNvSpPr/>
            <p:nvPr/>
          </p:nvSpPr>
          <p:spPr>
            <a:xfrm>
              <a:off x="1068275" y="2876625"/>
              <a:ext cx="67875" cy="72400"/>
            </a:xfrm>
            <a:custGeom>
              <a:avLst/>
              <a:gdLst/>
              <a:ahLst/>
              <a:cxnLst/>
              <a:rect l="l" t="t" r="r" b="b"/>
              <a:pathLst>
                <a:path w="2715" h="2896" extrusionOk="0">
                  <a:moveTo>
                    <a:pt x="1469" y="0"/>
                  </a:moveTo>
                  <a:cubicBezTo>
                    <a:pt x="1391" y="0"/>
                    <a:pt x="1300" y="18"/>
                    <a:pt x="1196" y="58"/>
                  </a:cubicBezTo>
                  <a:cubicBezTo>
                    <a:pt x="590" y="287"/>
                    <a:pt x="0" y="2013"/>
                    <a:pt x="0" y="2013"/>
                  </a:cubicBezTo>
                  <a:lnTo>
                    <a:pt x="2028" y="2895"/>
                  </a:lnTo>
                  <a:cubicBezTo>
                    <a:pt x="2028" y="2895"/>
                    <a:pt x="2715" y="2675"/>
                    <a:pt x="2524" y="2136"/>
                  </a:cubicBezTo>
                  <a:cubicBezTo>
                    <a:pt x="2417" y="1835"/>
                    <a:pt x="2187" y="1768"/>
                    <a:pt x="2005" y="1768"/>
                  </a:cubicBezTo>
                  <a:cubicBezTo>
                    <a:pt x="1938" y="1768"/>
                    <a:pt x="1878" y="1777"/>
                    <a:pt x="1832" y="1787"/>
                  </a:cubicBezTo>
                  <a:lnTo>
                    <a:pt x="1832" y="1787"/>
                  </a:lnTo>
                  <a:cubicBezTo>
                    <a:pt x="2013" y="1730"/>
                    <a:pt x="2410" y="1554"/>
                    <a:pt x="2308" y="1131"/>
                  </a:cubicBezTo>
                  <a:cubicBezTo>
                    <a:pt x="2225" y="787"/>
                    <a:pt x="1957" y="723"/>
                    <a:pt x="1770" y="723"/>
                  </a:cubicBezTo>
                  <a:cubicBezTo>
                    <a:pt x="1660" y="723"/>
                    <a:pt x="1578" y="745"/>
                    <a:pt x="1578" y="745"/>
                  </a:cubicBezTo>
                  <a:cubicBezTo>
                    <a:pt x="1912" y="418"/>
                    <a:pt x="1847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095425" y="2881450"/>
              <a:ext cx="20575" cy="19850"/>
            </a:xfrm>
            <a:custGeom>
              <a:avLst/>
              <a:gdLst/>
              <a:ahLst/>
              <a:cxnLst/>
              <a:rect l="l" t="t" r="r" b="b"/>
              <a:pathLst>
                <a:path w="823" h="794" extrusionOk="0">
                  <a:moveTo>
                    <a:pt x="789" y="1"/>
                  </a:moveTo>
                  <a:cubicBezTo>
                    <a:pt x="683" y="306"/>
                    <a:pt x="9" y="756"/>
                    <a:pt x="0" y="764"/>
                  </a:cubicBezTo>
                  <a:lnTo>
                    <a:pt x="21" y="794"/>
                  </a:lnTo>
                  <a:cubicBezTo>
                    <a:pt x="47" y="772"/>
                    <a:pt x="713" y="331"/>
                    <a:pt x="823" y="13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111000" y="2876800"/>
              <a:ext cx="10225" cy="7975"/>
            </a:xfrm>
            <a:custGeom>
              <a:avLst/>
              <a:gdLst/>
              <a:ahLst/>
              <a:cxnLst/>
              <a:rect l="l" t="t" r="r" b="b"/>
              <a:pathLst>
                <a:path w="409" h="319" extrusionOk="0">
                  <a:moveTo>
                    <a:pt x="203" y="1"/>
                  </a:moveTo>
                  <a:cubicBezTo>
                    <a:pt x="174" y="1"/>
                    <a:pt x="145" y="9"/>
                    <a:pt x="119" y="25"/>
                  </a:cubicBezTo>
                  <a:cubicBezTo>
                    <a:pt x="1" y="106"/>
                    <a:pt x="34" y="284"/>
                    <a:pt x="170" y="314"/>
                  </a:cubicBezTo>
                  <a:cubicBezTo>
                    <a:pt x="184" y="317"/>
                    <a:pt x="197" y="319"/>
                    <a:pt x="210" y="319"/>
                  </a:cubicBezTo>
                  <a:cubicBezTo>
                    <a:pt x="329" y="319"/>
                    <a:pt x="409" y="184"/>
                    <a:pt x="340" y="76"/>
                  </a:cubicBezTo>
                  <a:cubicBezTo>
                    <a:pt x="307" y="27"/>
                    <a:pt x="255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106875" y="2889925"/>
              <a:ext cx="23025" cy="16900"/>
            </a:xfrm>
            <a:custGeom>
              <a:avLst/>
              <a:gdLst/>
              <a:ahLst/>
              <a:cxnLst/>
              <a:rect l="l" t="t" r="r" b="b"/>
              <a:pathLst>
                <a:path w="921" h="676" extrusionOk="0">
                  <a:moveTo>
                    <a:pt x="887" y="1"/>
                  </a:moveTo>
                  <a:cubicBezTo>
                    <a:pt x="742" y="289"/>
                    <a:pt x="9" y="641"/>
                    <a:pt x="0" y="641"/>
                  </a:cubicBezTo>
                  <a:lnTo>
                    <a:pt x="17" y="675"/>
                  </a:lnTo>
                  <a:cubicBezTo>
                    <a:pt x="47" y="663"/>
                    <a:pt x="768" y="315"/>
                    <a:pt x="921" y="18"/>
                  </a:cubicBezTo>
                  <a:lnTo>
                    <a:pt x="8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125325" y="2885525"/>
              <a:ext cx="9775" cy="7950"/>
            </a:xfrm>
            <a:custGeom>
              <a:avLst/>
              <a:gdLst/>
              <a:ahLst/>
              <a:cxnLst/>
              <a:rect l="l" t="t" r="r" b="b"/>
              <a:pathLst>
                <a:path w="391" h="318" extrusionOk="0">
                  <a:moveTo>
                    <a:pt x="196" y="0"/>
                  </a:moveTo>
                  <a:cubicBezTo>
                    <a:pt x="173" y="0"/>
                    <a:pt x="150" y="5"/>
                    <a:pt x="127" y="16"/>
                  </a:cubicBezTo>
                  <a:cubicBezTo>
                    <a:pt x="0" y="75"/>
                    <a:pt x="9" y="257"/>
                    <a:pt x="140" y="308"/>
                  </a:cubicBezTo>
                  <a:cubicBezTo>
                    <a:pt x="158" y="315"/>
                    <a:pt x="176" y="318"/>
                    <a:pt x="194" y="318"/>
                  </a:cubicBezTo>
                  <a:cubicBezTo>
                    <a:pt x="303" y="318"/>
                    <a:pt x="391" y="202"/>
                    <a:pt x="339" y="92"/>
                  </a:cubicBezTo>
                  <a:cubicBezTo>
                    <a:pt x="312" y="34"/>
                    <a:pt x="256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1111225" y="2904250"/>
              <a:ext cx="27050" cy="7775"/>
            </a:xfrm>
            <a:custGeom>
              <a:avLst/>
              <a:gdLst/>
              <a:ahLst/>
              <a:cxnLst/>
              <a:rect l="l" t="t" r="r" b="b"/>
              <a:pathLst>
                <a:path w="1082" h="311" extrusionOk="0">
                  <a:moveTo>
                    <a:pt x="1060" y="0"/>
                  </a:moveTo>
                  <a:cubicBezTo>
                    <a:pt x="819" y="213"/>
                    <a:pt x="8" y="272"/>
                    <a:pt x="0" y="272"/>
                  </a:cubicBezTo>
                  <a:lnTo>
                    <a:pt x="0" y="310"/>
                  </a:lnTo>
                  <a:cubicBezTo>
                    <a:pt x="34" y="310"/>
                    <a:pt x="831" y="251"/>
                    <a:pt x="1082" y="26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1133700" y="2900225"/>
              <a:ext cx="9400" cy="7975"/>
            </a:xfrm>
            <a:custGeom>
              <a:avLst/>
              <a:gdLst/>
              <a:ahLst/>
              <a:cxnLst/>
              <a:rect l="l" t="t" r="r" b="b"/>
              <a:pathLst>
                <a:path w="376" h="319" extrusionOk="0">
                  <a:moveTo>
                    <a:pt x="211" y="0"/>
                  </a:moveTo>
                  <a:cubicBezTo>
                    <a:pt x="209" y="0"/>
                    <a:pt x="206" y="0"/>
                    <a:pt x="204" y="0"/>
                  </a:cubicBezTo>
                  <a:cubicBezTo>
                    <a:pt x="60" y="9"/>
                    <a:pt x="0" y="183"/>
                    <a:pt x="106" y="276"/>
                  </a:cubicBezTo>
                  <a:cubicBezTo>
                    <a:pt x="137" y="306"/>
                    <a:pt x="174" y="319"/>
                    <a:pt x="211" y="319"/>
                  </a:cubicBezTo>
                  <a:cubicBezTo>
                    <a:pt x="295" y="319"/>
                    <a:pt x="375" y="249"/>
                    <a:pt x="369" y="149"/>
                  </a:cubicBezTo>
                  <a:cubicBezTo>
                    <a:pt x="365" y="66"/>
                    <a:pt x="293" y="0"/>
                    <a:pt x="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1109200" y="2916425"/>
              <a:ext cx="27900" cy="3125"/>
            </a:xfrm>
            <a:custGeom>
              <a:avLst/>
              <a:gdLst/>
              <a:ahLst/>
              <a:cxnLst/>
              <a:rect l="l" t="t" r="r" b="b"/>
              <a:pathLst>
                <a:path w="1116" h="125" extrusionOk="0">
                  <a:moveTo>
                    <a:pt x="544" y="0"/>
                  </a:moveTo>
                  <a:cubicBezTo>
                    <a:pt x="273" y="0"/>
                    <a:pt x="19" y="33"/>
                    <a:pt x="0" y="35"/>
                  </a:cubicBezTo>
                  <a:lnTo>
                    <a:pt x="5" y="69"/>
                  </a:lnTo>
                  <a:cubicBezTo>
                    <a:pt x="9" y="69"/>
                    <a:pt x="272" y="35"/>
                    <a:pt x="548" y="35"/>
                  </a:cubicBezTo>
                  <a:cubicBezTo>
                    <a:pt x="758" y="35"/>
                    <a:pt x="976" y="55"/>
                    <a:pt x="1095" y="124"/>
                  </a:cubicBezTo>
                  <a:lnTo>
                    <a:pt x="1116" y="95"/>
                  </a:lnTo>
                  <a:cubicBezTo>
                    <a:pt x="988" y="21"/>
                    <a:pt x="760" y="0"/>
                    <a:pt x="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1132650" y="2915400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207" y="1"/>
                  </a:moveTo>
                  <a:cubicBezTo>
                    <a:pt x="160" y="1"/>
                    <a:pt x="113" y="21"/>
                    <a:pt x="80" y="63"/>
                  </a:cubicBezTo>
                  <a:cubicBezTo>
                    <a:pt x="1" y="171"/>
                    <a:pt x="82" y="320"/>
                    <a:pt x="208" y="320"/>
                  </a:cubicBezTo>
                  <a:cubicBezTo>
                    <a:pt x="216" y="320"/>
                    <a:pt x="225" y="319"/>
                    <a:pt x="233" y="318"/>
                  </a:cubicBezTo>
                  <a:cubicBezTo>
                    <a:pt x="318" y="305"/>
                    <a:pt x="377" y="225"/>
                    <a:pt x="365" y="136"/>
                  </a:cubicBezTo>
                  <a:cubicBezTo>
                    <a:pt x="352" y="50"/>
                    <a:pt x="280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1106025" y="2928925"/>
              <a:ext cx="27800" cy="3225"/>
            </a:xfrm>
            <a:custGeom>
              <a:avLst/>
              <a:gdLst/>
              <a:ahLst/>
              <a:cxnLst/>
              <a:rect l="l" t="t" r="r" b="b"/>
              <a:pathLst>
                <a:path w="1112" h="129" extrusionOk="0">
                  <a:moveTo>
                    <a:pt x="539" y="1"/>
                  </a:moveTo>
                  <a:cubicBezTo>
                    <a:pt x="269" y="1"/>
                    <a:pt x="17" y="33"/>
                    <a:pt x="0" y="36"/>
                  </a:cubicBezTo>
                  <a:lnTo>
                    <a:pt x="4" y="74"/>
                  </a:lnTo>
                  <a:cubicBezTo>
                    <a:pt x="9" y="71"/>
                    <a:pt x="266" y="38"/>
                    <a:pt x="539" y="38"/>
                  </a:cubicBezTo>
                  <a:cubicBezTo>
                    <a:pt x="751" y="38"/>
                    <a:pt x="974" y="58"/>
                    <a:pt x="1094" y="129"/>
                  </a:cubicBezTo>
                  <a:lnTo>
                    <a:pt x="1111" y="95"/>
                  </a:lnTo>
                  <a:cubicBezTo>
                    <a:pt x="983" y="22"/>
                    <a:pt x="756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1129450" y="2927925"/>
              <a:ext cx="9475" cy="7975"/>
            </a:xfrm>
            <a:custGeom>
              <a:avLst/>
              <a:gdLst/>
              <a:ahLst/>
              <a:cxnLst/>
              <a:rect l="l" t="t" r="r" b="b"/>
              <a:pathLst>
                <a:path w="379" h="319" extrusionOk="0">
                  <a:moveTo>
                    <a:pt x="206" y="0"/>
                  </a:moveTo>
                  <a:cubicBezTo>
                    <a:pt x="159" y="0"/>
                    <a:pt x="112" y="20"/>
                    <a:pt x="81" y="63"/>
                  </a:cubicBezTo>
                  <a:cubicBezTo>
                    <a:pt x="1" y="172"/>
                    <a:pt x="81" y="319"/>
                    <a:pt x="209" y="319"/>
                  </a:cubicBezTo>
                  <a:cubicBezTo>
                    <a:pt x="216" y="319"/>
                    <a:pt x="223" y="318"/>
                    <a:pt x="230" y="317"/>
                  </a:cubicBezTo>
                  <a:cubicBezTo>
                    <a:pt x="319" y="305"/>
                    <a:pt x="378" y="224"/>
                    <a:pt x="365" y="135"/>
                  </a:cubicBezTo>
                  <a:cubicBezTo>
                    <a:pt x="352" y="49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1046000" y="2869475"/>
              <a:ext cx="82300" cy="91350"/>
            </a:xfrm>
            <a:custGeom>
              <a:avLst/>
              <a:gdLst/>
              <a:ahLst/>
              <a:cxnLst/>
              <a:rect l="l" t="t" r="r" b="b"/>
              <a:pathLst>
                <a:path w="3292" h="3654" extrusionOk="0">
                  <a:moveTo>
                    <a:pt x="2058" y="0"/>
                  </a:moveTo>
                  <a:cubicBezTo>
                    <a:pt x="1672" y="0"/>
                    <a:pt x="1008" y="544"/>
                    <a:pt x="569" y="1209"/>
                  </a:cubicBezTo>
                  <a:cubicBezTo>
                    <a:pt x="51" y="1990"/>
                    <a:pt x="1" y="2520"/>
                    <a:pt x="1" y="2520"/>
                  </a:cubicBezTo>
                  <a:cubicBezTo>
                    <a:pt x="1" y="2520"/>
                    <a:pt x="280" y="2702"/>
                    <a:pt x="539" y="2834"/>
                  </a:cubicBezTo>
                  <a:cubicBezTo>
                    <a:pt x="539" y="2834"/>
                    <a:pt x="1577" y="3654"/>
                    <a:pt x="2396" y="3654"/>
                  </a:cubicBezTo>
                  <a:cubicBezTo>
                    <a:pt x="2416" y="3654"/>
                    <a:pt x="2436" y="3653"/>
                    <a:pt x="2456" y="3652"/>
                  </a:cubicBezTo>
                  <a:cubicBezTo>
                    <a:pt x="3279" y="3610"/>
                    <a:pt x="3292" y="2494"/>
                    <a:pt x="2384" y="2490"/>
                  </a:cubicBezTo>
                  <a:cubicBezTo>
                    <a:pt x="3152" y="2193"/>
                    <a:pt x="2995" y="1650"/>
                    <a:pt x="2893" y="1417"/>
                  </a:cubicBezTo>
                  <a:cubicBezTo>
                    <a:pt x="2834" y="1281"/>
                    <a:pt x="2682" y="1187"/>
                    <a:pt x="2479" y="1187"/>
                  </a:cubicBezTo>
                  <a:cubicBezTo>
                    <a:pt x="2332" y="1187"/>
                    <a:pt x="2160" y="1236"/>
                    <a:pt x="1977" y="1353"/>
                  </a:cubicBezTo>
                  <a:cubicBezTo>
                    <a:pt x="2571" y="679"/>
                    <a:pt x="2550" y="297"/>
                    <a:pt x="2236" y="55"/>
                  </a:cubicBezTo>
                  <a:cubicBezTo>
                    <a:pt x="2187" y="18"/>
                    <a:pt x="2127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1042400" y="2885700"/>
              <a:ext cx="66375" cy="77450"/>
            </a:xfrm>
            <a:custGeom>
              <a:avLst/>
              <a:gdLst/>
              <a:ahLst/>
              <a:cxnLst/>
              <a:rect l="l" t="t" r="r" b="b"/>
              <a:pathLst>
                <a:path w="2655" h="3098" extrusionOk="0">
                  <a:moveTo>
                    <a:pt x="1119" y="0"/>
                  </a:moveTo>
                  <a:cubicBezTo>
                    <a:pt x="1116" y="0"/>
                    <a:pt x="1114" y="0"/>
                    <a:pt x="1112" y="0"/>
                  </a:cubicBezTo>
                  <a:cubicBezTo>
                    <a:pt x="806" y="0"/>
                    <a:pt x="306" y="938"/>
                    <a:pt x="0" y="1943"/>
                  </a:cubicBezTo>
                  <a:cubicBezTo>
                    <a:pt x="0" y="1943"/>
                    <a:pt x="1061" y="2800"/>
                    <a:pt x="1671" y="3041"/>
                  </a:cubicBezTo>
                  <a:cubicBezTo>
                    <a:pt x="1769" y="3081"/>
                    <a:pt x="1862" y="3098"/>
                    <a:pt x="1949" y="3098"/>
                  </a:cubicBezTo>
                  <a:cubicBezTo>
                    <a:pt x="2403" y="3098"/>
                    <a:pt x="2654" y="2617"/>
                    <a:pt x="2202" y="2325"/>
                  </a:cubicBezTo>
                  <a:cubicBezTo>
                    <a:pt x="2070" y="2235"/>
                    <a:pt x="1917" y="2176"/>
                    <a:pt x="1761" y="2151"/>
                  </a:cubicBezTo>
                  <a:cubicBezTo>
                    <a:pt x="1761" y="2151"/>
                    <a:pt x="2490" y="2104"/>
                    <a:pt x="2337" y="1637"/>
                  </a:cubicBezTo>
                  <a:cubicBezTo>
                    <a:pt x="2271" y="1432"/>
                    <a:pt x="2112" y="1375"/>
                    <a:pt x="1956" y="1375"/>
                  </a:cubicBezTo>
                  <a:cubicBezTo>
                    <a:pt x="1760" y="1375"/>
                    <a:pt x="1570" y="1464"/>
                    <a:pt x="1570" y="1464"/>
                  </a:cubicBezTo>
                  <a:cubicBezTo>
                    <a:pt x="2130" y="1048"/>
                    <a:pt x="2053" y="806"/>
                    <a:pt x="1900" y="602"/>
                  </a:cubicBezTo>
                  <a:cubicBezTo>
                    <a:pt x="1864" y="554"/>
                    <a:pt x="1813" y="533"/>
                    <a:pt x="1755" y="533"/>
                  </a:cubicBezTo>
                  <a:cubicBezTo>
                    <a:pt x="1573" y="533"/>
                    <a:pt x="1326" y="736"/>
                    <a:pt x="1264" y="878"/>
                  </a:cubicBezTo>
                  <a:cubicBezTo>
                    <a:pt x="1487" y="264"/>
                    <a:pt x="1414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1041975" y="2903400"/>
              <a:ext cx="28975" cy="51025"/>
            </a:xfrm>
            <a:custGeom>
              <a:avLst/>
              <a:gdLst/>
              <a:ahLst/>
              <a:cxnLst/>
              <a:rect l="l" t="t" r="r" b="b"/>
              <a:pathLst>
                <a:path w="1159" h="2041" extrusionOk="0">
                  <a:moveTo>
                    <a:pt x="463" y="1"/>
                  </a:moveTo>
                  <a:cubicBezTo>
                    <a:pt x="0" y="331"/>
                    <a:pt x="0" y="1248"/>
                    <a:pt x="0" y="1248"/>
                  </a:cubicBezTo>
                  <a:cubicBezTo>
                    <a:pt x="0" y="1248"/>
                    <a:pt x="246" y="1939"/>
                    <a:pt x="1001" y="2041"/>
                  </a:cubicBezTo>
                  <a:cubicBezTo>
                    <a:pt x="853" y="1608"/>
                    <a:pt x="641" y="1387"/>
                    <a:pt x="641" y="1387"/>
                  </a:cubicBezTo>
                  <a:cubicBezTo>
                    <a:pt x="641" y="1387"/>
                    <a:pt x="1056" y="1269"/>
                    <a:pt x="1158" y="874"/>
                  </a:cubicBezTo>
                  <a:cubicBezTo>
                    <a:pt x="984" y="762"/>
                    <a:pt x="835" y="731"/>
                    <a:pt x="723" y="731"/>
                  </a:cubicBezTo>
                  <a:cubicBezTo>
                    <a:pt x="580" y="731"/>
                    <a:pt x="497" y="781"/>
                    <a:pt x="497" y="781"/>
                  </a:cubicBezTo>
                  <a:cubicBezTo>
                    <a:pt x="497" y="781"/>
                    <a:pt x="683" y="459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871775" y="2933525"/>
              <a:ext cx="176575" cy="25625"/>
            </a:xfrm>
            <a:custGeom>
              <a:avLst/>
              <a:gdLst/>
              <a:ahLst/>
              <a:cxnLst/>
              <a:rect l="l" t="t" r="r" b="b"/>
              <a:pathLst>
                <a:path w="7063" h="1025" extrusionOk="0">
                  <a:moveTo>
                    <a:pt x="7025" y="0"/>
                  </a:moveTo>
                  <a:cubicBezTo>
                    <a:pt x="6991" y="12"/>
                    <a:pt x="4587" y="925"/>
                    <a:pt x="2378" y="925"/>
                  </a:cubicBezTo>
                  <a:cubicBezTo>
                    <a:pt x="1524" y="925"/>
                    <a:pt x="700" y="789"/>
                    <a:pt x="52" y="412"/>
                  </a:cubicBezTo>
                  <a:lnTo>
                    <a:pt x="1" y="496"/>
                  </a:lnTo>
                  <a:cubicBezTo>
                    <a:pt x="678" y="890"/>
                    <a:pt x="1539" y="1025"/>
                    <a:pt x="2400" y="1025"/>
                  </a:cubicBezTo>
                  <a:cubicBezTo>
                    <a:pt x="3114" y="1025"/>
                    <a:pt x="3827" y="932"/>
                    <a:pt x="4433" y="819"/>
                  </a:cubicBezTo>
                  <a:cubicBezTo>
                    <a:pt x="5328" y="649"/>
                    <a:pt x="6206" y="407"/>
                    <a:pt x="7063" y="93"/>
                  </a:cubicBezTo>
                  <a:lnTo>
                    <a:pt x="70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4" name="Google Shape;1524;p6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5" name="Google Shape;1525;p6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6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6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6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6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6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6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6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6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7" name="Google Shape;1617;p6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8" name="Google Shape;1618;p6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9" name="Google Shape;1619;p6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0" name="Google Shape;1620;p6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1" name="Google Shape;1621;p6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2" name="Google Shape;1622;p6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3" name="Google Shape;1623;p6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4" name="Google Shape;1624;p6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5" name="Google Shape;1625;p6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6" name="Google Shape;1626;p6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7" name="Google Shape;1627;p6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8" name="Google Shape;1628;p6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9" name="Google Shape;1629;p6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0" name="Google Shape;1630;p6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1" name="Google Shape;1631;p6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2" name="Google Shape;1632;p6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3" name="Google Shape;1633;p6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4" name="Google Shape;1634;p6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5" name="Google Shape;1635;p6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6" name="Google Shape;1636;p6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7" name="Google Shape;1637;p6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8" name="Google Shape;1638;p6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9" name="Google Shape;1639;p6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0" name="Google Shape;1640;p6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1" name="Google Shape;1641;p6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2" name="Google Shape;1642;p6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3" name="Google Shape;1643;p6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6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6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6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6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6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6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6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1" name="Google Shape;1651;p6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2" name="Google Shape;1652;p6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3" name="Google Shape;1653;p6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4" name="Google Shape;1654;p6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6"/>
          <p:cNvGrpSpPr/>
          <p:nvPr/>
        </p:nvGrpSpPr>
        <p:grpSpPr>
          <a:xfrm>
            <a:off x="-2877805" y="-897975"/>
            <a:ext cx="3005809" cy="3046133"/>
            <a:chOff x="6863982" y="-817899"/>
            <a:chExt cx="2771353" cy="2808531"/>
          </a:xfrm>
        </p:grpSpPr>
        <p:sp>
          <p:nvSpPr>
            <p:cNvPr id="1791" name="Google Shape;1791;p6"/>
            <p:cNvSpPr/>
            <p:nvPr/>
          </p:nvSpPr>
          <p:spPr>
            <a:xfrm>
              <a:off x="6863982" y="-408783"/>
              <a:ext cx="2771353" cy="528893"/>
            </a:xfrm>
            <a:custGeom>
              <a:avLst/>
              <a:gdLst/>
              <a:ahLst/>
              <a:cxnLst/>
              <a:rect l="l" t="t" r="r" b="b"/>
              <a:pathLst>
                <a:path w="30774" h="5873" extrusionOk="0">
                  <a:moveTo>
                    <a:pt x="30624" y="0"/>
                  </a:moveTo>
                  <a:cubicBezTo>
                    <a:pt x="30576" y="0"/>
                    <a:pt x="30529" y="28"/>
                    <a:pt x="30512" y="95"/>
                  </a:cubicBezTo>
                  <a:cubicBezTo>
                    <a:pt x="30025" y="1901"/>
                    <a:pt x="28756" y="3369"/>
                    <a:pt x="27119" y="4247"/>
                  </a:cubicBezTo>
                  <a:cubicBezTo>
                    <a:pt x="25228" y="5266"/>
                    <a:pt x="23028" y="5503"/>
                    <a:pt x="20910" y="5503"/>
                  </a:cubicBezTo>
                  <a:cubicBezTo>
                    <a:pt x="20833" y="5503"/>
                    <a:pt x="20757" y="5503"/>
                    <a:pt x="20681" y="5502"/>
                  </a:cubicBezTo>
                  <a:cubicBezTo>
                    <a:pt x="18284" y="5490"/>
                    <a:pt x="15926" y="5099"/>
                    <a:pt x="13602" y="4527"/>
                  </a:cubicBezTo>
                  <a:cubicBezTo>
                    <a:pt x="12461" y="4247"/>
                    <a:pt x="11328" y="3937"/>
                    <a:pt x="10200" y="3619"/>
                  </a:cubicBezTo>
                  <a:cubicBezTo>
                    <a:pt x="9110" y="3310"/>
                    <a:pt x="8029" y="2970"/>
                    <a:pt x="6968" y="2567"/>
                  </a:cubicBezTo>
                  <a:cubicBezTo>
                    <a:pt x="6438" y="2368"/>
                    <a:pt x="5904" y="2156"/>
                    <a:pt x="5386" y="1923"/>
                  </a:cubicBezTo>
                  <a:cubicBezTo>
                    <a:pt x="4873" y="1698"/>
                    <a:pt x="4377" y="1431"/>
                    <a:pt x="3889" y="1163"/>
                  </a:cubicBezTo>
                  <a:cubicBezTo>
                    <a:pt x="2996" y="677"/>
                    <a:pt x="2034" y="198"/>
                    <a:pt x="998" y="198"/>
                  </a:cubicBezTo>
                  <a:cubicBezTo>
                    <a:pt x="951" y="198"/>
                    <a:pt x="904" y="199"/>
                    <a:pt x="856" y="201"/>
                  </a:cubicBezTo>
                  <a:cubicBezTo>
                    <a:pt x="598" y="209"/>
                    <a:pt x="343" y="256"/>
                    <a:pt x="97" y="336"/>
                  </a:cubicBezTo>
                  <a:cubicBezTo>
                    <a:pt x="1" y="367"/>
                    <a:pt x="30" y="506"/>
                    <a:pt x="116" y="506"/>
                  </a:cubicBezTo>
                  <a:cubicBezTo>
                    <a:pt x="125" y="506"/>
                    <a:pt x="134" y="505"/>
                    <a:pt x="144" y="502"/>
                  </a:cubicBezTo>
                  <a:cubicBezTo>
                    <a:pt x="422" y="416"/>
                    <a:pt x="703" y="379"/>
                    <a:pt x="981" y="379"/>
                  </a:cubicBezTo>
                  <a:cubicBezTo>
                    <a:pt x="1826" y="379"/>
                    <a:pt x="2657" y="723"/>
                    <a:pt x="3397" y="1125"/>
                  </a:cubicBezTo>
                  <a:cubicBezTo>
                    <a:pt x="3893" y="1397"/>
                    <a:pt x="4372" y="1698"/>
                    <a:pt x="4873" y="1961"/>
                  </a:cubicBezTo>
                  <a:cubicBezTo>
                    <a:pt x="5373" y="2224"/>
                    <a:pt x="5895" y="2482"/>
                    <a:pt x="6421" y="2707"/>
                  </a:cubicBezTo>
                  <a:cubicBezTo>
                    <a:pt x="8542" y="3615"/>
                    <a:pt x="10811" y="4200"/>
                    <a:pt x="13046" y="4769"/>
                  </a:cubicBezTo>
                  <a:cubicBezTo>
                    <a:pt x="15396" y="5362"/>
                    <a:pt x="17775" y="5803"/>
                    <a:pt x="20201" y="5863"/>
                  </a:cubicBezTo>
                  <a:cubicBezTo>
                    <a:pt x="20443" y="5869"/>
                    <a:pt x="20686" y="5872"/>
                    <a:pt x="20929" y="5872"/>
                  </a:cubicBezTo>
                  <a:cubicBezTo>
                    <a:pt x="22929" y="5872"/>
                    <a:pt x="24971" y="5647"/>
                    <a:pt x="26801" y="4815"/>
                  </a:cubicBezTo>
                  <a:cubicBezTo>
                    <a:pt x="28498" y="4048"/>
                    <a:pt x="30046" y="2648"/>
                    <a:pt x="30614" y="833"/>
                  </a:cubicBezTo>
                  <a:cubicBezTo>
                    <a:pt x="30678" y="612"/>
                    <a:pt x="30729" y="387"/>
                    <a:pt x="30758" y="158"/>
                  </a:cubicBezTo>
                  <a:cubicBezTo>
                    <a:pt x="30774" y="64"/>
                    <a:pt x="30697" y="0"/>
                    <a:pt x="30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7579282" y="-412295"/>
              <a:ext cx="872003" cy="479543"/>
            </a:xfrm>
            <a:custGeom>
              <a:avLst/>
              <a:gdLst/>
              <a:ahLst/>
              <a:cxnLst/>
              <a:rect l="l" t="t" r="r" b="b"/>
              <a:pathLst>
                <a:path w="9683" h="5325" extrusionOk="0">
                  <a:moveTo>
                    <a:pt x="4726" y="2182"/>
                  </a:moveTo>
                  <a:lnTo>
                    <a:pt x="4768" y="2225"/>
                  </a:lnTo>
                  <a:lnTo>
                    <a:pt x="4777" y="2233"/>
                  </a:lnTo>
                  <a:lnTo>
                    <a:pt x="4743" y="2216"/>
                  </a:lnTo>
                  <a:cubicBezTo>
                    <a:pt x="4739" y="2212"/>
                    <a:pt x="4733" y="2210"/>
                    <a:pt x="4728" y="2210"/>
                  </a:cubicBezTo>
                  <a:cubicBezTo>
                    <a:pt x="4721" y="2210"/>
                    <a:pt x="4713" y="2213"/>
                    <a:pt x="4709" y="2220"/>
                  </a:cubicBezTo>
                  <a:lnTo>
                    <a:pt x="4713" y="2199"/>
                  </a:lnTo>
                  <a:cubicBezTo>
                    <a:pt x="4717" y="2195"/>
                    <a:pt x="4717" y="2191"/>
                    <a:pt x="4717" y="2186"/>
                  </a:cubicBezTo>
                  <a:cubicBezTo>
                    <a:pt x="4721" y="2186"/>
                    <a:pt x="4726" y="2182"/>
                    <a:pt x="4726" y="2182"/>
                  </a:cubicBezTo>
                  <a:close/>
                  <a:moveTo>
                    <a:pt x="2786" y="0"/>
                  </a:moveTo>
                  <a:cubicBezTo>
                    <a:pt x="2775" y="0"/>
                    <a:pt x="2764" y="1"/>
                    <a:pt x="2753" y="2"/>
                  </a:cubicBezTo>
                  <a:cubicBezTo>
                    <a:pt x="2596" y="19"/>
                    <a:pt x="2486" y="163"/>
                    <a:pt x="2507" y="320"/>
                  </a:cubicBezTo>
                  <a:cubicBezTo>
                    <a:pt x="2516" y="392"/>
                    <a:pt x="2554" y="460"/>
                    <a:pt x="2613" y="511"/>
                  </a:cubicBezTo>
                  <a:cubicBezTo>
                    <a:pt x="2643" y="536"/>
                    <a:pt x="2673" y="553"/>
                    <a:pt x="2711" y="570"/>
                  </a:cubicBezTo>
                  <a:cubicBezTo>
                    <a:pt x="2732" y="579"/>
                    <a:pt x="2753" y="587"/>
                    <a:pt x="2779" y="592"/>
                  </a:cubicBezTo>
                  <a:lnTo>
                    <a:pt x="2792" y="592"/>
                  </a:lnTo>
                  <a:cubicBezTo>
                    <a:pt x="2801" y="593"/>
                    <a:pt x="2811" y="593"/>
                    <a:pt x="2821" y="593"/>
                  </a:cubicBezTo>
                  <a:cubicBezTo>
                    <a:pt x="2851" y="593"/>
                    <a:pt x="2882" y="588"/>
                    <a:pt x="2910" y="579"/>
                  </a:cubicBezTo>
                  <a:lnTo>
                    <a:pt x="2927" y="570"/>
                  </a:lnTo>
                  <a:cubicBezTo>
                    <a:pt x="2957" y="562"/>
                    <a:pt x="2982" y="545"/>
                    <a:pt x="3004" y="524"/>
                  </a:cubicBezTo>
                  <a:cubicBezTo>
                    <a:pt x="3033" y="503"/>
                    <a:pt x="3055" y="473"/>
                    <a:pt x="3072" y="439"/>
                  </a:cubicBezTo>
                  <a:lnTo>
                    <a:pt x="3080" y="422"/>
                  </a:lnTo>
                  <a:cubicBezTo>
                    <a:pt x="3080" y="418"/>
                    <a:pt x="3084" y="413"/>
                    <a:pt x="3084" y="405"/>
                  </a:cubicBezTo>
                  <a:cubicBezTo>
                    <a:pt x="3182" y="418"/>
                    <a:pt x="3275" y="443"/>
                    <a:pt x="3364" y="477"/>
                  </a:cubicBezTo>
                  <a:cubicBezTo>
                    <a:pt x="3538" y="549"/>
                    <a:pt x="3699" y="647"/>
                    <a:pt x="3843" y="770"/>
                  </a:cubicBezTo>
                  <a:cubicBezTo>
                    <a:pt x="3979" y="884"/>
                    <a:pt x="4106" y="1016"/>
                    <a:pt x="4212" y="1164"/>
                  </a:cubicBezTo>
                  <a:cubicBezTo>
                    <a:pt x="4323" y="1308"/>
                    <a:pt x="4412" y="1465"/>
                    <a:pt x="4484" y="1635"/>
                  </a:cubicBezTo>
                  <a:cubicBezTo>
                    <a:pt x="4514" y="1703"/>
                    <a:pt x="4535" y="1771"/>
                    <a:pt x="4560" y="1839"/>
                  </a:cubicBezTo>
                  <a:cubicBezTo>
                    <a:pt x="4552" y="1826"/>
                    <a:pt x="4543" y="1813"/>
                    <a:pt x="4539" y="1800"/>
                  </a:cubicBezTo>
                  <a:cubicBezTo>
                    <a:pt x="4433" y="1601"/>
                    <a:pt x="4285" y="1427"/>
                    <a:pt x="4106" y="1287"/>
                  </a:cubicBezTo>
                  <a:cubicBezTo>
                    <a:pt x="4060" y="1249"/>
                    <a:pt x="4009" y="1215"/>
                    <a:pt x="3958" y="1185"/>
                  </a:cubicBezTo>
                  <a:cubicBezTo>
                    <a:pt x="3962" y="1164"/>
                    <a:pt x="3962" y="1143"/>
                    <a:pt x="3958" y="1122"/>
                  </a:cubicBezTo>
                  <a:cubicBezTo>
                    <a:pt x="3954" y="1071"/>
                    <a:pt x="3937" y="1024"/>
                    <a:pt x="3907" y="986"/>
                  </a:cubicBezTo>
                  <a:lnTo>
                    <a:pt x="3852" y="931"/>
                  </a:lnTo>
                  <a:cubicBezTo>
                    <a:pt x="3814" y="901"/>
                    <a:pt x="3771" y="884"/>
                    <a:pt x="3720" y="876"/>
                  </a:cubicBezTo>
                  <a:lnTo>
                    <a:pt x="3644" y="876"/>
                  </a:lnTo>
                  <a:cubicBezTo>
                    <a:pt x="3610" y="876"/>
                    <a:pt x="3572" y="888"/>
                    <a:pt x="3538" y="914"/>
                  </a:cubicBezTo>
                  <a:cubicBezTo>
                    <a:pt x="3508" y="927"/>
                    <a:pt x="3479" y="952"/>
                    <a:pt x="3457" y="982"/>
                  </a:cubicBezTo>
                  <a:cubicBezTo>
                    <a:pt x="3432" y="1007"/>
                    <a:pt x="3419" y="1041"/>
                    <a:pt x="3411" y="1079"/>
                  </a:cubicBezTo>
                  <a:cubicBezTo>
                    <a:pt x="3398" y="1113"/>
                    <a:pt x="3394" y="1151"/>
                    <a:pt x="3398" y="1190"/>
                  </a:cubicBezTo>
                  <a:cubicBezTo>
                    <a:pt x="3407" y="1236"/>
                    <a:pt x="3424" y="1283"/>
                    <a:pt x="3453" y="1325"/>
                  </a:cubicBezTo>
                  <a:lnTo>
                    <a:pt x="3504" y="1376"/>
                  </a:lnTo>
                  <a:cubicBezTo>
                    <a:pt x="3542" y="1406"/>
                    <a:pt x="3589" y="1427"/>
                    <a:pt x="3636" y="1436"/>
                  </a:cubicBezTo>
                  <a:lnTo>
                    <a:pt x="3712" y="1436"/>
                  </a:lnTo>
                  <a:cubicBezTo>
                    <a:pt x="3750" y="1431"/>
                    <a:pt x="3788" y="1419"/>
                    <a:pt x="3818" y="1397"/>
                  </a:cubicBezTo>
                  <a:cubicBezTo>
                    <a:pt x="3852" y="1380"/>
                    <a:pt x="3882" y="1359"/>
                    <a:pt x="3903" y="1330"/>
                  </a:cubicBezTo>
                  <a:cubicBezTo>
                    <a:pt x="3924" y="1300"/>
                    <a:pt x="3941" y="1266"/>
                    <a:pt x="3949" y="1232"/>
                  </a:cubicBezTo>
                  <a:cubicBezTo>
                    <a:pt x="4098" y="1325"/>
                    <a:pt x="4229" y="1444"/>
                    <a:pt x="4340" y="1580"/>
                  </a:cubicBezTo>
                  <a:cubicBezTo>
                    <a:pt x="4408" y="1665"/>
                    <a:pt x="4467" y="1758"/>
                    <a:pt x="4518" y="1856"/>
                  </a:cubicBezTo>
                  <a:cubicBezTo>
                    <a:pt x="4556" y="1940"/>
                    <a:pt x="4590" y="2025"/>
                    <a:pt x="4615" y="2119"/>
                  </a:cubicBezTo>
                  <a:cubicBezTo>
                    <a:pt x="4357" y="1957"/>
                    <a:pt x="4072" y="1834"/>
                    <a:pt x="3780" y="1745"/>
                  </a:cubicBezTo>
                  <a:cubicBezTo>
                    <a:pt x="3483" y="1656"/>
                    <a:pt x="3178" y="1605"/>
                    <a:pt x="2868" y="1588"/>
                  </a:cubicBezTo>
                  <a:cubicBezTo>
                    <a:pt x="2787" y="1583"/>
                    <a:pt x="2707" y="1580"/>
                    <a:pt x="2626" y="1580"/>
                  </a:cubicBezTo>
                  <a:cubicBezTo>
                    <a:pt x="2398" y="1580"/>
                    <a:pt x="2170" y="1602"/>
                    <a:pt x="1948" y="1639"/>
                  </a:cubicBezTo>
                  <a:cubicBezTo>
                    <a:pt x="1489" y="1720"/>
                    <a:pt x="1048" y="1881"/>
                    <a:pt x="650" y="2119"/>
                  </a:cubicBezTo>
                  <a:cubicBezTo>
                    <a:pt x="582" y="2152"/>
                    <a:pt x="518" y="2195"/>
                    <a:pt x="459" y="2242"/>
                  </a:cubicBezTo>
                  <a:lnTo>
                    <a:pt x="433" y="2258"/>
                  </a:lnTo>
                  <a:cubicBezTo>
                    <a:pt x="412" y="2250"/>
                    <a:pt x="391" y="2242"/>
                    <a:pt x="365" y="2237"/>
                  </a:cubicBezTo>
                  <a:cubicBezTo>
                    <a:pt x="353" y="2236"/>
                    <a:pt x="340" y="2235"/>
                    <a:pt x="327" y="2235"/>
                  </a:cubicBezTo>
                  <a:cubicBezTo>
                    <a:pt x="240" y="2235"/>
                    <a:pt x="158" y="2273"/>
                    <a:pt x="102" y="2343"/>
                  </a:cubicBezTo>
                  <a:lnTo>
                    <a:pt x="98" y="2343"/>
                  </a:lnTo>
                  <a:cubicBezTo>
                    <a:pt x="94" y="2343"/>
                    <a:pt x="94" y="2343"/>
                    <a:pt x="94" y="2348"/>
                  </a:cubicBezTo>
                  <a:cubicBezTo>
                    <a:pt x="81" y="2356"/>
                    <a:pt x="73" y="2365"/>
                    <a:pt x="64" y="2373"/>
                  </a:cubicBezTo>
                  <a:cubicBezTo>
                    <a:pt x="43" y="2390"/>
                    <a:pt x="26" y="2415"/>
                    <a:pt x="18" y="2441"/>
                  </a:cubicBezTo>
                  <a:lnTo>
                    <a:pt x="1" y="2496"/>
                  </a:lnTo>
                  <a:lnTo>
                    <a:pt x="1" y="2555"/>
                  </a:lnTo>
                  <a:cubicBezTo>
                    <a:pt x="1" y="2581"/>
                    <a:pt x="9" y="2611"/>
                    <a:pt x="30" y="2636"/>
                  </a:cubicBezTo>
                  <a:cubicBezTo>
                    <a:pt x="35" y="2653"/>
                    <a:pt x="47" y="2670"/>
                    <a:pt x="64" y="2683"/>
                  </a:cubicBezTo>
                  <a:cubicBezTo>
                    <a:pt x="81" y="2704"/>
                    <a:pt x="102" y="2721"/>
                    <a:pt x="132" y="2729"/>
                  </a:cubicBezTo>
                  <a:lnTo>
                    <a:pt x="141" y="2729"/>
                  </a:lnTo>
                  <a:lnTo>
                    <a:pt x="145" y="2734"/>
                  </a:lnTo>
                  <a:cubicBezTo>
                    <a:pt x="197" y="2774"/>
                    <a:pt x="259" y="2796"/>
                    <a:pt x="322" y="2796"/>
                  </a:cubicBezTo>
                  <a:cubicBezTo>
                    <a:pt x="357" y="2796"/>
                    <a:pt x="392" y="2790"/>
                    <a:pt x="425" y="2776"/>
                  </a:cubicBezTo>
                  <a:cubicBezTo>
                    <a:pt x="463" y="2759"/>
                    <a:pt x="497" y="2738"/>
                    <a:pt x="522" y="2708"/>
                  </a:cubicBezTo>
                  <a:lnTo>
                    <a:pt x="527" y="2704"/>
                  </a:lnTo>
                  <a:lnTo>
                    <a:pt x="531" y="2704"/>
                  </a:lnTo>
                  <a:lnTo>
                    <a:pt x="578" y="2661"/>
                  </a:lnTo>
                  <a:lnTo>
                    <a:pt x="582" y="2653"/>
                  </a:lnTo>
                  <a:cubicBezTo>
                    <a:pt x="607" y="2623"/>
                    <a:pt x="624" y="2581"/>
                    <a:pt x="628" y="2543"/>
                  </a:cubicBezTo>
                  <a:lnTo>
                    <a:pt x="628" y="2479"/>
                  </a:lnTo>
                  <a:cubicBezTo>
                    <a:pt x="628" y="2445"/>
                    <a:pt x="616" y="2415"/>
                    <a:pt x="599" y="2390"/>
                  </a:cubicBezTo>
                  <a:cubicBezTo>
                    <a:pt x="586" y="2360"/>
                    <a:pt x="565" y="2335"/>
                    <a:pt x="539" y="2318"/>
                  </a:cubicBezTo>
                  <a:lnTo>
                    <a:pt x="510" y="2292"/>
                  </a:lnTo>
                  <a:cubicBezTo>
                    <a:pt x="544" y="2263"/>
                    <a:pt x="582" y="2237"/>
                    <a:pt x="624" y="2212"/>
                  </a:cubicBezTo>
                  <a:cubicBezTo>
                    <a:pt x="684" y="2169"/>
                    <a:pt x="747" y="2127"/>
                    <a:pt x="815" y="2093"/>
                  </a:cubicBezTo>
                  <a:cubicBezTo>
                    <a:pt x="942" y="2017"/>
                    <a:pt x="1078" y="1953"/>
                    <a:pt x="1218" y="1898"/>
                  </a:cubicBezTo>
                  <a:cubicBezTo>
                    <a:pt x="1498" y="1783"/>
                    <a:pt x="1786" y="1707"/>
                    <a:pt x="2087" y="1665"/>
                  </a:cubicBezTo>
                  <a:cubicBezTo>
                    <a:pt x="2276" y="1635"/>
                    <a:pt x="2467" y="1621"/>
                    <a:pt x="2658" y="1621"/>
                  </a:cubicBezTo>
                  <a:cubicBezTo>
                    <a:pt x="2768" y="1621"/>
                    <a:pt x="2878" y="1626"/>
                    <a:pt x="2987" y="1635"/>
                  </a:cubicBezTo>
                  <a:cubicBezTo>
                    <a:pt x="3288" y="1660"/>
                    <a:pt x="3589" y="1720"/>
                    <a:pt x="3873" y="1817"/>
                  </a:cubicBezTo>
                  <a:cubicBezTo>
                    <a:pt x="4115" y="1894"/>
                    <a:pt x="4348" y="2000"/>
                    <a:pt x="4569" y="2127"/>
                  </a:cubicBezTo>
                  <a:cubicBezTo>
                    <a:pt x="4471" y="2118"/>
                    <a:pt x="4373" y="2111"/>
                    <a:pt x="4275" y="2111"/>
                  </a:cubicBezTo>
                  <a:cubicBezTo>
                    <a:pt x="4237" y="2111"/>
                    <a:pt x="4199" y="2112"/>
                    <a:pt x="4162" y="2114"/>
                  </a:cubicBezTo>
                  <a:cubicBezTo>
                    <a:pt x="3835" y="2127"/>
                    <a:pt x="3513" y="2195"/>
                    <a:pt x="3207" y="2314"/>
                  </a:cubicBezTo>
                  <a:cubicBezTo>
                    <a:pt x="3055" y="2373"/>
                    <a:pt x="2906" y="2445"/>
                    <a:pt x="2766" y="2530"/>
                  </a:cubicBezTo>
                  <a:cubicBezTo>
                    <a:pt x="2698" y="2572"/>
                    <a:pt x="2630" y="2615"/>
                    <a:pt x="2563" y="2661"/>
                  </a:cubicBezTo>
                  <a:cubicBezTo>
                    <a:pt x="2529" y="2687"/>
                    <a:pt x="2495" y="2708"/>
                    <a:pt x="2465" y="2734"/>
                  </a:cubicBezTo>
                  <a:cubicBezTo>
                    <a:pt x="2448" y="2746"/>
                    <a:pt x="2431" y="2759"/>
                    <a:pt x="2410" y="2767"/>
                  </a:cubicBezTo>
                  <a:cubicBezTo>
                    <a:pt x="2397" y="2776"/>
                    <a:pt x="2380" y="2789"/>
                    <a:pt x="2367" y="2797"/>
                  </a:cubicBezTo>
                  <a:cubicBezTo>
                    <a:pt x="2339" y="2791"/>
                    <a:pt x="2312" y="2787"/>
                    <a:pt x="2284" y="2787"/>
                  </a:cubicBezTo>
                  <a:cubicBezTo>
                    <a:pt x="2273" y="2787"/>
                    <a:pt x="2263" y="2788"/>
                    <a:pt x="2253" y="2789"/>
                  </a:cubicBezTo>
                  <a:cubicBezTo>
                    <a:pt x="2172" y="2801"/>
                    <a:pt x="2100" y="2840"/>
                    <a:pt x="2045" y="2907"/>
                  </a:cubicBezTo>
                  <a:cubicBezTo>
                    <a:pt x="1943" y="3039"/>
                    <a:pt x="1964" y="3234"/>
                    <a:pt x="2100" y="3340"/>
                  </a:cubicBezTo>
                  <a:cubicBezTo>
                    <a:pt x="2155" y="3384"/>
                    <a:pt x="2225" y="3405"/>
                    <a:pt x="2295" y="3405"/>
                  </a:cubicBezTo>
                  <a:cubicBezTo>
                    <a:pt x="2306" y="3405"/>
                    <a:pt x="2318" y="3405"/>
                    <a:pt x="2329" y="3404"/>
                  </a:cubicBezTo>
                  <a:cubicBezTo>
                    <a:pt x="2410" y="3395"/>
                    <a:pt x="2486" y="3353"/>
                    <a:pt x="2537" y="3289"/>
                  </a:cubicBezTo>
                  <a:cubicBezTo>
                    <a:pt x="2584" y="3221"/>
                    <a:pt x="2609" y="3141"/>
                    <a:pt x="2601" y="3060"/>
                  </a:cubicBezTo>
                  <a:cubicBezTo>
                    <a:pt x="2592" y="3005"/>
                    <a:pt x="2571" y="2950"/>
                    <a:pt x="2533" y="2907"/>
                  </a:cubicBezTo>
                  <a:cubicBezTo>
                    <a:pt x="2575" y="2890"/>
                    <a:pt x="2567" y="2831"/>
                    <a:pt x="2524" y="2827"/>
                  </a:cubicBezTo>
                  <a:lnTo>
                    <a:pt x="2456" y="2810"/>
                  </a:lnTo>
                  <a:cubicBezTo>
                    <a:pt x="2473" y="2797"/>
                    <a:pt x="2486" y="2780"/>
                    <a:pt x="2503" y="2767"/>
                  </a:cubicBezTo>
                  <a:cubicBezTo>
                    <a:pt x="2537" y="2738"/>
                    <a:pt x="2575" y="2712"/>
                    <a:pt x="2609" y="2687"/>
                  </a:cubicBezTo>
                  <a:cubicBezTo>
                    <a:pt x="2681" y="2632"/>
                    <a:pt x="2758" y="2585"/>
                    <a:pt x="2838" y="2538"/>
                  </a:cubicBezTo>
                  <a:cubicBezTo>
                    <a:pt x="3275" y="2287"/>
                    <a:pt x="3767" y="2156"/>
                    <a:pt x="4268" y="2156"/>
                  </a:cubicBezTo>
                  <a:cubicBezTo>
                    <a:pt x="4385" y="2156"/>
                    <a:pt x="4502" y="2163"/>
                    <a:pt x="4620" y="2178"/>
                  </a:cubicBezTo>
                  <a:cubicBezTo>
                    <a:pt x="4645" y="2220"/>
                    <a:pt x="4598" y="2284"/>
                    <a:pt x="4577" y="2314"/>
                  </a:cubicBezTo>
                  <a:cubicBezTo>
                    <a:pt x="4535" y="2365"/>
                    <a:pt x="4492" y="2411"/>
                    <a:pt x="4450" y="2458"/>
                  </a:cubicBezTo>
                  <a:cubicBezTo>
                    <a:pt x="4297" y="2627"/>
                    <a:pt x="4128" y="2772"/>
                    <a:pt x="3937" y="2899"/>
                  </a:cubicBezTo>
                  <a:cubicBezTo>
                    <a:pt x="3843" y="2963"/>
                    <a:pt x="3746" y="3018"/>
                    <a:pt x="3644" y="3069"/>
                  </a:cubicBezTo>
                  <a:cubicBezTo>
                    <a:pt x="3614" y="3081"/>
                    <a:pt x="3589" y="3094"/>
                    <a:pt x="3559" y="3107"/>
                  </a:cubicBezTo>
                  <a:cubicBezTo>
                    <a:pt x="3555" y="3090"/>
                    <a:pt x="3547" y="3073"/>
                    <a:pt x="3534" y="3060"/>
                  </a:cubicBezTo>
                  <a:lnTo>
                    <a:pt x="3504" y="3030"/>
                  </a:lnTo>
                  <a:cubicBezTo>
                    <a:pt x="3483" y="3013"/>
                    <a:pt x="3453" y="3001"/>
                    <a:pt x="3428" y="2996"/>
                  </a:cubicBezTo>
                  <a:lnTo>
                    <a:pt x="3381" y="2996"/>
                  </a:lnTo>
                  <a:cubicBezTo>
                    <a:pt x="3339" y="3001"/>
                    <a:pt x="3296" y="3026"/>
                    <a:pt x="3267" y="3060"/>
                  </a:cubicBezTo>
                  <a:cubicBezTo>
                    <a:pt x="3241" y="3094"/>
                    <a:pt x="3228" y="3141"/>
                    <a:pt x="3233" y="3183"/>
                  </a:cubicBezTo>
                  <a:cubicBezTo>
                    <a:pt x="3233" y="3192"/>
                    <a:pt x="3237" y="3200"/>
                    <a:pt x="3237" y="3209"/>
                  </a:cubicBezTo>
                  <a:lnTo>
                    <a:pt x="3237" y="3217"/>
                  </a:lnTo>
                  <a:lnTo>
                    <a:pt x="3237" y="3221"/>
                  </a:lnTo>
                  <a:cubicBezTo>
                    <a:pt x="3237" y="3230"/>
                    <a:pt x="3241" y="3234"/>
                    <a:pt x="3245" y="3242"/>
                  </a:cubicBezTo>
                  <a:cubicBezTo>
                    <a:pt x="3250" y="3264"/>
                    <a:pt x="3258" y="3285"/>
                    <a:pt x="3271" y="3302"/>
                  </a:cubicBezTo>
                  <a:cubicBezTo>
                    <a:pt x="3304" y="3343"/>
                    <a:pt x="3350" y="3367"/>
                    <a:pt x="3401" y="3367"/>
                  </a:cubicBezTo>
                  <a:cubicBezTo>
                    <a:pt x="3408" y="3367"/>
                    <a:pt x="3416" y="3367"/>
                    <a:pt x="3424" y="3365"/>
                  </a:cubicBezTo>
                  <a:cubicBezTo>
                    <a:pt x="3441" y="3365"/>
                    <a:pt x="3453" y="3361"/>
                    <a:pt x="3466" y="3357"/>
                  </a:cubicBezTo>
                  <a:lnTo>
                    <a:pt x="3504" y="3336"/>
                  </a:lnTo>
                  <a:cubicBezTo>
                    <a:pt x="3513" y="3323"/>
                    <a:pt x="3525" y="3315"/>
                    <a:pt x="3534" y="3306"/>
                  </a:cubicBezTo>
                  <a:lnTo>
                    <a:pt x="3555" y="3268"/>
                  </a:lnTo>
                  <a:cubicBezTo>
                    <a:pt x="3568" y="3238"/>
                    <a:pt x="3572" y="3209"/>
                    <a:pt x="3568" y="3179"/>
                  </a:cubicBezTo>
                  <a:lnTo>
                    <a:pt x="3568" y="3158"/>
                  </a:lnTo>
                  <a:cubicBezTo>
                    <a:pt x="3614" y="3136"/>
                    <a:pt x="3665" y="3115"/>
                    <a:pt x="3712" y="3090"/>
                  </a:cubicBezTo>
                  <a:cubicBezTo>
                    <a:pt x="3924" y="2980"/>
                    <a:pt x="4119" y="2840"/>
                    <a:pt x="4297" y="2678"/>
                  </a:cubicBezTo>
                  <a:cubicBezTo>
                    <a:pt x="4386" y="2598"/>
                    <a:pt x="4467" y="2513"/>
                    <a:pt x="4543" y="2424"/>
                  </a:cubicBezTo>
                  <a:cubicBezTo>
                    <a:pt x="4581" y="2381"/>
                    <a:pt x="4620" y="2335"/>
                    <a:pt x="4645" y="2284"/>
                  </a:cubicBezTo>
                  <a:lnTo>
                    <a:pt x="4645" y="2284"/>
                  </a:lnTo>
                  <a:cubicBezTo>
                    <a:pt x="4611" y="2449"/>
                    <a:pt x="4560" y="2611"/>
                    <a:pt x="4492" y="2767"/>
                  </a:cubicBezTo>
                  <a:cubicBezTo>
                    <a:pt x="4425" y="2933"/>
                    <a:pt x="4340" y="3094"/>
                    <a:pt x="4238" y="3242"/>
                  </a:cubicBezTo>
                  <a:cubicBezTo>
                    <a:pt x="4043" y="3544"/>
                    <a:pt x="3793" y="3802"/>
                    <a:pt x="3500" y="4006"/>
                  </a:cubicBezTo>
                  <a:cubicBezTo>
                    <a:pt x="3428" y="4057"/>
                    <a:pt x="3351" y="4103"/>
                    <a:pt x="3275" y="4146"/>
                  </a:cubicBezTo>
                  <a:cubicBezTo>
                    <a:pt x="3233" y="4167"/>
                    <a:pt x="3195" y="4188"/>
                    <a:pt x="3152" y="4205"/>
                  </a:cubicBezTo>
                  <a:lnTo>
                    <a:pt x="3114" y="4226"/>
                  </a:lnTo>
                  <a:cubicBezTo>
                    <a:pt x="3093" y="4205"/>
                    <a:pt x="3067" y="4188"/>
                    <a:pt x="3042" y="4180"/>
                  </a:cubicBezTo>
                  <a:cubicBezTo>
                    <a:pt x="3033" y="4176"/>
                    <a:pt x="3021" y="4171"/>
                    <a:pt x="3012" y="4171"/>
                  </a:cubicBezTo>
                  <a:lnTo>
                    <a:pt x="2987" y="4159"/>
                  </a:lnTo>
                  <a:cubicBezTo>
                    <a:pt x="2951" y="4142"/>
                    <a:pt x="2913" y="4134"/>
                    <a:pt x="2876" y="4134"/>
                  </a:cubicBezTo>
                  <a:cubicBezTo>
                    <a:pt x="2818" y="4134"/>
                    <a:pt x="2761" y="4152"/>
                    <a:pt x="2715" y="4188"/>
                  </a:cubicBezTo>
                  <a:cubicBezTo>
                    <a:pt x="2639" y="4248"/>
                    <a:pt x="2596" y="4341"/>
                    <a:pt x="2609" y="4434"/>
                  </a:cubicBezTo>
                  <a:cubicBezTo>
                    <a:pt x="2625" y="4572"/>
                    <a:pt x="2743" y="4674"/>
                    <a:pt x="2879" y="4674"/>
                  </a:cubicBezTo>
                  <a:cubicBezTo>
                    <a:pt x="2889" y="4674"/>
                    <a:pt x="2900" y="4673"/>
                    <a:pt x="2910" y="4672"/>
                  </a:cubicBezTo>
                  <a:cubicBezTo>
                    <a:pt x="2957" y="4663"/>
                    <a:pt x="2999" y="4646"/>
                    <a:pt x="3038" y="4617"/>
                  </a:cubicBezTo>
                  <a:lnTo>
                    <a:pt x="3063" y="4600"/>
                  </a:lnTo>
                  <a:lnTo>
                    <a:pt x="3088" y="4583"/>
                  </a:lnTo>
                  <a:cubicBezTo>
                    <a:pt x="3122" y="4557"/>
                    <a:pt x="3148" y="4528"/>
                    <a:pt x="3165" y="4489"/>
                  </a:cubicBezTo>
                  <a:cubicBezTo>
                    <a:pt x="3190" y="4426"/>
                    <a:pt x="3190" y="4358"/>
                    <a:pt x="3161" y="4299"/>
                  </a:cubicBezTo>
                  <a:cubicBezTo>
                    <a:pt x="3313" y="4218"/>
                    <a:pt x="3453" y="4125"/>
                    <a:pt x="3589" y="4023"/>
                  </a:cubicBezTo>
                  <a:cubicBezTo>
                    <a:pt x="3733" y="3908"/>
                    <a:pt x="3869" y="3785"/>
                    <a:pt x="3992" y="3645"/>
                  </a:cubicBezTo>
                  <a:cubicBezTo>
                    <a:pt x="4115" y="3510"/>
                    <a:pt x="4225" y="3365"/>
                    <a:pt x="4323" y="3213"/>
                  </a:cubicBezTo>
                  <a:cubicBezTo>
                    <a:pt x="4420" y="3056"/>
                    <a:pt x="4501" y="2890"/>
                    <a:pt x="4569" y="2721"/>
                  </a:cubicBezTo>
                  <a:cubicBezTo>
                    <a:pt x="4628" y="2564"/>
                    <a:pt x="4675" y="2398"/>
                    <a:pt x="4709" y="2233"/>
                  </a:cubicBezTo>
                  <a:cubicBezTo>
                    <a:pt x="4709" y="2237"/>
                    <a:pt x="4709" y="2242"/>
                    <a:pt x="4713" y="2242"/>
                  </a:cubicBezTo>
                  <a:cubicBezTo>
                    <a:pt x="4726" y="2263"/>
                    <a:pt x="4743" y="2284"/>
                    <a:pt x="4755" y="2305"/>
                  </a:cubicBezTo>
                  <a:cubicBezTo>
                    <a:pt x="4764" y="2326"/>
                    <a:pt x="4781" y="2343"/>
                    <a:pt x="4794" y="2365"/>
                  </a:cubicBezTo>
                  <a:cubicBezTo>
                    <a:pt x="4819" y="2403"/>
                    <a:pt x="4844" y="2445"/>
                    <a:pt x="4866" y="2488"/>
                  </a:cubicBezTo>
                  <a:cubicBezTo>
                    <a:pt x="4912" y="2572"/>
                    <a:pt x="4950" y="2661"/>
                    <a:pt x="4980" y="2750"/>
                  </a:cubicBezTo>
                  <a:cubicBezTo>
                    <a:pt x="5086" y="3073"/>
                    <a:pt x="5073" y="3421"/>
                    <a:pt x="4997" y="3747"/>
                  </a:cubicBezTo>
                  <a:cubicBezTo>
                    <a:pt x="4959" y="3900"/>
                    <a:pt x="4912" y="4048"/>
                    <a:pt x="4857" y="4193"/>
                  </a:cubicBezTo>
                  <a:cubicBezTo>
                    <a:pt x="4849" y="4188"/>
                    <a:pt x="4840" y="4184"/>
                    <a:pt x="4832" y="4180"/>
                  </a:cubicBezTo>
                  <a:cubicBezTo>
                    <a:pt x="4794" y="4154"/>
                    <a:pt x="4747" y="4137"/>
                    <a:pt x="4700" y="4129"/>
                  </a:cubicBezTo>
                  <a:lnTo>
                    <a:pt x="4607" y="4129"/>
                  </a:lnTo>
                  <a:lnTo>
                    <a:pt x="4577" y="4133"/>
                  </a:lnTo>
                  <a:lnTo>
                    <a:pt x="4569" y="4133"/>
                  </a:lnTo>
                  <a:lnTo>
                    <a:pt x="4475" y="4159"/>
                  </a:lnTo>
                  <a:cubicBezTo>
                    <a:pt x="4429" y="4176"/>
                    <a:pt x="4391" y="4201"/>
                    <a:pt x="4361" y="4239"/>
                  </a:cubicBezTo>
                  <a:lnTo>
                    <a:pt x="4344" y="4252"/>
                  </a:lnTo>
                  <a:cubicBezTo>
                    <a:pt x="4335" y="4260"/>
                    <a:pt x="4331" y="4269"/>
                    <a:pt x="4323" y="4277"/>
                  </a:cubicBezTo>
                  <a:cubicBezTo>
                    <a:pt x="4263" y="4349"/>
                    <a:pt x="4234" y="4443"/>
                    <a:pt x="4246" y="4536"/>
                  </a:cubicBezTo>
                  <a:cubicBezTo>
                    <a:pt x="4255" y="4595"/>
                    <a:pt x="4276" y="4651"/>
                    <a:pt x="4314" y="4702"/>
                  </a:cubicBezTo>
                  <a:cubicBezTo>
                    <a:pt x="4331" y="4727"/>
                    <a:pt x="4357" y="4748"/>
                    <a:pt x="4386" y="4769"/>
                  </a:cubicBezTo>
                  <a:cubicBezTo>
                    <a:pt x="4412" y="4791"/>
                    <a:pt x="4437" y="4808"/>
                    <a:pt x="4467" y="4825"/>
                  </a:cubicBezTo>
                  <a:lnTo>
                    <a:pt x="4560" y="4850"/>
                  </a:lnTo>
                  <a:cubicBezTo>
                    <a:pt x="4577" y="4852"/>
                    <a:pt x="4594" y="4853"/>
                    <a:pt x="4612" y="4853"/>
                  </a:cubicBezTo>
                  <a:cubicBezTo>
                    <a:pt x="4629" y="4853"/>
                    <a:pt x="4647" y="4852"/>
                    <a:pt x="4666" y="4850"/>
                  </a:cubicBezTo>
                  <a:lnTo>
                    <a:pt x="4692" y="4846"/>
                  </a:lnTo>
                  <a:cubicBezTo>
                    <a:pt x="4738" y="4841"/>
                    <a:pt x="4785" y="4825"/>
                    <a:pt x="4827" y="4799"/>
                  </a:cubicBezTo>
                  <a:cubicBezTo>
                    <a:pt x="4853" y="4786"/>
                    <a:pt x="4878" y="4765"/>
                    <a:pt x="4900" y="4744"/>
                  </a:cubicBezTo>
                  <a:cubicBezTo>
                    <a:pt x="4933" y="4714"/>
                    <a:pt x="4963" y="4676"/>
                    <a:pt x="4980" y="4629"/>
                  </a:cubicBezTo>
                  <a:lnTo>
                    <a:pt x="5006" y="4540"/>
                  </a:lnTo>
                  <a:cubicBezTo>
                    <a:pt x="5014" y="4477"/>
                    <a:pt x="5006" y="4409"/>
                    <a:pt x="4984" y="4349"/>
                  </a:cubicBezTo>
                  <a:cubicBezTo>
                    <a:pt x="4972" y="4316"/>
                    <a:pt x="4950" y="4282"/>
                    <a:pt x="4925" y="4256"/>
                  </a:cubicBezTo>
                  <a:cubicBezTo>
                    <a:pt x="4929" y="4235"/>
                    <a:pt x="4938" y="4218"/>
                    <a:pt x="4946" y="4201"/>
                  </a:cubicBezTo>
                  <a:cubicBezTo>
                    <a:pt x="5078" y="3874"/>
                    <a:pt x="5141" y="3522"/>
                    <a:pt x="5133" y="3170"/>
                  </a:cubicBezTo>
                  <a:cubicBezTo>
                    <a:pt x="5124" y="2996"/>
                    <a:pt x="5090" y="2827"/>
                    <a:pt x="5027" y="2666"/>
                  </a:cubicBezTo>
                  <a:cubicBezTo>
                    <a:pt x="4993" y="2581"/>
                    <a:pt x="4955" y="2500"/>
                    <a:pt x="4908" y="2424"/>
                  </a:cubicBezTo>
                  <a:cubicBezTo>
                    <a:pt x="4887" y="2390"/>
                    <a:pt x="4861" y="2352"/>
                    <a:pt x="4836" y="2318"/>
                  </a:cubicBezTo>
                  <a:cubicBezTo>
                    <a:pt x="4832" y="2314"/>
                    <a:pt x="4827" y="2309"/>
                    <a:pt x="4823" y="2305"/>
                  </a:cubicBezTo>
                  <a:lnTo>
                    <a:pt x="4823" y="2305"/>
                  </a:lnTo>
                  <a:cubicBezTo>
                    <a:pt x="4836" y="2309"/>
                    <a:pt x="4849" y="2318"/>
                    <a:pt x="4857" y="2322"/>
                  </a:cubicBezTo>
                  <a:cubicBezTo>
                    <a:pt x="4967" y="2445"/>
                    <a:pt x="5073" y="2568"/>
                    <a:pt x="5167" y="2704"/>
                  </a:cubicBezTo>
                  <a:cubicBezTo>
                    <a:pt x="5230" y="2784"/>
                    <a:pt x="5286" y="2873"/>
                    <a:pt x="5341" y="2963"/>
                  </a:cubicBezTo>
                  <a:cubicBezTo>
                    <a:pt x="5400" y="3047"/>
                    <a:pt x="5447" y="3136"/>
                    <a:pt x="5485" y="3234"/>
                  </a:cubicBezTo>
                  <a:cubicBezTo>
                    <a:pt x="5523" y="3327"/>
                    <a:pt x="5540" y="3433"/>
                    <a:pt x="5532" y="3535"/>
                  </a:cubicBezTo>
                  <a:cubicBezTo>
                    <a:pt x="5519" y="3645"/>
                    <a:pt x="5502" y="3751"/>
                    <a:pt x="5476" y="3862"/>
                  </a:cubicBezTo>
                  <a:cubicBezTo>
                    <a:pt x="5430" y="4078"/>
                    <a:pt x="5383" y="4294"/>
                    <a:pt x="5328" y="4511"/>
                  </a:cubicBezTo>
                  <a:cubicBezTo>
                    <a:pt x="5303" y="4604"/>
                    <a:pt x="5277" y="4693"/>
                    <a:pt x="5252" y="4782"/>
                  </a:cubicBezTo>
                  <a:cubicBezTo>
                    <a:pt x="5167" y="4795"/>
                    <a:pt x="5090" y="4854"/>
                    <a:pt x="5056" y="4935"/>
                  </a:cubicBezTo>
                  <a:cubicBezTo>
                    <a:pt x="5031" y="4964"/>
                    <a:pt x="5018" y="5003"/>
                    <a:pt x="5014" y="5041"/>
                  </a:cubicBezTo>
                  <a:cubicBezTo>
                    <a:pt x="5006" y="5083"/>
                    <a:pt x="5010" y="5130"/>
                    <a:pt x="5027" y="5172"/>
                  </a:cubicBezTo>
                  <a:cubicBezTo>
                    <a:pt x="5044" y="5210"/>
                    <a:pt x="5069" y="5244"/>
                    <a:pt x="5103" y="5270"/>
                  </a:cubicBezTo>
                  <a:cubicBezTo>
                    <a:pt x="5137" y="5300"/>
                    <a:pt x="5179" y="5317"/>
                    <a:pt x="5222" y="5321"/>
                  </a:cubicBezTo>
                  <a:cubicBezTo>
                    <a:pt x="5234" y="5323"/>
                    <a:pt x="5246" y="5324"/>
                    <a:pt x="5258" y="5324"/>
                  </a:cubicBezTo>
                  <a:cubicBezTo>
                    <a:pt x="5290" y="5324"/>
                    <a:pt x="5322" y="5317"/>
                    <a:pt x="5349" y="5308"/>
                  </a:cubicBezTo>
                  <a:cubicBezTo>
                    <a:pt x="5387" y="5291"/>
                    <a:pt x="5421" y="5270"/>
                    <a:pt x="5442" y="5240"/>
                  </a:cubicBezTo>
                  <a:cubicBezTo>
                    <a:pt x="5515" y="5185"/>
                    <a:pt x="5553" y="5096"/>
                    <a:pt x="5544" y="5007"/>
                  </a:cubicBezTo>
                  <a:cubicBezTo>
                    <a:pt x="5532" y="4939"/>
                    <a:pt x="5498" y="4875"/>
                    <a:pt x="5447" y="4833"/>
                  </a:cubicBezTo>
                  <a:cubicBezTo>
                    <a:pt x="5417" y="4808"/>
                    <a:pt x="5379" y="4791"/>
                    <a:pt x="5341" y="4786"/>
                  </a:cubicBezTo>
                  <a:cubicBezTo>
                    <a:pt x="5366" y="4697"/>
                    <a:pt x="5392" y="4604"/>
                    <a:pt x="5413" y="4515"/>
                  </a:cubicBezTo>
                  <a:cubicBezTo>
                    <a:pt x="5472" y="4290"/>
                    <a:pt x="5523" y="4061"/>
                    <a:pt x="5570" y="3836"/>
                  </a:cubicBezTo>
                  <a:cubicBezTo>
                    <a:pt x="5595" y="3726"/>
                    <a:pt x="5612" y="3611"/>
                    <a:pt x="5616" y="3501"/>
                  </a:cubicBezTo>
                  <a:cubicBezTo>
                    <a:pt x="5621" y="3382"/>
                    <a:pt x="5595" y="3268"/>
                    <a:pt x="5549" y="3166"/>
                  </a:cubicBezTo>
                  <a:cubicBezTo>
                    <a:pt x="5502" y="3064"/>
                    <a:pt x="5447" y="2967"/>
                    <a:pt x="5383" y="2878"/>
                  </a:cubicBezTo>
                  <a:cubicBezTo>
                    <a:pt x="5324" y="2789"/>
                    <a:pt x="5260" y="2700"/>
                    <a:pt x="5192" y="2615"/>
                  </a:cubicBezTo>
                  <a:cubicBezTo>
                    <a:pt x="5137" y="2547"/>
                    <a:pt x="5078" y="2475"/>
                    <a:pt x="5018" y="2407"/>
                  </a:cubicBezTo>
                  <a:lnTo>
                    <a:pt x="5018" y="2407"/>
                  </a:lnTo>
                  <a:cubicBezTo>
                    <a:pt x="5095" y="2454"/>
                    <a:pt x="5167" y="2500"/>
                    <a:pt x="5239" y="2547"/>
                  </a:cubicBezTo>
                  <a:cubicBezTo>
                    <a:pt x="5383" y="2649"/>
                    <a:pt x="5523" y="2759"/>
                    <a:pt x="5650" y="2878"/>
                  </a:cubicBezTo>
                  <a:cubicBezTo>
                    <a:pt x="5778" y="3001"/>
                    <a:pt x="5888" y="3136"/>
                    <a:pt x="5985" y="3285"/>
                  </a:cubicBezTo>
                  <a:cubicBezTo>
                    <a:pt x="6079" y="3433"/>
                    <a:pt x="6151" y="3595"/>
                    <a:pt x="6197" y="3764"/>
                  </a:cubicBezTo>
                  <a:cubicBezTo>
                    <a:pt x="6223" y="3849"/>
                    <a:pt x="6240" y="3934"/>
                    <a:pt x="6248" y="4019"/>
                  </a:cubicBezTo>
                  <a:cubicBezTo>
                    <a:pt x="6248" y="4040"/>
                    <a:pt x="6253" y="4061"/>
                    <a:pt x="6253" y="4082"/>
                  </a:cubicBezTo>
                  <a:cubicBezTo>
                    <a:pt x="6227" y="4095"/>
                    <a:pt x="6206" y="4112"/>
                    <a:pt x="6189" y="4133"/>
                  </a:cubicBezTo>
                  <a:cubicBezTo>
                    <a:pt x="6172" y="4154"/>
                    <a:pt x="6159" y="4176"/>
                    <a:pt x="6155" y="4205"/>
                  </a:cubicBezTo>
                  <a:cubicBezTo>
                    <a:pt x="6147" y="4226"/>
                    <a:pt x="6142" y="4256"/>
                    <a:pt x="6147" y="4282"/>
                  </a:cubicBezTo>
                  <a:cubicBezTo>
                    <a:pt x="6151" y="4320"/>
                    <a:pt x="6164" y="4354"/>
                    <a:pt x="6189" y="4383"/>
                  </a:cubicBezTo>
                  <a:lnTo>
                    <a:pt x="6223" y="4417"/>
                  </a:lnTo>
                  <a:cubicBezTo>
                    <a:pt x="6253" y="4439"/>
                    <a:pt x="6282" y="4456"/>
                    <a:pt x="6320" y="4460"/>
                  </a:cubicBezTo>
                  <a:cubicBezTo>
                    <a:pt x="6329" y="4461"/>
                    <a:pt x="6338" y="4461"/>
                    <a:pt x="6347" y="4461"/>
                  </a:cubicBezTo>
                  <a:cubicBezTo>
                    <a:pt x="6373" y="4461"/>
                    <a:pt x="6401" y="4457"/>
                    <a:pt x="6426" y="4447"/>
                  </a:cubicBezTo>
                  <a:lnTo>
                    <a:pt x="6452" y="4434"/>
                  </a:lnTo>
                  <a:lnTo>
                    <a:pt x="6465" y="4430"/>
                  </a:lnTo>
                  <a:lnTo>
                    <a:pt x="6469" y="4426"/>
                  </a:lnTo>
                  <a:cubicBezTo>
                    <a:pt x="6499" y="4409"/>
                    <a:pt x="6524" y="4392"/>
                    <a:pt x="6545" y="4366"/>
                  </a:cubicBezTo>
                  <a:cubicBezTo>
                    <a:pt x="6566" y="4341"/>
                    <a:pt x="6579" y="4311"/>
                    <a:pt x="6583" y="4282"/>
                  </a:cubicBezTo>
                  <a:lnTo>
                    <a:pt x="6583" y="4231"/>
                  </a:lnTo>
                  <a:cubicBezTo>
                    <a:pt x="6579" y="4205"/>
                    <a:pt x="6571" y="4184"/>
                    <a:pt x="6558" y="4163"/>
                  </a:cubicBezTo>
                  <a:cubicBezTo>
                    <a:pt x="6549" y="4142"/>
                    <a:pt x="6533" y="4125"/>
                    <a:pt x="6516" y="4112"/>
                  </a:cubicBezTo>
                  <a:cubicBezTo>
                    <a:pt x="6499" y="4099"/>
                    <a:pt x="6486" y="4091"/>
                    <a:pt x="6473" y="4087"/>
                  </a:cubicBezTo>
                  <a:lnTo>
                    <a:pt x="6426" y="4074"/>
                  </a:lnTo>
                  <a:lnTo>
                    <a:pt x="6401" y="4074"/>
                  </a:lnTo>
                  <a:lnTo>
                    <a:pt x="6376" y="4065"/>
                  </a:lnTo>
                  <a:lnTo>
                    <a:pt x="6329" y="4065"/>
                  </a:lnTo>
                  <a:cubicBezTo>
                    <a:pt x="6320" y="3938"/>
                    <a:pt x="6295" y="3811"/>
                    <a:pt x="6257" y="3688"/>
                  </a:cubicBezTo>
                  <a:cubicBezTo>
                    <a:pt x="6202" y="3514"/>
                    <a:pt x="6121" y="3344"/>
                    <a:pt x="6015" y="3196"/>
                  </a:cubicBezTo>
                  <a:cubicBezTo>
                    <a:pt x="5913" y="3043"/>
                    <a:pt x="5790" y="2907"/>
                    <a:pt x="5655" y="2784"/>
                  </a:cubicBezTo>
                  <a:cubicBezTo>
                    <a:pt x="5519" y="2666"/>
                    <a:pt x="5375" y="2564"/>
                    <a:pt x="5218" y="2471"/>
                  </a:cubicBezTo>
                  <a:cubicBezTo>
                    <a:pt x="5116" y="2411"/>
                    <a:pt x="5014" y="2356"/>
                    <a:pt x="4908" y="2305"/>
                  </a:cubicBezTo>
                  <a:cubicBezTo>
                    <a:pt x="4857" y="2254"/>
                    <a:pt x="4806" y="2203"/>
                    <a:pt x="4755" y="2157"/>
                  </a:cubicBezTo>
                  <a:cubicBezTo>
                    <a:pt x="4772" y="2135"/>
                    <a:pt x="4794" y="2114"/>
                    <a:pt x="4815" y="2097"/>
                  </a:cubicBezTo>
                  <a:cubicBezTo>
                    <a:pt x="5040" y="1885"/>
                    <a:pt x="5319" y="1745"/>
                    <a:pt x="5604" y="1626"/>
                  </a:cubicBezTo>
                  <a:cubicBezTo>
                    <a:pt x="5926" y="1487"/>
                    <a:pt x="6253" y="1355"/>
                    <a:pt x="6583" y="1236"/>
                  </a:cubicBezTo>
                  <a:cubicBezTo>
                    <a:pt x="6914" y="1113"/>
                    <a:pt x="7249" y="999"/>
                    <a:pt x="7593" y="893"/>
                  </a:cubicBezTo>
                  <a:cubicBezTo>
                    <a:pt x="7928" y="787"/>
                    <a:pt x="8272" y="693"/>
                    <a:pt x="8615" y="609"/>
                  </a:cubicBezTo>
                  <a:cubicBezTo>
                    <a:pt x="8959" y="519"/>
                    <a:pt x="9306" y="443"/>
                    <a:pt x="9654" y="371"/>
                  </a:cubicBezTo>
                  <a:cubicBezTo>
                    <a:pt x="9683" y="367"/>
                    <a:pt x="9680" y="324"/>
                    <a:pt x="9654" y="324"/>
                  </a:cubicBezTo>
                  <a:cubicBezTo>
                    <a:pt x="9653" y="324"/>
                    <a:pt x="9651" y="324"/>
                    <a:pt x="9650" y="324"/>
                  </a:cubicBezTo>
                  <a:lnTo>
                    <a:pt x="9518" y="350"/>
                  </a:lnTo>
                  <a:cubicBezTo>
                    <a:pt x="9166" y="422"/>
                    <a:pt x="8819" y="503"/>
                    <a:pt x="8475" y="592"/>
                  </a:cubicBezTo>
                  <a:cubicBezTo>
                    <a:pt x="8127" y="685"/>
                    <a:pt x="7784" y="782"/>
                    <a:pt x="7440" y="893"/>
                  </a:cubicBezTo>
                  <a:cubicBezTo>
                    <a:pt x="7101" y="999"/>
                    <a:pt x="6762" y="1118"/>
                    <a:pt x="6431" y="1245"/>
                  </a:cubicBezTo>
                  <a:cubicBezTo>
                    <a:pt x="6104" y="1368"/>
                    <a:pt x="5778" y="1495"/>
                    <a:pt x="5459" y="1639"/>
                  </a:cubicBezTo>
                  <a:cubicBezTo>
                    <a:pt x="5184" y="1766"/>
                    <a:pt x="4895" y="1915"/>
                    <a:pt x="4700" y="2157"/>
                  </a:cubicBezTo>
                  <a:lnTo>
                    <a:pt x="4679" y="2152"/>
                  </a:lnTo>
                  <a:cubicBezTo>
                    <a:pt x="4679" y="2131"/>
                    <a:pt x="4675" y="2106"/>
                    <a:pt x="4671" y="2085"/>
                  </a:cubicBezTo>
                  <a:cubicBezTo>
                    <a:pt x="4658" y="1991"/>
                    <a:pt x="4632" y="1898"/>
                    <a:pt x="4607" y="1809"/>
                  </a:cubicBezTo>
                  <a:cubicBezTo>
                    <a:pt x="4577" y="1716"/>
                    <a:pt x="4543" y="1626"/>
                    <a:pt x="4509" y="1542"/>
                  </a:cubicBezTo>
                  <a:cubicBezTo>
                    <a:pt x="4429" y="1368"/>
                    <a:pt x="4331" y="1211"/>
                    <a:pt x="4217" y="1062"/>
                  </a:cubicBezTo>
                  <a:cubicBezTo>
                    <a:pt x="4098" y="914"/>
                    <a:pt x="3966" y="782"/>
                    <a:pt x="3818" y="664"/>
                  </a:cubicBezTo>
                  <a:cubicBezTo>
                    <a:pt x="3665" y="545"/>
                    <a:pt x="3496" y="452"/>
                    <a:pt x="3313" y="384"/>
                  </a:cubicBezTo>
                  <a:cubicBezTo>
                    <a:pt x="3241" y="363"/>
                    <a:pt x="3169" y="341"/>
                    <a:pt x="3097" y="333"/>
                  </a:cubicBezTo>
                  <a:lnTo>
                    <a:pt x="3097" y="316"/>
                  </a:lnTo>
                  <a:lnTo>
                    <a:pt x="3097" y="307"/>
                  </a:lnTo>
                  <a:lnTo>
                    <a:pt x="3097" y="286"/>
                  </a:lnTo>
                  <a:cubicBezTo>
                    <a:pt x="3097" y="282"/>
                    <a:pt x="3097" y="278"/>
                    <a:pt x="3097" y="273"/>
                  </a:cubicBezTo>
                  <a:lnTo>
                    <a:pt x="3097" y="261"/>
                  </a:lnTo>
                  <a:cubicBezTo>
                    <a:pt x="3097" y="257"/>
                    <a:pt x="3097" y="248"/>
                    <a:pt x="3093" y="240"/>
                  </a:cubicBezTo>
                  <a:cubicBezTo>
                    <a:pt x="3093" y="231"/>
                    <a:pt x="3088" y="223"/>
                    <a:pt x="3084" y="214"/>
                  </a:cubicBezTo>
                  <a:lnTo>
                    <a:pt x="3084" y="210"/>
                  </a:lnTo>
                  <a:lnTo>
                    <a:pt x="3084" y="201"/>
                  </a:lnTo>
                  <a:lnTo>
                    <a:pt x="3080" y="193"/>
                  </a:lnTo>
                  <a:cubicBezTo>
                    <a:pt x="3072" y="176"/>
                    <a:pt x="3063" y="155"/>
                    <a:pt x="3050" y="142"/>
                  </a:cubicBezTo>
                  <a:cubicBezTo>
                    <a:pt x="3025" y="108"/>
                    <a:pt x="2999" y="83"/>
                    <a:pt x="2965" y="61"/>
                  </a:cubicBezTo>
                  <a:cubicBezTo>
                    <a:pt x="2915" y="21"/>
                    <a:pt x="2851" y="0"/>
                    <a:pt x="2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6880732" y="-817899"/>
              <a:ext cx="536368" cy="768439"/>
            </a:xfrm>
            <a:custGeom>
              <a:avLst/>
              <a:gdLst/>
              <a:ahLst/>
              <a:cxnLst/>
              <a:rect l="l" t="t" r="r" b="b"/>
              <a:pathLst>
                <a:path w="5956" h="8533" extrusionOk="0">
                  <a:moveTo>
                    <a:pt x="3198" y="4837"/>
                  </a:moveTo>
                  <a:lnTo>
                    <a:pt x="3164" y="4850"/>
                  </a:lnTo>
                  <a:cubicBezTo>
                    <a:pt x="3151" y="4850"/>
                    <a:pt x="3139" y="4862"/>
                    <a:pt x="3143" y="4875"/>
                  </a:cubicBezTo>
                  <a:lnTo>
                    <a:pt x="3130" y="4858"/>
                  </a:lnTo>
                  <a:cubicBezTo>
                    <a:pt x="3130" y="4854"/>
                    <a:pt x="3130" y="4850"/>
                    <a:pt x="3126" y="4845"/>
                  </a:cubicBezTo>
                  <a:cubicBezTo>
                    <a:pt x="3126" y="4841"/>
                    <a:pt x="3126" y="4841"/>
                    <a:pt x="3126" y="4837"/>
                  </a:cubicBezTo>
                  <a:close/>
                  <a:moveTo>
                    <a:pt x="5224" y="0"/>
                  </a:moveTo>
                  <a:cubicBezTo>
                    <a:pt x="5217" y="0"/>
                    <a:pt x="5210" y="3"/>
                    <a:pt x="5204" y="10"/>
                  </a:cubicBezTo>
                  <a:cubicBezTo>
                    <a:pt x="5183" y="48"/>
                    <a:pt x="5158" y="86"/>
                    <a:pt x="5132" y="120"/>
                  </a:cubicBezTo>
                  <a:cubicBezTo>
                    <a:pt x="4941" y="422"/>
                    <a:pt x="4759" y="731"/>
                    <a:pt x="4581" y="1041"/>
                  </a:cubicBezTo>
                  <a:cubicBezTo>
                    <a:pt x="4407" y="1355"/>
                    <a:pt x="4237" y="1669"/>
                    <a:pt x="4076" y="1991"/>
                  </a:cubicBezTo>
                  <a:cubicBezTo>
                    <a:pt x="3915" y="2309"/>
                    <a:pt x="3767" y="2631"/>
                    <a:pt x="3622" y="2962"/>
                  </a:cubicBezTo>
                  <a:cubicBezTo>
                    <a:pt x="3487" y="3280"/>
                    <a:pt x="3351" y="3603"/>
                    <a:pt x="3232" y="3929"/>
                  </a:cubicBezTo>
                  <a:cubicBezTo>
                    <a:pt x="3130" y="4218"/>
                    <a:pt x="3037" y="4531"/>
                    <a:pt x="3075" y="4837"/>
                  </a:cubicBezTo>
                  <a:lnTo>
                    <a:pt x="3054" y="4850"/>
                  </a:lnTo>
                  <a:cubicBezTo>
                    <a:pt x="3037" y="4837"/>
                    <a:pt x="3020" y="4820"/>
                    <a:pt x="3003" y="4807"/>
                  </a:cubicBezTo>
                  <a:cubicBezTo>
                    <a:pt x="2927" y="4752"/>
                    <a:pt x="2842" y="4705"/>
                    <a:pt x="2757" y="4663"/>
                  </a:cubicBezTo>
                  <a:cubicBezTo>
                    <a:pt x="2676" y="4621"/>
                    <a:pt x="2592" y="4587"/>
                    <a:pt x="2503" y="4553"/>
                  </a:cubicBezTo>
                  <a:cubicBezTo>
                    <a:pt x="2324" y="4493"/>
                    <a:pt x="2142" y="4451"/>
                    <a:pt x="1955" y="4430"/>
                  </a:cubicBezTo>
                  <a:cubicBezTo>
                    <a:pt x="1872" y="4422"/>
                    <a:pt x="1788" y="4418"/>
                    <a:pt x="1704" y="4418"/>
                  </a:cubicBezTo>
                  <a:cubicBezTo>
                    <a:pt x="1601" y="4418"/>
                    <a:pt x="1498" y="4424"/>
                    <a:pt x="1396" y="4438"/>
                  </a:cubicBezTo>
                  <a:cubicBezTo>
                    <a:pt x="1200" y="4464"/>
                    <a:pt x="1014" y="4523"/>
                    <a:pt x="840" y="4608"/>
                  </a:cubicBezTo>
                  <a:cubicBezTo>
                    <a:pt x="776" y="4642"/>
                    <a:pt x="713" y="4680"/>
                    <a:pt x="649" y="4722"/>
                  </a:cubicBezTo>
                  <a:cubicBezTo>
                    <a:pt x="649" y="4718"/>
                    <a:pt x="645" y="4714"/>
                    <a:pt x="641" y="4710"/>
                  </a:cubicBezTo>
                  <a:lnTo>
                    <a:pt x="636" y="4705"/>
                  </a:lnTo>
                  <a:cubicBezTo>
                    <a:pt x="628" y="4701"/>
                    <a:pt x="624" y="4697"/>
                    <a:pt x="619" y="4693"/>
                  </a:cubicBezTo>
                  <a:lnTo>
                    <a:pt x="611" y="4684"/>
                  </a:lnTo>
                  <a:lnTo>
                    <a:pt x="598" y="4676"/>
                  </a:lnTo>
                  <a:lnTo>
                    <a:pt x="581" y="4663"/>
                  </a:lnTo>
                  <a:cubicBezTo>
                    <a:pt x="573" y="4659"/>
                    <a:pt x="564" y="4659"/>
                    <a:pt x="560" y="4654"/>
                  </a:cubicBezTo>
                  <a:lnTo>
                    <a:pt x="556" y="4654"/>
                  </a:lnTo>
                  <a:lnTo>
                    <a:pt x="547" y="4650"/>
                  </a:lnTo>
                  <a:lnTo>
                    <a:pt x="539" y="4646"/>
                  </a:lnTo>
                  <a:cubicBezTo>
                    <a:pt x="518" y="4638"/>
                    <a:pt x="496" y="4633"/>
                    <a:pt x="475" y="4633"/>
                  </a:cubicBezTo>
                  <a:cubicBezTo>
                    <a:pt x="456" y="4631"/>
                    <a:pt x="437" y="4630"/>
                    <a:pt x="418" y="4630"/>
                  </a:cubicBezTo>
                  <a:cubicBezTo>
                    <a:pt x="399" y="4630"/>
                    <a:pt x="380" y="4631"/>
                    <a:pt x="361" y="4633"/>
                  </a:cubicBezTo>
                  <a:cubicBezTo>
                    <a:pt x="289" y="4646"/>
                    <a:pt x="221" y="4688"/>
                    <a:pt x="174" y="4744"/>
                  </a:cubicBezTo>
                  <a:cubicBezTo>
                    <a:pt x="127" y="4807"/>
                    <a:pt x="110" y="4884"/>
                    <a:pt x="119" y="4956"/>
                  </a:cubicBezTo>
                  <a:cubicBezTo>
                    <a:pt x="132" y="5032"/>
                    <a:pt x="170" y="5100"/>
                    <a:pt x="229" y="5146"/>
                  </a:cubicBezTo>
                  <a:cubicBezTo>
                    <a:pt x="280" y="5183"/>
                    <a:pt x="343" y="5203"/>
                    <a:pt x="408" y="5203"/>
                  </a:cubicBezTo>
                  <a:cubicBezTo>
                    <a:pt x="419" y="5203"/>
                    <a:pt x="430" y="5203"/>
                    <a:pt x="441" y="5202"/>
                  </a:cubicBezTo>
                  <a:cubicBezTo>
                    <a:pt x="479" y="5197"/>
                    <a:pt x="518" y="5189"/>
                    <a:pt x="551" y="5172"/>
                  </a:cubicBezTo>
                  <a:cubicBezTo>
                    <a:pt x="577" y="5163"/>
                    <a:pt x="598" y="5151"/>
                    <a:pt x="615" y="5138"/>
                  </a:cubicBezTo>
                  <a:lnTo>
                    <a:pt x="619" y="5134"/>
                  </a:lnTo>
                  <a:lnTo>
                    <a:pt x="624" y="5130"/>
                  </a:lnTo>
                  <a:cubicBezTo>
                    <a:pt x="658" y="5104"/>
                    <a:pt x="679" y="5074"/>
                    <a:pt x="696" y="5036"/>
                  </a:cubicBezTo>
                  <a:cubicBezTo>
                    <a:pt x="700" y="5032"/>
                    <a:pt x="704" y="5023"/>
                    <a:pt x="704" y="5019"/>
                  </a:cubicBezTo>
                  <a:cubicBezTo>
                    <a:pt x="717" y="4990"/>
                    <a:pt x="725" y="4960"/>
                    <a:pt x="725" y="4930"/>
                  </a:cubicBezTo>
                  <a:cubicBezTo>
                    <a:pt x="730" y="4896"/>
                    <a:pt x="721" y="4858"/>
                    <a:pt x="708" y="4824"/>
                  </a:cubicBezTo>
                  <a:cubicBezTo>
                    <a:pt x="708" y="4816"/>
                    <a:pt x="708" y="4811"/>
                    <a:pt x="704" y="4807"/>
                  </a:cubicBezTo>
                  <a:cubicBezTo>
                    <a:pt x="704" y="4799"/>
                    <a:pt x="700" y="4794"/>
                    <a:pt x="696" y="4790"/>
                  </a:cubicBezTo>
                  <a:cubicBezTo>
                    <a:pt x="772" y="4731"/>
                    <a:pt x="857" y="4680"/>
                    <a:pt x="942" y="4642"/>
                  </a:cubicBezTo>
                  <a:cubicBezTo>
                    <a:pt x="1116" y="4565"/>
                    <a:pt x="1298" y="4519"/>
                    <a:pt x="1485" y="4502"/>
                  </a:cubicBezTo>
                  <a:cubicBezTo>
                    <a:pt x="1565" y="4492"/>
                    <a:pt x="1646" y="4488"/>
                    <a:pt x="1728" y="4488"/>
                  </a:cubicBezTo>
                  <a:cubicBezTo>
                    <a:pt x="1827" y="4488"/>
                    <a:pt x="1927" y="4494"/>
                    <a:pt x="2028" y="4506"/>
                  </a:cubicBezTo>
                  <a:cubicBezTo>
                    <a:pt x="2206" y="4531"/>
                    <a:pt x="2384" y="4578"/>
                    <a:pt x="2553" y="4642"/>
                  </a:cubicBezTo>
                  <a:cubicBezTo>
                    <a:pt x="2621" y="4667"/>
                    <a:pt x="2689" y="4697"/>
                    <a:pt x="2753" y="4731"/>
                  </a:cubicBezTo>
                  <a:lnTo>
                    <a:pt x="2710" y="4718"/>
                  </a:lnTo>
                  <a:cubicBezTo>
                    <a:pt x="2564" y="4676"/>
                    <a:pt x="2417" y="4654"/>
                    <a:pt x="2268" y="4654"/>
                  </a:cubicBezTo>
                  <a:cubicBezTo>
                    <a:pt x="2192" y="4654"/>
                    <a:pt x="2116" y="4660"/>
                    <a:pt x="2040" y="4671"/>
                  </a:cubicBezTo>
                  <a:cubicBezTo>
                    <a:pt x="1981" y="4680"/>
                    <a:pt x="1921" y="4693"/>
                    <a:pt x="1866" y="4705"/>
                  </a:cubicBezTo>
                  <a:cubicBezTo>
                    <a:pt x="1854" y="4688"/>
                    <a:pt x="1837" y="4676"/>
                    <a:pt x="1820" y="4659"/>
                  </a:cubicBezTo>
                  <a:cubicBezTo>
                    <a:pt x="1782" y="4633"/>
                    <a:pt x="1731" y="4612"/>
                    <a:pt x="1684" y="4608"/>
                  </a:cubicBezTo>
                  <a:lnTo>
                    <a:pt x="1612" y="4608"/>
                  </a:lnTo>
                  <a:cubicBezTo>
                    <a:pt x="1565" y="4612"/>
                    <a:pt x="1519" y="4633"/>
                    <a:pt x="1480" y="4659"/>
                  </a:cubicBezTo>
                  <a:lnTo>
                    <a:pt x="1425" y="4714"/>
                  </a:lnTo>
                  <a:cubicBezTo>
                    <a:pt x="1400" y="4744"/>
                    <a:pt x="1387" y="4777"/>
                    <a:pt x="1379" y="4816"/>
                  </a:cubicBezTo>
                  <a:cubicBezTo>
                    <a:pt x="1366" y="4850"/>
                    <a:pt x="1366" y="4888"/>
                    <a:pt x="1370" y="4922"/>
                  </a:cubicBezTo>
                  <a:cubicBezTo>
                    <a:pt x="1374" y="4956"/>
                    <a:pt x="1387" y="4994"/>
                    <a:pt x="1408" y="5023"/>
                  </a:cubicBezTo>
                  <a:cubicBezTo>
                    <a:pt x="1425" y="5057"/>
                    <a:pt x="1446" y="5087"/>
                    <a:pt x="1480" y="5108"/>
                  </a:cubicBezTo>
                  <a:cubicBezTo>
                    <a:pt x="1519" y="5138"/>
                    <a:pt x="1565" y="5155"/>
                    <a:pt x="1616" y="5159"/>
                  </a:cubicBezTo>
                  <a:lnTo>
                    <a:pt x="1688" y="5159"/>
                  </a:lnTo>
                  <a:cubicBezTo>
                    <a:pt x="1735" y="5155"/>
                    <a:pt x="1782" y="5138"/>
                    <a:pt x="1820" y="5108"/>
                  </a:cubicBezTo>
                  <a:lnTo>
                    <a:pt x="1875" y="5053"/>
                  </a:lnTo>
                  <a:cubicBezTo>
                    <a:pt x="1913" y="4994"/>
                    <a:pt x="1934" y="4917"/>
                    <a:pt x="1926" y="4845"/>
                  </a:cubicBezTo>
                  <a:cubicBezTo>
                    <a:pt x="1921" y="4811"/>
                    <a:pt x="1909" y="4773"/>
                    <a:pt x="1892" y="4744"/>
                  </a:cubicBezTo>
                  <a:cubicBezTo>
                    <a:pt x="2017" y="4715"/>
                    <a:pt x="2144" y="4699"/>
                    <a:pt x="2274" y="4699"/>
                  </a:cubicBezTo>
                  <a:cubicBezTo>
                    <a:pt x="2320" y="4699"/>
                    <a:pt x="2367" y="4701"/>
                    <a:pt x="2413" y="4705"/>
                  </a:cubicBezTo>
                  <a:cubicBezTo>
                    <a:pt x="2520" y="4718"/>
                    <a:pt x="2626" y="4739"/>
                    <a:pt x="2732" y="4773"/>
                  </a:cubicBezTo>
                  <a:cubicBezTo>
                    <a:pt x="2821" y="4799"/>
                    <a:pt x="2905" y="4837"/>
                    <a:pt x="2990" y="4884"/>
                  </a:cubicBezTo>
                  <a:cubicBezTo>
                    <a:pt x="2693" y="4960"/>
                    <a:pt x="2405" y="5074"/>
                    <a:pt x="2142" y="5227"/>
                  </a:cubicBezTo>
                  <a:cubicBezTo>
                    <a:pt x="1871" y="5376"/>
                    <a:pt x="1620" y="5558"/>
                    <a:pt x="1391" y="5770"/>
                  </a:cubicBezTo>
                  <a:cubicBezTo>
                    <a:pt x="1167" y="5978"/>
                    <a:pt x="963" y="6215"/>
                    <a:pt x="789" y="6470"/>
                  </a:cubicBezTo>
                  <a:cubicBezTo>
                    <a:pt x="615" y="6724"/>
                    <a:pt x="475" y="7000"/>
                    <a:pt x="365" y="7288"/>
                  </a:cubicBezTo>
                  <a:cubicBezTo>
                    <a:pt x="310" y="7433"/>
                    <a:pt x="263" y="7581"/>
                    <a:pt x="229" y="7734"/>
                  </a:cubicBezTo>
                  <a:cubicBezTo>
                    <a:pt x="208" y="7806"/>
                    <a:pt x="191" y="7882"/>
                    <a:pt x="182" y="7954"/>
                  </a:cubicBezTo>
                  <a:cubicBezTo>
                    <a:pt x="182" y="7967"/>
                    <a:pt x="182" y="7976"/>
                    <a:pt x="182" y="7984"/>
                  </a:cubicBezTo>
                  <a:cubicBezTo>
                    <a:pt x="161" y="7992"/>
                    <a:pt x="140" y="8005"/>
                    <a:pt x="119" y="8018"/>
                  </a:cubicBezTo>
                  <a:cubicBezTo>
                    <a:pt x="38" y="8082"/>
                    <a:pt x="0" y="8183"/>
                    <a:pt x="13" y="8285"/>
                  </a:cubicBezTo>
                  <a:lnTo>
                    <a:pt x="17" y="8272"/>
                  </a:lnTo>
                  <a:cubicBezTo>
                    <a:pt x="17" y="8272"/>
                    <a:pt x="17" y="8272"/>
                    <a:pt x="17" y="8277"/>
                  </a:cubicBezTo>
                  <a:cubicBezTo>
                    <a:pt x="17" y="8289"/>
                    <a:pt x="17" y="8302"/>
                    <a:pt x="17" y="8315"/>
                  </a:cubicBezTo>
                  <a:cubicBezTo>
                    <a:pt x="13" y="8345"/>
                    <a:pt x="21" y="8370"/>
                    <a:pt x="34" y="8395"/>
                  </a:cubicBezTo>
                  <a:lnTo>
                    <a:pt x="59" y="8446"/>
                  </a:lnTo>
                  <a:lnTo>
                    <a:pt x="102" y="8489"/>
                  </a:lnTo>
                  <a:cubicBezTo>
                    <a:pt x="123" y="8506"/>
                    <a:pt x="153" y="8518"/>
                    <a:pt x="182" y="8527"/>
                  </a:cubicBezTo>
                  <a:cubicBezTo>
                    <a:pt x="194" y="8530"/>
                    <a:pt x="206" y="8533"/>
                    <a:pt x="220" y="8533"/>
                  </a:cubicBezTo>
                  <a:cubicBezTo>
                    <a:pt x="226" y="8533"/>
                    <a:pt x="231" y="8532"/>
                    <a:pt x="238" y="8531"/>
                  </a:cubicBezTo>
                  <a:cubicBezTo>
                    <a:pt x="242" y="8532"/>
                    <a:pt x="247" y="8532"/>
                    <a:pt x="252" y="8532"/>
                  </a:cubicBezTo>
                  <a:cubicBezTo>
                    <a:pt x="274" y="8532"/>
                    <a:pt x="297" y="8525"/>
                    <a:pt x="318" y="8518"/>
                  </a:cubicBezTo>
                  <a:lnTo>
                    <a:pt x="327" y="8514"/>
                  </a:lnTo>
                  <a:lnTo>
                    <a:pt x="335" y="8514"/>
                  </a:lnTo>
                  <a:cubicBezTo>
                    <a:pt x="437" y="8497"/>
                    <a:pt x="522" y="8434"/>
                    <a:pt x="560" y="8340"/>
                  </a:cubicBezTo>
                  <a:cubicBezTo>
                    <a:pt x="573" y="8302"/>
                    <a:pt x="581" y="8260"/>
                    <a:pt x="577" y="8222"/>
                  </a:cubicBezTo>
                  <a:cubicBezTo>
                    <a:pt x="577" y="8222"/>
                    <a:pt x="577" y="8217"/>
                    <a:pt x="577" y="8217"/>
                  </a:cubicBezTo>
                  <a:lnTo>
                    <a:pt x="577" y="8213"/>
                  </a:lnTo>
                  <a:lnTo>
                    <a:pt x="577" y="8149"/>
                  </a:lnTo>
                  <a:cubicBezTo>
                    <a:pt x="577" y="8145"/>
                    <a:pt x="577" y="8141"/>
                    <a:pt x="577" y="8141"/>
                  </a:cubicBezTo>
                  <a:cubicBezTo>
                    <a:pt x="573" y="8099"/>
                    <a:pt x="556" y="8060"/>
                    <a:pt x="530" y="8026"/>
                  </a:cubicBezTo>
                  <a:lnTo>
                    <a:pt x="488" y="7984"/>
                  </a:lnTo>
                  <a:cubicBezTo>
                    <a:pt x="462" y="7963"/>
                    <a:pt x="433" y="7946"/>
                    <a:pt x="403" y="7942"/>
                  </a:cubicBezTo>
                  <a:cubicBezTo>
                    <a:pt x="385" y="7936"/>
                    <a:pt x="365" y="7933"/>
                    <a:pt x="345" y="7933"/>
                  </a:cubicBezTo>
                  <a:cubicBezTo>
                    <a:pt x="333" y="7933"/>
                    <a:pt x="321" y="7934"/>
                    <a:pt x="310" y="7937"/>
                  </a:cubicBezTo>
                  <a:lnTo>
                    <a:pt x="272" y="7942"/>
                  </a:lnTo>
                  <a:cubicBezTo>
                    <a:pt x="272" y="7895"/>
                    <a:pt x="280" y="7848"/>
                    <a:pt x="289" y="7802"/>
                  </a:cubicBezTo>
                  <a:cubicBezTo>
                    <a:pt x="301" y="7730"/>
                    <a:pt x="318" y="7653"/>
                    <a:pt x="339" y="7581"/>
                  </a:cubicBezTo>
                  <a:cubicBezTo>
                    <a:pt x="373" y="7437"/>
                    <a:pt x="424" y="7297"/>
                    <a:pt x="479" y="7157"/>
                  </a:cubicBezTo>
                  <a:cubicBezTo>
                    <a:pt x="594" y="6877"/>
                    <a:pt x="738" y="6614"/>
                    <a:pt x="916" y="6372"/>
                  </a:cubicBezTo>
                  <a:cubicBezTo>
                    <a:pt x="1094" y="6126"/>
                    <a:pt x="1298" y="5901"/>
                    <a:pt x="1523" y="5706"/>
                  </a:cubicBezTo>
                  <a:cubicBezTo>
                    <a:pt x="1752" y="5507"/>
                    <a:pt x="2002" y="5333"/>
                    <a:pt x="2269" y="5193"/>
                  </a:cubicBezTo>
                  <a:cubicBezTo>
                    <a:pt x="2494" y="5079"/>
                    <a:pt x="2732" y="4981"/>
                    <a:pt x="2978" y="4913"/>
                  </a:cubicBezTo>
                  <a:lnTo>
                    <a:pt x="2978" y="4913"/>
                  </a:lnTo>
                  <a:cubicBezTo>
                    <a:pt x="2872" y="5002"/>
                    <a:pt x="2774" y="5096"/>
                    <a:pt x="2685" y="5197"/>
                  </a:cubicBezTo>
                  <a:cubicBezTo>
                    <a:pt x="2358" y="5562"/>
                    <a:pt x="2125" y="6003"/>
                    <a:pt x="2015" y="6487"/>
                  </a:cubicBezTo>
                  <a:cubicBezTo>
                    <a:pt x="1994" y="6563"/>
                    <a:pt x="1977" y="6644"/>
                    <a:pt x="1964" y="6724"/>
                  </a:cubicBezTo>
                  <a:cubicBezTo>
                    <a:pt x="1960" y="6767"/>
                    <a:pt x="1955" y="6805"/>
                    <a:pt x="1947" y="6843"/>
                  </a:cubicBezTo>
                  <a:cubicBezTo>
                    <a:pt x="1947" y="6864"/>
                    <a:pt x="1943" y="6885"/>
                    <a:pt x="1938" y="6907"/>
                  </a:cubicBezTo>
                  <a:cubicBezTo>
                    <a:pt x="1934" y="6924"/>
                    <a:pt x="1930" y="6941"/>
                    <a:pt x="1930" y="6958"/>
                  </a:cubicBezTo>
                  <a:cubicBezTo>
                    <a:pt x="1896" y="6979"/>
                    <a:pt x="1866" y="7004"/>
                    <a:pt x="1845" y="7034"/>
                  </a:cubicBezTo>
                  <a:cubicBezTo>
                    <a:pt x="1794" y="7102"/>
                    <a:pt x="1773" y="7182"/>
                    <a:pt x="1782" y="7263"/>
                  </a:cubicBezTo>
                  <a:cubicBezTo>
                    <a:pt x="1805" y="7419"/>
                    <a:pt x="1940" y="7533"/>
                    <a:pt x="2094" y="7533"/>
                  </a:cubicBezTo>
                  <a:cubicBezTo>
                    <a:pt x="2107" y="7533"/>
                    <a:pt x="2120" y="7532"/>
                    <a:pt x="2134" y="7530"/>
                  </a:cubicBezTo>
                  <a:cubicBezTo>
                    <a:pt x="2303" y="7505"/>
                    <a:pt x="2418" y="7348"/>
                    <a:pt x="2397" y="7178"/>
                  </a:cubicBezTo>
                  <a:cubicBezTo>
                    <a:pt x="2384" y="7098"/>
                    <a:pt x="2341" y="7025"/>
                    <a:pt x="2278" y="6975"/>
                  </a:cubicBezTo>
                  <a:cubicBezTo>
                    <a:pt x="2231" y="6941"/>
                    <a:pt x="2176" y="6919"/>
                    <a:pt x="2121" y="6915"/>
                  </a:cubicBezTo>
                  <a:cubicBezTo>
                    <a:pt x="2125" y="6902"/>
                    <a:pt x="2125" y="6885"/>
                    <a:pt x="2117" y="6877"/>
                  </a:cubicBezTo>
                  <a:cubicBezTo>
                    <a:pt x="2107" y="6865"/>
                    <a:pt x="2094" y="6858"/>
                    <a:pt x="2082" y="6858"/>
                  </a:cubicBezTo>
                  <a:cubicBezTo>
                    <a:pt x="2073" y="6858"/>
                    <a:pt x="2064" y="6861"/>
                    <a:pt x="2057" y="6869"/>
                  </a:cubicBezTo>
                  <a:lnTo>
                    <a:pt x="1998" y="6902"/>
                  </a:lnTo>
                  <a:cubicBezTo>
                    <a:pt x="1998" y="6881"/>
                    <a:pt x="1998" y="6860"/>
                    <a:pt x="1998" y="6839"/>
                  </a:cubicBezTo>
                  <a:cubicBezTo>
                    <a:pt x="2002" y="6796"/>
                    <a:pt x="2006" y="6750"/>
                    <a:pt x="2015" y="6707"/>
                  </a:cubicBezTo>
                  <a:cubicBezTo>
                    <a:pt x="2028" y="6618"/>
                    <a:pt x="2044" y="6529"/>
                    <a:pt x="2066" y="6440"/>
                  </a:cubicBezTo>
                  <a:cubicBezTo>
                    <a:pt x="2218" y="5838"/>
                    <a:pt x="2566" y="5303"/>
                    <a:pt x="3050" y="4913"/>
                  </a:cubicBezTo>
                  <a:cubicBezTo>
                    <a:pt x="3096" y="4922"/>
                    <a:pt x="3113" y="4998"/>
                    <a:pt x="3118" y="5036"/>
                  </a:cubicBezTo>
                  <a:cubicBezTo>
                    <a:pt x="3126" y="5100"/>
                    <a:pt x="3130" y="5163"/>
                    <a:pt x="3135" y="5227"/>
                  </a:cubicBezTo>
                  <a:cubicBezTo>
                    <a:pt x="3147" y="5452"/>
                    <a:pt x="3135" y="5677"/>
                    <a:pt x="3092" y="5901"/>
                  </a:cubicBezTo>
                  <a:cubicBezTo>
                    <a:pt x="3071" y="6012"/>
                    <a:pt x="3045" y="6122"/>
                    <a:pt x="3007" y="6232"/>
                  </a:cubicBezTo>
                  <a:cubicBezTo>
                    <a:pt x="2999" y="6262"/>
                    <a:pt x="2990" y="6287"/>
                    <a:pt x="2978" y="6317"/>
                  </a:cubicBezTo>
                  <a:cubicBezTo>
                    <a:pt x="2961" y="6309"/>
                    <a:pt x="2944" y="6304"/>
                    <a:pt x="2927" y="6304"/>
                  </a:cubicBezTo>
                  <a:lnTo>
                    <a:pt x="2884" y="6304"/>
                  </a:lnTo>
                  <a:cubicBezTo>
                    <a:pt x="2855" y="6309"/>
                    <a:pt x="2825" y="6317"/>
                    <a:pt x="2804" y="6334"/>
                  </a:cubicBezTo>
                  <a:lnTo>
                    <a:pt x="2770" y="6368"/>
                  </a:lnTo>
                  <a:cubicBezTo>
                    <a:pt x="2744" y="6406"/>
                    <a:pt x="2736" y="6449"/>
                    <a:pt x="2740" y="6495"/>
                  </a:cubicBezTo>
                  <a:cubicBezTo>
                    <a:pt x="2740" y="6516"/>
                    <a:pt x="2749" y="6538"/>
                    <a:pt x="2761" y="6555"/>
                  </a:cubicBezTo>
                  <a:cubicBezTo>
                    <a:pt x="2770" y="6576"/>
                    <a:pt x="2787" y="6593"/>
                    <a:pt x="2804" y="6606"/>
                  </a:cubicBezTo>
                  <a:lnTo>
                    <a:pt x="2825" y="6623"/>
                  </a:lnTo>
                  <a:lnTo>
                    <a:pt x="2833" y="6627"/>
                  </a:lnTo>
                  <a:cubicBezTo>
                    <a:pt x="2838" y="6631"/>
                    <a:pt x="2846" y="6631"/>
                    <a:pt x="2855" y="6635"/>
                  </a:cubicBezTo>
                  <a:cubicBezTo>
                    <a:pt x="2872" y="6648"/>
                    <a:pt x="2893" y="6656"/>
                    <a:pt x="2914" y="6656"/>
                  </a:cubicBezTo>
                  <a:cubicBezTo>
                    <a:pt x="2922" y="6658"/>
                    <a:pt x="2929" y="6658"/>
                    <a:pt x="2937" y="6658"/>
                  </a:cubicBezTo>
                  <a:cubicBezTo>
                    <a:pt x="2987" y="6658"/>
                    <a:pt x="3033" y="6633"/>
                    <a:pt x="3067" y="6593"/>
                  </a:cubicBezTo>
                  <a:cubicBezTo>
                    <a:pt x="3075" y="6584"/>
                    <a:pt x="3084" y="6572"/>
                    <a:pt x="3088" y="6555"/>
                  </a:cubicBezTo>
                  <a:cubicBezTo>
                    <a:pt x="3092" y="6542"/>
                    <a:pt x="3096" y="6529"/>
                    <a:pt x="3101" y="6516"/>
                  </a:cubicBezTo>
                  <a:cubicBezTo>
                    <a:pt x="3101" y="6499"/>
                    <a:pt x="3101" y="6487"/>
                    <a:pt x="3101" y="6474"/>
                  </a:cubicBezTo>
                  <a:lnTo>
                    <a:pt x="3088" y="6432"/>
                  </a:lnTo>
                  <a:cubicBezTo>
                    <a:pt x="3075" y="6402"/>
                    <a:pt x="3054" y="6376"/>
                    <a:pt x="3033" y="6360"/>
                  </a:cubicBezTo>
                  <a:lnTo>
                    <a:pt x="3024" y="6355"/>
                  </a:lnTo>
                  <a:lnTo>
                    <a:pt x="3016" y="6347"/>
                  </a:lnTo>
                  <a:cubicBezTo>
                    <a:pt x="3033" y="6296"/>
                    <a:pt x="3050" y="6245"/>
                    <a:pt x="3067" y="6194"/>
                  </a:cubicBezTo>
                  <a:cubicBezTo>
                    <a:pt x="3135" y="5965"/>
                    <a:pt x="3173" y="5728"/>
                    <a:pt x="3181" y="5490"/>
                  </a:cubicBezTo>
                  <a:cubicBezTo>
                    <a:pt x="3185" y="5371"/>
                    <a:pt x="3181" y="5253"/>
                    <a:pt x="3168" y="5134"/>
                  </a:cubicBezTo>
                  <a:cubicBezTo>
                    <a:pt x="3168" y="5079"/>
                    <a:pt x="3156" y="5019"/>
                    <a:pt x="3143" y="4964"/>
                  </a:cubicBezTo>
                  <a:lnTo>
                    <a:pt x="3143" y="4964"/>
                  </a:lnTo>
                  <a:cubicBezTo>
                    <a:pt x="3232" y="5104"/>
                    <a:pt x="3313" y="5257"/>
                    <a:pt x="3381" y="5409"/>
                  </a:cubicBezTo>
                  <a:cubicBezTo>
                    <a:pt x="3453" y="5575"/>
                    <a:pt x="3504" y="5749"/>
                    <a:pt x="3546" y="5923"/>
                  </a:cubicBezTo>
                  <a:cubicBezTo>
                    <a:pt x="3622" y="6275"/>
                    <a:pt x="3631" y="6639"/>
                    <a:pt x="3571" y="6992"/>
                  </a:cubicBezTo>
                  <a:cubicBezTo>
                    <a:pt x="3559" y="7081"/>
                    <a:pt x="3537" y="7170"/>
                    <a:pt x="3516" y="7254"/>
                  </a:cubicBezTo>
                  <a:cubicBezTo>
                    <a:pt x="3504" y="7297"/>
                    <a:pt x="3487" y="7339"/>
                    <a:pt x="3474" y="7382"/>
                  </a:cubicBezTo>
                  <a:cubicBezTo>
                    <a:pt x="3470" y="7394"/>
                    <a:pt x="3465" y="7411"/>
                    <a:pt x="3461" y="7424"/>
                  </a:cubicBezTo>
                  <a:cubicBezTo>
                    <a:pt x="3431" y="7424"/>
                    <a:pt x="3406" y="7433"/>
                    <a:pt x="3376" y="7441"/>
                  </a:cubicBezTo>
                  <a:cubicBezTo>
                    <a:pt x="3368" y="7445"/>
                    <a:pt x="3359" y="7454"/>
                    <a:pt x="3351" y="7458"/>
                  </a:cubicBezTo>
                  <a:lnTo>
                    <a:pt x="3321" y="7467"/>
                  </a:lnTo>
                  <a:cubicBezTo>
                    <a:pt x="3232" y="7505"/>
                    <a:pt x="3168" y="7590"/>
                    <a:pt x="3156" y="7683"/>
                  </a:cubicBezTo>
                  <a:cubicBezTo>
                    <a:pt x="3135" y="7853"/>
                    <a:pt x="3270" y="7989"/>
                    <a:pt x="3424" y="7989"/>
                  </a:cubicBezTo>
                  <a:cubicBezTo>
                    <a:pt x="3459" y="7989"/>
                    <a:pt x="3494" y="7982"/>
                    <a:pt x="3529" y="7967"/>
                  </a:cubicBezTo>
                  <a:cubicBezTo>
                    <a:pt x="3571" y="7950"/>
                    <a:pt x="3610" y="7920"/>
                    <a:pt x="3639" y="7882"/>
                  </a:cubicBezTo>
                  <a:cubicBezTo>
                    <a:pt x="3669" y="7844"/>
                    <a:pt x="3686" y="7797"/>
                    <a:pt x="3694" y="7751"/>
                  </a:cubicBezTo>
                  <a:lnTo>
                    <a:pt x="3694" y="7721"/>
                  </a:lnTo>
                  <a:lnTo>
                    <a:pt x="3699" y="7687"/>
                  </a:lnTo>
                  <a:cubicBezTo>
                    <a:pt x="3711" y="7607"/>
                    <a:pt x="3677" y="7526"/>
                    <a:pt x="3610" y="7475"/>
                  </a:cubicBezTo>
                  <a:cubicBezTo>
                    <a:pt x="3588" y="7458"/>
                    <a:pt x="3567" y="7445"/>
                    <a:pt x="3546" y="7437"/>
                  </a:cubicBezTo>
                  <a:cubicBezTo>
                    <a:pt x="3593" y="7276"/>
                    <a:pt x="3627" y="7110"/>
                    <a:pt x="3644" y="6941"/>
                  </a:cubicBezTo>
                  <a:cubicBezTo>
                    <a:pt x="3665" y="6758"/>
                    <a:pt x="3669" y="6572"/>
                    <a:pt x="3656" y="6389"/>
                  </a:cubicBezTo>
                  <a:cubicBezTo>
                    <a:pt x="3644" y="6207"/>
                    <a:pt x="3618" y="6029"/>
                    <a:pt x="3576" y="5851"/>
                  </a:cubicBezTo>
                  <a:cubicBezTo>
                    <a:pt x="3529" y="5672"/>
                    <a:pt x="3470" y="5499"/>
                    <a:pt x="3393" y="5329"/>
                  </a:cubicBezTo>
                  <a:cubicBezTo>
                    <a:pt x="3321" y="5176"/>
                    <a:pt x="3236" y="5032"/>
                    <a:pt x="3143" y="4892"/>
                  </a:cubicBezTo>
                  <a:lnTo>
                    <a:pt x="3143" y="4892"/>
                  </a:lnTo>
                  <a:cubicBezTo>
                    <a:pt x="3143" y="4892"/>
                    <a:pt x="3147" y="4896"/>
                    <a:pt x="3151" y="4896"/>
                  </a:cubicBezTo>
                  <a:cubicBezTo>
                    <a:pt x="3177" y="4896"/>
                    <a:pt x="3198" y="4900"/>
                    <a:pt x="3224" y="4909"/>
                  </a:cubicBezTo>
                  <a:cubicBezTo>
                    <a:pt x="3249" y="4913"/>
                    <a:pt x="3270" y="4917"/>
                    <a:pt x="3296" y="4922"/>
                  </a:cubicBezTo>
                  <a:cubicBezTo>
                    <a:pt x="3342" y="4930"/>
                    <a:pt x="3389" y="4943"/>
                    <a:pt x="3431" y="4956"/>
                  </a:cubicBezTo>
                  <a:cubicBezTo>
                    <a:pt x="3525" y="4981"/>
                    <a:pt x="3618" y="5015"/>
                    <a:pt x="3703" y="5057"/>
                  </a:cubicBezTo>
                  <a:cubicBezTo>
                    <a:pt x="4008" y="5210"/>
                    <a:pt x="4246" y="5456"/>
                    <a:pt x="4428" y="5740"/>
                  </a:cubicBezTo>
                  <a:cubicBezTo>
                    <a:pt x="4513" y="5872"/>
                    <a:pt x="4589" y="6007"/>
                    <a:pt x="4653" y="6152"/>
                  </a:cubicBezTo>
                  <a:cubicBezTo>
                    <a:pt x="4644" y="6156"/>
                    <a:pt x="4636" y="6156"/>
                    <a:pt x="4628" y="6160"/>
                  </a:cubicBezTo>
                  <a:cubicBezTo>
                    <a:pt x="4581" y="6169"/>
                    <a:pt x="4534" y="6186"/>
                    <a:pt x="4500" y="6220"/>
                  </a:cubicBezTo>
                  <a:lnTo>
                    <a:pt x="4432" y="6287"/>
                  </a:lnTo>
                  <a:lnTo>
                    <a:pt x="4415" y="6309"/>
                  </a:lnTo>
                  <a:lnTo>
                    <a:pt x="4411" y="6313"/>
                  </a:lnTo>
                  <a:lnTo>
                    <a:pt x="4411" y="6317"/>
                  </a:lnTo>
                  <a:lnTo>
                    <a:pt x="4365" y="6402"/>
                  </a:lnTo>
                  <a:cubicBezTo>
                    <a:pt x="4343" y="6444"/>
                    <a:pt x="4335" y="6491"/>
                    <a:pt x="4339" y="6538"/>
                  </a:cubicBezTo>
                  <a:lnTo>
                    <a:pt x="4339" y="6559"/>
                  </a:lnTo>
                  <a:lnTo>
                    <a:pt x="4339" y="6593"/>
                  </a:lnTo>
                  <a:cubicBezTo>
                    <a:pt x="4343" y="6627"/>
                    <a:pt x="4352" y="6656"/>
                    <a:pt x="4365" y="6686"/>
                  </a:cubicBezTo>
                  <a:cubicBezTo>
                    <a:pt x="4411" y="6801"/>
                    <a:pt x="4517" y="6881"/>
                    <a:pt x="4636" y="6894"/>
                  </a:cubicBezTo>
                  <a:cubicBezTo>
                    <a:pt x="4647" y="6895"/>
                    <a:pt x="4659" y="6895"/>
                    <a:pt x="4670" y="6895"/>
                  </a:cubicBezTo>
                  <a:cubicBezTo>
                    <a:pt x="4726" y="6895"/>
                    <a:pt x="4782" y="6886"/>
                    <a:pt x="4835" y="6869"/>
                  </a:cubicBezTo>
                  <a:lnTo>
                    <a:pt x="4916" y="6822"/>
                  </a:lnTo>
                  <a:cubicBezTo>
                    <a:pt x="4941" y="6801"/>
                    <a:pt x="4967" y="6775"/>
                    <a:pt x="4988" y="6746"/>
                  </a:cubicBezTo>
                  <a:lnTo>
                    <a:pt x="5005" y="6724"/>
                  </a:lnTo>
                  <a:cubicBezTo>
                    <a:pt x="5039" y="6686"/>
                    <a:pt x="5056" y="6639"/>
                    <a:pt x="5064" y="6593"/>
                  </a:cubicBezTo>
                  <a:cubicBezTo>
                    <a:pt x="5077" y="6563"/>
                    <a:pt x="5081" y="6533"/>
                    <a:pt x="5077" y="6504"/>
                  </a:cubicBezTo>
                  <a:cubicBezTo>
                    <a:pt x="5081" y="6457"/>
                    <a:pt x="5073" y="6410"/>
                    <a:pt x="5052" y="6368"/>
                  </a:cubicBezTo>
                  <a:lnTo>
                    <a:pt x="5005" y="6283"/>
                  </a:lnTo>
                  <a:cubicBezTo>
                    <a:pt x="4967" y="6232"/>
                    <a:pt x="4912" y="6194"/>
                    <a:pt x="4852" y="6169"/>
                  </a:cubicBezTo>
                  <a:cubicBezTo>
                    <a:pt x="4818" y="6156"/>
                    <a:pt x="4780" y="6147"/>
                    <a:pt x="4746" y="6143"/>
                  </a:cubicBezTo>
                  <a:cubicBezTo>
                    <a:pt x="4738" y="6126"/>
                    <a:pt x="4729" y="6109"/>
                    <a:pt x="4721" y="6092"/>
                  </a:cubicBezTo>
                  <a:cubicBezTo>
                    <a:pt x="4577" y="5770"/>
                    <a:pt x="4369" y="5477"/>
                    <a:pt x="4110" y="5240"/>
                  </a:cubicBezTo>
                  <a:cubicBezTo>
                    <a:pt x="3979" y="5125"/>
                    <a:pt x="3834" y="5032"/>
                    <a:pt x="3673" y="4964"/>
                  </a:cubicBezTo>
                  <a:cubicBezTo>
                    <a:pt x="3593" y="4930"/>
                    <a:pt x="3508" y="4900"/>
                    <a:pt x="3419" y="4884"/>
                  </a:cubicBezTo>
                  <a:cubicBezTo>
                    <a:pt x="3376" y="4871"/>
                    <a:pt x="3334" y="4867"/>
                    <a:pt x="3291" y="4858"/>
                  </a:cubicBezTo>
                  <a:lnTo>
                    <a:pt x="3270" y="4858"/>
                  </a:lnTo>
                  <a:lnTo>
                    <a:pt x="3308" y="4845"/>
                  </a:lnTo>
                  <a:cubicBezTo>
                    <a:pt x="3474" y="4854"/>
                    <a:pt x="3635" y="4867"/>
                    <a:pt x="3796" y="4888"/>
                  </a:cubicBezTo>
                  <a:cubicBezTo>
                    <a:pt x="3902" y="4905"/>
                    <a:pt x="4004" y="4922"/>
                    <a:pt x="4106" y="4943"/>
                  </a:cubicBezTo>
                  <a:cubicBezTo>
                    <a:pt x="4208" y="4960"/>
                    <a:pt x="4305" y="4990"/>
                    <a:pt x="4403" y="5028"/>
                  </a:cubicBezTo>
                  <a:cubicBezTo>
                    <a:pt x="4496" y="5070"/>
                    <a:pt x="4581" y="5130"/>
                    <a:pt x="4649" y="5210"/>
                  </a:cubicBezTo>
                  <a:cubicBezTo>
                    <a:pt x="4721" y="5291"/>
                    <a:pt x="4784" y="5380"/>
                    <a:pt x="4844" y="5473"/>
                  </a:cubicBezTo>
                  <a:cubicBezTo>
                    <a:pt x="4967" y="5660"/>
                    <a:pt x="5090" y="5846"/>
                    <a:pt x="5204" y="6037"/>
                  </a:cubicBezTo>
                  <a:cubicBezTo>
                    <a:pt x="5255" y="6114"/>
                    <a:pt x="5302" y="6194"/>
                    <a:pt x="5349" y="6275"/>
                  </a:cubicBezTo>
                  <a:cubicBezTo>
                    <a:pt x="5298" y="6347"/>
                    <a:pt x="5285" y="6440"/>
                    <a:pt x="5319" y="6525"/>
                  </a:cubicBezTo>
                  <a:cubicBezTo>
                    <a:pt x="5323" y="6563"/>
                    <a:pt x="5340" y="6601"/>
                    <a:pt x="5366" y="6631"/>
                  </a:cubicBezTo>
                  <a:cubicBezTo>
                    <a:pt x="5417" y="6697"/>
                    <a:pt x="5490" y="6728"/>
                    <a:pt x="5562" y="6728"/>
                  </a:cubicBezTo>
                  <a:cubicBezTo>
                    <a:pt x="5658" y="6728"/>
                    <a:pt x="5753" y="6673"/>
                    <a:pt x="5794" y="6572"/>
                  </a:cubicBezTo>
                  <a:cubicBezTo>
                    <a:pt x="5807" y="6538"/>
                    <a:pt x="5815" y="6499"/>
                    <a:pt x="5811" y="6457"/>
                  </a:cubicBezTo>
                  <a:cubicBezTo>
                    <a:pt x="5815" y="6415"/>
                    <a:pt x="5811" y="6372"/>
                    <a:pt x="5794" y="6330"/>
                  </a:cubicBezTo>
                  <a:cubicBezTo>
                    <a:pt x="5777" y="6287"/>
                    <a:pt x="5747" y="6253"/>
                    <a:pt x="5713" y="6224"/>
                  </a:cubicBezTo>
                  <a:cubicBezTo>
                    <a:pt x="5660" y="6189"/>
                    <a:pt x="5603" y="6172"/>
                    <a:pt x="5543" y="6172"/>
                  </a:cubicBezTo>
                  <a:cubicBezTo>
                    <a:pt x="5536" y="6172"/>
                    <a:pt x="5529" y="6172"/>
                    <a:pt x="5522" y="6173"/>
                  </a:cubicBezTo>
                  <a:cubicBezTo>
                    <a:pt x="5480" y="6181"/>
                    <a:pt x="5446" y="6194"/>
                    <a:pt x="5412" y="6215"/>
                  </a:cubicBezTo>
                  <a:cubicBezTo>
                    <a:pt x="5366" y="6135"/>
                    <a:pt x="5319" y="6058"/>
                    <a:pt x="5268" y="5978"/>
                  </a:cubicBezTo>
                  <a:cubicBezTo>
                    <a:pt x="5145" y="5778"/>
                    <a:pt x="5022" y="5583"/>
                    <a:pt x="4890" y="5392"/>
                  </a:cubicBezTo>
                  <a:cubicBezTo>
                    <a:pt x="4827" y="5295"/>
                    <a:pt x="4759" y="5210"/>
                    <a:pt x="4683" y="5125"/>
                  </a:cubicBezTo>
                  <a:cubicBezTo>
                    <a:pt x="4602" y="5045"/>
                    <a:pt x="4505" y="4981"/>
                    <a:pt x="4394" y="4943"/>
                  </a:cubicBezTo>
                  <a:cubicBezTo>
                    <a:pt x="4288" y="4905"/>
                    <a:pt x="4182" y="4879"/>
                    <a:pt x="4072" y="4862"/>
                  </a:cubicBezTo>
                  <a:cubicBezTo>
                    <a:pt x="3966" y="4841"/>
                    <a:pt x="3860" y="4824"/>
                    <a:pt x="3754" y="4816"/>
                  </a:cubicBezTo>
                  <a:cubicBezTo>
                    <a:pt x="3665" y="4807"/>
                    <a:pt x="3571" y="4799"/>
                    <a:pt x="3482" y="4794"/>
                  </a:cubicBezTo>
                  <a:cubicBezTo>
                    <a:pt x="3567" y="4773"/>
                    <a:pt x="3652" y="4752"/>
                    <a:pt x="3737" y="4735"/>
                  </a:cubicBezTo>
                  <a:cubicBezTo>
                    <a:pt x="3911" y="4701"/>
                    <a:pt x="4085" y="4680"/>
                    <a:pt x="4263" y="4671"/>
                  </a:cubicBezTo>
                  <a:cubicBezTo>
                    <a:pt x="4293" y="4670"/>
                    <a:pt x="4322" y="4669"/>
                    <a:pt x="4352" y="4669"/>
                  </a:cubicBezTo>
                  <a:cubicBezTo>
                    <a:pt x="4496" y="4669"/>
                    <a:pt x="4640" y="4686"/>
                    <a:pt x="4784" y="4714"/>
                  </a:cubicBezTo>
                  <a:cubicBezTo>
                    <a:pt x="4958" y="4748"/>
                    <a:pt x="5124" y="4811"/>
                    <a:pt x="5281" y="4892"/>
                  </a:cubicBezTo>
                  <a:cubicBezTo>
                    <a:pt x="5357" y="4934"/>
                    <a:pt x="5429" y="4985"/>
                    <a:pt x="5497" y="5036"/>
                  </a:cubicBezTo>
                  <a:cubicBezTo>
                    <a:pt x="5514" y="5049"/>
                    <a:pt x="5527" y="5062"/>
                    <a:pt x="5544" y="5074"/>
                  </a:cubicBezTo>
                  <a:cubicBezTo>
                    <a:pt x="5535" y="5104"/>
                    <a:pt x="5535" y="5130"/>
                    <a:pt x="5535" y="5159"/>
                  </a:cubicBezTo>
                  <a:cubicBezTo>
                    <a:pt x="5539" y="5185"/>
                    <a:pt x="5548" y="5210"/>
                    <a:pt x="5565" y="5231"/>
                  </a:cubicBezTo>
                  <a:cubicBezTo>
                    <a:pt x="5573" y="5257"/>
                    <a:pt x="5595" y="5278"/>
                    <a:pt x="5616" y="5291"/>
                  </a:cubicBezTo>
                  <a:cubicBezTo>
                    <a:pt x="5645" y="5312"/>
                    <a:pt x="5679" y="5329"/>
                    <a:pt x="5713" y="5333"/>
                  </a:cubicBezTo>
                  <a:lnTo>
                    <a:pt x="5768" y="5333"/>
                  </a:lnTo>
                  <a:cubicBezTo>
                    <a:pt x="5841" y="5320"/>
                    <a:pt x="5900" y="5274"/>
                    <a:pt x="5925" y="5206"/>
                  </a:cubicBezTo>
                  <a:lnTo>
                    <a:pt x="5934" y="5180"/>
                  </a:lnTo>
                  <a:cubicBezTo>
                    <a:pt x="5934" y="5176"/>
                    <a:pt x="5934" y="5172"/>
                    <a:pt x="5938" y="5163"/>
                  </a:cubicBezTo>
                  <a:cubicBezTo>
                    <a:pt x="5942" y="5159"/>
                    <a:pt x="5938" y="5159"/>
                    <a:pt x="5938" y="5159"/>
                  </a:cubicBezTo>
                  <a:lnTo>
                    <a:pt x="5938" y="5155"/>
                  </a:lnTo>
                  <a:cubicBezTo>
                    <a:pt x="5951" y="5134"/>
                    <a:pt x="5955" y="5108"/>
                    <a:pt x="5951" y="5087"/>
                  </a:cubicBezTo>
                  <a:cubicBezTo>
                    <a:pt x="5951" y="5079"/>
                    <a:pt x="5951" y="5070"/>
                    <a:pt x="5951" y="5062"/>
                  </a:cubicBezTo>
                  <a:cubicBezTo>
                    <a:pt x="5947" y="5028"/>
                    <a:pt x="5934" y="4998"/>
                    <a:pt x="5917" y="4973"/>
                  </a:cubicBezTo>
                  <a:lnTo>
                    <a:pt x="5883" y="4939"/>
                  </a:lnTo>
                  <a:cubicBezTo>
                    <a:pt x="5862" y="4922"/>
                    <a:pt x="5841" y="4913"/>
                    <a:pt x="5815" y="4909"/>
                  </a:cubicBezTo>
                  <a:cubicBezTo>
                    <a:pt x="5803" y="4904"/>
                    <a:pt x="5789" y="4902"/>
                    <a:pt x="5774" y="4902"/>
                  </a:cubicBezTo>
                  <a:cubicBezTo>
                    <a:pt x="5764" y="4902"/>
                    <a:pt x="5754" y="4903"/>
                    <a:pt x="5743" y="4905"/>
                  </a:cubicBezTo>
                  <a:cubicBezTo>
                    <a:pt x="5730" y="4905"/>
                    <a:pt x="5713" y="4909"/>
                    <a:pt x="5696" y="4917"/>
                  </a:cubicBezTo>
                  <a:lnTo>
                    <a:pt x="5658" y="4939"/>
                  </a:lnTo>
                  <a:lnTo>
                    <a:pt x="5654" y="4939"/>
                  </a:lnTo>
                  <a:lnTo>
                    <a:pt x="5650" y="4943"/>
                  </a:lnTo>
                  <a:lnTo>
                    <a:pt x="5637" y="4951"/>
                  </a:lnTo>
                  <a:lnTo>
                    <a:pt x="5612" y="4968"/>
                  </a:lnTo>
                  <a:cubicBezTo>
                    <a:pt x="5599" y="4977"/>
                    <a:pt x="5590" y="4985"/>
                    <a:pt x="5582" y="4998"/>
                  </a:cubicBezTo>
                  <a:cubicBezTo>
                    <a:pt x="5480" y="4913"/>
                    <a:pt x="5374" y="4845"/>
                    <a:pt x="5259" y="4786"/>
                  </a:cubicBezTo>
                  <a:cubicBezTo>
                    <a:pt x="5094" y="4705"/>
                    <a:pt x="4916" y="4646"/>
                    <a:pt x="4734" y="4616"/>
                  </a:cubicBezTo>
                  <a:cubicBezTo>
                    <a:pt x="4609" y="4596"/>
                    <a:pt x="4482" y="4585"/>
                    <a:pt x="4355" y="4585"/>
                  </a:cubicBezTo>
                  <a:cubicBezTo>
                    <a:pt x="4300" y="4585"/>
                    <a:pt x="4245" y="4587"/>
                    <a:pt x="4191" y="4591"/>
                  </a:cubicBezTo>
                  <a:cubicBezTo>
                    <a:pt x="4013" y="4604"/>
                    <a:pt x="3834" y="4638"/>
                    <a:pt x="3660" y="4684"/>
                  </a:cubicBezTo>
                  <a:cubicBezTo>
                    <a:pt x="3546" y="4714"/>
                    <a:pt x="3436" y="4752"/>
                    <a:pt x="3325" y="4790"/>
                  </a:cubicBezTo>
                  <a:cubicBezTo>
                    <a:pt x="3253" y="4790"/>
                    <a:pt x="3181" y="4794"/>
                    <a:pt x="3109" y="4799"/>
                  </a:cubicBezTo>
                  <a:lnTo>
                    <a:pt x="3109" y="4714"/>
                  </a:lnTo>
                  <a:cubicBezTo>
                    <a:pt x="3109" y="4404"/>
                    <a:pt x="3211" y="4103"/>
                    <a:pt x="3321" y="3819"/>
                  </a:cubicBezTo>
                  <a:cubicBezTo>
                    <a:pt x="3448" y="3488"/>
                    <a:pt x="3584" y="3166"/>
                    <a:pt x="3724" y="2843"/>
                  </a:cubicBezTo>
                  <a:cubicBezTo>
                    <a:pt x="3868" y="2521"/>
                    <a:pt x="4021" y="2199"/>
                    <a:pt x="4182" y="1885"/>
                  </a:cubicBezTo>
                  <a:cubicBezTo>
                    <a:pt x="4343" y="1571"/>
                    <a:pt x="4513" y="1257"/>
                    <a:pt x="4691" y="948"/>
                  </a:cubicBezTo>
                  <a:cubicBezTo>
                    <a:pt x="4865" y="642"/>
                    <a:pt x="5052" y="341"/>
                    <a:pt x="5247" y="40"/>
                  </a:cubicBezTo>
                  <a:cubicBezTo>
                    <a:pt x="5259" y="21"/>
                    <a:pt x="5242" y="0"/>
                    <a:pt x="5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8274500" y="-444534"/>
              <a:ext cx="899559" cy="838952"/>
            </a:xfrm>
            <a:custGeom>
              <a:avLst/>
              <a:gdLst/>
              <a:ahLst/>
              <a:cxnLst/>
              <a:rect l="l" t="t" r="r" b="b"/>
              <a:pathLst>
                <a:path w="9989" h="9316" extrusionOk="0">
                  <a:moveTo>
                    <a:pt x="4413" y="1"/>
                  </a:moveTo>
                  <a:cubicBezTo>
                    <a:pt x="4149" y="1"/>
                    <a:pt x="3885" y="73"/>
                    <a:pt x="3652" y="195"/>
                  </a:cubicBezTo>
                  <a:cubicBezTo>
                    <a:pt x="3279" y="394"/>
                    <a:pt x="2969" y="742"/>
                    <a:pt x="2867" y="1157"/>
                  </a:cubicBezTo>
                  <a:cubicBezTo>
                    <a:pt x="2770" y="1556"/>
                    <a:pt x="2876" y="1989"/>
                    <a:pt x="3105" y="2328"/>
                  </a:cubicBezTo>
                  <a:cubicBezTo>
                    <a:pt x="3321" y="2655"/>
                    <a:pt x="3648" y="2892"/>
                    <a:pt x="4029" y="2990"/>
                  </a:cubicBezTo>
                  <a:cubicBezTo>
                    <a:pt x="3923" y="3125"/>
                    <a:pt x="3894" y="3308"/>
                    <a:pt x="3953" y="3469"/>
                  </a:cubicBezTo>
                  <a:cubicBezTo>
                    <a:pt x="4017" y="3626"/>
                    <a:pt x="4161" y="3728"/>
                    <a:pt x="4318" y="3779"/>
                  </a:cubicBezTo>
                  <a:cubicBezTo>
                    <a:pt x="4463" y="3825"/>
                    <a:pt x="4618" y="3830"/>
                    <a:pt x="4772" y="3830"/>
                  </a:cubicBezTo>
                  <a:cubicBezTo>
                    <a:pt x="4816" y="3830"/>
                    <a:pt x="4860" y="3830"/>
                    <a:pt x="4903" y="3830"/>
                  </a:cubicBezTo>
                  <a:cubicBezTo>
                    <a:pt x="5323" y="3821"/>
                    <a:pt x="5739" y="3808"/>
                    <a:pt x="6159" y="3787"/>
                  </a:cubicBezTo>
                  <a:cubicBezTo>
                    <a:pt x="6557" y="3770"/>
                    <a:pt x="6960" y="3749"/>
                    <a:pt x="7359" y="3698"/>
                  </a:cubicBezTo>
                  <a:cubicBezTo>
                    <a:pt x="7635" y="3668"/>
                    <a:pt x="7902" y="3600"/>
                    <a:pt x="8156" y="3490"/>
                  </a:cubicBezTo>
                  <a:lnTo>
                    <a:pt x="8156" y="3490"/>
                  </a:lnTo>
                  <a:cubicBezTo>
                    <a:pt x="7953" y="3634"/>
                    <a:pt x="7741" y="3774"/>
                    <a:pt x="7537" y="3919"/>
                  </a:cubicBezTo>
                  <a:cubicBezTo>
                    <a:pt x="7134" y="4199"/>
                    <a:pt x="6731" y="4478"/>
                    <a:pt x="6333" y="4758"/>
                  </a:cubicBezTo>
                  <a:cubicBezTo>
                    <a:pt x="6012" y="4985"/>
                    <a:pt x="5706" y="5061"/>
                    <a:pt x="5399" y="5061"/>
                  </a:cubicBezTo>
                  <a:cubicBezTo>
                    <a:pt x="4845" y="5061"/>
                    <a:pt x="4291" y="4813"/>
                    <a:pt x="3652" y="4758"/>
                  </a:cubicBezTo>
                  <a:cubicBezTo>
                    <a:pt x="3534" y="4747"/>
                    <a:pt x="3415" y="4741"/>
                    <a:pt x="3298" y="4741"/>
                  </a:cubicBezTo>
                  <a:cubicBezTo>
                    <a:pt x="3077" y="4741"/>
                    <a:pt x="2858" y="4761"/>
                    <a:pt x="2643" y="4797"/>
                  </a:cubicBezTo>
                  <a:cubicBezTo>
                    <a:pt x="2481" y="4818"/>
                    <a:pt x="2324" y="4877"/>
                    <a:pt x="2184" y="4962"/>
                  </a:cubicBezTo>
                  <a:cubicBezTo>
                    <a:pt x="2066" y="5043"/>
                    <a:pt x="1960" y="5174"/>
                    <a:pt x="1960" y="5322"/>
                  </a:cubicBezTo>
                  <a:cubicBezTo>
                    <a:pt x="1960" y="5429"/>
                    <a:pt x="2002" y="5530"/>
                    <a:pt x="2078" y="5607"/>
                  </a:cubicBezTo>
                  <a:cubicBezTo>
                    <a:pt x="1675" y="5696"/>
                    <a:pt x="1273" y="5810"/>
                    <a:pt x="916" y="6022"/>
                  </a:cubicBezTo>
                  <a:cubicBezTo>
                    <a:pt x="708" y="6137"/>
                    <a:pt x="526" y="6294"/>
                    <a:pt x="382" y="6485"/>
                  </a:cubicBezTo>
                  <a:cubicBezTo>
                    <a:pt x="250" y="6654"/>
                    <a:pt x="157" y="6845"/>
                    <a:pt x="106" y="7053"/>
                  </a:cubicBezTo>
                  <a:cubicBezTo>
                    <a:pt x="0" y="7469"/>
                    <a:pt x="81" y="7931"/>
                    <a:pt x="424" y="8215"/>
                  </a:cubicBezTo>
                  <a:cubicBezTo>
                    <a:pt x="641" y="8381"/>
                    <a:pt x="891" y="8499"/>
                    <a:pt x="1162" y="8554"/>
                  </a:cubicBezTo>
                  <a:cubicBezTo>
                    <a:pt x="1353" y="8599"/>
                    <a:pt x="1547" y="8621"/>
                    <a:pt x="1740" y="8621"/>
                  </a:cubicBezTo>
                  <a:cubicBezTo>
                    <a:pt x="2258" y="8621"/>
                    <a:pt x="2768" y="8462"/>
                    <a:pt x="3198" y="8156"/>
                  </a:cubicBezTo>
                  <a:cubicBezTo>
                    <a:pt x="3224" y="8135"/>
                    <a:pt x="3245" y="8118"/>
                    <a:pt x="3270" y="8101"/>
                  </a:cubicBezTo>
                  <a:cubicBezTo>
                    <a:pt x="3359" y="8241"/>
                    <a:pt x="3499" y="8338"/>
                    <a:pt x="3660" y="8376"/>
                  </a:cubicBezTo>
                  <a:cubicBezTo>
                    <a:pt x="3724" y="8392"/>
                    <a:pt x="3787" y="8400"/>
                    <a:pt x="3851" y="8400"/>
                  </a:cubicBezTo>
                  <a:cubicBezTo>
                    <a:pt x="3993" y="8400"/>
                    <a:pt x="4133" y="8362"/>
                    <a:pt x="4259" y="8291"/>
                  </a:cubicBezTo>
                  <a:cubicBezTo>
                    <a:pt x="4462" y="8177"/>
                    <a:pt x="4619" y="7995"/>
                    <a:pt x="4751" y="7804"/>
                  </a:cubicBezTo>
                  <a:cubicBezTo>
                    <a:pt x="4899" y="7583"/>
                    <a:pt x="5030" y="7350"/>
                    <a:pt x="5141" y="7112"/>
                  </a:cubicBezTo>
                  <a:cubicBezTo>
                    <a:pt x="5260" y="6862"/>
                    <a:pt x="5366" y="6603"/>
                    <a:pt x="5450" y="6340"/>
                  </a:cubicBezTo>
                  <a:cubicBezTo>
                    <a:pt x="5493" y="6209"/>
                    <a:pt x="5531" y="6077"/>
                    <a:pt x="5565" y="5946"/>
                  </a:cubicBezTo>
                  <a:cubicBezTo>
                    <a:pt x="5595" y="5810"/>
                    <a:pt x="5637" y="5679"/>
                    <a:pt x="5688" y="5552"/>
                  </a:cubicBezTo>
                  <a:cubicBezTo>
                    <a:pt x="5743" y="5429"/>
                    <a:pt x="5819" y="5318"/>
                    <a:pt x="5917" y="5225"/>
                  </a:cubicBezTo>
                  <a:cubicBezTo>
                    <a:pt x="6019" y="5140"/>
                    <a:pt x="6121" y="5060"/>
                    <a:pt x="6231" y="4987"/>
                  </a:cubicBezTo>
                  <a:lnTo>
                    <a:pt x="6931" y="4483"/>
                  </a:lnTo>
                  <a:cubicBezTo>
                    <a:pt x="6977" y="4449"/>
                    <a:pt x="7028" y="4415"/>
                    <a:pt x="7075" y="4377"/>
                  </a:cubicBezTo>
                  <a:cubicBezTo>
                    <a:pt x="7389" y="4156"/>
                    <a:pt x="7698" y="3931"/>
                    <a:pt x="8012" y="3707"/>
                  </a:cubicBezTo>
                  <a:lnTo>
                    <a:pt x="8012" y="3707"/>
                  </a:lnTo>
                  <a:cubicBezTo>
                    <a:pt x="7745" y="4016"/>
                    <a:pt x="7478" y="4326"/>
                    <a:pt x="7215" y="4640"/>
                  </a:cubicBezTo>
                  <a:cubicBezTo>
                    <a:pt x="7007" y="4886"/>
                    <a:pt x="6803" y="5132"/>
                    <a:pt x="6600" y="5378"/>
                  </a:cubicBezTo>
                  <a:cubicBezTo>
                    <a:pt x="6392" y="5624"/>
                    <a:pt x="6184" y="5870"/>
                    <a:pt x="5993" y="6124"/>
                  </a:cubicBezTo>
                  <a:cubicBezTo>
                    <a:pt x="5819" y="6362"/>
                    <a:pt x="5658" y="6625"/>
                    <a:pt x="5603" y="6921"/>
                  </a:cubicBezTo>
                  <a:cubicBezTo>
                    <a:pt x="5548" y="7159"/>
                    <a:pt x="5573" y="7413"/>
                    <a:pt x="5675" y="7638"/>
                  </a:cubicBezTo>
                  <a:cubicBezTo>
                    <a:pt x="5768" y="7846"/>
                    <a:pt x="5951" y="7999"/>
                    <a:pt x="6176" y="8054"/>
                  </a:cubicBezTo>
                  <a:cubicBezTo>
                    <a:pt x="6236" y="8071"/>
                    <a:pt x="6298" y="8080"/>
                    <a:pt x="6360" y="8080"/>
                  </a:cubicBezTo>
                  <a:cubicBezTo>
                    <a:pt x="6494" y="8080"/>
                    <a:pt x="6628" y="8040"/>
                    <a:pt x="6744" y="7965"/>
                  </a:cubicBezTo>
                  <a:cubicBezTo>
                    <a:pt x="6757" y="8618"/>
                    <a:pt x="7266" y="9229"/>
                    <a:pt x="7927" y="9305"/>
                  </a:cubicBezTo>
                  <a:cubicBezTo>
                    <a:pt x="7985" y="9312"/>
                    <a:pt x="8043" y="9315"/>
                    <a:pt x="8101" y="9315"/>
                  </a:cubicBezTo>
                  <a:cubicBezTo>
                    <a:pt x="8400" y="9315"/>
                    <a:pt x="8697" y="9225"/>
                    <a:pt x="8945" y="9051"/>
                  </a:cubicBezTo>
                  <a:cubicBezTo>
                    <a:pt x="9246" y="8843"/>
                    <a:pt x="9454" y="8521"/>
                    <a:pt x="9522" y="8160"/>
                  </a:cubicBezTo>
                  <a:cubicBezTo>
                    <a:pt x="9594" y="7787"/>
                    <a:pt x="9526" y="7397"/>
                    <a:pt x="9331" y="7066"/>
                  </a:cubicBezTo>
                  <a:cubicBezTo>
                    <a:pt x="9768" y="6938"/>
                    <a:pt x="9908" y="6383"/>
                    <a:pt x="9840" y="5967"/>
                  </a:cubicBezTo>
                  <a:cubicBezTo>
                    <a:pt x="9794" y="5691"/>
                    <a:pt x="9649" y="5437"/>
                    <a:pt x="9475" y="5225"/>
                  </a:cubicBezTo>
                  <a:cubicBezTo>
                    <a:pt x="9289" y="4996"/>
                    <a:pt x="9047" y="4822"/>
                    <a:pt x="8780" y="4707"/>
                  </a:cubicBezTo>
                  <a:cubicBezTo>
                    <a:pt x="8610" y="4644"/>
                    <a:pt x="8436" y="4597"/>
                    <a:pt x="8258" y="4568"/>
                  </a:cubicBezTo>
                  <a:cubicBezTo>
                    <a:pt x="8072" y="4534"/>
                    <a:pt x="7885" y="4487"/>
                    <a:pt x="7732" y="4377"/>
                  </a:cubicBezTo>
                  <a:cubicBezTo>
                    <a:pt x="7731" y="4376"/>
                    <a:pt x="7730" y="4376"/>
                    <a:pt x="7728" y="4376"/>
                  </a:cubicBezTo>
                  <a:cubicBezTo>
                    <a:pt x="7695" y="4376"/>
                    <a:pt x="7544" y="4483"/>
                    <a:pt x="7520" y="4495"/>
                  </a:cubicBezTo>
                  <a:cubicBezTo>
                    <a:pt x="7775" y="4135"/>
                    <a:pt x="8237" y="3842"/>
                    <a:pt x="8542" y="3507"/>
                  </a:cubicBezTo>
                  <a:cubicBezTo>
                    <a:pt x="8979" y="3015"/>
                    <a:pt x="9412" y="2515"/>
                    <a:pt x="9832" y="2006"/>
                  </a:cubicBezTo>
                  <a:cubicBezTo>
                    <a:pt x="9908" y="1908"/>
                    <a:pt x="9989" y="1777"/>
                    <a:pt x="9921" y="1671"/>
                  </a:cubicBezTo>
                  <a:cubicBezTo>
                    <a:pt x="9884" y="1625"/>
                    <a:pt x="9828" y="1601"/>
                    <a:pt x="9772" y="1601"/>
                  </a:cubicBezTo>
                  <a:cubicBezTo>
                    <a:pt x="9743" y="1601"/>
                    <a:pt x="9714" y="1607"/>
                    <a:pt x="9688" y="1620"/>
                  </a:cubicBezTo>
                  <a:cubicBezTo>
                    <a:pt x="9611" y="1654"/>
                    <a:pt x="9543" y="1709"/>
                    <a:pt x="9492" y="1777"/>
                  </a:cubicBezTo>
                  <a:cubicBezTo>
                    <a:pt x="9174" y="2154"/>
                    <a:pt x="8954" y="2600"/>
                    <a:pt x="8657" y="2990"/>
                  </a:cubicBezTo>
                  <a:cubicBezTo>
                    <a:pt x="8534" y="3151"/>
                    <a:pt x="8377" y="3304"/>
                    <a:pt x="8178" y="3333"/>
                  </a:cubicBezTo>
                  <a:cubicBezTo>
                    <a:pt x="8157" y="3336"/>
                    <a:pt x="8137" y="3338"/>
                    <a:pt x="8118" y="3338"/>
                  </a:cubicBezTo>
                  <a:cubicBezTo>
                    <a:pt x="7759" y="3338"/>
                    <a:pt x="7692" y="2827"/>
                    <a:pt x="7660" y="2549"/>
                  </a:cubicBezTo>
                  <a:cubicBezTo>
                    <a:pt x="7643" y="2392"/>
                    <a:pt x="7630" y="2230"/>
                    <a:pt x="7601" y="2078"/>
                  </a:cubicBezTo>
                  <a:cubicBezTo>
                    <a:pt x="7567" y="1917"/>
                    <a:pt x="7512" y="1760"/>
                    <a:pt x="7435" y="1615"/>
                  </a:cubicBezTo>
                  <a:cubicBezTo>
                    <a:pt x="7359" y="1467"/>
                    <a:pt x="7266" y="1331"/>
                    <a:pt x="7151" y="1213"/>
                  </a:cubicBezTo>
                  <a:cubicBezTo>
                    <a:pt x="7045" y="1085"/>
                    <a:pt x="6909" y="979"/>
                    <a:pt x="6761" y="907"/>
                  </a:cubicBezTo>
                  <a:cubicBezTo>
                    <a:pt x="6678" y="867"/>
                    <a:pt x="6589" y="847"/>
                    <a:pt x="6500" y="847"/>
                  </a:cubicBezTo>
                  <a:cubicBezTo>
                    <a:pt x="6429" y="847"/>
                    <a:pt x="6358" y="860"/>
                    <a:pt x="6290" y="886"/>
                  </a:cubicBezTo>
                  <a:cubicBezTo>
                    <a:pt x="6180" y="933"/>
                    <a:pt x="6091" y="1013"/>
                    <a:pt x="6040" y="1123"/>
                  </a:cubicBezTo>
                  <a:cubicBezTo>
                    <a:pt x="5735" y="699"/>
                    <a:pt x="5387" y="275"/>
                    <a:pt x="4882" y="84"/>
                  </a:cubicBezTo>
                  <a:cubicBezTo>
                    <a:pt x="4730" y="27"/>
                    <a:pt x="4572" y="1"/>
                    <a:pt x="4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8941352" y="28971"/>
              <a:ext cx="59436" cy="260619"/>
            </a:xfrm>
            <a:custGeom>
              <a:avLst/>
              <a:gdLst/>
              <a:ahLst/>
              <a:cxnLst/>
              <a:rect l="l" t="t" r="r" b="b"/>
              <a:pathLst>
                <a:path w="660" h="2894" extrusionOk="0">
                  <a:moveTo>
                    <a:pt x="209" y="0"/>
                  </a:moveTo>
                  <a:cubicBezTo>
                    <a:pt x="192" y="0"/>
                    <a:pt x="175" y="10"/>
                    <a:pt x="166" y="31"/>
                  </a:cubicBezTo>
                  <a:cubicBezTo>
                    <a:pt x="9" y="489"/>
                    <a:pt x="1" y="1010"/>
                    <a:pt x="77" y="1490"/>
                  </a:cubicBezTo>
                  <a:cubicBezTo>
                    <a:pt x="149" y="1982"/>
                    <a:pt x="323" y="2457"/>
                    <a:pt x="590" y="2877"/>
                  </a:cubicBezTo>
                  <a:cubicBezTo>
                    <a:pt x="597" y="2889"/>
                    <a:pt x="607" y="2893"/>
                    <a:pt x="617" y="2893"/>
                  </a:cubicBezTo>
                  <a:cubicBezTo>
                    <a:pt x="639" y="2893"/>
                    <a:pt x="660" y="2870"/>
                    <a:pt x="645" y="2847"/>
                  </a:cubicBezTo>
                  <a:cubicBezTo>
                    <a:pt x="395" y="2427"/>
                    <a:pt x="234" y="1960"/>
                    <a:pt x="170" y="1477"/>
                  </a:cubicBezTo>
                  <a:cubicBezTo>
                    <a:pt x="107" y="993"/>
                    <a:pt x="158" y="523"/>
                    <a:pt x="251" y="52"/>
                  </a:cubicBezTo>
                  <a:cubicBezTo>
                    <a:pt x="256" y="19"/>
                    <a:pt x="233" y="0"/>
                    <a:pt x="2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8452357" y="57428"/>
              <a:ext cx="315733" cy="147060"/>
            </a:xfrm>
            <a:custGeom>
              <a:avLst/>
              <a:gdLst/>
              <a:ahLst/>
              <a:cxnLst/>
              <a:rect l="l" t="t" r="r" b="b"/>
              <a:pathLst>
                <a:path w="3506" h="1633" extrusionOk="0">
                  <a:moveTo>
                    <a:pt x="3450" y="1"/>
                  </a:moveTo>
                  <a:cubicBezTo>
                    <a:pt x="3446" y="1"/>
                    <a:pt x="3441" y="1"/>
                    <a:pt x="3437" y="3"/>
                  </a:cubicBezTo>
                  <a:cubicBezTo>
                    <a:pt x="3297" y="67"/>
                    <a:pt x="3166" y="164"/>
                    <a:pt x="3034" y="236"/>
                  </a:cubicBezTo>
                  <a:cubicBezTo>
                    <a:pt x="2899" y="313"/>
                    <a:pt x="2763" y="389"/>
                    <a:pt x="2627" y="465"/>
                  </a:cubicBezTo>
                  <a:cubicBezTo>
                    <a:pt x="2360" y="614"/>
                    <a:pt x="2088" y="749"/>
                    <a:pt x="1808" y="877"/>
                  </a:cubicBezTo>
                  <a:cubicBezTo>
                    <a:pt x="1240" y="1135"/>
                    <a:pt x="651" y="1318"/>
                    <a:pt x="61" y="1521"/>
                  </a:cubicBezTo>
                  <a:cubicBezTo>
                    <a:pt x="0" y="1550"/>
                    <a:pt x="25" y="1632"/>
                    <a:pt x="82" y="1632"/>
                  </a:cubicBezTo>
                  <a:cubicBezTo>
                    <a:pt x="85" y="1632"/>
                    <a:pt x="88" y="1632"/>
                    <a:pt x="91" y="1632"/>
                  </a:cubicBezTo>
                  <a:cubicBezTo>
                    <a:pt x="701" y="1509"/>
                    <a:pt x="1300" y="1263"/>
                    <a:pt x="1864" y="1004"/>
                  </a:cubicBezTo>
                  <a:cubicBezTo>
                    <a:pt x="2148" y="872"/>
                    <a:pt x="2423" y="732"/>
                    <a:pt x="2695" y="580"/>
                  </a:cubicBezTo>
                  <a:cubicBezTo>
                    <a:pt x="2835" y="499"/>
                    <a:pt x="2975" y="414"/>
                    <a:pt x="3106" y="325"/>
                  </a:cubicBezTo>
                  <a:cubicBezTo>
                    <a:pt x="3238" y="249"/>
                    <a:pt x="3361" y="160"/>
                    <a:pt x="3480" y="62"/>
                  </a:cubicBezTo>
                  <a:cubicBezTo>
                    <a:pt x="3506" y="36"/>
                    <a:pt x="3480" y="1"/>
                    <a:pt x="3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8606620" y="-303419"/>
              <a:ext cx="330502" cy="168403"/>
            </a:xfrm>
            <a:custGeom>
              <a:avLst/>
              <a:gdLst/>
              <a:ahLst/>
              <a:cxnLst/>
              <a:rect l="l" t="t" r="r" b="b"/>
              <a:pathLst>
                <a:path w="3670" h="1870" extrusionOk="0">
                  <a:moveTo>
                    <a:pt x="74" y="0"/>
                  </a:moveTo>
                  <a:cubicBezTo>
                    <a:pt x="34" y="0"/>
                    <a:pt x="0" y="54"/>
                    <a:pt x="36" y="82"/>
                  </a:cubicBezTo>
                  <a:cubicBezTo>
                    <a:pt x="554" y="528"/>
                    <a:pt x="1211" y="803"/>
                    <a:pt x="1856" y="999"/>
                  </a:cubicBezTo>
                  <a:cubicBezTo>
                    <a:pt x="2174" y="1092"/>
                    <a:pt x="2496" y="1181"/>
                    <a:pt x="2802" y="1308"/>
                  </a:cubicBezTo>
                  <a:cubicBezTo>
                    <a:pt x="3103" y="1435"/>
                    <a:pt x="3378" y="1622"/>
                    <a:pt x="3607" y="1860"/>
                  </a:cubicBezTo>
                  <a:cubicBezTo>
                    <a:pt x="3614" y="1867"/>
                    <a:pt x="3622" y="1870"/>
                    <a:pt x="3629" y="1870"/>
                  </a:cubicBezTo>
                  <a:cubicBezTo>
                    <a:pt x="3652" y="1870"/>
                    <a:pt x="3669" y="1839"/>
                    <a:pt x="3650" y="1813"/>
                  </a:cubicBezTo>
                  <a:cubicBezTo>
                    <a:pt x="3260" y="1312"/>
                    <a:pt x="2585" y="1105"/>
                    <a:pt x="2008" y="914"/>
                  </a:cubicBezTo>
                  <a:cubicBezTo>
                    <a:pt x="1673" y="812"/>
                    <a:pt x="1347" y="685"/>
                    <a:pt x="1029" y="536"/>
                  </a:cubicBezTo>
                  <a:cubicBezTo>
                    <a:pt x="702" y="384"/>
                    <a:pt x="401" y="193"/>
                    <a:pt x="95" y="6"/>
                  </a:cubicBezTo>
                  <a:cubicBezTo>
                    <a:pt x="88" y="2"/>
                    <a:pt x="81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8685868" y="-140241"/>
              <a:ext cx="134002" cy="12878"/>
            </a:xfrm>
            <a:custGeom>
              <a:avLst/>
              <a:gdLst/>
              <a:ahLst/>
              <a:cxnLst/>
              <a:rect l="l" t="t" r="r" b="b"/>
              <a:pathLst>
                <a:path w="1488" h="143" extrusionOk="0">
                  <a:moveTo>
                    <a:pt x="1446" y="1"/>
                  </a:moveTo>
                  <a:cubicBezTo>
                    <a:pt x="1445" y="1"/>
                    <a:pt x="1443" y="1"/>
                    <a:pt x="1442" y="1"/>
                  </a:cubicBezTo>
                  <a:cubicBezTo>
                    <a:pt x="1209" y="31"/>
                    <a:pt x="980" y="52"/>
                    <a:pt x="747" y="60"/>
                  </a:cubicBezTo>
                  <a:cubicBezTo>
                    <a:pt x="641" y="66"/>
                    <a:pt x="536" y="68"/>
                    <a:pt x="431" y="68"/>
                  </a:cubicBezTo>
                  <a:cubicBezTo>
                    <a:pt x="303" y="68"/>
                    <a:pt x="175" y="65"/>
                    <a:pt x="47" y="60"/>
                  </a:cubicBezTo>
                  <a:cubicBezTo>
                    <a:pt x="0" y="60"/>
                    <a:pt x="0" y="132"/>
                    <a:pt x="47" y="132"/>
                  </a:cubicBezTo>
                  <a:cubicBezTo>
                    <a:pt x="175" y="139"/>
                    <a:pt x="304" y="143"/>
                    <a:pt x="432" y="143"/>
                  </a:cubicBezTo>
                  <a:cubicBezTo>
                    <a:pt x="774" y="143"/>
                    <a:pt x="1114" y="118"/>
                    <a:pt x="1451" y="69"/>
                  </a:cubicBezTo>
                  <a:cubicBezTo>
                    <a:pt x="1488" y="61"/>
                    <a:pt x="1481" y="1"/>
                    <a:pt x="1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8720989" y="-160143"/>
              <a:ext cx="37103" cy="9006"/>
            </a:xfrm>
            <a:custGeom>
              <a:avLst/>
              <a:gdLst/>
              <a:ahLst/>
              <a:cxnLst/>
              <a:rect l="l" t="t" r="r" b="b"/>
              <a:pathLst>
                <a:path w="412" h="100" extrusionOk="0">
                  <a:moveTo>
                    <a:pt x="376" y="1"/>
                  </a:moveTo>
                  <a:cubicBezTo>
                    <a:pt x="374" y="1"/>
                    <a:pt x="372" y="1"/>
                    <a:pt x="369" y="1"/>
                  </a:cubicBezTo>
                  <a:cubicBezTo>
                    <a:pt x="306" y="17"/>
                    <a:pt x="242" y="24"/>
                    <a:pt x="179" y="24"/>
                  </a:cubicBezTo>
                  <a:cubicBezTo>
                    <a:pt x="136" y="24"/>
                    <a:pt x="94" y="21"/>
                    <a:pt x="51" y="14"/>
                  </a:cubicBezTo>
                  <a:cubicBezTo>
                    <a:pt x="48" y="13"/>
                    <a:pt x="44" y="13"/>
                    <a:pt x="41" y="13"/>
                  </a:cubicBezTo>
                  <a:cubicBezTo>
                    <a:pt x="23" y="13"/>
                    <a:pt x="8" y="22"/>
                    <a:pt x="5" y="40"/>
                  </a:cubicBezTo>
                  <a:cubicBezTo>
                    <a:pt x="0" y="61"/>
                    <a:pt x="13" y="78"/>
                    <a:pt x="30" y="82"/>
                  </a:cubicBezTo>
                  <a:cubicBezTo>
                    <a:pt x="78" y="94"/>
                    <a:pt x="128" y="100"/>
                    <a:pt x="176" y="100"/>
                  </a:cubicBezTo>
                  <a:cubicBezTo>
                    <a:pt x="248" y="100"/>
                    <a:pt x="318" y="88"/>
                    <a:pt x="386" y="65"/>
                  </a:cubicBezTo>
                  <a:cubicBezTo>
                    <a:pt x="403" y="61"/>
                    <a:pt x="412" y="44"/>
                    <a:pt x="408" y="27"/>
                  </a:cubicBezTo>
                  <a:cubicBezTo>
                    <a:pt x="404" y="12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8686228" y="-200667"/>
              <a:ext cx="29448" cy="12157"/>
            </a:xfrm>
            <a:custGeom>
              <a:avLst/>
              <a:gdLst/>
              <a:ahLst/>
              <a:cxnLst/>
              <a:rect l="l" t="t" r="r" b="b"/>
              <a:pathLst>
                <a:path w="327" h="135" extrusionOk="0">
                  <a:moveTo>
                    <a:pt x="41" y="1"/>
                  </a:moveTo>
                  <a:cubicBezTo>
                    <a:pt x="23" y="1"/>
                    <a:pt x="8" y="10"/>
                    <a:pt x="5" y="27"/>
                  </a:cubicBezTo>
                  <a:cubicBezTo>
                    <a:pt x="0" y="44"/>
                    <a:pt x="13" y="65"/>
                    <a:pt x="30" y="70"/>
                  </a:cubicBezTo>
                  <a:cubicBezTo>
                    <a:pt x="115" y="91"/>
                    <a:pt x="195" y="112"/>
                    <a:pt x="280" y="133"/>
                  </a:cubicBezTo>
                  <a:cubicBezTo>
                    <a:pt x="283" y="134"/>
                    <a:pt x="285" y="134"/>
                    <a:pt x="287" y="134"/>
                  </a:cubicBezTo>
                  <a:cubicBezTo>
                    <a:pt x="302" y="134"/>
                    <a:pt x="315" y="123"/>
                    <a:pt x="323" y="108"/>
                  </a:cubicBezTo>
                  <a:cubicBezTo>
                    <a:pt x="327" y="91"/>
                    <a:pt x="314" y="70"/>
                    <a:pt x="297" y="65"/>
                  </a:cubicBezTo>
                  <a:cubicBezTo>
                    <a:pt x="217" y="44"/>
                    <a:pt x="132" y="19"/>
                    <a:pt x="51" y="2"/>
                  </a:cubicBezTo>
                  <a:cubicBezTo>
                    <a:pt x="48" y="1"/>
                    <a:pt x="44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8546014" y="-349887"/>
              <a:ext cx="67451" cy="105995"/>
            </a:xfrm>
            <a:custGeom>
              <a:avLst/>
              <a:gdLst/>
              <a:ahLst/>
              <a:cxnLst/>
              <a:rect l="l" t="t" r="r" b="b"/>
              <a:pathLst>
                <a:path w="749" h="1177" extrusionOk="0">
                  <a:moveTo>
                    <a:pt x="229" y="0"/>
                  </a:moveTo>
                  <a:cubicBezTo>
                    <a:pt x="217" y="0"/>
                    <a:pt x="206" y="5"/>
                    <a:pt x="200" y="17"/>
                  </a:cubicBezTo>
                  <a:cubicBezTo>
                    <a:pt x="1" y="450"/>
                    <a:pt x="260" y="1010"/>
                    <a:pt x="692" y="1175"/>
                  </a:cubicBezTo>
                  <a:cubicBezTo>
                    <a:pt x="695" y="1176"/>
                    <a:pt x="698" y="1177"/>
                    <a:pt x="701" y="1177"/>
                  </a:cubicBezTo>
                  <a:cubicBezTo>
                    <a:pt x="730" y="1177"/>
                    <a:pt x="748" y="1123"/>
                    <a:pt x="718" y="1112"/>
                  </a:cubicBezTo>
                  <a:cubicBezTo>
                    <a:pt x="518" y="1027"/>
                    <a:pt x="361" y="870"/>
                    <a:pt x="276" y="671"/>
                  </a:cubicBezTo>
                  <a:cubicBezTo>
                    <a:pt x="192" y="471"/>
                    <a:pt x="187" y="246"/>
                    <a:pt x="264" y="43"/>
                  </a:cubicBezTo>
                  <a:cubicBezTo>
                    <a:pt x="272" y="18"/>
                    <a:pt x="250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8607160" y="-375553"/>
              <a:ext cx="29268" cy="29898"/>
            </a:xfrm>
            <a:custGeom>
              <a:avLst/>
              <a:gdLst/>
              <a:ahLst/>
              <a:cxnLst/>
              <a:rect l="l" t="t" r="r" b="b"/>
              <a:pathLst>
                <a:path w="325" h="332" extrusionOk="0">
                  <a:moveTo>
                    <a:pt x="272" y="1"/>
                  </a:moveTo>
                  <a:cubicBezTo>
                    <a:pt x="266" y="1"/>
                    <a:pt x="261" y="2"/>
                    <a:pt x="255" y="5"/>
                  </a:cubicBezTo>
                  <a:cubicBezTo>
                    <a:pt x="196" y="35"/>
                    <a:pt x="145" y="73"/>
                    <a:pt x="102" y="124"/>
                  </a:cubicBezTo>
                  <a:cubicBezTo>
                    <a:pt x="64" y="175"/>
                    <a:pt x="30" y="230"/>
                    <a:pt x="9" y="290"/>
                  </a:cubicBezTo>
                  <a:cubicBezTo>
                    <a:pt x="0" y="312"/>
                    <a:pt x="24" y="331"/>
                    <a:pt x="44" y="331"/>
                  </a:cubicBezTo>
                  <a:cubicBezTo>
                    <a:pt x="55" y="331"/>
                    <a:pt x="64" y="326"/>
                    <a:pt x="68" y="315"/>
                  </a:cubicBezTo>
                  <a:cubicBezTo>
                    <a:pt x="89" y="264"/>
                    <a:pt x="119" y="213"/>
                    <a:pt x="157" y="171"/>
                  </a:cubicBezTo>
                  <a:cubicBezTo>
                    <a:pt x="196" y="133"/>
                    <a:pt x="242" y="95"/>
                    <a:pt x="289" y="65"/>
                  </a:cubicBezTo>
                  <a:cubicBezTo>
                    <a:pt x="325" y="47"/>
                    <a:pt x="303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8867597" y="-314946"/>
              <a:ext cx="65740" cy="86273"/>
            </a:xfrm>
            <a:custGeom>
              <a:avLst/>
              <a:gdLst/>
              <a:ahLst/>
              <a:cxnLst/>
              <a:rect l="l" t="t" r="r" b="b"/>
              <a:pathLst>
                <a:path w="730" h="958" extrusionOk="0">
                  <a:moveTo>
                    <a:pt x="134" y="0"/>
                  </a:moveTo>
                  <a:cubicBezTo>
                    <a:pt x="102" y="0"/>
                    <a:pt x="68" y="6"/>
                    <a:pt x="35" y="20"/>
                  </a:cubicBezTo>
                  <a:cubicBezTo>
                    <a:pt x="0" y="35"/>
                    <a:pt x="8" y="89"/>
                    <a:pt x="41" y="89"/>
                  </a:cubicBezTo>
                  <a:cubicBezTo>
                    <a:pt x="45" y="89"/>
                    <a:pt x="48" y="89"/>
                    <a:pt x="52" y="87"/>
                  </a:cubicBezTo>
                  <a:cubicBezTo>
                    <a:pt x="79" y="80"/>
                    <a:pt x="104" y="76"/>
                    <a:pt x="129" y="76"/>
                  </a:cubicBezTo>
                  <a:cubicBezTo>
                    <a:pt x="277" y="76"/>
                    <a:pt x="388" y="207"/>
                    <a:pt x="446" y="338"/>
                  </a:cubicBezTo>
                  <a:cubicBezTo>
                    <a:pt x="489" y="435"/>
                    <a:pt x="519" y="537"/>
                    <a:pt x="552" y="635"/>
                  </a:cubicBezTo>
                  <a:cubicBezTo>
                    <a:pt x="586" y="732"/>
                    <a:pt x="625" y="834"/>
                    <a:pt x="658" y="936"/>
                  </a:cubicBezTo>
                  <a:cubicBezTo>
                    <a:pt x="664" y="951"/>
                    <a:pt x="676" y="957"/>
                    <a:pt x="689" y="957"/>
                  </a:cubicBezTo>
                  <a:cubicBezTo>
                    <a:pt x="709" y="957"/>
                    <a:pt x="730" y="942"/>
                    <a:pt x="722" y="919"/>
                  </a:cubicBezTo>
                  <a:cubicBezTo>
                    <a:pt x="680" y="800"/>
                    <a:pt x="642" y="677"/>
                    <a:pt x="599" y="558"/>
                  </a:cubicBezTo>
                  <a:cubicBezTo>
                    <a:pt x="569" y="444"/>
                    <a:pt x="527" y="338"/>
                    <a:pt x="472" y="232"/>
                  </a:cubicBezTo>
                  <a:cubicBezTo>
                    <a:pt x="406" y="114"/>
                    <a:pt x="276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8864986" y="-289101"/>
              <a:ext cx="32150" cy="38904"/>
            </a:xfrm>
            <a:custGeom>
              <a:avLst/>
              <a:gdLst/>
              <a:ahLst/>
              <a:cxnLst/>
              <a:rect l="l" t="t" r="r" b="b"/>
              <a:pathLst>
                <a:path w="357" h="432" extrusionOk="0">
                  <a:moveTo>
                    <a:pt x="54" y="1"/>
                  </a:moveTo>
                  <a:cubicBezTo>
                    <a:pt x="25" y="1"/>
                    <a:pt x="0" y="42"/>
                    <a:pt x="26" y="68"/>
                  </a:cubicBezTo>
                  <a:cubicBezTo>
                    <a:pt x="81" y="114"/>
                    <a:pt x="132" y="169"/>
                    <a:pt x="179" y="225"/>
                  </a:cubicBezTo>
                  <a:cubicBezTo>
                    <a:pt x="221" y="284"/>
                    <a:pt x="259" y="348"/>
                    <a:pt x="289" y="415"/>
                  </a:cubicBezTo>
                  <a:cubicBezTo>
                    <a:pt x="294" y="427"/>
                    <a:pt x="304" y="431"/>
                    <a:pt x="315" y="431"/>
                  </a:cubicBezTo>
                  <a:cubicBezTo>
                    <a:pt x="335" y="431"/>
                    <a:pt x="357" y="413"/>
                    <a:pt x="348" y="390"/>
                  </a:cubicBezTo>
                  <a:cubicBezTo>
                    <a:pt x="318" y="314"/>
                    <a:pt x="280" y="246"/>
                    <a:pt x="234" y="178"/>
                  </a:cubicBezTo>
                  <a:cubicBezTo>
                    <a:pt x="187" y="114"/>
                    <a:pt x="132" y="55"/>
                    <a:pt x="68" y="4"/>
                  </a:cubicBezTo>
                  <a:cubicBezTo>
                    <a:pt x="64" y="2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8687939" y="-398877"/>
              <a:ext cx="115721" cy="78078"/>
            </a:xfrm>
            <a:custGeom>
              <a:avLst/>
              <a:gdLst/>
              <a:ahLst/>
              <a:cxnLst/>
              <a:rect l="l" t="t" r="r" b="b"/>
              <a:pathLst>
                <a:path w="1285" h="867" extrusionOk="0">
                  <a:moveTo>
                    <a:pt x="55" y="1"/>
                  </a:moveTo>
                  <a:cubicBezTo>
                    <a:pt x="14" y="1"/>
                    <a:pt x="1" y="66"/>
                    <a:pt x="45" y="74"/>
                  </a:cubicBezTo>
                  <a:cubicBezTo>
                    <a:pt x="520" y="167"/>
                    <a:pt x="936" y="447"/>
                    <a:pt x="1203" y="850"/>
                  </a:cubicBezTo>
                  <a:cubicBezTo>
                    <a:pt x="1211" y="862"/>
                    <a:pt x="1222" y="867"/>
                    <a:pt x="1234" y="867"/>
                  </a:cubicBezTo>
                  <a:cubicBezTo>
                    <a:pt x="1259" y="867"/>
                    <a:pt x="1284" y="842"/>
                    <a:pt x="1267" y="816"/>
                  </a:cubicBezTo>
                  <a:cubicBezTo>
                    <a:pt x="995" y="387"/>
                    <a:pt x="558" y="91"/>
                    <a:pt x="62" y="1"/>
                  </a:cubicBezTo>
                  <a:cubicBezTo>
                    <a:pt x="59" y="1"/>
                    <a:pt x="57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8692712" y="-359613"/>
              <a:ext cx="78888" cy="46378"/>
            </a:xfrm>
            <a:custGeom>
              <a:avLst/>
              <a:gdLst/>
              <a:ahLst/>
              <a:cxnLst/>
              <a:rect l="l" t="t" r="r" b="b"/>
              <a:pathLst>
                <a:path w="876" h="515" extrusionOk="0">
                  <a:moveTo>
                    <a:pt x="49" y="1"/>
                  </a:moveTo>
                  <a:cubicBezTo>
                    <a:pt x="11" y="1"/>
                    <a:pt x="0" y="63"/>
                    <a:pt x="43" y="74"/>
                  </a:cubicBezTo>
                  <a:cubicBezTo>
                    <a:pt x="183" y="117"/>
                    <a:pt x="319" y="172"/>
                    <a:pt x="450" y="244"/>
                  </a:cubicBezTo>
                  <a:cubicBezTo>
                    <a:pt x="577" y="316"/>
                    <a:pt x="700" y="401"/>
                    <a:pt x="806" y="503"/>
                  </a:cubicBezTo>
                  <a:cubicBezTo>
                    <a:pt x="814" y="511"/>
                    <a:pt x="822" y="515"/>
                    <a:pt x="830" y="515"/>
                  </a:cubicBezTo>
                  <a:cubicBezTo>
                    <a:pt x="854" y="515"/>
                    <a:pt x="875" y="482"/>
                    <a:pt x="853" y="456"/>
                  </a:cubicBezTo>
                  <a:cubicBezTo>
                    <a:pt x="637" y="240"/>
                    <a:pt x="365" y="62"/>
                    <a:pt x="60" y="2"/>
                  </a:cubicBezTo>
                  <a:cubicBezTo>
                    <a:pt x="56" y="1"/>
                    <a:pt x="53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8805370" y="149733"/>
              <a:ext cx="32330" cy="110317"/>
            </a:xfrm>
            <a:custGeom>
              <a:avLst/>
              <a:gdLst/>
              <a:ahLst/>
              <a:cxnLst/>
              <a:rect l="l" t="t" r="r" b="b"/>
              <a:pathLst>
                <a:path w="359" h="1225" extrusionOk="0">
                  <a:moveTo>
                    <a:pt x="160" y="0"/>
                  </a:moveTo>
                  <a:cubicBezTo>
                    <a:pt x="151" y="0"/>
                    <a:pt x="142" y="5"/>
                    <a:pt x="136" y="17"/>
                  </a:cubicBezTo>
                  <a:cubicBezTo>
                    <a:pt x="39" y="208"/>
                    <a:pt x="1" y="424"/>
                    <a:pt x="30" y="636"/>
                  </a:cubicBezTo>
                  <a:cubicBezTo>
                    <a:pt x="52" y="853"/>
                    <a:pt x="141" y="1052"/>
                    <a:pt x="285" y="1213"/>
                  </a:cubicBezTo>
                  <a:cubicBezTo>
                    <a:pt x="293" y="1221"/>
                    <a:pt x="301" y="1224"/>
                    <a:pt x="309" y="1224"/>
                  </a:cubicBezTo>
                  <a:cubicBezTo>
                    <a:pt x="336" y="1224"/>
                    <a:pt x="359" y="1187"/>
                    <a:pt x="336" y="1158"/>
                  </a:cubicBezTo>
                  <a:cubicBezTo>
                    <a:pt x="213" y="1005"/>
                    <a:pt x="128" y="823"/>
                    <a:pt x="103" y="628"/>
                  </a:cubicBezTo>
                  <a:cubicBezTo>
                    <a:pt x="77" y="429"/>
                    <a:pt x="107" y="229"/>
                    <a:pt x="196" y="47"/>
                  </a:cubicBezTo>
                  <a:cubicBezTo>
                    <a:pt x="205" y="24"/>
                    <a:pt x="18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8845174" y="221957"/>
              <a:ext cx="39984" cy="23054"/>
            </a:xfrm>
            <a:custGeom>
              <a:avLst/>
              <a:gdLst/>
              <a:ahLst/>
              <a:cxnLst/>
              <a:rect l="l" t="t" r="r" b="b"/>
              <a:pathLst>
                <a:path w="444" h="256" extrusionOk="0">
                  <a:moveTo>
                    <a:pt x="42" y="0"/>
                  </a:moveTo>
                  <a:cubicBezTo>
                    <a:pt x="21" y="0"/>
                    <a:pt x="1" y="24"/>
                    <a:pt x="13" y="51"/>
                  </a:cubicBezTo>
                  <a:cubicBezTo>
                    <a:pt x="75" y="176"/>
                    <a:pt x="201" y="256"/>
                    <a:pt x="338" y="256"/>
                  </a:cubicBezTo>
                  <a:cubicBezTo>
                    <a:pt x="360" y="256"/>
                    <a:pt x="381" y="254"/>
                    <a:pt x="403" y="250"/>
                  </a:cubicBezTo>
                  <a:cubicBezTo>
                    <a:pt x="444" y="246"/>
                    <a:pt x="437" y="182"/>
                    <a:pt x="398" y="182"/>
                  </a:cubicBezTo>
                  <a:cubicBezTo>
                    <a:pt x="397" y="182"/>
                    <a:pt x="396" y="182"/>
                    <a:pt x="394" y="182"/>
                  </a:cubicBezTo>
                  <a:cubicBezTo>
                    <a:pt x="381" y="184"/>
                    <a:pt x="368" y="185"/>
                    <a:pt x="355" y="185"/>
                  </a:cubicBezTo>
                  <a:cubicBezTo>
                    <a:pt x="303" y="185"/>
                    <a:pt x="252" y="172"/>
                    <a:pt x="208" y="148"/>
                  </a:cubicBezTo>
                  <a:cubicBezTo>
                    <a:pt x="148" y="119"/>
                    <a:pt x="102" y="72"/>
                    <a:pt x="68" y="17"/>
                  </a:cubicBezTo>
                  <a:cubicBezTo>
                    <a:pt x="61" y="5"/>
                    <a:pt x="52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8934417" y="281303"/>
              <a:ext cx="157866" cy="75736"/>
            </a:xfrm>
            <a:custGeom>
              <a:avLst/>
              <a:gdLst/>
              <a:ahLst/>
              <a:cxnLst/>
              <a:rect l="l" t="t" r="r" b="b"/>
              <a:pathLst>
                <a:path w="1753" h="841" extrusionOk="0">
                  <a:moveTo>
                    <a:pt x="1705" y="1"/>
                  </a:moveTo>
                  <a:cubicBezTo>
                    <a:pt x="1689" y="1"/>
                    <a:pt x="1673" y="9"/>
                    <a:pt x="1668" y="28"/>
                  </a:cubicBezTo>
                  <a:cubicBezTo>
                    <a:pt x="1613" y="210"/>
                    <a:pt x="1511" y="376"/>
                    <a:pt x="1371" y="507"/>
                  </a:cubicBezTo>
                  <a:cubicBezTo>
                    <a:pt x="1231" y="630"/>
                    <a:pt x="1062" y="715"/>
                    <a:pt x="879" y="745"/>
                  </a:cubicBezTo>
                  <a:cubicBezTo>
                    <a:pt x="836" y="753"/>
                    <a:pt x="791" y="757"/>
                    <a:pt x="745" y="757"/>
                  </a:cubicBezTo>
                  <a:cubicBezTo>
                    <a:pt x="450" y="757"/>
                    <a:pt x="135" y="592"/>
                    <a:pt x="69" y="287"/>
                  </a:cubicBezTo>
                  <a:cubicBezTo>
                    <a:pt x="67" y="269"/>
                    <a:pt x="55" y="262"/>
                    <a:pt x="42" y="262"/>
                  </a:cubicBezTo>
                  <a:cubicBezTo>
                    <a:pt x="23" y="262"/>
                    <a:pt x="1" y="278"/>
                    <a:pt x="6" y="304"/>
                  </a:cubicBezTo>
                  <a:cubicBezTo>
                    <a:pt x="63" y="648"/>
                    <a:pt x="424" y="841"/>
                    <a:pt x="753" y="841"/>
                  </a:cubicBezTo>
                  <a:cubicBezTo>
                    <a:pt x="789" y="841"/>
                    <a:pt x="824" y="838"/>
                    <a:pt x="858" y="834"/>
                  </a:cubicBezTo>
                  <a:cubicBezTo>
                    <a:pt x="1261" y="779"/>
                    <a:pt x="1660" y="456"/>
                    <a:pt x="1745" y="49"/>
                  </a:cubicBezTo>
                  <a:cubicBezTo>
                    <a:pt x="1752" y="19"/>
                    <a:pt x="1728" y="1"/>
                    <a:pt x="1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9002498" y="271217"/>
              <a:ext cx="61778" cy="49710"/>
            </a:xfrm>
            <a:custGeom>
              <a:avLst/>
              <a:gdLst/>
              <a:ahLst/>
              <a:cxnLst/>
              <a:rect l="l" t="t" r="r" b="b"/>
              <a:pathLst>
                <a:path w="686" h="552" extrusionOk="0">
                  <a:moveTo>
                    <a:pt x="644" y="1"/>
                  </a:moveTo>
                  <a:cubicBezTo>
                    <a:pt x="628" y="1"/>
                    <a:pt x="613" y="8"/>
                    <a:pt x="611" y="25"/>
                  </a:cubicBezTo>
                  <a:cubicBezTo>
                    <a:pt x="570" y="290"/>
                    <a:pt x="342" y="484"/>
                    <a:pt x="80" y="484"/>
                  </a:cubicBezTo>
                  <a:cubicBezTo>
                    <a:pt x="69" y="484"/>
                    <a:pt x="58" y="484"/>
                    <a:pt x="47" y="483"/>
                  </a:cubicBezTo>
                  <a:cubicBezTo>
                    <a:pt x="9" y="483"/>
                    <a:pt x="0" y="543"/>
                    <a:pt x="38" y="547"/>
                  </a:cubicBezTo>
                  <a:cubicBezTo>
                    <a:pt x="62" y="550"/>
                    <a:pt x="85" y="552"/>
                    <a:pt x="109" y="552"/>
                  </a:cubicBezTo>
                  <a:cubicBezTo>
                    <a:pt x="390" y="552"/>
                    <a:pt x="660" y="324"/>
                    <a:pt x="683" y="34"/>
                  </a:cubicBezTo>
                  <a:cubicBezTo>
                    <a:pt x="686" y="13"/>
                    <a:pt x="66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9051308" y="30772"/>
              <a:ext cx="61688" cy="124816"/>
            </a:xfrm>
            <a:custGeom>
              <a:avLst/>
              <a:gdLst/>
              <a:ahLst/>
              <a:cxnLst/>
              <a:rect l="l" t="t" r="r" b="b"/>
              <a:pathLst>
                <a:path w="685" h="1386" extrusionOk="0">
                  <a:moveTo>
                    <a:pt x="59" y="0"/>
                  </a:moveTo>
                  <a:cubicBezTo>
                    <a:pt x="22" y="0"/>
                    <a:pt x="1" y="59"/>
                    <a:pt x="39" y="74"/>
                  </a:cubicBezTo>
                  <a:cubicBezTo>
                    <a:pt x="264" y="172"/>
                    <a:pt x="434" y="358"/>
                    <a:pt x="514" y="592"/>
                  </a:cubicBezTo>
                  <a:cubicBezTo>
                    <a:pt x="595" y="829"/>
                    <a:pt x="578" y="1168"/>
                    <a:pt x="341" y="1317"/>
                  </a:cubicBezTo>
                  <a:cubicBezTo>
                    <a:pt x="304" y="1339"/>
                    <a:pt x="327" y="1385"/>
                    <a:pt x="361" y="1385"/>
                  </a:cubicBezTo>
                  <a:cubicBezTo>
                    <a:pt x="366" y="1385"/>
                    <a:pt x="372" y="1384"/>
                    <a:pt x="379" y="1381"/>
                  </a:cubicBezTo>
                  <a:cubicBezTo>
                    <a:pt x="642" y="1232"/>
                    <a:pt x="684" y="859"/>
                    <a:pt x="603" y="592"/>
                  </a:cubicBezTo>
                  <a:cubicBezTo>
                    <a:pt x="523" y="324"/>
                    <a:pt x="328" y="108"/>
                    <a:pt x="69" y="2"/>
                  </a:cubicBezTo>
                  <a:cubicBezTo>
                    <a:pt x="65" y="1"/>
                    <a:pt x="62" y="0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9038340" y="90838"/>
              <a:ext cx="8195" cy="53223"/>
            </a:xfrm>
            <a:custGeom>
              <a:avLst/>
              <a:gdLst/>
              <a:ahLst/>
              <a:cxnLst/>
              <a:rect l="l" t="t" r="r" b="b"/>
              <a:pathLst>
                <a:path w="91" h="591" extrusionOk="0">
                  <a:moveTo>
                    <a:pt x="37" y="1"/>
                  </a:moveTo>
                  <a:cubicBezTo>
                    <a:pt x="19" y="1"/>
                    <a:pt x="1" y="14"/>
                    <a:pt x="1" y="39"/>
                  </a:cubicBezTo>
                  <a:cubicBezTo>
                    <a:pt x="9" y="213"/>
                    <a:pt x="9" y="387"/>
                    <a:pt x="5" y="557"/>
                  </a:cubicBezTo>
                  <a:cubicBezTo>
                    <a:pt x="5" y="574"/>
                    <a:pt x="18" y="591"/>
                    <a:pt x="35" y="591"/>
                  </a:cubicBezTo>
                  <a:cubicBezTo>
                    <a:pt x="52" y="591"/>
                    <a:pt x="69" y="574"/>
                    <a:pt x="69" y="557"/>
                  </a:cubicBezTo>
                  <a:cubicBezTo>
                    <a:pt x="90" y="387"/>
                    <a:pt x="90" y="213"/>
                    <a:pt x="73" y="39"/>
                  </a:cubicBezTo>
                  <a:cubicBezTo>
                    <a:pt x="73" y="14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8894794" y="26719"/>
              <a:ext cx="40165" cy="130490"/>
            </a:xfrm>
            <a:custGeom>
              <a:avLst/>
              <a:gdLst/>
              <a:ahLst/>
              <a:cxnLst/>
              <a:rect l="l" t="t" r="r" b="b"/>
              <a:pathLst>
                <a:path w="446" h="1449" extrusionOk="0">
                  <a:moveTo>
                    <a:pt x="405" y="0"/>
                  </a:moveTo>
                  <a:cubicBezTo>
                    <a:pt x="395" y="0"/>
                    <a:pt x="385" y="4"/>
                    <a:pt x="378" y="13"/>
                  </a:cubicBezTo>
                  <a:cubicBezTo>
                    <a:pt x="306" y="132"/>
                    <a:pt x="242" y="259"/>
                    <a:pt x="187" y="386"/>
                  </a:cubicBezTo>
                  <a:cubicBezTo>
                    <a:pt x="132" y="505"/>
                    <a:pt x="89" y="632"/>
                    <a:pt x="55" y="760"/>
                  </a:cubicBezTo>
                  <a:cubicBezTo>
                    <a:pt x="0" y="980"/>
                    <a:pt x="13" y="1218"/>
                    <a:pt x="98" y="1434"/>
                  </a:cubicBezTo>
                  <a:cubicBezTo>
                    <a:pt x="102" y="1444"/>
                    <a:pt x="111" y="1448"/>
                    <a:pt x="122" y="1448"/>
                  </a:cubicBezTo>
                  <a:cubicBezTo>
                    <a:pt x="142" y="1448"/>
                    <a:pt x="166" y="1431"/>
                    <a:pt x="157" y="1409"/>
                  </a:cubicBezTo>
                  <a:cubicBezTo>
                    <a:pt x="85" y="1196"/>
                    <a:pt x="77" y="967"/>
                    <a:pt x="136" y="751"/>
                  </a:cubicBezTo>
                  <a:cubicBezTo>
                    <a:pt x="166" y="628"/>
                    <a:pt x="212" y="505"/>
                    <a:pt x="263" y="391"/>
                  </a:cubicBezTo>
                  <a:cubicBezTo>
                    <a:pt x="318" y="276"/>
                    <a:pt x="386" y="166"/>
                    <a:pt x="437" y="47"/>
                  </a:cubicBezTo>
                  <a:cubicBezTo>
                    <a:pt x="446" y="21"/>
                    <a:pt x="426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8865346" y="54096"/>
              <a:ext cx="34131" cy="84652"/>
            </a:xfrm>
            <a:custGeom>
              <a:avLst/>
              <a:gdLst/>
              <a:ahLst/>
              <a:cxnLst/>
              <a:rect l="l" t="t" r="r" b="b"/>
              <a:pathLst>
                <a:path w="379" h="940" extrusionOk="0">
                  <a:moveTo>
                    <a:pt x="330" y="0"/>
                  </a:moveTo>
                  <a:cubicBezTo>
                    <a:pt x="319" y="0"/>
                    <a:pt x="308" y="6"/>
                    <a:pt x="302" y="19"/>
                  </a:cubicBezTo>
                  <a:cubicBezTo>
                    <a:pt x="217" y="154"/>
                    <a:pt x="149" y="299"/>
                    <a:pt x="102" y="447"/>
                  </a:cubicBezTo>
                  <a:cubicBezTo>
                    <a:pt x="52" y="596"/>
                    <a:pt x="18" y="753"/>
                    <a:pt x="1" y="909"/>
                  </a:cubicBezTo>
                  <a:cubicBezTo>
                    <a:pt x="1" y="929"/>
                    <a:pt x="19" y="940"/>
                    <a:pt x="37" y="940"/>
                  </a:cubicBezTo>
                  <a:cubicBezTo>
                    <a:pt x="51" y="940"/>
                    <a:pt x="65" y="933"/>
                    <a:pt x="68" y="918"/>
                  </a:cubicBezTo>
                  <a:cubicBezTo>
                    <a:pt x="107" y="613"/>
                    <a:pt x="208" y="320"/>
                    <a:pt x="361" y="53"/>
                  </a:cubicBezTo>
                  <a:cubicBezTo>
                    <a:pt x="379" y="26"/>
                    <a:pt x="354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8625261" y="138837"/>
              <a:ext cx="106445" cy="125807"/>
            </a:xfrm>
            <a:custGeom>
              <a:avLst/>
              <a:gdLst/>
              <a:ahLst/>
              <a:cxnLst/>
              <a:rect l="l" t="t" r="r" b="b"/>
              <a:pathLst>
                <a:path w="1182" h="1397" extrusionOk="0">
                  <a:moveTo>
                    <a:pt x="1138" y="0"/>
                  </a:moveTo>
                  <a:cubicBezTo>
                    <a:pt x="1128" y="0"/>
                    <a:pt x="1119" y="5"/>
                    <a:pt x="1114" y="15"/>
                  </a:cubicBezTo>
                  <a:cubicBezTo>
                    <a:pt x="983" y="299"/>
                    <a:pt x="860" y="588"/>
                    <a:pt x="728" y="872"/>
                  </a:cubicBezTo>
                  <a:cubicBezTo>
                    <a:pt x="669" y="1012"/>
                    <a:pt x="601" y="1169"/>
                    <a:pt x="474" y="1258"/>
                  </a:cubicBezTo>
                  <a:cubicBezTo>
                    <a:pt x="420" y="1294"/>
                    <a:pt x="350" y="1316"/>
                    <a:pt x="283" y="1316"/>
                  </a:cubicBezTo>
                  <a:cubicBezTo>
                    <a:pt x="209" y="1316"/>
                    <a:pt x="137" y="1289"/>
                    <a:pt x="92" y="1224"/>
                  </a:cubicBezTo>
                  <a:cubicBezTo>
                    <a:pt x="83" y="1211"/>
                    <a:pt x="71" y="1206"/>
                    <a:pt x="59" y="1206"/>
                  </a:cubicBezTo>
                  <a:cubicBezTo>
                    <a:pt x="29" y="1206"/>
                    <a:pt x="0" y="1236"/>
                    <a:pt x="24" y="1266"/>
                  </a:cubicBezTo>
                  <a:cubicBezTo>
                    <a:pt x="83" y="1350"/>
                    <a:pt x="179" y="1396"/>
                    <a:pt x="278" y="1396"/>
                  </a:cubicBezTo>
                  <a:cubicBezTo>
                    <a:pt x="299" y="1396"/>
                    <a:pt x="321" y="1394"/>
                    <a:pt x="342" y="1389"/>
                  </a:cubicBezTo>
                  <a:cubicBezTo>
                    <a:pt x="495" y="1364"/>
                    <a:pt x="610" y="1258"/>
                    <a:pt x="686" y="1131"/>
                  </a:cubicBezTo>
                  <a:cubicBezTo>
                    <a:pt x="783" y="969"/>
                    <a:pt x="851" y="787"/>
                    <a:pt x="928" y="613"/>
                  </a:cubicBezTo>
                  <a:cubicBezTo>
                    <a:pt x="1008" y="427"/>
                    <a:pt x="1093" y="240"/>
                    <a:pt x="1169" y="49"/>
                  </a:cubicBezTo>
                  <a:cubicBezTo>
                    <a:pt x="1181" y="23"/>
                    <a:pt x="1158" y="0"/>
                    <a:pt x="1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8649486" y="172337"/>
              <a:ext cx="33861" cy="37193"/>
            </a:xfrm>
            <a:custGeom>
              <a:avLst/>
              <a:gdLst/>
              <a:ahLst/>
              <a:cxnLst/>
              <a:rect l="l" t="t" r="r" b="b"/>
              <a:pathLst>
                <a:path w="376" h="413" extrusionOk="0">
                  <a:moveTo>
                    <a:pt x="335" y="0"/>
                  </a:moveTo>
                  <a:cubicBezTo>
                    <a:pt x="321" y="0"/>
                    <a:pt x="307" y="8"/>
                    <a:pt x="302" y="25"/>
                  </a:cubicBezTo>
                  <a:cubicBezTo>
                    <a:pt x="281" y="97"/>
                    <a:pt x="247" y="161"/>
                    <a:pt x="201" y="216"/>
                  </a:cubicBezTo>
                  <a:cubicBezTo>
                    <a:pt x="150" y="267"/>
                    <a:pt x="95" y="313"/>
                    <a:pt x="31" y="347"/>
                  </a:cubicBezTo>
                  <a:cubicBezTo>
                    <a:pt x="0" y="366"/>
                    <a:pt x="14" y="413"/>
                    <a:pt x="45" y="413"/>
                  </a:cubicBezTo>
                  <a:cubicBezTo>
                    <a:pt x="49" y="413"/>
                    <a:pt x="52" y="412"/>
                    <a:pt x="56" y="411"/>
                  </a:cubicBezTo>
                  <a:cubicBezTo>
                    <a:pt x="137" y="381"/>
                    <a:pt x="205" y="330"/>
                    <a:pt x="256" y="267"/>
                  </a:cubicBezTo>
                  <a:cubicBezTo>
                    <a:pt x="311" y="199"/>
                    <a:pt x="349" y="127"/>
                    <a:pt x="370" y="42"/>
                  </a:cubicBezTo>
                  <a:cubicBezTo>
                    <a:pt x="375" y="17"/>
                    <a:pt x="355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8349515" y="243480"/>
              <a:ext cx="214781" cy="57635"/>
            </a:xfrm>
            <a:custGeom>
              <a:avLst/>
              <a:gdLst/>
              <a:ahLst/>
              <a:cxnLst/>
              <a:rect l="l" t="t" r="r" b="b"/>
              <a:pathLst>
                <a:path w="2385" h="640" extrusionOk="0">
                  <a:moveTo>
                    <a:pt x="2341" y="0"/>
                  </a:moveTo>
                  <a:cubicBezTo>
                    <a:pt x="2335" y="0"/>
                    <a:pt x="2329" y="2"/>
                    <a:pt x="2323" y="7"/>
                  </a:cubicBezTo>
                  <a:cubicBezTo>
                    <a:pt x="1975" y="232"/>
                    <a:pt x="1593" y="405"/>
                    <a:pt x="1190" y="516"/>
                  </a:cubicBezTo>
                  <a:cubicBezTo>
                    <a:pt x="1076" y="551"/>
                    <a:pt x="959" y="569"/>
                    <a:pt x="841" y="569"/>
                  </a:cubicBezTo>
                  <a:cubicBezTo>
                    <a:pt x="762" y="569"/>
                    <a:pt x="683" y="561"/>
                    <a:pt x="605" y="545"/>
                  </a:cubicBezTo>
                  <a:cubicBezTo>
                    <a:pt x="406" y="503"/>
                    <a:pt x="236" y="397"/>
                    <a:pt x="58" y="299"/>
                  </a:cubicBezTo>
                  <a:cubicBezTo>
                    <a:pt x="55" y="299"/>
                    <a:pt x="52" y="298"/>
                    <a:pt x="49" y="298"/>
                  </a:cubicBezTo>
                  <a:cubicBezTo>
                    <a:pt x="20" y="298"/>
                    <a:pt x="1" y="336"/>
                    <a:pt x="24" y="359"/>
                  </a:cubicBezTo>
                  <a:cubicBezTo>
                    <a:pt x="198" y="473"/>
                    <a:pt x="384" y="562"/>
                    <a:pt x="588" y="618"/>
                  </a:cubicBezTo>
                  <a:cubicBezTo>
                    <a:pt x="669" y="632"/>
                    <a:pt x="751" y="640"/>
                    <a:pt x="833" y="640"/>
                  </a:cubicBezTo>
                  <a:cubicBezTo>
                    <a:pt x="939" y="640"/>
                    <a:pt x="1046" y="627"/>
                    <a:pt x="1152" y="601"/>
                  </a:cubicBezTo>
                  <a:cubicBezTo>
                    <a:pt x="1581" y="490"/>
                    <a:pt x="1988" y="308"/>
                    <a:pt x="2357" y="58"/>
                  </a:cubicBezTo>
                  <a:cubicBezTo>
                    <a:pt x="2384" y="40"/>
                    <a:pt x="2367" y="0"/>
                    <a:pt x="2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8387788" y="239608"/>
              <a:ext cx="124006" cy="23504"/>
            </a:xfrm>
            <a:custGeom>
              <a:avLst/>
              <a:gdLst/>
              <a:ahLst/>
              <a:cxnLst/>
              <a:rect l="l" t="t" r="r" b="b"/>
              <a:pathLst>
                <a:path w="1377" h="261" extrusionOk="0">
                  <a:moveTo>
                    <a:pt x="1328" y="1"/>
                  </a:moveTo>
                  <a:cubicBezTo>
                    <a:pt x="1325" y="1"/>
                    <a:pt x="1321" y="2"/>
                    <a:pt x="1317" y="3"/>
                  </a:cubicBezTo>
                  <a:cubicBezTo>
                    <a:pt x="1122" y="105"/>
                    <a:pt x="914" y="164"/>
                    <a:pt x="693" y="181"/>
                  </a:cubicBezTo>
                  <a:cubicBezTo>
                    <a:pt x="672" y="182"/>
                    <a:pt x="651" y="183"/>
                    <a:pt x="629" y="183"/>
                  </a:cubicBezTo>
                  <a:cubicBezTo>
                    <a:pt x="438" y="183"/>
                    <a:pt x="244" y="148"/>
                    <a:pt x="61" y="79"/>
                  </a:cubicBezTo>
                  <a:cubicBezTo>
                    <a:pt x="58" y="78"/>
                    <a:pt x="55" y="78"/>
                    <a:pt x="52" y="78"/>
                  </a:cubicBezTo>
                  <a:cubicBezTo>
                    <a:pt x="19" y="78"/>
                    <a:pt x="1" y="136"/>
                    <a:pt x="36" y="152"/>
                  </a:cubicBezTo>
                  <a:cubicBezTo>
                    <a:pt x="207" y="226"/>
                    <a:pt x="396" y="261"/>
                    <a:pt x="587" y="261"/>
                  </a:cubicBezTo>
                  <a:cubicBezTo>
                    <a:pt x="854" y="261"/>
                    <a:pt x="1123" y="191"/>
                    <a:pt x="1346" y="62"/>
                  </a:cubicBezTo>
                  <a:cubicBezTo>
                    <a:pt x="1376" y="40"/>
                    <a:pt x="1357" y="1"/>
                    <a:pt x="13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8370498" y="97772"/>
              <a:ext cx="175517" cy="69342"/>
            </a:xfrm>
            <a:custGeom>
              <a:avLst/>
              <a:gdLst/>
              <a:ahLst/>
              <a:cxnLst/>
              <a:rect l="l" t="t" r="r" b="b"/>
              <a:pathLst>
                <a:path w="1949" h="770" extrusionOk="0">
                  <a:moveTo>
                    <a:pt x="1907" y="0"/>
                  </a:moveTo>
                  <a:cubicBezTo>
                    <a:pt x="1906" y="0"/>
                    <a:pt x="1904" y="0"/>
                    <a:pt x="1903" y="0"/>
                  </a:cubicBezTo>
                  <a:cubicBezTo>
                    <a:pt x="1555" y="38"/>
                    <a:pt x="1212" y="111"/>
                    <a:pt x="881" y="221"/>
                  </a:cubicBezTo>
                  <a:cubicBezTo>
                    <a:pt x="563" y="318"/>
                    <a:pt x="266" y="484"/>
                    <a:pt x="20" y="713"/>
                  </a:cubicBezTo>
                  <a:cubicBezTo>
                    <a:pt x="0" y="736"/>
                    <a:pt x="24" y="769"/>
                    <a:pt x="49" y="769"/>
                  </a:cubicBezTo>
                  <a:cubicBezTo>
                    <a:pt x="57" y="769"/>
                    <a:pt x="64" y="766"/>
                    <a:pt x="71" y="760"/>
                  </a:cubicBezTo>
                  <a:cubicBezTo>
                    <a:pt x="321" y="539"/>
                    <a:pt x="622" y="374"/>
                    <a:pt x="945" y="280"/>
                  </a:cubicBezTo>
                  <a:cubicBezTo>
                    <a:pt x="1263" y="178"/>
                    <a:pt x="1589" y="145"/>
                    <a:pt x="1912" y="72"/>
                  </a:cubicBezTo>
                  <a:cubicBezTo>
                    <a:pt x="1949" y="64"/>
                    <a:pt x="1946" y="0"/>
                    <a:pt x="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8491531" y="68955"/>
              <a:ext cx="51782" cy="20082"/>
            </a:xfrm>
            <a:custGeom>
              <a:avLst/>
              <a:gdLst/>
              <a:ahLst/>
              <a:cxnLst/>
              <a:rect l="l" t="t" r="r" b="b"/>
              <a:pathLst>
                <a:path w="575" h="223" extrusionOk="0">
                  <a:moveTo>
                    <a:pt x="400" y="1"/>
                  </a:moveTo>
                  <a:cubicBezTo>
                    <a:pt x="258" y="1"/>
                    <a:pt x="120" y="59"/>
                    <a:pt x="20" y="168"/>
                  </a:cubicBezTo>
                  <a:cubicBezTo>
                    <a:pt x="0" y="191"/>
                    <a:pt x="22" y="222"/>
                    <a:pt x="47" y="222"/>
                  </a:cubicBezTo>
                  <a:cubicBezTo>
                    <a:pt x="54" y="222"/>
                    <a:pt x="61" y="220"/>
                    <a:pt x="67" y="214"/>
                  </a:cubicBezTo>
                  <a:cubicBezTo>
                    <a:pt x="162" y="123"/>
                    <a:pt x="285" y="74"/>
                    <a:pt x="410" y="74"/>
                  </a:cubicBezTo>
                  <a:cubicBezTo>
                    <a:pt x="447" y="74"/>
                    <a:pt x="484" y="78"/>
                    <a:pt x="521" y="87"/>
                  </a:cubicBezTo>
                  <a:cubicBezTo>
                    <a:pt x="523" y="87"/>
                    <a:pt x="524" y="87"/>
                    <a:pt x="526" y="87"/>
                  </a:cubicBezTo>
                  <a:cubicBezTo>
                    <a:pt x="564" y="87"/>
                    <a:pt x="575" y="36"/>
                    <a:pt x="538" y="19"/>
                  </a:cubicBezTo>
                  <a:cubicBezTo>
                    <a:pt x="492" y="7"/>
                    <a:pt x="446" y="1"/>
                    <a:pt x="4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8523680" y="25549"/>
              <a:ext cx="154264" cy="21973"/>
            </a:xfrm>
            <a:custGeom>
              <a:avLst/>
              <a:gdLst/>
              <a:ahLst/>
              <a:cxnLst/>
              <a:rect l="l" t="t" r="r" b="b"/>
              <a:pathLst>
                <a:path w="1713" h="244" extrusionOk="0">
                  <a:moveTo>
                    <a:pt x="525" y="1"/>
                  </a:moveTo>
                  <a:cubicBezTo>
                    <a:pt x="357" y="1"/>
                    <a:pt x="190" y="26"/>
                    <a:pt x="37" y="98"/>
                  </a:cubicBezTo>
                  <a:cubicBezTo>
                    <a:pt x="1" y="116"/>
                    <a:pt x="20" y="162"/>
                    <a:pt x="53" y="162"/>
                  </a:cubicBezTo>
                  <a:cubicBezTo>
                    <a:pt x="58" y="162"/>
                    <a:pt x="64" y="161"/>
                    <a:pt x="71" y="158"/>
                  </a:cubicBezTo>
                  <a:cubicBezTo>
                    <a:pt x="212" y="98"/>
                    <a:pt x="362" y="78"/>
                    <a:pt x="513" y="78"/>
                  </a:cubicBezTo>
                  <a:cubicBezTo>
                    <a:pt x="610" y="78"/>
                    <a:pt x="708" y="87"/>
                    <a:pt x="804" y="98"/>
                  </a:cubicBezTo>
                  <a:cubicBezTo>
                    <a:pt x="1089" y="132"/>
                    <a:pt x="1369" y="196"/>
                    <a:pt x="1648" y="242"/>
                  </a:cubicBezTo>
                  <a:cubicBezTo>
                    <a:pt x="1653" y="243"/>
                    <a:pt x="1656" y="244"/>
                    <a:pt x="1660" y="244"/>
                  </a:cubicBezTo>
                  <a:cubicBezTo>
                    <a:pt x="1702" y="244"/>
                    <a:pt x="1712" y="182"/>
                    <a:pt x="1665" y="170"/>
                  </a:cubicBezTo>
                  <a:cubicBezTo>
                    <a:pt x="1377" y="94"/>
                    <a:pt x="1084" y="43"/>
                    <a:pt x="787" y="18"/>
                  </a:cubicBezTo>
                  <a:cubicBezTo>
                    <a:pt x="701" y="8"/>
                    <a:pt x="613" y="1"/>
                    <a:pt x="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8855080" y="972018"/>
              <a:ext cx="90" cy="54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5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8753859" y="970127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8563214" y="908260"/>
              <a:ext cx="450" cy="3872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1" y="1"/>
                  </a:moveTo>
                  <a:lnTo>
                    <a:pt x="1" y="35"/>
                  </a:lnTo>
                  <a:lnTo>
                    <a:pt x="1" y="43"/>
                  </a:lnTo>
                  <a:cubicBezTo>
                    <a:pt x="5" y="30"/>
                    <a:pt x="5" y="1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8438669" y="868546"/>
              <a:ext cx="1261" cy="90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8408951" y="582084"/>
              <a:ext cx="832649" cy="396692"/>
            </a:xfrm>
            <a:custGeom>
              <a:avLst/>
              <a:gdLst/>
              <a:ahLst/>
              <a:cxnLst/>
              <a:rect l="l" t="t" r="r" b="b"/>
              <a:pathLst>
                <a:path w="9246" h="4405" extrusionOk="0">
                  <a:moveTo>
                    <a:pt x="5320" y="4363"/>
                  </a:moveTo>
                  <a:cubicBezTo>
                    <a:pt x="5320" y="4363"/>
                    <a:pt x="5316" y="4365"/>
                    <a:pt x="5306" y="4369"/>
                  </a:cubicBezTo>
                  <a:cubicBezTo>
                    <a:pt x="5309" y="4369"/>
                    <a:pt x="5321" y="4363"/>
                    <a:pt x="5320" y="4363"/>
                  </a:cubicBezTo>
                  <a:close/>
                  <a:moveTo>
                    <a:pt x="5503" y="0"/>
                  </a:moveTo>
                  <a:cubicBezTo>
                    <a:pt x="5449" y="0"/>
                    <a:pt x="5397" y="10"/>
                    <a:pt x="5349" y="30"/>
                  </a:cubicBezTo>
                  <a:cubicBezTo>
                    <a:pt x="5264" y="64"/>
                    <a:pt x="5192" y="128"/>
                    <a:pt x="5149" y="208"/>
                  </a:cubicBezTo>
                  <a:cubicBezTo>
                    <a:pt x="5069" y="335"/>
                    <a:pt x="5081" y="501"/>
                    <a:pt x="5111" y="641"/>
                  </a:cubicBezTo>
                  <a:cubicBezTo>
                    <a:pt x="5153" y="785"/>
                    <a:pt x="5213" y="925"/>
                    <a:pt x="5293" y="1052"/>
                  </a:cubicBezTo>
                  <a:cubicBezTo>
                    <a:pt x="5374" y="1192"/>
                    <a:pt x="5463" y="1324"/>
                    <a:pt x="5565" y="1447"/>
                  </a:cubicBezTo>
                  <a:cubicBezTo>
                    <a:pt x="5675" y="1578"/>
                    <a:pt x="5790" y="1701"/>
                    <a:pt x="5921" y="1811"/>
                  </a:cubicBezTo>
                  <a:cubicBezTo>
                    <a:pt x="5951" y="1837"/>
                    <a:pt x="5981" y="1862"/>
                    <a:pt x="6014" y="1888"/>
                  </a:cubicBezTo>
                  <a:lnTo>
                    <a:pt x="6061" y="1922"/>
                  </a:lnTo>
                  <a:cubicBezTo>
                    <a:pt x="6065" y="1926"/>
                    <a:pt x="6074" y="1934"/>
                    <a:pt x="6082" y="1939"/>
                  </a:cubicBezTo>
                  <a:lnTo>
                    <a:pt x="6095" y="1947"/>
                  </a:lnTo>
                  <a:cubicBezTo>
                    <a:pt x="6099" y="1947"/>
                    <a:pt x="6108" y="1956"/>
                    <a:pt x="6108" y="1956"/>
                  </a:cubicBezTo>
                  <a:cubicBezTo>
                    <a:pt x="6111" y="1959"/>
                    <a:pt x="6132" y="1972"/>
                    <a:pt x="6134" y="1972"/>
                  </a:cubicBezTo>
                  <a:cubicBezTo>
                    <a:pt x="6134" y="1972"/>
                    <a:pt x="6133" y="1971"/>
                    <a:pt x="6129" y="1968"/>
                  </a:cubicBezTo>
                  <a:lnTo>
                    <a:pt x="6129" y="1968"/>
                  </a:lnTo>
                  <a:lnTo>
                    <a:pt x="6159" y="1990"/>
                  </a:lnTo>
                  <a:cubicBezTo>
                    <a:pt x="6180" y="2002"/>
                    <a:pt x="6201" y="2019"/>
                    <a:pt x="6227" y="2032"/>
                  </a:cubicBezTo>
                  <a:lnTo>
                    <a:pt x="6286" y="2066"/>
                  </a:lnTo>
                  <a:cubicBezTo>
                    <a:pt x="6070" y="2045"/>
                    <a:pt x="5849" y="2015"/>
                    <a:pt x="5633" y="1994"/>
                  </a:cubicBezTo>
                  <a:cubicBezTo>
                    <a:pt x="5527" y="1951"/>
                    <a:pt x="5421" y="1896"/>
                    <a:pt x="5327" y="1837"/>
                  </a:cubicBezTo>
                  <a:lnTo>
                    <a:pt x="5238" y="1778"/>
                  </a:lnTo>
                  <a:cubicBezTo>
                    <a:pt x="5226" y="1735"/>
                    <a:pt x="5209" y="1693"/>
                    <a:pt x="5187" y="1655"/>
                  </a:cubicBezTo>
                  <a:cubicBezTo>
                    <a:pt x="5175" y="1621"/>
                    <a:pt x="5162" y="1595"/>
                    <a:pt x="5145" y="1565"/>
                  </a:cubicBezTo>
                  <a:cubicBezTo>
                    <a:pt x="5132" y="1544"/>
                    <a:pt x="5115" y="1527"/>
                    <a:pt x="5103" y="1506"/>
                  </a:cubicBezTo>
                  <a:lnTo>
                    <a:pt x="4946" y="1273"/>
                  </a:lnTo>
                  <a:cubicBezTo>
                    <a:pt x="4840" y="1120"/>
                    <a:pt x="4734" y="967"/>
                    <a:pt x="4628" y="815"/>
                  </a:cubicBezTo>
                  <a:cubicBezTo>
                    <a:pt x="4454" y="565"/>
                    <a:pt x="4271" y="285"/>
                    <a:pt x="3966" y="187"/>
                  </a:cubicBezTo>
                  <a:cubicBezTo>
                    <a:pt x="3916" y="171"/>
                    <a:pt x="3863" y="163"/>
                    <a:pt x="3810" y="163"/>
                  </a:cubicBezTo>
                  <a:cubicBezTo>
                    <a:pt x="3791" y="163"/>
                    <a:pt x="3772" y="164"/>
                    <a:pt x="3754" y="166"/>
                  </a:cubicBezTo>
                  <a:cubicBezTo>
                    <a:pt x="3673" y="174"/>
                    <a:pt x="3601" y="208"/>
                    <a:pt x="3537" y="259"/>
                  </a:cubicBezTo>
                  <a:cubicBezTo>
                    <a:pt x="3461" y="319"/>
                    <a:pt x="3419" y="416"/>
                    <a:pt x="3427" y="514"/>
                  </a:cubicBezTo>
                  <a:cubicBezTo>
                    <a:pt x="3444" y="607"/>
                    <a:pt x="3482" y="700"/>
                    <a:pt x="3542" y="777"/>
                  </a:cubicBezTo>
                  <a:cubicBezTo>
                    <a:pt x="3792" y="1175"/>
                    <a:pt x="4127" y="1510"/>
                    <a:pt x="4526" y="1761"/>
                  </a:cubicBezTo>
                  <a:cubicBezTo>
                    <a:pt x="4615" y="1820"/>
                    <a:pt x="4708" y="1871"/>
                    <a:pt x="4806" y="1918"/>
                  </a:cubicBezTo>
                  <a:cubicBezTo>
                    <a:pt x="4632" y="1909"/>
                    <a:pt x="4462" y="1905"/>
                    <a:pt x="4292" y="1905"/>
                  </a:cubicBezTo>
                  <a:cubicBezTo>
                    <a:pt x="4195" y="1905"/>
                    <a:pt x="4097" y="1913"/>
                    <a:pt x="4000" y="1922"/>
                  </a:cubicBezTo>
                  <a:lnTo>
                    <a:pt x="3949" y="1909"/>
                  </a:lnTo>
                  <a:lnTo>
                    <a:pt x="3940" y="1905"/>
                  </a:lnTo>
                  <a:lnTo>
                    <a:pt x="3915" y="1896"/>
                  </a:lnTo>
                  <a:lnTo>
                    <a:pt x="3864" y="1871"/>
                  </a:lnTo>
                  <a:cubicBezTo>
                    <a:pt x="3830" y="1858"/>
                    <a:pt x="3796" y="1841"/>
                    <a:pt x="3762" y="1828"/>
                  </a:cubicBezTo>
                  <a:cubicBezTo>
                    <a:pt x="3758" y="1811"/>
                    <a:pt x="3754" y="1799"/>
                    <a:pt x="3745" y="1786"/>
                  </a:cubicBezTo>
                  <a:lnTo>
                    <a:pt x="3720" y="1748"/>
                  </a:lnTo>
                  <a:cubicBezTo>
                    <a:pt x="3711" y="1722"/>
                    <a:pt x="3699" y="1701"/>
                    <a:pt x="3682" y="1680"/>
                  </a:cubicBezTo>
                  <a:cubicBezTo>
                    <a:pt x="3665" y="1655"/>
                    <a:pt x="3648" y="1629"/>
                    <a:pt x="3631" y="1604"/>
                  </a:cubicBezTo>
                  <a:cubicBezTo>
                    <a:pt x="3597" y="1557"/>
                    <a:pt x="3567" y="1510"/>
                    <a:pt x="3533" y="1464"/>
                  </a:cubicBezTo>
                  <a:cubicBezTo>
                    <a:pt x="3461" y="1375"/>
                    <a:pt x="3398" y="1281"/>
                    <a:pt x="3330" y="1192"/>
                  </a:cubicBezTo>
                  <a:cubicBezTo>
                    <a:pt x="3258" y="1103"/>
                    <a:pt x="3190" y="1014"/>
                    <a:pt x="3118" y="929"/>
                  </a:cubicBezTo>
                  <a:cubicBezTo>
                    <a:pt x="3037" y="836"/>
                    <a:pt x="2948" y="747"/>
                    <a:pt x="2855" y="671"/>
                  </a:cubicBezTo>
                  <a:cubicBezTo>
                    <a:pt x="2804" y="632"/>
                    <a:pt x="2749" y="594"/>
                    <a:pt x="2689" y="565"/>
                  </a:cubicBezTo>
                  <a:cubicBezTo>
                    <a:pt x="2638" y="531"/>
                    <a:pt x="2579" y="505"/>
                    <a:pt x="2520" y="488"/>
                  </a:cubicBezTo>
                  <a:lnTo>
                    <a:pt x="2494" y="475"/>
                  </a:lnTo>
                  <a:cubicBezTo>
                    <a:pt x="2435" y="454"/>
                    <a:pt x="2371" y="437"/>
                    <a:pt x="2312" y="425"/>
                  </a:cubicBezTo>
                  <a:cubicBezTo>
                    <a:pt x="2248" y="412"/>
                    <a:pt x="2184" y="408"/>
                    <a:pt x="2121" y="408"/>
                  </a:cubicBezTo>
                  <a:cubicBezTo>
                    <a:pt x="2112" y="407"/>
                    <a:pt x="2104" y="407"/>
                    <a:pt x="2095" y="407"/>
                  </a:cubicBezTo>
                  <a:cubicBezTo>
                    <a:pt x="1986" y="407"/>
                    <a:pt x="1880" y="432"/>
                    <a:pt x="1782" y="475"/>
                  </a:cubicBezTo>
                  <a:cubicBezTo>
                    <a:pt x="1663" y="522"/>
                    <a:pt x="1565" y="594"/>
                    <a:pt x="1485" y="692"/>
                  </a:cubicBezTo>
                  <a:cubicBezTo>
                    <a:pt x="1391" y="798"/>
                    <a:pt x="1366" y="950"/>
                    <a:pt x="1421" y="1086"/>
                  </a:cubicBezTo>
                  <a:cubicBezTo>
                    <a:pt x="1485" y="1196"/>
                    <a:pt x="1582" y="1286"/>
                    <a:pt x="1705" y="1332"/>
                  </a:cubicBezTo>
                  <a:cubicBezTo>
                    <a:pt x="1820" y="1383"/>
                    <a:pt x="1938" y="1421"/>
                    <a:pt x="2061" y="1451"/>
                  </a:cubicBezTo>
                  <a:cubicBezTo>
                    <a:pt x="2125" y="1468"/>
                    <a:pt x="2189" y="1485"/>
                    <a:pt x="2248" y="1502"/>
                  </a:cubicBezTo>
                  <a:lnTo>
                    <a:pt x="2346" y="1532"/>
                  </a:lnTo>
                  <a:lnTo>
                    <a:pt x="2388" y="1544"/>
                  </a:lnTo>
                  <a:lnTo>
                    <a:pt x="2405" y="1553"/>
                  </a:lnTo>
                  <a:lnTo>
                    <a:pt x="2418" y="1557"/>
                  </a:lnTo>
                  <a:cubicBezTo>
                    <a:pt x="2541" y="1595"/>
                    <a:pt x="2664" y="1642"/>
                    <a:pt x="2787" y="1688"/>
                  </a:cubicBezTo>
                  <a:cubicBezTo>
                    <a:pt x="3024" y="1782"/>
                    <a:pt x="3258" y="1892"/>
                    <a:pt x="3482" y="2007"/>
                  </a:cubicBezTo>
                  <a:lnTo>
                    <a:pt x="3423" y="2019"/>
                  </a:lnTo>
                  <a:lnTo>
                    <a:pt x="3258" y="2053"/>
                  </a:lnTo>
                  <a:cubicBezTo>
                    <a:pt x="3258" y="2053"/>
                    <a:pt x="3242" y="2056"/>
                    <a:pt x="3232" y="2057"/>
                  </a:cubicBezTo>
                  <a:lnTo>
                    <a:pt x="3232" y="2057"/>
                  </a:lnTo>
                  <a:lnTo>
                    <a:pt x="3215" y="2062"/>
                  </a:lnTo>
                  <a:lnTo>
                    <a:pt x="3156" y="2074"/>
                  </a:lnTo>
                  <a:lnTo>
                    <a:pt x="3118" y="2083"/>
                  </a:lnTo>
                  <a:lnTo>
                    <a:pt x="3096" y="2087"/>
                  </a:lnTo>
                  <a:lnTo>
                    <a:pt x="3084" y="2087"/>
                  </a:lnTo>
                  <a:cubicBezTo>
                    <a:pt x="3024" y="2100"/>
                    <a:pt x="2965" y="2113"/>
                    <a:pt x="2901" y="2130"/>
                  </a:cubicBezTo>
                  <a:cubicBezTo>
                    <a:pt x="2859" y="2138"/>
                    <a:pt x="2812" y="2151"/>
                    <a:pt x="2766" y="2159"/>
                  </a:cubicBezTo>
                  <a:cubicBezTo>
                    <a:pt x="2428" y="2117"/>
                    <a:pt x="2034" y="2075"/>
                    <a:pt x="1649" y="2075"/>
                  </a:cubicBezTo>
                  <a:cubicBezTo>
                    <a:pt x="1177" y="2075"/>
                    <a:pt x="721" y="2138"/>
                    <a:pt x="403" y="2342"/>
                  </a:cubicBezTo>
                  <a:cubicBezTo>
                    <a:pt x="297" y="2410"/>
                    <a:pt x="204" y="2499"/>
                    <a:pt x="136" y="2600"/>
                  </a:cubicBezTo>
                  <a:cubicBezTo>
                    <a:pt x="89" y="2664"/>
                    <a:pt x="55" y="2736"/>
                    <a:pt x="30" y="2812"/>
                  </a:cubicBezTo>
                  <a:cubicBezTo>
                    <a:pt x="17" y="2842"/>
                    <a:pt x="13" y="2872"/>
                    <a:pt x="4" y="2902"/>
                  </a:cubicBezTo>
                  <a:cubicBezTo>
                    <a:pt x="4" y="2910"/>
                    <a:pt x="4" y="2919"/>
                    <a:pt x="4" y="2927"/>
                  </a:cubicBezTo>
                  <a:cubicBezTo>
                    <a:pt x="0" y="2931"/>
                    <a:pt x="0" y="2935"/>
                    <a:pt x="4" y="2940"/>
                  </a:cubicBezTo>
                  <a:lnTo>
                    <a:pt x="4" y="2957"/>
                  </a:lnTo>
                  <a:lnTo>
                    <a:pt x="4" y="2961"/>
                  </a:lnTo>
                  <a:lnTo>
                    <a:pt x="4" y="3025"/>
                  </a:lnTo>
                  <a:cubicBezTo>
                    <a:pt x="9" y="3075"/>
                    <a:pt x="47" y="3118"/>
                    <a:pt x="98" y="3131"/>
                  </a:cubicBezTo>
                  <a:cubicBezTo>
                    <a:pt x="170" y="3152"/>
                    <a:pt x="238" y="3165"/>
                    <a:pt x="310" y="3169"/>
                  </a:cubicBezTo>
                  <a:lnTo>
                    <a:pt x="433" y="3169"/>
                  </a:lnTo>
                  <a:cubicBezTo>
                    <a:pt x="471" y="3169"/>
                    <a:pt x="505" y="3169"/>
                    <a:pt x="539" y="3165"/>
                  </a:cubicBezTo>
                  <a:cubicBezTo>
                    <a:pt x="691" y="3148"/>
                    <a:pt x="840" y="3118"/>
                    <a:pt x="984" y="3071"/>
                  </a:cubicBezTo>
                  <a:cubicBezTo>
                    <a:pt x="1124" y="3025"/>
                    <a:pt x="1264" y="2974"/>
                    <a:pt x="1400" y="2914"/>
                  </a:cubicBezTo>
                  <a:cubicBezTo>
                    <a:pt x="1777" y="2749"/>
                    <a:pt x="2138" y="2571"/>
                    <a:pt x="2515" y="2414"/>
                  </a:cubicBezTo>
                  <a:cubicBezTo>
                    <a:pt x="2604" y="2393"/>
                    <a:pt x="2693" y="2376"/>
                    <a:pt x="2787" y="2359"/>
                  </a:cubicBezTo>
                  <a:cubicBezTo>
                    <a:pt x="3012" y="2316"/>
                    <a:pt x="3241" y="2291"/>
                    <a:pt x="3470" y="2278"/>
                  </a:cubicBezTo>
                  <a:cubicBezTo>
                    <a:pt x="3618" y="2270"/>
                    <a:pt x="3771" y="2270"/>
                    <a:pt x="3923" y="2265"/>
                  </a:cubicBezTo>
                  <a:lnTo>
                    <a:pt x="3923" y="2265"/>
                  </a:lnTo>
                  <a:lnTo>
                    <a:pt x="3796" y="2337"/>
                  </a:lnTo>
                  <a:cubicBezTo>
                    <a:pt x="3750" y="2367"/>
                    <a:pt x="3703" y="2397"/>
                    <a:pt x="3656" y="2431"/>
                  </a:cubicBezTo>
                  <a:cubicBezTo>
                    <a:pt x="3635" y="2414"/>
                    <a:pt x="3611" y="2405"/>
                    <a:pt x="3586" y="2405"/>
                  </a:cubicBezTo>
                  <a:cubicBezTo>
                    <a:pt x="3562" y="2405"/>
                    <a:pt x="3537" y="2414"/>
                    <a:pt x="3516" y="2431"/>
                  </a:cubicBezTo>
                  <a:lnTo>
                    <a:pt x="3495" y="2443"/>
                  </a:lnTo>
                  <a:cubicBezTo>
                    <a:pt x="3482" y="2448"/>
                    <a:pt x="3474" y="2452"/>
                    <a:pt x="3461" y="2452"/>
                  </a:cubicBezTo>
                  <a:cubicBezTo>
                    <a:pt x="3448" y="2460"/>
                    <a:pt x="3431" y="2469"/>
                    <a:pt x="3419" y="2477"/>
                  </a:cubicBezTo>
                  <a:lnTo>
                    <a:pt x="3393" y="2490"/>
                  </a:lnTo>
                  <a:lnTo>
                    <a:pt x="3357" y="2508"/>
                  </a:lnTo>
                  <a:lnTo>
                    <a:pt x="3357" y="2508"/>
                  </a:lnTo>
                  <a:cubicBezTo>
                    <a:pt x="3229" y="2561"/>
                    <a:pt x="3105" y="2620"/>
                    <a:pt x="2978" y="2664"/>
                  </a:cubicBezTo>
                  <a:cubicBezTo>
                    <a:pt x="2846" y="2715"/>
                    <a:pt x="2698" y="2757"/>
                    <a:pt x="2553" y="2808"/>
                  </a:cubicBezTo>
                  <a:cubicBezTo>
                    <a:pt x="2307" y="2889"/>
                    <a:pt x="2087" y="3033"/>
                    <a:pt x="1909" y="3220"/>
                  </a:cubicBezTo>
                  <a:cubicBezTo>
                    <a:pt x="1798" y="3338"/>
                    <a:pt x="1735" y="3487"/>
                    <a:pt x="1718" y="3644"/>
                  </a:cubicBezTo>
                  <a:lnTo>
                    <a:pt x="1718" y="3673"/>
                  </a:lnTo>
                  <a:cubicBezTo>
                    <a:pt x="1707" y="3746"/>
                    <a:pt x="1715" y="3818"/>
                    <a:pt x="1741" y="3886"/>
                  </a:cubicBezTo>
                  <a:lnTo>
                    <a:pt x="1741" y="3886"/>
                  </a:lnTo>
                  <a:lnTo>
                    <a:pt x="1739" y="3881"/>
                  </a:lnTo>
                  <a:lnTo>
                    <a:pt x="1739" y="3881"/>
                  </a:lnTo>
                  <a:cubicBezTo>
                    <a:pt x="1740" y="3884"/>
                    <a:pt x="1742" y="3888"/>
                    <a:pt x="1743" y="3891"/>
                  </a:cubicBezTo>
                  <a:lnTo>
                    <a:pt x="1743" y="3891"/>
                  </a:lnTo>
                  <a:cubicBezTo>
                    <a:pt x="1747" y="3900"/>
                    <a:pt x="1751" y="3910"/>
                    <a:pt x="1756" y="3919"/>
                  </a:cubicBezTo>
                  <a:lnTo>
                    <a:pt x="1749" y="3903"/>
                  </a:lnTo>
                  <a:lnTo>
                    <a:pt x="1749" y="3903"/>
                  </a:lnTo>
                  <a:cubicBezTo>
                    <a:pt x="1775" y="3957"/>
                    <a:pt x="1818" y="4004"/>
                    <a:pt x="1871" y="4034"/>
                  </a:cubicBezTo>
                  <a:cubicBezTo>
                    <a:pt x="1908" y="4056"/>
                    <a:pt x="1954" y="4069"/>
                    <a:pt x="1999" y="4069"/>
                  </a:cubicBezTo>
                  <a:cubicBezTo>
                    <a:pt x="2006" y="4069"/>
                    <a:pt x="2013" y="4068"/>
                    <a:pt x="2019" y="4068"/>
                  </a:cubicBezTo>
                  <a:cubicBezTo>
                    <a:pt x="2104" y="4059"/>
                    <a:pt x="2184" y="4034"/>
                    <a:pt x="2261" y="3996"/>
                  </a:cubicBezTo>
                  <a:cubicBezTo>
                    <a:pt x="2418" y="3928"/>
                    <a:pt x="2570" y="3847"/>
                    <a:pt x="2715" y="3750"/>
                  </a:cubicBezTo>
                  <a:cubicBezTo>
                    <a:pt x="2990" y="3546"/>
                    <a:pt x="3241" y="3309"/>
                    <a:pt x="3457" y="3037"/>
                  </a:cubicBezTo>
                  <a:cubicBezTo>
                    <a:pt x="3516" y="2965"/>
                    <a:pt x="3576" y="2889"/>
                    <a:pt x="3635" y="2808"/>
                  </a:cubicBezTo>
                  <a:cubicBezTo>
                    <a:pt x="3665" y="2774"/>
                    <a:pt x="3694" y="2732"/>
                    <a:pt x="3720" y="2694"/>
                  </a:cubicBezTo>
                  <a:cubicBezTo>
                    <a:pt x="3737" y="2673"/>
                    <a:pt x="3754" y="2651"/>
                    <a:pt x="3771" y="2626"/>
                  </a:cubicBezTo>
                  <a:lnTo>
                    <a:pt x="3779" y="2613"/>
                  </a:lnTo>
                  <a:lnTo>
                    <a:pt x="3779" y="2609"/>
                  </a:lnTo>
                  <a:lnTo>
                    <a:pt x="3783" y="2600"/>
                  </a:lnTo>
                  <a:lnTo>
                    <a:pt x="3868" y="2558"/>
                  </a:lnTo>
                  <a:lnTo>
                    <a:pt x="3898" y="2545"/>
                  </a:lnTo>
                  <a:lnTo>
                    <a:pt x="3902" y="2545"/>
                  </a:lnTo>
                  <a:lnTo>
                    <a:pt x="3928" y="2533"/>
                  </a:lnTo>
                  <a:lnTo>
                    <a:pt x="3962" y="2516"/>
                  </a:lnTo>
                  <a:lnTo>
                    <a:pt x="3987" y="2503"/>
                  </a:lnTo>
                  <a:cubicBezTo>
                    <a:pt x="3991" y="2501"/>
                    <a:pt x="3993" y="2500"/>
                    <a:pt x="3996" y="2499"/>
                  </a:cubicBezTo>
                  <a:lnTo>
                    <a:pt x="3996" y="2499"/>
                  </a:lnTo>
                  <a:cubicBezTo>
                    <a:pt x="4038" y="2477"/>
                    <a:pt x="4080" y="2456"/>
                    <a:pt x="4127" y="2435"/>
                  </a:cubicBezTo>
                  <a:cubicBezTo>
                    <a:pt x="4212" y="2393"/>
                    <a:pt x="4297" y="2350"/>
                    <a:pt x="4386" y="2312"/>
                  </a:cubicBezTo>
                  <a:cubicBezTo>
                    <a:pt x="4420" y="2295"/>
                    <a:pt x="4454" y="2282"/>
                    <a:pt x="4488" y="2265"/>
                  </a:cubicBezTo>
                  <a:lnTo>
                    <a:pt x="4505" y="2265"/>
                  </a:lnTo>
                  <a:cubicBezTo>
                    <a:pt x="4564" y="2265"/>
                    <a:pt x="4619" y="2265"/>
                    <a:pt x="4678" y="2274"/>
                  </a:cubicBezTo>
                  <a:lnTo>
                    <a:pt x="4818" y="2274"/>
                  </a:lnTo>
                  <a:cubicBezTo>
                    <a:pt x="4980" y="2287"/>
                    <a:pt x="5145" y="2299"/>
                    <a:pt x="5310" y="2316"/>
                  </a:cubicBezTo>
                  <a:cubicBezTo>
                    <a:pt x="5255" y="2367"/>
                    <a:pt x="5200" y="2418"/>
                    <a:pt x="5153" y="2473"/>
                  </a:cubicBezTo>
                  <a:cubicBezTo>
                    <a:pt x="5132" y="2499"/>
                    <a:pt x="5111" y="2524"/>
                    <a:pt x="5090" y="2550"/>
                  </a:cubicBezTo>
                  <a:cubicBezTo>
                    <a:pt x="5082" y="2547"/>
                    <a:pt x="5074" y="2546"/>
                    <a:pt x="5065" y="2546"/>
                  </a:cubicBezTo>
                  <a:cubicBezTo>
                    <a:pt x="5042" y="2546"/>
                    <a:pt x="5018" y="2554"/>
                    <a:pt x="4997" y="2566"/>
                  </a:cubicBezTo>
                  <a:lnTo>
                    <a:pt x="4975" y="2579"/>
                  </a:lnTo>
                  <a:cubicBezTo>
                    <a:pt x="4950" y="2592"/>
                    <a:pt x="4924" y="2605"/>
                    <a:pt x="4899" y="2617"/>
                  </a:cubicBezTo>
                  <a:cubicBezTo>
                    <a:pt x="4878" y="2630"/>
                    <a:pt x="4857" y="2643"/>
                    <a:pt x="4840" y="2656"/>
                  </a:cubicBezTo>
                  <a:cubicBezTo>
                    <a:pt x="4797" y="2681"/>
                    <a:pt x="4755" y="2706"/>
                    <a:pt x="4712" y="2736"/>
                  </a:cubicBezTo>
                  <a:cubicBezTo>
                    <a:pt x="4636" y="2787"/>
                    <a:pt x="4555" y="2829"/>
                    <a:pt x="4475" y="2872"/>
                  </a:cubicBezTo>
                  <a:cubicBezTo>
                    <a:pt x="4301" y="2961"/>
                    <a:pt x="4127" y="3037"/>
                    <a:pt x="3957" y="3135"/>
                  </a:cubicBezTo>
                  <a:cubicBezTo>
                    <a:pt x="3881" y="3181"/>
                    <a:pt x="3805" y="3232"/>
                    <a:pt x="3733" y="3292"/>
                  </a:cubicBezTo>
                  <a:cubicBezTo>
                    <a:pt x="3648" y="3360"/>
                    <a:pt x="3576" y="3436"/>
                    <a:pt x="3512" y="3525"/>
                  </a:cubicBezTo>
                  <a:cubicBezTo>
                    <a:pt x="3474" y="3576"/>
                    <a:pt x="3444" y="3635"/>
                    <a:pt x="3419" y="3699"/>
                  </a:cubicBezTo>
                  <a:cubicBezTo>
                    <a:pt x="3406" y="3733"/>
                    <a:pt x="3393" y="3771"/>
                    <a:pt x="3389" y="3813"/>
                  </a:cubicBezTo>
                  <a:cubicBezTo>
                    <a:pt x="3381" y="3856"/>
                    <a:pt x="3381" y="3903"/>
                    <a:pt x="3389" y="3945"/>
                  </a:cubicBezTo>
                  <a:lnTo>
                    <a:pt x="3385" y="3924"/>
                  </a:lnTo>
                  <a:lnTo>
                    <a:pt x="3385" y="3924"/>
                  </a:lnTo>
                  <a:cubicBezTo>
                    <a:pt x="3393" y="3995"/>
                    <a:pt x="3418" y="4066"/>
                    <a:pt x="3455" y="4129"/>
                  </a:cubicBezTo>
                  <a:lnTo>
                    <a:pt x="3455" y="4129"/>
                  </a:lnTo>
                  <a:lnTo>
                    <a:pt x="3453" y="4127"/>
                  </a:lnTo>
                  <a:lnTo>
                    <a:pt x="3457" y="4132"/>
                  </a:lnTo>
                  <a:cubicBezTo>
                    <a:pt x="3456" y="4131"/>
                    <a:pt x="3456" y="4130"/>
                    <a:pt x="3455" y="4129"/>
                  </a:cubicBezTo>
                  <a:lnTo>
                    <a:pt x="3455" y="4129"/>
                  </a:lnTo>
                  <a:lnTo>
                    <a:pt x="3461" y="4132"/>
                  </a:lnTo>
                  <a:cubicBezTo>
                    <a:pt x="3465" y="4140"/>
                    <a:pt x="3470" y="4144"/>
                    <a:pt x="3474" y="4149"/>
                  </a:cubicBezTo>
                  <a:lnTo>
                    <a:pt x="3495" y="4170"/>
                  </a:lnTo>
                  <a:cubicBezTo>
                    <a:pt x="3508" y="4187"/>
                    <a:pt x="3521" y="4199"/>
                    <a:pt x="3533" y="4212"/>
                  </a:cubicBezTo>
                  <a:cubicBezTo>
                    <a:pt x="3547" y="4223"/>
                    <a:pt x="3561" y="4233"/>
                    <a:pt x="3576" y="4241"/>
                  </a:cubicBezTo>
                  <a:lnTo>
                    <a:pt x="3576" y="4241"/>
                  </a:lnTo>
                  <a:cubicBezTo>
                    <a:pt x="3614" y="4269"/>
                    <a:pt x="3658" y="4289"/>
                    <a:pt x="3707" y="4297"/>
                  </a:cubicBezTo>
                  <a:cubicBezTo>
                    <a:pt x="3726" y="4301"/>
                    <a:pt x="3746" y="4303"/>
                    <a:pt x="3767" y="4303"/>
                  </a:cubicBezTo>
                  <a:cubicBezTo>
                    <a:pt x="3788" y="4303"/>
                    <a:pt x="3809" y="4301"/>
                    <a:pt x="3830" y="4297"/>
                  </a:cubicBezTo>
                  <a:cubicBezTo>
                    <a:pt x="3898" y="4284"/>
                    <a:pt x="3966" y="4259"/>
                    <a:pt x="4021" y="4216"/>
                  </a:cubicBezTo>
                  <a:lnTo>
                    <a:pt x="4055" y="4191"/>
                  </a:lnTo>
                  <a:lnTo>
                    <a:pt x="4068" y="4174"/>
                  </a:lnTo>
                  <a:cubicBezTo>
                    <a:pt x="4068" y="4174"/>
                    <a:pt x="4088" y="4156"/>
                    <a:pt x="4089" y="4156"/>
                  </a:cubicBezTo>
                  <a:lnTo>
                    <a:pt x="4089" y="4156"/>
                  </a:lnTo>
                  <a:cubicBezTo>
                    <a:pt x="4090" y="4156"/>
                    <a:pt x="4088" y="4157"/>
                    <a:pt x="4085" y="4161"/>
                  </a:cubicBezTo>
                  <a:cubicBezTo>
                    <a:pt x="4079" y="4167"/>
                    <a:pt x="4077" y="4169"/>
                    <a:pt x="4077" y="4169"/>
                  </a:cubicBezTo>
                  <a:cubicBezTo>
                    <a:pt x="4078" y="4169"/>
                    <a:pt x="4086" y="4161"/>
                    <a:pt x="4089" y="4161"/>
                  </a:cubicBezTo>
                  <a:cubicBezTo>
                    <a:pt x="4114" y="4140"/>
                    <a:pt x="4140" y="4115"/>
                    <a:pt x="4165" y="4089"/>
                  </a:cubicBezTo>
                  <a:cubicBezTo>
                    <a:pt x="4259" y="3996"/>
                    <a:pt x="4343" y="3898"/>
                    <a:pt x="4428" y="3801"/>
                  </a:cubicBezTo>
                  <a:cubicBezTo>
                    <a:pt x="4602" y="3606"/>
                    <a:pt x="4763" y="3398"/>
                    <a:pt x="4916" y="3181"/>
                  </a:cubicBezTo>
                  <a:cubicBezTo>
                    <a:pt x="5009" y="3058"/>
                    <a:pt x="5094" y="2931"/>
                    <a:pt x="5170" y="2800"/>
                  </a:cubicBezTo>
                  <a:cubicBezTo>
                    <a:pt x="5179" y="2787"/>
                    <a:pt x="5179" y="2774"/>
                    <a:pt x="5179" y="2757"/>
                  </a:cubicBezTo>
                  <a:cubicBezTo>
                    <a:pt x="5185" y="2751"/>
                    <a:pt x="5192" y="2744"/>
                    <a:pt x="5199" y="2740"/>
                  </a:cubicBezTo>
                  <a:lnTo>
                    <a:pt x="5199" y="2740"/>
                  </a:lnTo>
                  <a:cubicBezTo>
                    <a:pt x="5200" y="2739"/>
                    <a:pt x="5201" y="2738"/>
                    <a:pt x="5204" y="2736"/>
                  </a:cubicBezTo>
                  <a:lnTo>
                    <a:pt x="5204" y="2736"/>
                  </a:lnTo>
                  <a:cubicBezTo>
                    <a:pt x="5204" y="2736"/>
                    <a:pt x="5204" y="2736"/>
                    <a:pt x="5204" y="2736"/>
                  </a:cubicBezTo>
                  <a:lnTo>
                    <a:pt x="5217" y="2728"/>
                  </a:lnTo>
                  <a:lnTo>
                    <a:pt x="5238" y="2706"/>
                  </a:lnTo>
                  <a:lnTo>
                    <a:pt x="5281" y="2668"/>
                  </a:lnTo>
                  <a:cubicBezTo>
                    <a:pt x="5336" y="2622"/>
                    <a:pt x="5391" y="2575"/>
                    <a:pt x="5450" y="2528"/>
                  </a:cubicBezTo>
                  <a:cubicBezTo>
                    <a:pt x="5510" y="2482"/>
                    <a:pt x="5573" y="2443"/>
                    <a:pt x="5641" y="2405"/>
                  </a:cubicBezTo>
                  <a:cubicBezTo>
                    <a:pt x="5671" y="2393"/>
                    <a:pt x="5696" y="2380"/>
                    <a:pt x="5726" y="2371"/>
                  </a:cubicBezTo>
                  <a:cubicBezTo>
                    <a:pt x="5887" y="2388"/>
                    <a:pt x="6044" y="2410"/>
                    <a:pt x="6205" y="2427"/>
                  </a:cubicBezTo>
                  <a:cubicBezTo>
                    <a:pt x="6333" y="2439"/>
                    <a:pt x="6464" y="2452"/>
                    <a:pt x="6591" y="2465"/>
                  </a:cubicBezTo>
                  <a:cubicBezTo>
                    <a:pt x="6502" y="2520"/>
                    <a:pt x="6417" y="2579"/>
                    <a:pt x="6337" y="2643"/>
                  </a:cubicBezTo>
                  <a:cubicBezTo>
                    <a:pt x="6322" y="2639"/>
                    <a:pt x="6307" y="2637"/>
                    <a:pt x="6292" y="2637"/>
                  </a:cubicBezTo>
                  <a:cubicBezTo>
                    <a:pt x="6258" y="2637"/>
                    <a:pt x="6223" y="2646"/>
                    <a:pt x="6197" y="2664"/>
                  </a:cubicBezTo>
                  <a:cubicBezTo>
                    <a:pt x="6146" y="2698"/>
                    <a:pt x="6104" y="2732"/>
                    <a:pt x="6057" y="2770"/>
                  </a:cubicBezTo>
                  <a:lnTo>
                    <a:pt x="6095" y="2740"/>
                  </a:lnTo>
                  <a:lnTo>
                    <a:pt x="6095" y="2740"/>
                  </a:lnTo>
                  <a:cubicBezTo>
                    <a:pt x="5930" y="2889"/>
                    <a:pt x="5730" y="2999"/>
                    <a:pt x="5544" y="3118"/>
                  </a:cubicBezTo>
                  <a:cubicBezTo>
                    <a:pt x="5353" y="3232"/>
                    <a:pt x="5158" y="3364"/>
                    <a:pt x="5013" y="3542"/>
                  </a:cubicBezTo>
                  <a:cubicBezTo>
                    <a:pt x="4967" y="3597"/>
                    <a:pt x="4929" y="3657"/>
                    <a:pt x="4895" y="3720"/>
                  </a:cubicBezTo>
                  <a:cubicBezTo>
                    <a:pt x="4861" y="3788"/>
                    <a:pt x="4840" y="3856"/>
                    <a:pt x="4827" y="3932"/>
                  </a:cubicBezTo>
                  <a:lnTo>
                    <a:pt x="4827" y="3941"/>
                  </a:lnTo>
                  <a:cubicBezTo>
                    <a:pt x="4818" y="4013"/>
                    <a:pt x="4827" y="4081"/>
                    <a:pt x="4848" y="4149"/>
                  </a:cubicBezTo>
                  <a:cubicBezTo>
                    <a:pt x="4874" y="4208"/>
                    <a:pt x="4907" y="4267"/>
                    <a:pt x="4954" y="4314"/>
                  </a:cubicBezTo>
                  <a:cubicBezTo>
                    <a:pt x="5001" y="4365"/>
                    <a:pt x="5060" y="4395"/>
                    <a:pt x="5128" y="4403"/>
                  </a:cubicBezTo>
                  <a:cubicBezTo>
                    <a:pt x="5140" y="4404"/>
                    <a:pt x="5152" y="4405"/>
                    <a:pt x="5164" y="4405"/>
                  </a:cubicBezTo>
                  <a:cubicBezTo>
                    <a:pt x="5203" y="4405"/>
                    <a:pt x="5241" y="4399"/>
                    <a:pt x="5276" y="4386"/>
                  </a:cubicBezTo>
                  <a:cubicBezTo>
                    <a:pt x="5285" y="4382"/>
                    <a:pt x="5298" y="4378"/>
                    <a:pt x="5306" y="4369"/>
                  </a:cubicBezTo>
                  <a:lnTo>
                    <a:pt x="5340" y="4352"/>
                  </a:lnTo>
                  <a:cubicBezTo>
                    <a:pt x="5357" y="4344"/>
                    <a:pt x="5370" y="4335"/>
                    <a:pt x="5387" y="4322"/>
                  </a:cubicBezTo>
                  <a:cubicBezTo>
                    <a:pt x="5446" y="4276"/>
                    <a:pt x="5501" y="4221"/>
                    <a:pt x="5552" y="4165"/>
                  </a:cubicBezTo>
                  <a:cubicBezTo>
                    <a:pt x="5603" y="4110"/>
                    <a:pt x="5650" y="4059"/>
                    <a:pt x="5696" y="4004"/>
                  </a:cubicBezTo>
                  <a:cubicBezTo>
                    <a:pt x="5883" y="3784"/>
                    <a:pt x="6040" y="3542"/>
                    <a:pt x="6167" y="3283"/>
                  </a:cubicBezTo>
                  <a:cubicBezTo>
                    <a:pt x="6205" y="3211"/>
                    <a:pt x="6235" y="3139"/>
                    <a:pt x="6269" y="3063"/>
                  </a:cubicBezTo>
                  <a:lnTo>
                    <a:pt x="6303" y="3033"/>
                  </a:lnTo>
                  <a:cubicBezTo>
                    <a:pt x="6354" y="2986"/>
                    <a:pt x="6400" y="2927"/>
                    <a:pt x="6439" y="2863"/>
                  </a:cubicBezTo>
                  <a:lnTo>
                    <a:pt x="6451" y="2825"/>
                  </a:lnTo>
                  <a:cubicBezTo>
                    <a:pt x="6451" y="2821"/>
                    <a:pt x="6451" y="2812"/>
                    <a:pt x="6451" y="2808"/>
                  </a:cubicBezTo>
                  <a:cubicBezTo>
                    <a:pt x="6477" y="2791"/>
                    <a:pt x="6502" y="2774"/>
                    <a:pt x="6528" y="2757"/>
                  </a:cubicBezTo>
                  <a:cubicBezTo>
                    <a:pt x="6608" y="2702"/>
                    <a:pt x="6693" y="2656"/>
                    <a:pt x="6778" y="2609"/>
                  </a:cubicBezTo>
                  <a:lnTo>
                    <a:pt x="6812" y="2592"/>
                  </a:lnTo>
                  <a:lnTo>
                    <a:pt x="6812" y="2592"/>
                  </a:lnTo>
                  <a:cubicBezTo>
                    <a:pt x="6804" y="2595"/>
                    <a:pt x="6801" y="2597"/>
                    <a:pt x="6801" y="2597"/>
                  </a:cubicBezTo>
                  <a:cubicBezTo>
                    <a:pt x="6800" y="2597"/>
                    <a:pt x="6821" y="2587"/>
                    <a:pt x="6825" y="2583"/>
                  </a:cubicBezTo>
                  <a:lnTo>
                    <a:pt x="6892" y="2550"/>
                  </a:lnTo>
                  <a:cubicBezTo>
                    <a:pt x="6939" y="2528"/>
                    <a:pt x="6986" y="2511"/>
                    <a:pt x="7032" y="2494"/>
                  </a:cubicBezTo>
                  <a:lnTo>
                    <a:pt x="7045" y="2486"/>
                  </a:lnTo>
                  <a:cubicBezTo>
                    <a:pt x="7141" y="2490"/>
                    <a:pt x="7236" y="2492"/>
                    <a:pt x="7331" y="2492"/>
                  </a:cubicBezTo>
                  <a:cubicBezTo>
                    <a:pt x="7427" y="2492"/>
                    <a:pt x="7522" y="2490"/>
                    <a:pt x="7618" y="2486"/>
                  </a:cubicBezTo>
                  <a:cubicBezTo>
                    <a:pt x="7859" y="2473"/>
                    <a:pt x="8097" y="2439"/>
                    <a:pt x="8330" y="2388"/>
                  </a:cubicBezTo>
                  <a:cubicBezTo>
                    <a:pt x="8445" y="2367"/>
                    <a:pt x="8555" y="2337"/>
                    <a:pt x="8665" y="2304"/>
                  </a:cubicBezTo>
                  <a:cubicBezTo>
                    <a:pt x="8780" y="2261"/>
                    <a:pt x="8894" y="2210"/>
                    <a:pt x="8996" y="2142"/>
                  </a:cubicBezTo>
                  <a:cubicBezTo>
                    <a:pt x="9043" y="2113"/>
                    <a:pt x="9090" y="2083"/>
                    <a:pt x="9136" y="2053"/>
                  </a:cubicBezTo>
                  <a:cubicBezTo>
                    <a:pt x="9245" y="1974"/>
                    <a:pt x="9178" y="1816"/>
                    <a:pt x="9064" y="1816"/>
                  </a:cubicBezTo>
                  <a:cubicBezTo>
                    <a:pt x="9049" y="1816"/>
                    <a:pt x="9033" y="1818"/>
                    <a:pt x="9017" y="1824"/>
                  </a:cubicBezTo>
                  <a:cubicBezTo>
                    <a:pt x="8911" y="1862"/>
                    <a:pt x="8801" y="1888"/>
                    <a:pt x="8691" y="1918"/>
                  </a:cubicBezTo>
                  <a:cubicBezTo>
                    <a:pt x="8585" y="1951"/>
                    <a:pt x="8479" y="1985"/>
                    <a:pt x="8368" y="2015"/>
                  </a:cubicBezTo>
                  <a:lnTo>
                    <a:pt x="8288" y="2036"/>
                  </a:lnTo>
                  <a:lnTo>
                    <a:pt x="8250" y="2045"/>
                  </a:lnTo>
                  <a:lnTo>
                    <a:pt x="8229" y="2049"/>
                  </a:lnTo>
                  <a:lnTo>
                    <a:pt x="8199" y="2053"/>
                  </a:lnTo>
                  <a:lnTo>
                    <a:pt x="8161" y="2062"/>
                  </a:lnTo>
                  <a:lnTo>
                    <a:pt x="8072" y="2079"/>
                  </a:lnTo>
                  <a:cubicBezTo>
                    <a:pt x="7961" y="2096"/>
                    <a:pt x="7847" y="2108"/>
                    <a:pt x="7736" y="2117"/>
                  </a:cubicBezTo>
                  <a:cubicBezTo>
                    <a:pt x="7584" y="2130"/>
                    <a:pt x="7432" y="2135"/>
                    <a:pt x="7280" y="2135"/>
                  </a:cubicBezTo>
                  <a:cubicBezTo>
                    <a:pt x="7233" y="2135"/>
                    <a:pt x="7186" y="2135"/>
                    <a:pt x="7138" y="2134"/>
                  </a:cubicBezTo>
                  <a:cubicBezTo>
                    <a:pt x="7109" y="2125"/>
                    <a:pt x="7075" y="2117"/>
                    <a:pt x="7041" y="2108"/>
                  </a:cubicBezTo>
                  <a:lnTo>
                    <a:pt x="7024" y="2100"/>
                  </a:lnTo>
                  <a:lnTo>
                    <a:pt x="7020" y="2100"/>
                  </a:lnTo>
                  <a:lnTo>
                    <a:pt x="6969" y="2083"/>
                  </a:lnTo>
                  <a:cubicBezTo>
                    <a:pt x="6905" y="2057"/>
                    <a:pt x="6846" y="2032"/>
                    <a:pt x="6786" y="1998"/>
                  </a:cubicBezTo>
                  <a:cubicBezTo>
                    <a:pt x="6757" y="1981"/>
                    <a:pt x="6727" y="1968"/>
                    <a:pt x="6697" y="1951"/>
                  </a:cubicBezTo>
                  <a:lnTo>
                    <a:pt x="6659" y="1926"/>
                  </a:lnTo>
                  <a:lnTo>
                    <a:pt x="6642" y="1913"/>
                  </a:lnTo>
                  <a:lnTo>
                    <a:pt x="6642" y="1913"/>
                  </a:lnTo>
                  <a:cubicBezTo>
                    <a:pt x="6650" y="1919"/>
                    <a:pt x="6652" y="1921"/>
                    <a:pt x="6652" y="1921"/>
                  </a:cubicBezTo>
                  <a:cubicBezTo>
                    <a:pt x="6652" y="1921"/>
                    <a:pt x="6647" y="1918"/>
                    <a:pt x="6642" y="1913"/>
                  </a:cubicBezTo>
                  <a:lnTo>
                    <a:pt x="6642" y="1913"/>
                  </a:lnTo>
                  <a:lnTo>
                    <a:pt x="6642" y="1913"/>
                  </a:lnTo>
                  <a:lnTo>
                    <a:pt x="6638" y="1896"/>
                  </a:lnTo>
                  <a:cubicBezTo>
                    <a:pt x="6634" y="1871"/>
                    <a:pt x="6625" y="1850"/>
                    <a:pt x="6617" y="1824"/>
                  </a:cubicBezTo>
                  <a:cubicBezTo>
                    <a:pt x="6604" y="1778"/>
                    <a:pt x="6587" y="1731"/>
                    <a:pt x="6574" y="1684"/>
                  </a:cubicBezTo>
                  <a:cubicBezTo>
                    <a:pt x="6545" y="1595"/>
                    <a:pt x="6515" y="1506"/>
                    <a:pt x="6481" y="1417"/>
                  </a:cubicBezTo>
                  <a:cubicBezTo>
                    <a:pt x="6417" y="1235"/>
                    <a:pt x="6350" y="1057"/>
                    <a:pt x="6277" y="883"/>
                  </a:cubicBezTo>
                  <a:cubicBezTo>
                    <a:pt x="6205" y="700"/>
                    <a:pt x="6125" y="522"/>
                    <a:pt x="6036" y="352"/>
                  </a:cubicBezTo>
                  <a:cubicBezTo>
                    <a:pt x="5951" y="183"/>
                    <a:pt x="5794" y="60"/>
                    <a:pt x="5612" y="13"/>
                  </a:cubicBezTo>
                  <a:cubicBezTo>
                    <a:pt x="5576" y="5"/>
                    <a:pt x="5539" y="0"/>
                    <a:pt x="5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8633907" y="626750"/>
              <a:ext cx="3872" cy="1261"/>
            </a:xfrm>
            <a:custGeom>
              <a:avLst/>
              <a:gdLst/>
              <a:ahLst/>
              <a:cxnLst/>
              <a:rect l="l" t="t" r="r" b="b"/>
              <a:pathLst>
                <a:path w="43" h="14" extrusionOk="0">
                  <a:moveTo>
                    <a:pt x="0" y="1"/>
                  </a:moveTo>
                  <a:lnTo>
                    <a:pt x="43" y="13"/>
                  </a:lnTo>
                  <a:lnTo>
                    <a:pt x="43" y="13"/>
                  </a:lnTo>
                  <a:lnTo>
                    <a:pt x="17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8957381" y="758500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8808792" y="1389780"/>
              <a:ext cx="248372" cy="146790"/>
            </a:xfrm>
            <a:custGeom>
              <a:avLst/>
              <a:gdLst/>
              <a:ahLst/>
              <a:cxnLst/>
              <a:rect l="l" t="t" r="r" b="b"/>
              <a:pathLst>
                <a:path w="2758" h="1630" extrusionOk="0">
                  <a:moveTo>
                    <a:pt x="483" y="0"/>
                  </a:moveTo>
                  <a:cubicBezTo>
                    <a:pt x="427" y="0"/>
                    <a:pt x="372" y="4"/>
                    <a:pt x="319" y="10"/>
                  </a:cubicBezTo>
                  <a:cubicBezTo>
                    <a:pt x="260" y="15"/>
                    <a:pt x="204" y="32"/>
                    <a:pt x="158" y="66"/>
                  </a:cubicBezTo>
                  <a:cubicBezTo>
                    <a:pt x="120" y="87"/>
                    <a:pt x="90" y="117"/>
                    <a:pt x="69" y="159"/>
                  </a:cubicBezTo>
                  <a:cubicBezTo>
                    <a:pt x="39" y="189"/>
                    <a:pt x="22" y="231"/>
                    <a:pt x="14" y="273"/>
                  </a:cubicBezTo>
                  <a:cubicBezTo>
                    <a:pt x="1" y="329"/>
                    <a:pt x="5" y="384"/>
                    <a:pt x="22" y="439"/>
                  </a:cubicBezTo>
                  <a:cubicBezTo>
                    <a:pt x="31" y="490"/>
                    <a:pt x="48" y="541"/>
                    <a:pt x="73" y="587"/>
                  </a:cubicBezTo>
                  <a:cubicBezTo>
                    <a:pt x="98" y="659"/>
                    <a:pt x="137" y="727"/>
                    <a:pt x="179" y="791"/>
                  </a:cubicBezTo>
                  <a:cubicBezTo>
                    <a:pt x="251" y="901"/>
                    <a:pt x="340" y="999"/>
                    <a:pt x="442" y="1079"/>
                  </a:cubicBezTo>
                  <a:cubicBezTo>
                    <a:pt x="548" y="1164"/>
                    <a:pt x="663" y="1240"/>
                    <a:pt x="781" y="1300"/>
                  </a:cubicBezTo>
                  <a:cubicBezTo>
                    <a:pt x="909" y="1355"/>
                    <a:pt x="1044" y="1402"/>
                    <a:pt x="1180" y="1440"/>
                  </a:cubicBezTo>
                  <a:cubicBezTo>
                    <a:pt x="1244" y="1457"/>
                    <a:pt x="1307" y="1465"/>
                    <a:pt x="1371" y="1478"/>
                  </a:cubicBezTo>
                  <a:cubicBezTo>
                    <a:pt x="1435" y="1486"/>
                    <a:pt x="1511" y="1499"/>
                    <a:pt x="1583" y="1503"/>
                  </a:cubicBezTo>
                  <a:lnTo>
                    <a:pt x="1613" y="1508"/>
                  </a:lnTo>
                  <a:cubicBezTo>
                    <a:pt x="1816" y="1534"/>
                    <a:pt x="2015" y="1629"/>
                    <a:pt x="2219" y="1629"/>
                  </a:cubicBezTo>
                  <a:cubicBezTo>
                    <a:pt x="2278" y="1629"/>
                    <a:pt x="2337" y="1621"/>
                    <a:pt x="2397" y="1601"/>
                  </a:cubicBezTo>
                  <a:cubicBezTo>
                    <a:pt x="2609" y="1529"/>
                    <a:pt x="2758" y="1253"/>
                    <a:pt x="2626" y="1075"/>
                  </a:cubicBezTo>
                  <a:cubicBezTo>
                    <a:pt x="2580" y="1020"/>
                    <a:pt x="2520" y="978"/>
                    <a:pt x="2457" y="948"/>
                  </a:cubicBezTo>
                  <a:lnTo>
                    <a:pt x="2452" y="944"/>
                  </a:lnTo>
                  <a:cubicBezTo>
                    <a:pt x="2058" y="719"/>
                    <a:pt x="1697" y="435"/>
                    <a:pt x="1299" y="227"/>
                  </a:cubicBezTo>
                  <a:cubicBezTo>
                    <a:pt x="1155" y="150"/>
                    <a:pt x="1002" y="91"/>
                    <a:pt x="845" y="49"/>
                  </a:cubicBezTo>
                  <a:cubicBezTo>
                    <a:pt x="747" y="23"/>
                    <a:pt x="646" y="10"/>
                    <a:pt x="544" y="2"/>
                  </a:cubicBezTo>
                  <a:cubicBezTo>
                    <a:pt x="523" y="1"/>
                    <a:pt x="503" y="0"/>
                    <a:pt x="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8800057" y="1237498"/>
              <a:ext cx="231531" cy="146519"/>
            </a:xfrm>
            <a:custGeom>
              <a:avLst/>
              <a:gdLst/>
              <a:ahLst/>
              <a:cxnLst/>
              <a:rect l="l" t="t" r="r" b="b"/>
              <a:pathLst>
                <a:path w="2571" h="1627" extrusionOk="0">
                  <a:moveTo>
                    <a:pt x="632" y="1"/>
                  </a:moveTo>
                  <a:cubicBezTo>
                    <a:pt x="573" y="1"/>
                    <a:pt x="518" y="9"/>
                    <a:pt x="463" y="22"/>
                  </a:cubicBezTo>
                  <a:cubicBezTo>
                    <a:pt x="408" y="35"/>
                    <a:pt x="357" y="56"/>
                    <a:pt x="306" y="81"/>
                  </a:cubicBezTo>
                  <a:cubicBezTo>
                    <a:pt x="255" y="111"/>
                    <a:pt x="212" y="145"/>
                    <a:pt x="170" y="183"/>
                  </a:cubicBezTo>
                  <a:cubicBezTo>
                    <a:pt x="162" y="192"/>
                    <a:pt x="149" y="204"/>
                    <a:pt x="140" y="213"/>
                  </a:cubicBezTo>
                  <a:cubicBezTo>
                    <a:pt x="115" y="247"/>
                    <a:pt x="89" y="281"/>
                    <a:pt x="68" y="315"/>
                  </a:cubicBezTo>
                  <a:cubicBezTo>
                    <a:pt x="64" y="327"/>
                    <a:pt x="55" y="340"/>
                    <a:pt x="51" y="353"/>
                  </a:cubicBezTo>
                  <a:cubicBezTo>
                    <a:pt x="34" y="387"/>
                    <a:pt x="22" y="429"/>
                    <a:pt x="13" y="467"/>
                  </a:cubicBezTo>
                  <a:cubicBezTo>
                    <a:pt x="0" y="548"/>
                    <a:pt x="5" y="628"/>
                    <a:pt x="26" y="709"/>
                  </a:cubicBezTo>
                  <a:cubicBezTo>
                    <a:pt x="26" y="722"/>
                    <a:pt x="34" y="739"/>
                    <a:pt x="39" y="751"/>
                  </a:cubicBezTo>
                  <a:cubicBezTo>
                    <a:pt x="55" y="790"/>
                    <a:pt x="72" y="828"/>
                    <a:pt x="94" y="862"/>
                  </a:cubicBezTo>
                  <a:cubicBezTo>
                    <a:pt x="128" y="913"/>
                    <a:pt x="166" y="959"/>
                    <a:pt x="212" y="1002"/>
                  </a:cubicBezTo>
                  <a:cubicBezTo>
                    <a:pt x="285" y="1061"/>
                    <a:pt x="361" y="1116"/>
                    <a:pt x="446" y="1159"/>
                  </a:cubicBezTo>
                  <a:cubicBezTo>
                    <a:pt x="514" y="1197"/>
                    <a:pt x="577" y="1235"/>
                    <a:pt x="645" y="1269"/>
                  </a:cubicBezTo>
                  <a:cubicBezTo>
                    <a:pt x="1175" y="1528"/>
                    <a:pt x="1684" y="1600"/>
                    <a:pt x="2274" y="1625"/>
                  </a:cubicBezTo>
                  <a:cubicBezTo>
                    <a:pt x="2288" y="1626"/>
                    <a:pt x="2302" y="1626"/>
                    <a:pt x="2316" y="1626"/>
                  </a:cubicBezTo>
                  <a:cubicBezTo>
                    <a:pt x="2395" y="1626"/>
                    <a:pt x="2481" y="1613"/>
                    <a:pt x="2524" y="1545"/>
                  </a:cubicBezTo>
                  <a:cubicBezTo>
                    <a:pt x="2571" y="1464"/>
                    <a:pt x="2532" y="1375"/>
                    <a:pt x="2490" y="1299"/>
                  </a:cubicBezTo>
                  <a:cubicBezTo>
                    <a:pt x="2388" y="1103"/>
                    <a:pt x="2257" y="925"/>
                    <a:pt x="2100" y="768"/>
                  </a:cubicBezTo>
                  <a:cubicBezTo>
                    <a:pt x="1748" y="412"/>
                    <a:pt x="1290" y="166"/>
                    <a:pt x="806" y="26"/>
                  </a:cubicBezTo>
                  <a:cubicBezTo>
                    <a:pt x="747" y="13"/>
                    <a:pt x="692" y="5"/>
                    <a:pt x="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8781685" y="1067566"/>
              <a:ext cx="202264" cy="170384"/>
            </a:xfrm>
            <a:custGeom>
              <a:avLst/>
              <a:gdLst/>
              <a:ahLst/>
              <a:cxnLst/>
              <a:rect l="l" t="t" r="r" b="b"/>
              <a:pathLst>
                <a:path w="2246" h="1892" extrusionOk="0">
                  <a:moveTo>
                    <a:pt x="468" y="0"/>
                  </a:moveTo>
                  <a:cubicBezTo>
                    <a:pt x="414" y="0"/>
                    <a:pt x="360" y="9"/>
                    <a:pt x="310" y="26"/>
                  </a:cubicBezTo>
                  <a:cubicBezTo>
                    <a:pt x="238" y="51"/>
                    <a:pt x="175" y="94"/>
                    <a:pt x="124" y="149"/>
                  </a:cubicBezTo>
                  <a:cubicBezTo>
                    <a:pt x="77" y="204"/>
                    <a:pt x="43" y="267"/>
                    <a:pt x="26" y="340"/>
                  </a:cubicBezTo>
                  <a:cubicBezTo>
                    <a:pt x="1" y="429"/>
                    <a:pt x="5" y="522"/>
                    <a:pt x="35" y="607"/>
                  </a:cubicBezTo>
                  <a:cubicBezTo>
                    <a:pt x="77" y="755"/>
                    <a:pt x="175" y="865"/>
                    <a:pt x="276" y="976"/>
                  </a:cubicBezTo>
                  <a:cubicBezTo>
                    <a:pt x="408" y="1121"/>
                    <a:pt x="1615" y="1891"/>
                    <a:pt x="2065" y="1891"/>
                  </a:cubicBezTo>
                  <a:cubicBezTo>
                    <a:pt x="2180" y="1891"/>
                    <a:pt x="2246" y="1841"/>
                    <a:pt x="2232" y="1718"/>
                  </a:cubicBezTo>
                  <a:cubicBezTo>
                    <a:pt x="2172" y="1218"/>
                    <a:pt x="1481" y="658"/>
                    <a:pt x="1125" y="335"/>
                  </a:cubicBezTo>
                  <a:cubicBezTo>
                    <a:pt x="1023" y="242"/>
                    <a:pt x="917" y="166"/>
                    <a:pt x="798" y="102"/>
                  </a:cubicBezTo>
                  <a:cubicBezTo>
                    <a:pt x="735" y="64"/>
                    <a:pt x="667" y="34"/>
                    <a:pt x="595" y="17"/>
                  </a:cubicBezTo>
                  <a:cubicBezTo>
                    <a:pt x="553" y="6"/>
                    <a:pt x="510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8864625" y="1050726"/>
              <a:ext cx="6214" cy="4323"/>
            </a:xfrm>
            <a:custGeom>
              <a:avLst/>
              <a:gdLst/>
              <a:ahLst/>
              <a:cxnLst/>
              <a:rect l="l" t="t" r="r" b="b"/>
              <a:pathLst>
                <a:path w="69" h="48" extrusionOk="0">
                  <a:moveTo>
                    <a:pt x="68" y="47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8756110" y="904838"/>
              <a:ext cx="196410" cy="166061"/>
            </a:xfrm>
            <a:custGeom>
              <a:avLst/>
              <a:gdLst/>
              <a:ahLst/>
              <a:cxnLst/>
              <a:rect l="l" t="t" r="r" b="b"/>
              <a:pathLst>
                <a:path w="2181" h="1844" extrusionOk="0">
                  <a:moveTo>
                    <a:pt x="459" y="0"/>
                  </a:moveTo>
                  <a:cubicBezTo>
                    <a:pt x="433" y="0"/>
                    <a:pt x="408" y="0"/>
                    <a:pt x="387" y="5"/>
                  </a:cubicBezTo>
                  <a:cubicBezTo>
                    <a:pt x="336" y="9"/>
                    <a:pt x="285" y="17"/>
                    <a:pt x="234" y="34"/>
                  </a:cubicBezTo>
                  <a:lnTo>
                    <a:pt x="158" y="68"/>
                  </a:lnTo>
                  <a:cubicBezTo>
                    <a:pt x="119" y="94"/>
                    <a:pt x="90" y="123"/>
                    <a:pt x="68" y="162"/>
                  </a:cubicBezTo>
                  <a:cubicBezTo>
                    <a:pt x="47" y="183"/>
                    <a:pt x="35" y="208"/>
                    <a:pt x="26" y="238"/>
                  </a:cubicBezTo>
                  <a:cubicBezTo>
                    <a:pt x="9" y="276"/>
                    <a:pt x="1" y="319"/>
                    <a:pt x="5" y="361"/>
                  </a:cubicBezTo>
                  <a:cubicBezTo>
                    <a:pt x="9" y="501"/>
                    <a:pt x="51" y="632"/>
                    <a:pt x="128" y="747"/>
                  </a:cubicBezTo>
                  <a:cubicBezTo>
                    <a:pt x="166" y="806"/>
                    <a:pt x="213" y="861"/>
                    <a:pt x="259" y="912"/>
                  </a:cubicBezTo>
                  <a:cubicBezTo>
                    <a:pt x="289" y="946"/>
                    <a:pt x="323" y="976"/>
                    <a:pt x="357" y="1001"/>
                  </a:cubicBezTo>
                  <a:cubicBezTo>
                    <a:pt x="433" y="1065"/>
                    <a:pt x="514" y="1124"/>
                    <a:pt x="594" y="1184"/>
                  </a:cubicBezTo>
                  <a:lnTo>
                    <a:pt x="883" y="1392"/>
                  </a:lnTo>
                  <a:cubicBezTo>
                    <a:pt x="1063" y="1524"/>
                    <a:pt x="1429" y="1843"/>
                    <a:pt x="1705" y="1843"/>
                  </a:cubicBezTo>
                  <a:cubicBezTo>
                    <a:pt x="1819" y="1843"/>
                    <a:pt x="1917" y="1789"/>
                    <a:pt x="1981" y="1646"/>
                  </a:cubicBezTo>
                  <a:cubicBezTo>
                    <a:pt x="2181" y="1205"/>
                    <a:pt x="1506" y="548"/>
                    <a:pt x="1069" y="238"/>
                  </a:cubicBezTo>
                  <a:cubicBezTo>
                    <a:pt x="1010" y="196"/>
                    <a:pt x="946" y="157"/>
                    <a:pt x="883" y="119"/>
                  </a:cubicBezTo>
                  <a:cubicBezTo>
                    <a:pt x="819" y="85"/>
                    <a:pt x="751" y="60"/>
                    <a:pt x="683" y="34"/>
                  </a:cubicBezTo>
                  <a:cubicBezTo>
                    <a:pt x="607" y="13"/>
                    <a:pt x="535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8769528" y="703206"/>
              <a:ext cx="182451" cy="204155"/>
            </a:xfrm>
            <a:custGeom>
              <a:avLst/>
              <a:gdLst/>
              <a:ahLst/>
              <a:cxnLst/>
              <a:rect l="l" t="t" r="r" b="b"/>
              <a:pathLst>
                <a:path w="2026" h="2267" extrusionOk="0">
                  <a:moveTo>
                    <a:pt x="508" y="1"/>
                  </a:moveTo>
                  <a:cubicBezTo>
                    <a:pt x="474" y="1"/>
                    <a:pt x="439" y="4"/>
                    <a:pt x="403" y="13"/>
                  </a:cubicBezTo>
                  <a:cubicBezTo>
                    <a:pt x="161" y="72"/>
                    <a:pt x="13" y="331"/>
                    <a:pt x="4" y="577"/>
                  </a:cubicBezTo>
                  <a:cubicBezTo>
                    <a:pt x="0" y="823"/>
                    <a:pt x="106" y="1052"/>
                    <a:pt x="233" y="1264"/>
                  </a:cubicBezTo>
                  <a:cubicBezTo>
                    <a:pt x="437" y="1616"/>
                    <a:pt x="819" y="2142"/>
                    <a:pt x="1247" y="2248"/>
                  </a:cubicBezTo>
                  <a:cubicBezTo>
                    <a:pt x="1299" y="2261"/>
                    <a:pt x="1346" y="2267"/>
                    <a:pt x="1387" y="2267"/>
                  </a:cubicBezTo>
                  <a:cubicBezTo>
                    <a:pt x="2025" y="2267"/>
                    <a:pt x="1400" y="812"/>
                    <a:pt x="1149" y="445"/>
                  </a:cubicBezTo>
                  <a:cubicBezTo>
                    <a:pt x="1073" y="327"/>
                    <a:pt x="976" y="220"/>
                    <a:pt x="865" y="136"/>
                  </a:cubicBezTo>
                  <a:cubicBezTo>
                    <a:pt x="755" y="52"/>
                    <a:pt x="635" y="1"/>
                    <a:pt x="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8942072" y="836847"/>
              <a:ext cx="138415" cy="182541"/>
            </a:xfrm>
            <a:custGeom>
              <a:avLst/>
              <a:gdLst/>
              <a:ahLst/>
              <a:cxnLst/>
              <a:rect l="l" t="t" r="r" b="b"/>
              <a:pathLst>
                <a:path w="1537" h="2027" extrusionOk="0">
                  <a:moveTo>
                    <a:pt x="772" y="0"/>
                  </a:moveTo>
                  <a:cubicBezTo>
                    <a:pt x="729" y="0"/>
                    <a:pt x="685" y="6"/>
                    <a:pt x="642" y="17"/>
                  </a:cubicBezTo>
                  <a:cubicBezTo>
                    <a:pt x="599" y="30"/>
                    <a:pt x="557" y="47"/>
                    <a:pt x="519" y="73"/>
                  </a:cubicBezTo>
                  <a:cubicBezTo>
                    <a:pt x="497" y="81"/>
                    <a:pt x="480" y="90"/>
                    <a:pt x="463" y="102"/>
                  </a:cubicBezTo>
                  <a:cubicBezTo>
                    <a:pt x="345" y="191"/>
                    <a:pt x="247" y="310"/>
                    <a:pt x="188" y="446"/>
                  </a:cubicBezTo>
                  <a:cubicBezTo>
                    <a:pt x="137" y="560"/>
                    <a:pt x="103" y="683"/>
                    <a:pt x="82" y="811"/>
                  </a:cubicBezTo>
                  <a:cubicBezTo>
                    <a:pt x="73" y="891"/>
                    <a:pt x="65" y="976"/>
                    <a:pt x="61" y="1057"/>
                  </a:cubicBezTo>
                  <a:cubicBezTo>
                    <a:pt x="46" y="1282"/>
                    <a:pt x="0" y="2027"/>
                    <a:pt x="319" y="2027"/>
                  </a:cubicBezTo>
                  <a:cubicBezTo>
                    <a:pt x="385" y="2027"/>
                    <a:pt x="466" y="1995"/>
                    <a:pt x="565" y="1922"/>
                  </a:cubicBezTo>
                  <a:cubicBezTo>
                    <a:pt x="667" y="1833"/>
                    <a:pt x="748" y="1722"/>
                    <a:pt x="799" y="1604"/>
                  </a:cubicBezTo>
                  <a:cubicBezTo>
                    <a:pt x="981" y="1243"/>
                    <a:pt x="1537" y="289"/>
                    <a:pt x="977" y="47"/>
                  </a:cubicBezTo>
                  <a:cubicBezTo>
                    <a:pt x="911" y="16"/>
                    <a:pt x="842" y="0"/>
                    <a:pt x="7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8983407" y="965894"/>
              <a:ext cx="183442" cy="222796"/>
            </a:xfrm>
            <a:custGeom>
              <a:avLst/>
              <a:gdLst/>
              <a:ahLst/>
              <a:cxnLst/>
              <a:rect l="l" t="t" r="r" b="b"/>
              <a:pathLst>
                <a:path w="2037" h="2474" extrusionOk="0">
                  <a:moveTo>
                    <a:pt x="1278" y="1"/>
                  </a:moveTo>
                  <a:cubicBezTo>
                    <a:pt x="1253" y="1"/>
                    <a:pt x="1229" y="2"/>
                    <a:pt x="1205" y="5"/>
                  </a:cubicBezTo>
                  <a:cubicBezTo>
                    <a:pt x="1167" y="10"/>
                    <a:pt x="1128" y="22"/>
                    <a:pt x="1095" y="43"/>
                  </a:cubicBezTo>
                  <a:cubicBezTo>
                    <a:pt x="895" y="192"/>
                    <a:pt x="721" y="374"/>
                    <a:pt x="577" y="574"/>
                  </a:cubicBezTo>
                  <a:cubicBezTo>
                    <a:pt x="221" y="1083"/>
                    <a:pt x="0" y="1888"/>
                    <a:pt x="293" y="2474"/>
                  </a:cubicBezTo>
                  <a:cubicBezTo>
                    <a:pt x="628" y="2338"/>
                    <a:pt x="844" y="2011"/>
                    <a:pt x="997" y="1681"/>
                  </a:cubicBezTo>
                  <a:cubicBezTo>
                    <a:pt x="1107" y="1456"/>
                    <a:pt x="2036" y="141"/>
                    <a:pt x="1396" y="10"/>
                  </a:cubicBezTo>
                  <a:cubicBezTo>
                    <a:pt x="1356" y="4"/>
                    <a:pt x="1317" y="1"/>
                    <a:pt x="1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9033837" y="1124840"/>
              <a:ext cx="160118" cy="220725"/>
            </a:xfrm>
            <a:custGeom>
              <a:avLst/>
              <a:gdLst/>
              <a:ahLst/>
              <a:cxnLst/>
              <a:rect l="l" t="t" r="r" b="b"/>
              <a:pathLst>
                <a:path w="1778" h="2451" extrusionOk="0">
                  <a:moveTo>
                    <a:pt x="671" y="1758"/>
                  </a:moveTo>
                  <a:cubicBezTo>
                    <a:pt x="670" y="1763"/>
                    <a:pt x="668" y="1768"/>
                    <a:pt x="666" y="1773"/>
                  </a:cubicBezTo>
                  <a:cubicBezTo>
                    <a:pt x="666" y="1767"/>
                    <a:pt x="668" y="1763"/>
                    <a:pt x="671" y="1758"/>
                  </a:cubicBezTo>
                  <a:close/>
                  <a:moveTo>
                    <a:pt x="1205" y="0"/>
                  </a:moveTo>
                  <a:cubicBezTo>
                    <a:pt x="1154" y="0"/>
                    <a:pt x="1103" y="5"/>
                    <a:pt x="1056" y="17"/>
                  </a:cubicBezTo>
                  <a:cubicBezTo>
                    <a:pt x="1043" y="22"/>
                    <a:pt x="1031" y="26"/>
                    <a:pt x="1022" y="30"/>
                  </a:cubicBezTo>
                  <a:cubicBezTo>
                    <a:pt x="980" y="43"/>
                    <a:pt x="942" y="60"/>
                    <a:pt x="904" y="81"/>
                  </a:cubicBezTo>
                  <a:cubicBezTo>
                    <a:pt x="857" y="111"/>
                    <a:pt x="810" y="149"/>
                    <a:pt x="768" y="187"/>
                  </a:cubicBezTo>
                  <a:cubicBezTo>
                    <a:pt x="721" y="229"/>
                    <a:pt x="683" y="276"/>
                    <a:pt x="649" y="331"/>
                  </a:cubicBezTo>
                  <a:cubicBezTo>
                    <a:pt x="594" y="403"/>
                    <a:pt x="543" y="480"/>
                    <a:pt x="496" y="556"/>
                  </a:cubicBezTo>
                  <a:cubicBezTo>
                    <a:pt x="428" y="662"/>
                    <a:pt x="369" y="777"/>
                    <a:pt x="318" y="891"/>
                  </a:cubicBezTo>
                  <a:cubicBezTo>
                    <a:pt x="255" y="1031"/>
                    <a:pt x="199" y="1175"/>
                    <a:pt x="161" y="1320"/>
                  </a:cubicBezTo>
                  <a:cubicBezTo>
                    <a:pt x="76" y="1612"/>
                    <a:pt x="0" y="1909"/>
                    <a:pt x="89" y="2210"/>
                  </a:cubicBezTo>
                  <a:cubicBezTo>
                    <a:pt x="115" y="2299"/>
                    <a:pt x="161" y="2397"/>
                    <a:pt x="250" y="2435"/>
                  </a:cubicBezTo>
                  <a:cubicBezTo>
                    <a:pt x="276" y="2446"/>
                    <a:pt x="301" y="2451"/>
                    <a:pt x="326" y="2451"/>
                  </a:cubicBezTo>
                  <a:cubicBezTo>
                    <a:pt x="468" y="2451"/>
                    <a:pt x="599" y="2292"/>
                    <a:pt x="674" y="2151"/>
                  </a:cubicBezTo>
                  <a:cubicBezTo>
                    <a:pt x="895" y="1744"/>
                    <a:pt x="1777" y="934"/>
                    <a:pt x="1726" y="463"/>
                  </a:cubicBezTo>
                  <a:cubicBezTo>
                    <a:pt x="1718" y="386"/>
                    <a:pt x="1697" y="310"/>
                    <a:pt x="1654" y="242"/>
                  </a:cubicBezTo>
                  <a:cubicBezTo>
                    <a:pt x="1633" y="200"/>
                    <a:pt x="1599" y="162"/>
                    <a:pt x="1561" y="128"/>
                  </a:cubicBezTo>
                  <a:cubicBezTo>
                    <a:pt x="1531" y="102"/>
                    <a:pt x="1497" y="81"/>
                    <a:pt x="1463" y="60"/>
                  </a:cubicBezTo>
                  <a:cubicBezTo>
                    <a:pt x="1438" y="51"/>
                    <a:pt x="1417" y="43"/>
                    <a:pt x="1391" y="34"/>
                  </a:cubicBezTo>
                  <a:cubicBezTo>
                    <a:pt x="1370" y="26"/>
                    <a:pt x="1345" y="17"/>
                    <a:pt x="1319" y="9"/>
                  </a:cubicBezTo>
                  <a:cubicBezTo>
                    <a:pt x="1281" y="5"/>
                    <a:pt x="1243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9091832" y="1289099"/>
              <a:ext cx="169303" cy="198661"/>
            </a:xfrm>
            <a:custGeom>
              <a:avLst/>
              <a:gdLst/>
              <a:ahLst/>
              <a:cxnLst/>
              <a:rect l="l" t="t" r="r" b="b"/>
              <a:pathLst>
                <a:path w="1880" h="2206" extrusionOk="0">
                  <a:moveTo>
                    <a:pt x="1095" y="0"/>
                  </a:moveTo>
                  <a:cubicBezTo>
                    <a:pt x="1048" y="0"/>
                    <a:pt x="998" y="9"/>
                    <a:pt x="955" y="21"/>
                  </a:cubicBezTo>
                  <a:cubicBezTo>
                    <a:pt x="934" y="26"/>
                    <a:pt x="913" y="30"/>
                    <a:pt x="896" y="38"/>
                  </a:cubicBezTo>
                  <a:cubicBezTo>
                    <a:pt x="824" y="68"/>
                    <a:pt x="760" y="102"/>
                    <a:pt x="701" y="144"/>
                  </a:cubicBezTo>
                  <a:cubicBezTo>
                    <a:pt x="641" y="191"/>
                    <a:pt x="586" y="242"/>
                    <a:pt x="535" y="301"/>
                  </a:cubicBezTo>
                  <a:cubicBezTo>
                    <a:pt x="480" y="369"/>
                    <a:pt x="429" y="446"/>
                    <a:pt x="378" y="522"/>
                  </a:cubicBezTo>
                  <a:cubicBezTo>
                    <a:pt x="340" y="573"/>
                    <a:pt x="302" y="632"/>
                    <a:pt x="272" y="692"/>
                  </a:cubicBezTo>
                  <a:cubicBezTo>
                    <a:pt x="43" y="1069"/>
                    <a:pt x="9" y="1599"/>
                    <a:pt x="1" y="2036"/>
                  </a:cubicBezTo>
                  <a:cubicBezTo>
                    <a:pt x="1" y="2096"/>
                    <a:pt x="5" y="2163"/>
                    <a:pt x="56" y="2193"/>
                  </a:cubicBezTo>
                  <a:cubicBezTo>
                    <a:pt x="70" y="2202"/>
                    <a:pt x="85" y="2205"/>
                    <a:pt x="100" y="2205"/>
                  </a:cubicBezTo>
                  <a:cubicBezTo>
                    <a:pt x="152" y="2205"/>
                    <a:pt x="207" y="2160"/>
                    <a:pt x="247" y="2117"/>
                  </a:cubicBezTo>
                  <a:cubicBezTo>
                    <a:pt x="620" y="1710"/>
                    <a:pt x="1880" y="976"/>
                    <a:pt x="1566" y="297"/>
                  </a:cubicBezTo>
                  <a:cubicBezTo>
                    <a:pt x="1557" y="276"/>
                    <a:pt x="1545" y="251"/>
                    <a:pt x="1532" y="234"/>
                  </a:cubicBezTo>
                  <a:cubicBezTo>
                    <a:pt x="1511" y="200"/>
                    <a:pt x="1485" y="170"/>
                    <a:pt x="1460" y="144"/>
                  </a:cubicBezTo>
                  <a:cubicBezTo>
                    <a:pt x="1451" y="136"/>
                    <a:pt x="1443" y="128"/>
                    <a:pt x="1434" y="119"/>
                  </a:cubicBezTo>
                  <a:cubicBezTo>
                    <a:pt x="1400" y="98"/>
                    <a:pt x="1371" y="77"/>
                    <a:pt x="1337" y="55"/>
                  </a:cubicBezTo>
                  <a:cubicBezTo>
                    <a:pt x="1303" y="38"/>
                    <a:pt x="1269" y="26"/>
                    <a:pt x="1231" y="17"/>
                  </a:cubicBezTo>
                  <a:cubicBezTo>
                    <a:pt x="1188" y="4"/>
                    <a:pt x="1142" y="0"/>
                    <a:pt x="1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8839410" y="1580514"/>
              <a:ext cx="230811" cy="116171"/>
            </a:xfrm>
            <a:custGeom>
              <a:avLst/>
              <a:gdLst/>
              <a:ahLst/>
              <a:cxnLst/>
              <a:rect l="l" t="t" r="r" b="b"/>
              <a:pathLst>
                <a:path w="2563" h="1290" extrusionOk="0">
                  <a:moveTo>
                    <a:pt x="912" y="0"/>
                  </a:moveTo>
                  <a:cubicBezTo>
                    <a:pt x="870" y="0"/>
                    <a:pt x="823" y="5"/>
                    <a:pt x="781" y="13"/>
                  </a:cubicBezTo>
                  <a:cubicBezTo>
                    <a:pt x="641" y="30"/>
                    <a:pt x="505" y="77"/>
                    <a:pt x="382" y="149"/>
                  </a:cubicBezTo>
                  <a:cubicBezTo>
                    <a:pt x="323" y="183"/>
                    <a:pt x="267" y="225"/>
                    <a:pt x="217" y="272"/>
                  </a:cubicBezTo>
                  <a:cubicBezTo>
                    <a:pt x="170" y="319"/>
                    <a:pt x="132" y="369"/>
                    <a:pt x="98" y="429"/>
                  </a:cubicBezTo>
                  <a:cubicBezTo>
                    <a:pt x="64" y="480"/>
                    <a:pt x="38" y="539"/>
                    <a:pt x="21" y="603"/>
                  </a:cubicBezTo>
                  <a:cubicBezTo>
                    <a:pt x="17" y="620"/>
                    <a:pt x="13" y="637"/>
                    <a:pt x="9" y="654"/>
                  </a:cubicBezTo>
                  <a:cubicBezTo>
                    <a:pt x="4" y="696"/>
                    <a:pt x="0" y="743"/>
                    <a:pt x="0" y="789"/>
                  </a:cubicBezTo>
                  <a:cubicBezTo>
                    <a:pt x="4" y="874"/>
                    <a:pt x="34" y="959"/>
                    <a:pt x="77" y="1035"/>
                  </a:cubicBezTo>
                  <a:cubicBezTo>
                    <a:pt x="85" y="1044"/>
                    <a:pt x="89" y="1052"/>
                    <a:pt x="94" y="1061"/>
                  </a:cubicBezTo>
                  <a:cubicBezTo>
                    <a:pt x="115" y="1086"/>
                    <a:pt x="140" y="1116"/>
                    <a:pt x="166" y="1141"/>
                  </a:cubicBezTo>
                  <a:cubicBezTo>
                    <a:pt x="200" y="1175"/>
                    <a:pt x="238" y="1201"/>
                    <a:pt x="280" y="1226"/>
                  </a:cubicBezTo>
                  <a:cubicBezTo>
                    <a:pt x="361" y="1264"/>
                    <a:pt x="450" y="1286"/>
                    <a:pt x="539" y="1290"/>
                  </a:cubicBezTo>
                  <a:cubicBezTo>
                    <a:pt x="607" y="1290"/>
                    <a:pt x="670" y="1281"/>
                    <a:pt x="734" y="1264"/>
                  </a:cubicBezTo>
                  <a:cubicBezTo>
                    <a:pt x="1196" y="1180"/>
                    <a:pt x="1676" y="1018"/>
                    <a:pt x="2138" y="917"/>
                  </a:cubicBezTo>
                  <a:cubicBezTo>
                    <a:pt x="2333" y="870"/>
                    <a:pt x="2562" y="726"/>
                    <a:pt x="2515" y="526"/>
                  </a:cubicBezTo>
                  <a:cubicBezTo>
                    <a:pt x="2498" y="459"/>
                    <a:pt x="2456" y="399"/>
                    <a:pt x="2397" y="357"/>
                  </a:cubicBezTo>
                  <a:cubicBezTo>
                    <a:pt x="2367" y="327"/>
                    <a:pt x="2329" y="302"/>
                    <a:pt x="2295" y="280"/>
                  </a:cubicBezTo>
                  <a:cubicBezTo>
                    <a:pt x="1977" y="102"/>
                    <a:pt x="1408" y="34"/>
                    <a:pt x="1090" y="13"/>
                  </a:cubicBezTo>
                  <a:cubicBezTo>
                    <a:pt x="1031" y="5"/>
                    <a:pt x="971" y="0"/>
                    <a:pt x="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9096065" y="1444893"/>
              <a:ext cx="251794" cy="168943"/>
            </a:xfrm>
            <a:custGeom>
              <a:avLst/>
              <a:gdLst/>
              <a:ahLst/>
              <a:cxnLst/>
              <a:rect l="l" t="t" r="r" b="b"/>
              <a:pathLst>
                <a:path w="2796" h="1876" extrusionOk="0">
                  <a:moveTo>
                    <a:pt x="1612" y="1"/>
                  </a:moveTo>
                  <a:cubicBezTo>
                    <a:pt x="1557" y="5"/>
                    <a:pt x="1502" y="9"/>
                    <a:pt x="1451" y="22"/>
                  </a:cubicBezTo>
                  <a:cubicBezTo>
                    <a:pt x="1426" y="26"/>
                    <a:pt x="1400" y="35"/>
                    <a:pt x="1375" y="43"/>
                  </a:cubicBezTo>
                  <a:cubicBezTo>
                    <a:pt x="1298" y="73"/>
                    <a:pt x="1222" y="111"/>
                    <a:pt x="1154" y="158"/>
                  </a:cubicBezTo>
                  <a:cubicBezTo>
                    <a:pt x="1082" y="209"/>
                    <a:pt x="1018" y="264"/>
                    <a:pt x="951" y="323"/>
                  </a:cubicBezTo>
                  <a:cubicBezTo>
                    <a:pt x="849" y="408"/>
                    <a:pt x="755" y="501"/>
                    <a:pt x="671" y="599"/>
                  </a:cubicBezTo>
                  <a:cubicBezTo>
                    <a:pt x="450" y="849"/>
                    <a:pt x="0" y="1273"/>
                    <a:pt x="98" y="1655"/>
                  </a:cubicBezTo>
                  <a:cubicBezTo>
                    <a:pt x="138" y="1816"/>
                    <a:pt x="200" y="1876"/>
                    <a:pt x="277" y="1876"/>
                  </a:cubicBezTo>
                  <a:cubicBezTo>
                    <a:pt x="403" y="1876"/>
                    <a:pt x="570" y="1711"/>
                    <a:pt x="740" y="1576"/>
                  </a:cubicBezTo>
                  <a:lnTo>
                    <a:pt x="740" y="1576"/>
                  </a:lnTo>
                  <a:lnTo>
                    <a:pt x="717" y="1612"/>
                  </a:lnTo>
                  <a:lnTo>
                    <a:pt x="713" y="1621"/>
                  </a:lnTo>
                  <a:lnTo>
                    <a:pt x="713" y="1621"/>
                  </a:lnTo>
                  <a:lnTo>
                    <a:pt x="740" y="1575"/>
                  </a:lnTo>
                  <a:lnTo>
                    <a:pt x="740" y="1575"/>
                  </a:lnTo>
                  <a:cubicBezTo>
                    <a:pt x="740" y="1576"/>
                    <a:pt x="740" y="1576"/>
                    <a:pt x="740" y="1576"/>
                  </a:cubicBezTo>
                  <a:lnTo>
                    <a:pt x="740" y="1576"/>
                  </a:lnTo>
                  <a:lnTo>
                    <a:pt x="751" y="1557"/>
                  </a:lnTo>
                  <a:lnTo>
                    <a:pt x="740" y="1575"/>
                  </a:lnTo>
                  <a:lnTo>
                    <a:pt x="740" y="1575"/>
                  </a:lnTo>
                  <a:cubicBezTo>
                    <a:pt x="815" y="1516"/>
                    <a:pt x="890" y="1462"/>
                    <a:pt x="963" y="1430"/>
                  </a:cubicBezTo>
                  <a:cubicBezTo>
                    <a:pt x="1362" y="1256"/>
                    <a:pt x="2796" y="853"/>
                    <a:pt x="2015" y="158"/>
                  </a:cubicBezTo>
                  <a:cubicBezTo>
                    <a:pt x="2007" y="149"/>
                    <a:pt x="1998" y="145"/>
                    <a:pt x="1985" y="136"/>
                  </a:cubicBezTo>
                  <a:cubicBezTo>
                    <a:pt x="1956" y="115"/>
                    <a:pt x="1922" y="90"/>
                    <a:pt x="1892" y="73"/>
                  </a:cubicBezTo>
                  <a:cubicBezTo>
                    <a:pt x="1845" y="47"/>
                    <a:pt x="1803" y="30"/>
                    <a:pt x="1752" y="18"/>
                  </a:cubicBezTo>
                  <a:cubicBezTo>
                    <a:pt x="1706" y="9"/>
                    <a:pt x="165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8897405" y="1706230"/>
              <a:ext cx="207577" cy="134092"/>
            </a:xfrm>
            <a:custGeom>
              <a:avLst/>
              <a:gdLst/>
              <a:ahLst/>
              <a:cxnLst/>
              <a:rect l="l" t="t" r="r" b="b"/>
              <a:pathLst>
                <a:path w="2305" h="1489" extrusionOk="0">
                  <a:moveTo>
                    <a:pt x="1312" y="0"/>
                  </a:moveTo>
                  <a:cubicBezTo>
                    <a:pt x="1158" y="0"/>
                    <a:pt x="1007" y="19"/>
                    <a:pt x="879" y="63"/>
                  </a:cubicBezTo>
                  <a:cubicBezTo>
                    <a:pt x="764" y="102"/>
                    <a:pt x="658" y="148"/>
                    <a:pt x="552" y="203"/>
                  </a:cubicBezTo>
                  <a:cubicBezTo>
                    <a:pt x="438" y="263"/>
                    <a:pt x="332" y="339"/>
                    <a:pt x="234" y="424"/>
                  </a:cubicBezTo>
                  <a:cubicBezTo>
                    <a:pt x="175" y="483"/>
                    <a:pt x="124" y="547"/>
                    <a:pt x="86" y="619"/>
                  </a:cubicBezTo>
                  <a:cubicBezTo>
                    <a:pt x="60" y="662"/>
                    <a:pt x="43" y="708"/>
                    <a:pt x="31" y="755"/>
                  </a:cubicBezTo>
                  <a:cubicBezTo>
                    <a:pt x="22" y="776"/>
                    <a:pt x="18" y="797"/>
                    <a:pt x="14" y="823"/>
                  </a:cubicBezTo>
                  <a:cubicBezTo>
                    <a:pt x="1" y="916"/>
                    <a:pt x="5" y="1009"/>
                    <a:pt x="31" y="1103"/>
                  </a:cubicBezTo>
                  <a:cubicBezTo>
                    <a:pt x="86" y="1285"/>
                    <a:pt x="238" y="1429"/>
                    <a:pt x="429" y="1472"/>
                  </a:cubicBezTo>
                  <a:cubicBezTo>
                    <a:pt x="472" y="1480"/>
                    <a:pt x="518" y="1484"/>
                    <a:pt x="565" y="1489"/>
                  </a:cubicBezTo>
                  <a:cubicBezTo>
                    <a:pt x="586" y="1489"/>
                    <a:pt x="612" y="1489"/>
                    <a:pt x="633" y="1484"/>
                  </a:cubicBezTo>
                  <a:cubicBezTo>
                    <a:pt x="684" y="1476"/>
                    <a:pt x="735" y="1467"/>
                    <a:pt x="781" y="1450"/>
                  </a:cubicBezTo>
                  <a:cubicBezTo>
                    <a:pt x="828" y="1433"/>
                    <a:pt x="875" y="1412"/>
                    <a:pt x="921" y="1391"/>
                  </a:cubicBezTo>
                  <a:cubicBezTo>
                    <a:pt x="947" y="1374"/>
                    <a:pt x="968" y="1357"/>
                    <a:pt x="993" y="1340"/>
                  </a:cubicBezTo>
                  <a:cubicBezTo>
                    <a:pt x="1222" y="1154"/>
                    <a:pt x="2304" y="530"/>
                    <a:pt x="2181" y="267"/>
                  </a:cubicBezTo>
                  <a:cubicBezTo>
                    <a:pt x="2130" y="182"/>
                    <a:pt x="2054" y="123"/>
                    <a:pt x="1960" y="97"/>
                  </a:cubicBezTo>
                  <a:cubicBezTo>
                    <a:pt x="1931" y="89"/>
                    <a:pt x="1905" y="80"/>
                    <a:pt x="1880" y="76"/>
                  </a:cubicBezTo>
                  <a:cubicBezTo>
                    <a:pt x="1713" y="31"/>
                    <a:pt x="1510" y="0"/>
                    <a:pt x="13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9135418" y="1619508"/>
              <a:ext cx="150212" cy="114640"/>
            </a:xfrm>
            <a:custGeom>
              <a:avLst/>
              <a:gdLst/>
              <a:ahLst/>
              <a:cxnLst/>
              <a:rect l="l" t="t" r="r" b="b"/>
              <a:pathLst>
                <a:path w="1668" h="1273" extrusionOk="0">
                  <a:moveTo>
                    <a:pt x="1196" y="0"/>
                  </a:moveTo>
                  <a:cubicBezTo>
                    <a:pt x="1150" y="4"/>
                    <a:pt x="1103" y="9"/>
                    <a:pt x="1061" y="21"/>
                  </a:cubicBezTo>
                  <a:cubicBezTo>
                    <a:pt x="980" y="38"/>
                    <a:pt x="908" y="64"/>
                    <a:pt x="836" y="98"/>
                  </a:cubicBezTo>
                  <a:cubicBezTo>
                    <a:pt x="480" y="255"/>
                    <a:pt x="157" y="556"/>
                    <a:pt x="30" y="933"/>
                  </a:cubicBezTo>
                  <a:cubicBezTo>
                    <a:pt x="9" y="988"/>
                    <a:pt x="0" y="1052"/>
                    <a:pt x="13" y="1111"/>
                  </a:cubicBezTo>
                  <a:cubicBezTo>
                    <a:pt x="43" y="1224"/>
                    <a:pt x="162" y="1273"/>
                    <a:pt x="284" y="1273"/>
                  </a:cubicBezTo>
                  <a:cubicBezTo>
                    <a:pt x="337" y="1273"/>
                    <a:pt x="390" y="1264"/>
                    <a:pt x="437" y="1247"/>
                  </a:cubicBezTo>
                  <a:cubicBezTo>
                    <a:pt x="734" y="1145"/>
                    <a:pt x="1112" y="1200"/>
                    <a:pt x="1362" y="1005"/>
                  </a:cubicBezTo>
                  <a:cubicBezTo>
                    <a:pt x="1413" y="967"/>
                    <a:pt x="1459" y="929"/>
                    <a:pt x="1498" y="882"/>
                  </a:cubicBezTo>
                  <a:cubicBezTo>
                    <a:pt x="1527" y="848"/>
                    <a:pt x="1553" y="810"/>
                    <a:pt x="1574" y="776"/>
                  </a:cubicBezTo>
                  <a:cubicBezTo>
                    <a:pt x="1582" y="759"/>
                    <a:pt x="1591" y="747"/>
                    <a:pt x="1599" y="730"/>
                  </a:cubicBezTo>
                  <a:cubicBezTo>
                    <a:pt x="1625" y="674"/>
                    <a:pt x="1642" y="619"/>
                    <a:pt x="1654" y="560"/>
                  </a:cubicBezTo>
                  <a:cubicBezTo>
                    <a:pt x="1667" y="471"/>
                    <a:pt x="1659" y="382"/>
                    <a:pt x="1633" y="297"/>
                  </a:cubicBezTo>
                  <a:cubicBezTo>
                    <a:pt x="1621" y="263"/>
                    <a:pt x="1604" y="233"/>
                    <a:pt x="1587" y="204"/>
                  </a:cubicBezTo>
                  <a:cubicBezTo>
                    <a:pt x="1582" y="199"/>
                    <a:pt x="1582" y="195"/>
                    <a:pt x="1578" y="191"/>
                  </a:cubicBezTo>
                  <a:cubicBezTo>
                    <a:pt x="1561" y="165"/>
                    <a:pt x="1540" y="140"/>
                    <a:pt x="1519" y="119"/>
                  </a:cubicBezTo>
                  <a:cubicBezTo>
                    <a:pt x="1464" y="68"/>
                    <a:pt x="1396" y="34"/>
                    <a:pt x="1324" y="17"/>
                  </a:cubicBezTo>
                  <a:cubicBezTo>
                    <a:pt x="1315" y="13"/>
                    <a:pt x="1307" y="13"/>
                    <a:pt x="1298" y="9"/>
                  </a:cubicBezTo>
                  <a:cubicBezTo>
                    <a:pt x="1264" y="4"/>
                    <a:pt x="1230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8770159" y="766605"/>
              <a:ext cx="483775" cy="1224028"/>
            </a:xfrm>
            <a:custGeom>
              <a:avLst/>
              <a:gdLst/>
              <a:ahLst/>
              <a:cxnLst/>
              <a:rect l="l" t="t" r="r" b="b"/>
              <a:pathLst>
                <a:path w="5372" h="13592" extrusionOk="0">
                  <a:moveTo>
                    <a:pt x="619" y="0"/>
                  </a:moveTo>
                  <a:cubicBezTo>
                    <a:pt x="603" y="0"/>
                    <a:pt x="586" y="20"/>
                    <a:pt x="595" y="38"/>
                  </a:cubicBezTo>
                  <a:cubicBezTo>
                    <a:pt x="1028" y="874"/>
                    <a:pt x="1414" y="1731"/>
                    <a:pt x="1753" y="2604"/>
                  </a:cubicBezTo>
                  <a:cubicBezTo>
                    <a:pt x="1864" y="2888"/>
                    <a:pt x="1970" y="3177"/>
                    <a:pt x="2071" y="3465"/>
                  </a:cubicBezTo>
                  <a:cubicBezTo>
                    <a:pt x="1868" y="3228"/>
                    <a:pt x="1643" y="3007"/>
                    <a:pt x="1405" y="2804"/>
                  </a:cubicBezTo>
                  <a:cubicBezTo>
                    <a:pt x="1142" y="2579"/>
                    <a:pt x="858" y="2375"/>
                    <a:pt x="557" y="2197"/>
                  </a:cubicBezTo>
                  <a:cubicBezTo>
                    <a:pt x="392" y="2095"/>
                    <a:pt x="218" y="2006"/>
                    <a:pt x="44" y="1921"/>
                  </a:cubicBezTo>
                  <a:cubicBezTo>
                    <a:pt x="40" y="1920"/>
                    <a:pt x="36" y="1919"/>
                    <a:pt x="32" y="1919"/>
                  </a:cubicBezTo>
                  <a:cubicBezTo>
                    <a:pt x="10" y="1919"/>
                    <a:pt x="1" y="1949"/>
                    <a:pt x="23" y="1964"/>
                  </a:cubicBezTo>
                  <a:cubicBezTo>
                    <a:pt x="328" y="2121"/>
                    <a:pt x="625" y="2299"/>
                    <a:pt x="905" y="2498"/>
                  </a:cubicBezTo>
                  <a:cubicBezTo>
                    <a:pt x="1185" y="2702"/>
                    <a:pt x="1452" y="2922"/>
                    <a:pt x="1694" y="3164"/>
                  </a:cubicBezTo>
                  <a:cubicBezTo>
                    <a:pt x="1834" y="3304"/>
                    <a:pt x="1965" y="3448"/>
                    <a:pt x="2093" y="3597"/>
                  </a:cubicBezTo>
                  <a:cubicBezTo>
                    <a:pt x="2097" y="3605"/>
                    <a:pt x="2110" y="3605"/>
                    <a:pt x="2122" y="3605"/>
                  </a:cubicBezTo>
                  <a:cubicBezTo>
                    <a:pt x="2313" y="4152"/>
                    <a:pt x="2487" y="4704"/>
                    <a:pt x="2644" y="5259"/>
                  </a:cubicBezTo>
                  <a:cubicBezTo>
                    <a:pt x="2644" y="5268"/>
                    <a:pt x="2648" y="5272"/>
                    <a:pt x="2648" y="5281"/>
                  </a:cubicBezTo>
                  <a:cubicBezTo>
                    <a:pt x="2652" y="5319"/>
                    <a:pt x="2661" y="5361"/>
                    <a:pt x="2665" y="5399"/>
                  </a:cubicBezTo>
                  <a:cubicBezTo>
                    <a:pt x="2402" y="5204"/>
                    <a:pt x="2143" y="5001"/>
                    <a:pt x="1885" y="4793"/>
                  </a:cubicBezTo>
                  <a:cubicBezTo>
                    <a:pt x="1605" y="4568"/>
                    <a:pt x="1329" y="4335"/>
                    <a:pt x="1058" y="4097"/>
                  </a:cubicBezTo>
                  <a:cubicBezTo>
                    <a:pt x="905" y="3966"/>
                    <a:pt x="756" y="3830"/>
                    <a:pt x="604" y="3694"/>
                  </a:cubicBezTo>
                  <a:cubicBezTo>
                    <a:pt x="598" y="3690"/>
                    <a:pt x="592" y="3688"/>
                    <a:pt x="587" y="3688"/>
                  </a:cubicBezTo>
                  <a:cubicBezTo>
                    <a:pt x="568" y="3688"/>
                    <a:pt x="553" y="3713"/>
                    <a:pt x="570" y="3732"/>
                  </a:cubicBezTo>
                  <a:cubicBezTo>
                    <a:pt x="833" y="3978"/>
                    <a:pt x="1100" y="4216"/>
                    <a:pt x="1376" y="4453"/>
                  </a:cubicBezTo>
                  <a:cubicBezTo>
                    <a:pt x="1651" y="4687"/>
                    <a:pt x="1927" y="4912"/>
                    <a:pt x="2211" y="5136"/>
                  </a:cubicBezTo>
                  <a:cubicBezTo>
                    <a:pt x="2368" y="5259"/>
                    <a:pt x="2529" y="5382"/>
                    <a:pt x="2691" y="5505"/>
                  </a:cubicBezTo>
                  <a:cubicBezTo>
                    <a:pt x="2699" y="5510"/>
                    <a:pt x="2703" y="5514"/>
                    <a:pt x="2712" y="5514"/>
                  </a:cubicBezTo>
                  <a:cubicBezTo>
                    <a:pt x="2835" y="5972"/>
                    <a:pt x="2945" y="6430"/>
                    <a:pt x="3047" y="6892"/>
                  </a:cubicBezTo>
                  <a:cubicBezTo>
                    <a:pt x="3047" y="6905"/>
                    <a:pt x="3043" y="6914"/>
                    <a:pt x="3043" y="6922"/>
                  </a:cubicBezTo>
                  <a:cubicBezTo>
                    <a:pt x="2784" y="6689"/>
                    <a:pt x="2508" y="6472"/>
                    <a:pt x="2216" y="6282"/>
                  </a:cubicBezTo>
                  <a:cubicBezTo>
                    <a:pt x="1910" y="6082"/>
                    <a:pt x="1588" y="5904"/>
                    <a:pt x="1253" y="5756"/>
                  </a:cubicBezTo>
                  <a:cubicBezTo>
                    <a:pt x="1066" y="5671"/>
                    <a:pt x="871" y="5599"/>
                    <a:pt x="676" y="5535"/>
                  </a:cubicBezTo>
                  <a:cubicBezTo>
                    <a:pt x="674" y="5534"/>
                    <a:pt x="672" y="5534"/>
                    <a:pt x="670" y="5534"/>
                  </a:cubicBezTo>
                  <a:cubicBezTo>
                    <a:pt x="648" y="5534"/>
                    <a:pt x="636" y="5574"/>
                    <a:pt x="659" y="5582"/>
                  </a:cubicBezTo>
                  <a:cubicBezTo>
                    <a:pt x="829" y="5645"/>
                    <a:pt x="998" y="5713"/>
                    <a:pt x="1168" y="5785"/>
                  </a:cubicBezTo>
                  <a:cubicBezTo>
                    <a:pt x="1333" y="5857"/>
                    <a:pt x="1499" y="5938"/>
                    <a:pt x="1656" y="6027"/>
                  </a:cubicBezTo>
                  <a:cubicBezTo>
                    <a:pt x="1978" y="6201"/>
                    <a:pt x="2279" y="6396"/>
                    <a:pt x="2568" y="6617"/>
                  </a:cubicBezTo>
                  <a:cubicBezTo>
                    <a:pt x="2729" y="6744"/>
                    <a:pt x="2886" y="6875"/>
                    <a:pt x="3038" y="7015"/>
                  </a:cubicBezTo>
                  <a:cubicBezTo>
                    <a:pt x="3044" y="7021"/>
                    <a:pt x="3052" y="7024"/>
                    <a:pt x="3060" y="7024"/>
                  </a:cubicBezTo>
                  <a:cubicBezTo>
                    <a:pt x="3065" y="7024"/>
                    <a:pt x="3069" y="7023"/>
                    <a:pt x="3072" y="7020"/>
                  </a:cubicBezTo>
                  <a:cubicBezTo>
                    <a:pt x="3140" y="7342"/>
                    <a:pt x="3204" y="7668"/>
                    <a:pt x="3259" y="7991"/>
                  </a:cubicBezTo>
                  <a:cubicBezTo>
                    <a:pt x="3276" y="8088"/>
                    <a:pt x="3293" y="8186"/>
                    <a:pt x="3310" y="8288"/>
                  </a:cubicBezTo>
                  <a:cubicBezTo>
                    <a:pt x="3013" y="8135"/>
                    <a:pt x="2712" y="7999"/>
                    <a:pt x="2402" y="7872"/>
                  </a:cubicBezTo>
                  <a:cubicBezTo>
                    <a:pt x="2084" y="7741"/>
                    <a:pt x="1762" y="7618"/>
                    <a:pt x="1431" y="7512"/>
                  </a:cubicBezTo>
                  <a:cubicBezTo>
                    <a:pt x="1244" y="7452"/>
                    <a:pt x="1053" y="7397"/>
                    <a:pt x="867" y="7342"/>
                  </a:cubicBezTo>
                  <a:cubicBezTo>
                    <a:pt x="864" y="7341"/>
                    <a:pt x="862" y="7341"/>
                    <a:pt x="859" y="7341"/>
                  </a:cubicBezTo>
                  <a:cubicBezTo>
                    <a:pt x="832" y="7341"/>
                    <a:pt x="827" y="7385"/>
                    <a:pt x="854" y="7397"/>
                  </a:cubicBezTo>
                  <a:cubicBezTo>
                    <a:pt x="1189" y="7490"/>
                    <a:pt x="1516" y="7601"/>
                    <a:pt x="1842" y="7719"/>
                  </a:cubicBezTo>
                  <a:cubicBezTo>
                    <a:pt x="2165" y="7838"/>
                    <a:pt x="2483" y="7970"/>
                    <a:pt x="2797" y="8114"/>
                  </a:cubicBezTo>
                  <a:cubicBezTo>
                    <a:pt x="2975" y="8194"/>
                    <a:pt x="3149" y="8279"/>
                    <a:pt x="3323" y="8368"/>
                  </a:cubicBezTo>
                  <a:cubicBezTo>
                    <a:pt x="3382" y="8763"/>
                    <a:pt x="3433" y="9157"/>
                    <a:pt x="3479" y="9552"/>
                  </a:cubicBezTo>
                  <a:cubicBezTo>
                    <a:pt x="3450" y="9569"/>
                    <a:pt x="3416" y="9581"/>
                    <a:pt x="3382" y="9586"/>
                  </a:cubicBezTo>
                  <a:cubicBezTo>
                    <a:pt x="3357" y="9587"/>
                    <a:pt x="3333" y="9588"/>
                    <a:pt x="3308" y="9588"/>
                  </a:cubicBezTo>
                  <a:cubicBezTo>
                    <a:pt x="3273" y="9588"/>
                    <a:pt x="3239" y="9586"/>
                    <a:pt x="3204" y="9581"/>
                  </a:cubicBezTo>
                  <a:lnTo>
                    <a:pt x="2309" y="9475"/>
                  </a:lnTo>
                  <a:cubicBezTo>
                    <a:pt x="2012" y="9437"/>
                    <a:pt x="1715" y="9403"/>
                    <a:pt x="1414" y="9369"/>
                  </a:cubicBezTo>
                  <a:lnTo>
                    <a:pt x="1308" y="9357"/>
                  </a:lnTo>
                  <a:cubicBezTo>
                    <a:pt x="1307" y="9356"/>
                    <a:pt x="1306" y="9356"/>
                    <a:pt x="1304" y="9356"/>
                  </a:cubicBezTo>
                  <a:cubicBezTo>
                    <a:pt x="1277" y="9356"/>
                    <a:pt x="1267" y="9403"/>
                    <a:pt x="1299" y="9407"/>
                  </a:cubicBezTo>
                  <a:cubicBezTo>
                    <a:pt x="1596" y="9446"/>
                    <a:pt x="1897" y="9488"/>
                    <a:pt x="2199" y="9526"/>
                  </a:cubicBezTo>
                  <a:lnTo>
                    <a:pt x="3102" y="9641"/>
                  </a:lnTo>
                  <a:cubicBezTo>
                    <a:pt x="3174" y="9650"/>
                    <a:pt x="3250" y="9664"/>
                    <a:pt x="3325" y="9664"/>
                  </a:cubicBezTo>
                  <a:cubicBezTo>
                    <a:pt x="3383" y="9664"/>
                    <a:pt x="3439" y="9656"/>
                    <a:pt x="3492" y="9632"/>
                  </a:cubicBezTo>
                  <a:lnTo>
                    <a:pt x="3496" y="9632"/>
                  </a:lnTo>
                  <a:cubicBezTo>
                    <a:pt x="3539" y="9989"/>
                    <a:pt x="3586" y="10345"/>
                    <a:pt x="3636" y="10697"/>
                  </a:cubicBezTo>
                  <a:lnTo>
                    <a:pt x="3645" y="10773"/>
                  </a:lnTo>
                  <a:cubicBezTo>
                    <a:pt x="3407" y="10807"/>
                    <a:pt x="3170" y="10837"/>
                    <a:pt x="2937" y="10879"/>
                  </a:cubicBezTo>
                  <a:cubicBezTo>
                    <a:pt x="2699" y="10917"/>
                    <a:pt x="2466" y="10985"/>
                    <a:pt x="2245" y="11079"/>
                  </a:cubicBezTo>
                  <a:cubicBezTo>
                    <a:pt x="2223" y="11090"/>
                    <a:pt x="2230" y="11127"/>
                    <a:pt x="2252" y="11127"/>
                  </a:cubicBezTo>
                  <a:cubicBezTo>
                    <a:pt x="2255" y="11127"/>
                    <a:pt x="2259" y="11127"/>
                    <a:pt x="2262" y="11125"/>
                  </a:cubicBezTo>
                  <a:cubicBezTo>
                    <a:pt x="2665" y="10956"/>
                    <a:pt x="3102" y="10909"/>
                    <a:pt x="3535" y="10854"/>
                  </a:cubicBezTo>
                  <a:lnTo>
                    <a:pt x="3653" y="10841"/>
                  </a:lnTo>
                  <a:cubicBezTo>
                    <a:pt x="3781" y="11672"/>
                    <a:pt x="3955" y="12504"/>
                    <a:pt x="4307" y="13271"/>
                  </a:cubicBezTo>
                  <a:cubicBezTo>
                    <a:pt x="4353" y="13373"/>
                    <a:pt x="4400" y="13471"/>
                    <a:pt x="4451" y="13564"/>
                  </a:cubicBezTo>
                  <a:cubicBezTo>
                    <a:pt x="4460" y="13583"/>
                    <a:pt x="4475" y="13591"/>
                    <a:pt x="4490" y="13591"/>
                  </a:cubicBezTo>
                  <a:cubicBezTo>
                    <a:pt x="4526" y="13591"/>
                    <a:pt x="4563" y="13550"/>
                    <a:pt x="4540" y="13509"/>
                  </a:cubicBezTo>
                  <a:cubicBezTo>
                    <a:pt x="4124" y="12712"/>
                    <a:pt x="3916" y="11825"/>
                    <a:pt x="3781" y="10943"/>
                  </a:cubicBezTo>
                  <a:cubicBezTo>
                    <a:pt x="3776" y="10905"/>
                    <a:pt x="3768" y="10866"/>
                    <a:pt x="3764" y="10824"/>
                  </a:cubicBezTo>
                  <a:cubicBezTo>
                    <a:pt x="3904" y="10807"/>
                    <a:pt x="4044" y="10786"/>
                    <a:pt x="4184" y="10752"/>
                  </a:cubicBezTo>
                  <a:cubicBezTo>
                    <a:pt x="4400" y="10701"/>
                    <a:pt x="4608" y="10629"/>
                    <a:pt x="4807" y="10527"/>
                  </a:cubicBezTo>
                  <a:cubicBezTo>
                    <a:pt x="4917" y="10472"/>
                    <a:pt x="5015" y="10408"/>
                    <a:pt x="5108" y="10332"/>
                  </a:cubicBezTo>
                  <a:cubicBezTo>
                    <a:pt x="5159" y="10290"/>
                    <a:pt x="5206" y="10247"/>
                    <a:pt x="5248" y="10201"/>
                  </a:cubicBezTo>
                  <a:cubicBezTo>
                    <a:pt x="5265" y="10179"/>
                    <a:pt x="5286" y="10154"/>
                    <a:pt x="5303" y="10128"/>
                  </a:cubicBezTo>
                  <a:cubicBezTo>
                    <a:pt x="5325" y="10103"/>
                    <a:pt x="5337" y="10078"/>
                    <a:pt x="5358" y="10048"/>
                  </a:cubicBezTo>
                  <a:cubicBezTo>
                    <a:pt x="5371" y="10026"/>
                    <a:pt x="5348" y="9999"/>
                    <a:pt x="5326" y="9999"/>
                  </a:cubicBezTo>
                  <a:cubicBezTo>
                    <a:pt x="5318" y="9999"/>
                    <a:pt x="5310" y="10002"/>
                    <a:pt x="5303" y="10010"/>
                  </a:cubicBezTo>
                  <a:cubicBezTo>
                    <a:pt x="5269" y="10052"/>
                    <a:pt x="5231" y="10095"/>
                    <a:pt x="5193" y="10133"/>
                  </a:cubicBezTo>
                  <a:cubicBezTo>
                    <a:pt x="5155" y="10171"/>
                    <a:pt x="5121" y="10209"/>
                    <a:pt x="5083" y="10243"/>
                  </a:cubicBezTo>
                  <a:cubicBezTo>
                    <a:pt x="5002" y="10311"/>
                    <a:pt x="4917" y="10374"/>
                    <a:pt x="4824" y="10425"/>
                  </a:cubicBezTo>
                  <a:cubicBezTo>
                    <a:pt x="4637" y="10531"/>
                    <a:pt x="4434" y="10612"/>
                    <a:pt x="4222" y="10663"/>
                  </a:cubicBezTo>
                  <a:cubicBezTo>
                    <a:pt x="4069" y="10705"/>
                    <a:pt x="3912" y="10735"/>
                    <a:pt x="3755" y="10760"/>
                  </a:cubicBezTo>
                  <a:cubicBezTo>
                    <a:pt x="3696" y="10362"/>
                    <a:pt x="3649" y="9963"/>
                    <a:pt x="3602" y="9569"/>
                  </a:cubicBezTo>
                  <a:cubicBezTo>
                    <a:pt x="3666" y="9505"/>
                    <a:pt x="3730" y="9437"/>
                    <a:pt x="3789" y="9365"/>
                  </a:cubicBezTo>
                  <a:cubicBezTo>
                    <a:pt x="3976" y="9153"/>
                    <a:pt x="4184" y="8954"/>
                    <a:pt x="4404" y="8775"/>
                  </a:cubicBezTo>
                  <a:cubicBezTo>
                    <a:pt x="4629" y="8597"/>
                    <a:pt x="4862" y="8432"/>
                    <a:pt x="5112" y="8288"/>
                  </a:cubicBezTo>
                  <a:lnTo>
                    <a:pt x="5206" y="8233"/>
                  </a:lnTo>
                  <a:cubicBezTo>
                    <a:pt x="5238" y="8215"/>
                    <a:pt x="5216" y="8173"/>
                    <a:pt x="5185" y="8173"/>
                  </a:cubicBezTo>
                  <a:cubicBezTo>
                    <a:pt x="5180" y="8173"/>
                    <a:pt x="5174" y="8174"/>
                    <a:pt x="5168" y="8177"/>
                  </a:cubicBezTo>
                  <a:cubicBezTo>
                    <a:pt x="4917" y="8309"/>
                    <a:pt x="4676" y="8466"/>
                    <a:pt x="4455" y="8640"/>
                  </a:cubicBezTo>
                  <a:cubicBezTo>
                    <a:pt x="4230" y="8814"/>
                    <a:pt x="4018" y="9005"/>
                    <a:pt x="3823" y="9212"/>
                  </a:cubicBezTo>
                  <a:cubicBezTo>
                    <a:pt x="3776" y="9267"/>
                    <a:pt x="3730" y="9318"/>
                    <a:pt x="3683" y="9374"/>
                  </a:cubicBezTo>
                  <a:cubicBezTo>
                    <a:pt x="3653" y="9407"/>
                    <a:pt x="3624" y="9446"/>
                    <a:pt x="3590" y="9480"/>
                  </a:cubicBezTo>
                  <a:cubicBezTo>
                    <a:pt x="3535" y="9068"/>
                    <a:pt x="3488" y="8657"/>
                    <a:pt x="3420" y="8245"/>
                  </a:cubicBezTo>
                  <a:cubicBezTo>
                    <a:pt x="3416" y="8220"/>
                    <a:pt x="3412" y="8199"/>
                    <a:pt x="3407" y="8173"/>
                  </a:cubicBezTo>
                  <a:cubicBezTo>
                    <a:pt x="3467" y="7940"/>
                    <a:pt x="3573" y="7719"/>
                    <a:pt x="3721" y="7533"/>
                  </a:cubicBezTo>
                  <a:cubicBezTo>
                    <a:pt x="3921" y="7287"/>
                    <a:pt x="4150" y="7066"/>
                    <a:pt x="4404" y="6880"/>
                  </a:cubicBezTo>
                  <a:cubicBezTo>
                    <a:pt x="4548" y="6769"/>
                    <a:pt x="4697" y="6668"/>
                    <a:pt x="4845" y="6566"/>
                  </a:cubicBezTo>
                  <a:cubicBezTo>
                    <a:pt x="4876" y="6545"/>
                    <a:pt x="4857" y="6499"/>
                    <a:pt x="4828" y="6499"/>
                  </a:cubicBezTo>
                  <a:cubicBezTo>
                    <a:pt x="4821" y="6499"/>
                    <a:pt x="4814" y="6501"/>
                    <a:pt x="4807" y="6506"/>
                  </a:cubicBezTo>
                  <a:cubicBezTo>
                    <a:pt x="4531" y="6680"/>
                    <a:pt x="4268" y="6880"/>
                    <a:pt x="4027" y="7100"/>
                  </a:cubicBezTo>
                  <a:cubicBezTo>
                    <a:pt x="3789" y="7308"/>
                    <a:pt x="3594" y="7558"/>
                    <a:pt x="3454" y="7838"/>
                  </a:cubicBezTo>
                  <a:cubicBezTo>
                    <a:pt x="3424" y="7898"/>
                    <a:pt x="3403" y="7957"/>
                    <a:pt x="3382" y="8021"/>
                  </a:cubicBezTo>
                  <a:cubicBezTo>
                    <a:pt x="3314" y="7618"/>
                    <a:pt x="3233" y="7219"/>
                    <a:pt x="3149" y="6820"/>
                  </a:cubicBezTo>
                  <a:cubicBezTo>
                    <a:pt x="3217" y="6545"/>
                    <a:pt x="3306" y="6273"/>
                    <a:pt x="3416" y="6006"/>
                  </a:cubicBezTo>
                  <a:cubicBezTo>
                    <a:pt x="3547" y="5683"/>
                    <a:pt x="3704" y="5370"/>
                    <a:pt x="3887" y="5073"/>
                  </a:cubicBezTo>
                  <a:cubicBezTo>
                    <a:pt x="3993" y="4907"/>
                    <a:pt x="4103" y="4746"/>
                    <a:pt x="4213" y="4585"/>
                  </a:cubicBezTo>
                  <a:cubicBezTo>
                    <a:pt x="4230" y="4572"/>
                    <a:pt x="4230" y="4547"/>
                    <a:pt x="4213" y="4534"/>
                  </a:cubicBezTo>
                  <a:cubicBezTo>
                    <a:pt x="4207" y="4526"/>
                    <a:pt x="4199" y="4523"/>
                    <a:pt x="4190" y="4523"/>
                  </a:cubicBezTo>
                  <a:cubicBezTo>
                    <a:pt x="4180" y="4523"/>
                    <a:pt x="4169" y="4527"/>
                    <a:pt x="4162" y="4534"/>
                  </a:cubicBezTo>
                  <a:cubicBezTo>
                    <a:pt x="4052" y="4674"/>
                    <a:pt x="3950" y="4822"/>
                    <a:pt x="3857" y="4975"/>
                  </a:cubicBezTo>
                  <a:cubicBezTo>
                    <a:pt x="3764" y="5124"/>
                    <a:pt x="3675" y="5276"/>
                    <a:pt x="3594" y="5433"/>
                  </a:cubicBezTo>
                  <a:cubicBezTo>
                    <a:pt x="3433" y="5747"/>
                    <a:pt x="3297" y="6078"/>
                    <a:pt x="3191" y="6417"/>
                  </a:cubicBezTo>
                  <a:cubicBezTo>
                    <a:pt x="3166" y="6498"/>
                    <a:pt x="3140" y="6583"/>
                    <a:pt x="3115" y="6672"/>
                  </a:cubicBezTo>
                  <a:cubicBezTo>
                    <a:pt x="3030" y="6286"/>
                    <a:pt x="2937" y="5904"/>
                    <a:pt x="2835" y="5527"/>
                  </a:cubicBezTo>
                  <a:cubicBezTo>
                    <a:pt x="2792" y="5374"/>
                    <a:pt x="2750" y="5221"/>
                    <a:pt x="2708" y="5073"/>
                  </a:cubicBezTo>
                  <a:cubicBezTo>
                    <a:pt x="2695" y="4831"/>
                    <a:pt x="2712" y="4593"/>
                    <a:pt x="2754" y="4356"/>
                  </a:cubicBezTo>
                  <a:cubicBezTo>
                    <a:pt x="2826" y="3987"/>
                    <a:pt x="2962" y="3631"/>
                    <a:pt x="3157" y="3308"/>
                  </a:cubicBezTo>
                  <a:cubicBezTo>
                    <a:pt x="3208" y="3219"/>
                    <a:pt x="3267" y="3134"/>
                    <a:pt x="3331" y="3050"/>
                  </a:cubicBezTo>
                  <a:cubicBezTo>
                    <a:pt x="3395" y="2965"/>
                    <a:pt x="3467" y="2884"/>
                    <a:pt x="3535" y="2804"/>
                  </a:cubicBezTo>
                  <a:cubicBezTo>
                    <a:pt x="3560" y="2775"/>
                    <a:pt x="3535" y="2741"/>
                    <a:pt x="3508" y="2741"/>
                  </a:cubicBezTo>
                  <a:cubicBezTo>
                    <a:pt x="3500" y="2741"/>
                    <a:pt x="3491" y="2744"/>
                    <a:pt x="3484" y="2753"/>
                  </a:cubicBezTo>
                  <a:cubicBezTo>
                    <a:pt x="3412" y="2821"/>
                    <a:pt x="3348" y="2893"/>
                    <a:pt x="3289" y="2973"/>
                  </a:cubicBezTo>
                  <a:cubicBezTo>
                    <a:pt x="3229" y="3050"/>
                    <a:pt x="3174" y="3126"/>
                    <a:pt x="3119" y="3211"/>
                  </a:cubicBezTo>
                  <a:cubicBezTo>
                    <a:pt x="3017" y="3372"/>
                    <a:pt x="2928" y="3546"/>
                    <a:pt x="2856" y="3724"/>
                  </a:cubicBezTo>
                  <a:cubicBezTo>
                    <a:pt x="2716" y="4072"/>
                    <a:pt x="2640" y="4445"/>
                    <a:pt x="2631" y="4822"/>
                  </a:cubicBezTo>
                  <a:cubicBezTo>
                    <a:pt x="2491" y="4360"/>
                    <a:pt x="2339" y="3902"/>
                    <a:pt x="2173" y="3448"/>
                  </a:cubicBezTo>
                  <a:cubicBezTo>
                    <a:pt x="2207" y="3177"/>
                    <a:pt x="2254" y="2910"/>
                    <a:pt x="2317" y="2642"/>
                  </a:cubicBezTo>
                  <a:cubicBezTo>
                    <a:pt x="2389" y="2329"/>
                    <a:pt x="2483" y="2023"/>
                    <a:pt x="2593" y="1722"/>
                  </a:cubicBezTo>
                  <a:cubicBezTo>
                    <a:pt x="2657" y="1552"/>
                    <a:pt x="2725" y="1387"/>
                    <a:pt x="2792" y="1217"/>
                  </a:cubicBezTo>
                  <a:cubicBezTo>
                    <a:pt x="2814" y="1196"/>
                    <a:pt x="2801" y="1158"/>
                    <a:pt x="2771" y="1154"/>
                  </a:cubicBezTo>
                  <a:cubicBezTo>
                    <a:pt x="2766" y="1150"/>
                    <a:pt x="2759" y="1148"/>
                    <a:pt x="2753" y="1148"/>
                  </a:cubicBezTo>
                  <a:cubicBezTo>
                    <a:pt x="2740" y="1148"/>
                    <a:pt x="2726" y="1156"/>
                    <a:pt x="2720" y="1171"/>
                  </a:cubicBezTo>
                  <a:cubicBezTo>
                    <a:pt x="2580" y="1463"/>
                    <a:pt x="2466" y="1769"/>
                    <a:pt x="2377" y="2078"/>
                  </a:cubicBezTo>
                  <a:cubicBezTo>
                    <a:pt x="2283" y="2388"/>
                    <a:pt x="2207" y="2702"/>
                    <a:pt x="2152" y="3020"/>
                  </a:cubicBezTo>
                  <a:cubicBezTo>
                    <a:pt x="2139" y="3113"/>
                    <a:pt x="2126" y="3198"/>
                    <a:pt x="2114" y="3287"/>
                  </a:cubicBezTo>
                  <a:cubicBezTo>
                    <a:pt x="2059" y="3143"/>
                    <a:pt x="2003" y="2999"/>
                    <a:pt x="1948" y="2859"/>
                  </a:cubicBezTo>
                  <a:cubicBezTo>
                    <a:pt x="1609" y="1993"/>
                    <a:pt x="1219" y="1145"/>
                    <a:pt x="795" y="318"/>
                  </a:cubicBezTo>
                  <a:cubicBezTo>
                    <a:pt x="744" y="216"/>
                    <a:pt x="689" y="115"/>
                    <a:pt x="638" y="13"/>
                  </a:cubicBezTo>
                  <a:cubicBezTo>
                    <a:pt x="633" y="4"/>
                    <a:pt x="626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8017936" y="-570250"/>
              <a:ext cx="893346" cy="857504"/>
            </a:xfrm>
            <a:custGeom>
              <a:avLst/>
              <a:gdLst/>
              <a:ahLst/>
              <a:cxnLst/>
              <a:rect l="l" t="t" r="r" b="b"/>
              <a:pathLst>
                <a:path w="9920" h="9522" extrusionOk="0">
                  <a:moveTo>
                    <a:pt x="9847" y="1"/>
                  </a:moveTo>
                  <a:cubicBezTo>
                    <a:pt x="9833" y="1"/>
                    <a:pt x="9820" y="5"/>
                    <a:pt x="9809" y="17"/>
                  </a:cubicBezTo>
                  <a:cubicBezTo>
                    <a:pt x="9724" y="106"/>
                    <a:pt x="9644" y="199"/>
                    <a:pt x="9572" y="297"/>
                  </a:cubicBezTo>
                  <a:cubicBezTo>
                    <a:pt x="9495" y="395"/>
                    <a:pt x="9423" y="492"/>
                    <a:pt x="9343" y="590"/>
                  </a:cubicBezTo>
                  <a:cubicBezTo>
                    <a:pt x="9190" y="781"/>
                    <a:pt x="9033" y="967"/>
                    <a:pt x="8872" y="1154"/>
                  </a:cubicBezTo>
                  <a:cubicBezTo>
                    <a:pt x="8550" y="1527"/>
                    <a:pt x="8219" y="1883"/>
                    <a:pt x="7875" y="2231"/>
                  </a:cubicBezTo>
                  <a:cubicBezTo>
                    <a:pt x="7532" y="2579"/>
                    <a:pt x="7175" y="2922"/>
                    <a:pt x="6806" y="3249"/>
                  </a:cubicBezTo>
                  <a:cubicBezTo>
                    <a:pt x="6437" y="3580"/>
                    <a:pt x="6064" y="3894"/>
                    <a:pt x="5682" y="4195"/>
                  </a:cubicBezTo>
                  <a:cubicBezTo>
                    <a:pt x="5296" y="4496"/>
                    <a:pt x="4902" y="4793"/>
                    <a:pt x="4499" y="5077"/>
                  </a:cubicBezTo>
                  <a:cubicBezTo>
                    <a:pt x="4474" y="5090"/>
                    <a:pt x="4452" y="5107"/>
                    <a:pt x="4427" y="5124"/>
                  </a:cubicBezTo>
                  <a:cubicBezTo>
                    <a:pt x="4418" y="5103"/>
                    <a:pt x="4406" y="5081"/>
                    <a:pt x="4389" y="5060"/>
                  </a:cubicBezTo>
                  <a:cubicBezTo>
                    <a:pt x="4440" y="4975"/>
                    <a:pt x="4461" y="4873"/>
                    <a:pt x="4452" y="4776"/>
                  </a:cubicBezTo>
                  <a:cubicBezTo>
                    <a:pt x="4444" y="4661"/>
                    <a:pt x="4427" y="4547"/>
                    <a:pt x="4397" y="4437"/>
                  </a:cubicBezTo>
                  <a:cubicBezTo>
                    <a:pt x="4346" y="4208"/>
                    <a:pt x="4270" y="3987"/>
                    <a:pt x="4168" y="3775"/>
                  </a:cubicBezTo>
                  <a:cubicBezTo>
                    <a:pt x="3965" y="3347"/>
                    <a:pt x="3676" y="2965"/>
                    <a:pt x="3320" y="2655"/>
                  </a:cubicBezTo>
                  <a:cubicBezTo>
                    <a:pt x="3222" y="2570"/>
                    <a:pt x="3116" y="2490"/>
                    <a:pt x="3010" y="2418"/>
                  </a:cubicBezTo>
                  <a:cubicBezTo>
                    <a:pt x="2900" y="2337"/>
                    <a:pt x="2781" y="2269"/>
                    <a:pt x="2662" y="2210"/>
                  </a:cubicBezTo>
                  <a:cubicBezTo>
                    <a:pt x="2656" y="2208"/>
                    <a:pt x="2649" y="2207"/>
                    <a:pt x="2643" y="2207"/>
                  </a:cubicBezTo>
                  <a:cubicBezTo>
                    <a:pt x="2582" y="2207"/>
                    <a:pt x="2550" y="2290"/>
                    <a:pt x="2607" y="2329"/>
                  </a:cubicBezTo>
                  <a:lnTo>
                    <a:pt x="2599" y="2324"/>
                  </a:lnTo>
                  <a:lnTo>
                    <a:pt x="2599" y="2324"/>
                  </a:lnTo>
                  <a:cubicBezTo>
                    <a:pt x="2692" y="2375"/>
                    <a:pt x="2794" y="2430"/>
                    <a:pt x="2883" y="2490"/>
                  </a:cubicBezTo>
                  <a:cubicBezTo>
                    <a:pt x="2976" y="2553"/>
                    <a:pt x="3070" y="2621"/>
                    <a:pt x="3159" y="2693"/>
                  </a:cubicBezTo>
                  <a:cubicBezTo>
                    <a:pt x="3333" y="2833"/>
                    <a:pt x="3494" y="2995"/>
                    <a:pt x="3638" y="3168"/>
                  </a:cubicBezTo>
                  <a:cubicBezTo>
                    <a:pt x="3922" y="3520"/>
                    <a:pt x="4134" y="3923"/>
                    <a:pt x="4257" y="4360"/>
                  </a:cubicBezTo>
                  <a:cubicBezTo>
                    <a:pt x="4291" y="4475"/>
                    <a:pt x="4321" y="4594"/>
                    <a:pt x="4342" y="4717"/>
                  </a:cubicBezTo>
                  <a:cubicBezTo>
                    <a:pt x="4355" y="4789"/>
                    <a:pt x="4355" y="4869"/>
                    <a:pt x="4342" y="4941"/>
                  </a:cubicBezTo>
                  <a:cubicBezTo>
                    <a:pt x="4338" y="4933"/>
                    <a:pt x="4334" y="4924"/>
                    <a:pt x="4325" y="4916"/>
                  </a:cubicBezTo>
                  <a:cubicBezTo>
                    <a:pt x="4245" y="4772"/>
                    <a:pt x="4130" y="4644"/>
                    <a:pt x="3994" y="4543"/>
                  </a:cubicBezTo>
                  <a:cubicBezTo>
                    <a:pt x="3859" y="4432"/>
                    <a:pt x="3710" y="4331"/>
                    <a:pt x="3562" y="4242"/>
                  </a:cubicBezTo>
                  <a:cubicBezTo>
                    <a:pt x="3405" y="4144"/>
                    <a:pt x="3252" y="4055"/>
                    <a:pt x="3091" y="3966"/>
                  </a:cubicBezTo>
                  <a:cubicBezTo>
                    <a:pt x="2777" y="3796"/>
                    <a:pt x="2455" y="3648"/>
                    <a:pt x="2120" y="3525"/>
                  </a:cubicBezTo>
                  <a:cubicBezTo>
                    <a:pt x="1806" y="3406"/>
                    <a:pt x="1479" y="3313"/>
                    <a:pt x="1140" y="3308"/>
                  </a:cubicBezTo>
                  <a:cubicBezTo>
                    <a:pt x="1133" y="3308"/>
                    <a:pt x="1126" y="3308"/>
                    <a:pt x="1119" y="3308"/>
                  </a:cubicBezTo>
                  <a:cubicBezTo>
                    <a:pt x="798" y="3308"/>
                    <a:pt x="464" y="3402"/>
                    <a:pt x="211" y="3610"/>
                  </a:cubicBezTo>
                  <a:cubicBezTo>
                    <a:pt x="147" y="3660"/>
                    <a:pt x="92" y="3716"/>
                    <a:pt x="41" y="3779"/>
                  </a:cubicBezTo>
                  <a:cubicBezTo>
                    <a:pt x="0" y="3829"/>
                    <a:pt x="46" y="3889"/>
                    <a:pt x="93" y="3889"/>
                  </a:cubicBezTo>
                  <a:cubicBezTo>
                    <a:pt x="109" y="3889"/>
                    <a:pt x="126" y="3882"/>
                    <a:pt x="139" y="3864"/>
                  </a:cubicBezTo>
                  <a:cubicBezTo>
                    <a:pt x="338" y="3610"/>
                    <a:pt x="656" y="3474"/>
                    <a:pt x="974" y="3444"/>
                  </a:cubicBezTo>
                  <a:cubicBezTo>
                    <a:pt x="1025" y="3440"/>
                    <a:pt x="1075" y="3437"/>
                    <a:pt x="1125" y="3437"/>
                  </a:cubicBezTo>
                  <a:cubicBezTo>
                    <a:pt x="1402" y="3437"/>
                    <a:pt x="1679" y="3503"/>
                    <a:pt x="1941" y="3593"/>
                  </a:cubicBezTo>
                  <a:cubicBezTo>
                    <a:pt x="2277" y="3711"/>
                    <a:pt x="2607" y="3856"/>
                    <a:pt x="2921" y="4025"/>
                  </a:cubicBezTo>
                  <a:cubicBezTo>
                    <a:pt x="3082" y="4106"/>
                    <a:pt x="3239" y="4195"/>
                    <a:pt x="3396" y="4288"/>
                  </a:cubicBezTo>
                  <a:cubicBezTo>
                    <a:pt x="3545" y="4381"/>
                    <a:pt x="3697" y="4475"/>
                    <a:pt x="3837" y="4581"/>
                  </a:cubicBezTo>
                  <a:cubicBezTo>
                    <a:pt x="3965" y="4670"/>
                    <a:pt x="4075" y="4776"/>
                    <a:pt x="4168" y="4903"/>
                  </a:cubicBezTo>
                  <a:lnTo>
                    <a:pt x="4071" y="4861"/>
                  </a:lnTo>
                  <a:cubicBezTo>
                    <a:pt x="3799" y="4750"/>
                    <a:pt x="3524" y="4666"/>
                    <a:pt x="3244" y="4602"/>
                  </a:cubicBezTo>
                  <a:cubicBezTo>
                    <a:pt x="2964" y="4534"/>
                    <a:pt x="2679" y="4492"/>
                    <a:pt x="2395" y="4475"/>
                  </a:cubicBezTo>
                  <a:cubicBezTo>
                    <a:pt x="2249" y="4464"/>
                    <a:pt x="2104" y="4459"/>
                    <a:pt x="1959" y="4459"/>
                  </a:cubicBezTo>
                  <a:cubicBezTo>
                    <a:pt x="1814" y="4459"/>
                    <a:pt x="1670" y="4464"/>
                    <a:pt x="1526" y="4475"/>
                  </a:cubicBezTo>
                  <a:cubicBezTo>
                    <a:pt x="1386" y="4483"/>
                    <a:pt x="1242" y="4500"/>
                    <a:pt x="1097" y="4521"/>
                  </a:cubicBezTo>
                  <a:lnTo>
                    <a:pt x="991" y="4543"/>
                  </a:lnTo>
                  <a:cubicBezTo>
                    <a:pt x="953" y="4547"/>
                    <a:pt x="919" y="4551"/>
                    <a:pt x="885" y="4564"/>
                  </a:cubicBezTo>
                  <a:cubicBezTo>
                    <a:pt x="843" y="4577"/>
                    <a:pt x="809" y="4606"/>
                    <a:pt x="788" y="4644"/>
                  </a:cubicBezTo>
                  <a:cubicBezTo>
                    <a:pt x="771" y="4683"/>
                    <a:pt x="779" y="4734"/>
                    <a:pt x="809" y="4763"/>
                  </a:cubicBezTo>
                  <a:cubicBezTo>
                    <a:pt x="828" y="4779"/>
                    <a:pt x="854" y="4788"/>
                    <a:pt x="878" y="4788"/>
                  </a:cubicBezTo>
                  <a:cubicBezTo>
                    <a:pt x="886" y="4788"/>
                    <a:pt x="895" y="4787"/>
                    <a:pt x="902" y="4784"/>
                  </a:cubicBezTo>
                  <a:cubicBezTo>
                    <a:pt x="940" y="4780"/>
                    <a:pt x="970" y="4746"/>
                    <a:pt x="970" y="4708"/>
                  </a:cubicBezTo>
                  <a:cubicBezTo>
                    <a:pt x="970" y="4695"/>
                    <a:pt x="966" y="4687"/>
                    <a:pt x="957" y="4678"/>
                  </a:cubicBezTo>
                  <a:lnTo>
                    <a:pt x="966" y="4678"/>
                  </a:lnTo>
                  <a:lnTo>
                    <a:pt x="987" y="4674"/>
                  </a:lnTo>
                  <a:lnTo>
                    <a:pt x="1038" y="4666"/>
                  </a:lnTo>
                  <a:lnTo>
                    <a:pt x="1140" y="4649"/>
                  </a:lnTo>
                  <a:cubicBezTo>
                    <a:pt x="1271" y="4627"/>
                    <a:pt x="1403" y="4615"/>
                    <a:pt x="1534" y="4606"/>
                  </a:cubicBezTo>
                  <a:cubicBezTo>
                    <a:pt x="1687" y="4594"/>
                    <a:pt x="1842" y="4587"/>
                    <a:pt x="1997" y="4587"/>
                  </a:cubicBezTo>
                  <a:cubicBezTo>
                    <a:pt x="2107" y="4587"/>
                    <a:pt x="2218" y="4591"/>
                    <a:pt x="2327" y="4598"/>
                  </a:cubicBezTo>
                  <a:cubicBezTo>
                    <a:pt x="2595" y="4615"/>
                    <a:pt x="2858" y="4649"/>
                    <a:pt x="3121" y="4704"/>
                  </a:cubicBezTo>
                  <a:cubicBezTo>
                    <a:pt x="3379" y="4755"/>
                    <a:pt x="3634" y="4823"/>
                    <a:pt x="3884" y="4912"/>
                  </a:cubicBezTo>
                  <a:cubicBezTo>
                    <a:pt x="3948" y="4933"/>
                    <a:pt x="4011" y="4954"/>
                    <a:pt x="4075" y="4980"/>
                  </a:cubicBezTo>
                  <a:cubicBezTo>
                    <a:pt x="4130" y="4996"/>
                    <a:pt x="4185" y="5022"/>
                    <a:pt x="4236" y="5047"/>
                  </a:cubicBezTo>
                  <a:cubicBezTo>
                    <a:pt x="4249" y="5056"/>
                    <a:pt x="4257" y="5060"/>
                    <a:pt x="4270" y="5069"/>
                  </a:cubicBezTo>
                  <a:lnTo>
                    <a:pt x="4274" y="5086"/>
                  </a:lnTo>
                  <a:cubicBezTo>
                    <a:pt x="4270" y="5098"/>
                    <a:pt x="4266" y="5107"/>
                    <a:pt x="4262" y="5119"/>
                  </a:cubicBezTo>
                  <a:cubicBezTo>
                    <a:pt x="4245" y="5149"/>
                    <a:pt x="4228" y="5183"/>
                    <a:pt x="4206" y="5213"/>
                  </a:cubicBezTo>
                  <a:cubicBezTo>
                    <a:pt x="4172" y="5272"/>
                    <a:pt x="4139" y="5332"/>
                    <a:pt x="4100" y="5391"/>
                  </a:cubicBezTo>
                  <a:cubicBezTo>
                    <a:pt x="4028" y="5505"/>
                    <a:pt x="3948" y="5616"/>
                    <a:pt x="3863" y="5722"/>
                  </a:cubicBezTo>
                  <a:cubicBezTo>
                    <a:pt x="3689" y="5938"/>
                    <a:pt x="3490" y="6133"/>
                    <a:pt x="3273" y="6303"/>
                  </a:cubicBezTo>
                  <a:cubicBezTo>
                    <a:pt x="3057" y="6472"/>
                    <a:pt x="2824" y="6617"/>
                    <a:pt x="2578" y="6740"/>
                  </a:cubicBezTo>
                  <a:cubicBezTo>
                    <a:pt x="2327" y="6858"/>
                    <a:pt x="2060" y="6952"/>
                    <a:pt x="1789" y="7015"/>
                  </a:cubicBezTo>
                  <a:lnTo>
                    <a:pt x="1700" y="7037"/>
                  </a:lnTo>
                  <a:lnTo>
                    <a:pt x="1687" y="7037"/>
                  </a:lnTo>
                  <a:cubicBezTo>
                    <a:pt x="1687" y="7015"/>
                    <a:pt x="1678" y="6994"/>
                    <a:pt x="1670" y="6977"/>
                  </a:cubicBezTo>
                  <a:cubicBezTo>
                    <a:pt x="1642" y="6930"/>
                    <a:pt x="1592" y="6904"/>
                    <a:pt x="1541" y="6904"/>
                  </a:cubicBezTo>
                  <a:cubicBezTo>
                    <a:pt x="1523" y="6904"/>
                    <a:pt x="1505" y="6907"/>
                    <a:pt x="1488" y="6914"/>
                  </a:cubicBezTo>
                  <a:cubicBezTo>
                    <a:pt x="1437" y="6931"/>
                    <a:pt x="1407" y="6981"/>
                    <a:pt x="1411" y="7037"/>
                  </a:cubicBezTo>
                  <a:cubicBezTo>
                    <a:pt x="1411" y="7049"/>
                    <a:pt x="1411" y="7062"/>
                    <a:pt x="1411" y="7075"/>
                  </a:cubicBezTo>
                  <a:cubicBezTo>
                    <a:pt x="1430" y="7131"/>
                    <a:pt x="1488" y="7170"/>
                    <a:pt x="1548" y="7170"/>
                  </a:cubicBezTo>
                  <a:cubicBezTo>
                    <a:pt x="1556" y="7170"/>
                    <a:pt x="1564" y="7170"/>
                    <a:pt x="1572" y="7168"/>
                  </a:cubicBezTo>
                  <a:cubicBezTo>
                    <a:pt x="1581" y="7168"/>
                    <a:pt x="1594" y="7172"/>
                    <a:pt x="1606" y="7172"/>
                  </a:cubicBezTo>
                  <a:cubicBezTo>
                    <a:pt x="1640" y="7172"/>
                    <a:pt x="1674" y="7168"/>
                    <a:pt x="1712" y="7160"/>
                  </a:cubicBezTo>
                  <a:cubicBezTo>
                    <a:pt x="1751" y="7151"/>
                    <a:pt x="1793" y="7143"/>
                    <a:pt x="1831" y="7134"/>
                  </a:cubicBezTo>
                  <a:cubicBezTo>
                    <a:pt x="1984" y="7100"/>
                    <a:pt x="2132" y="7054"/>
                    <a:pt x="2277" y="7003"/>
                  </a:cubicBezTo>
                  <a:cubicBezTo>
                    <a:pt x="2573" y="6888"/>
                    <a:pt x="2849" y="6744"/>
                    <a:pt x="3108" y="6562"/>
                  </a:cubicBezTo>
                  <a:cubicBezTo>
                    <a:pt x="3367" y="6383"/>
                    <a:pt x="3600" y="6176"/>
                    <a:pt x="3808" y="5938"/>
                  </a:cubicBezTo>
                  <a:cubicBezTo>
                    <a:pt x="4007" y="5722"/>
                    <a:pt x="4172" y="5476"/>
                    <a:pt x="4308" y="5213"/>
                  </a:cubicBezTo>
                  <a:cubicBezTo>
                    <a:pt x="4317" y="5255"/>
                    <a:pt x="4317" y="5298"/>
                    <a:pt x="4312" y="5340"/>
                  </a:cubicBezTo>
                  <a:cubicBezTo>
                    <a:pt x="4312" y="5349"/>
                    <a:pt x="4308" y="5353"/>
                    <a:pt x="4304" y="5361"/>
                  </a:cubicBezTo>
                  <a:cubicBezTo>
                    <a:pt x="4274" y="5412"/>
                    <a:pt x="4249" y="5472"/>
                    <a:pt x="4219" y="5527"/>
                  </a:cubicBezTo>
                  <a:cubicBezTo>
                    <a:pt x="4164" y="5637"/>
                    <a:pt x="4109" y="5751"/>
                    <a:pt x="4049" y="5862"/>
                  </a:cubicBezTo>
                  <a:cubicBezTo>
                    <a:pt x="3935" y="6087"/>
                    <a:pt x="3820" y="6316"/>
                    <a:pt x="3702" y="6540"/>
                  </a:cubicBezTo>
                  <a:cubicBezTo>
                    <a:pt x="3485" y="6960"/>
                    <a:pt x="3273" y="7389"/>
                    <a:pt x="2947" y="7736"/>
                  </a:cubicBezTo>
                  <a:cubicBezTo>
                    <a:pt x="2862" y="7830"/>
                    <a:pt x="2764" y="7910"/>
                    <a:pt x="2662" y="7987"/>
                  </a:cubicBezTo>
                  <a:cubicBezTo>
                    <a:pt x="2612" y="8021"/>
                    <a:pt x="2561" y="8050"/>
                    <a:pt x="2506" y="8080"/>
                  </a:cubicBezTo>
                  <a:cubicBezTo>
                    <a:pt x="2484" y="8088"/>
                    <a:pt x="2467" y="8097"/>
                    <a:pt x="2446" y="8101"/>
                  </a:cubicBezTo>
                  <a:cubicBezTo>
                    <a:pt x="2455" y="8084"/>
                    <a:pt x="2463" y="8063"/>
                    <a:pt x="2467" y="8046"/>
                  </a:cubicBezTo>
                  <a:cubicBezTo>
                    <a:pt x="2480" y="8012"/>
                    <a:pt x="2467" y="7978"/>
                    <a:pt x="2438" y="7961"/>
                  </a:cubicBezTo>
                  <a:cubicBezTo>
                    <a:pt x="2430" y="7958"/>
                    <a:pt x="2422" y="7956"/>
                    <a:pt x="2413" y="7956"/>
                  </a:cubicBezTo>
                  <a:cubicBezTo>
                    <a:pt x="2390" y="7956"/>
                    <a:pt x="2365" y="7969"/>
                    <a:pt x="2353" y="7991"/>
                  </a:cubicBezTo>
                  <a:cubicBezTo>
                    <a:pt x="2332" y="8055"/>
                    <a:pt x="2306" y="8118"/>
                    <a:pt x="2285" y="8182"/>
                  </a:cubicBezTo>
                  <a:cubicBezTo>
                    <a:pt x="2277" y="8207"/>
                    <a:pt x="2281" y="8233"/>
                    <a:pt x="2298" y="8250"/>
                  </a:cubicBezTo>
                  <a:cubicBezTo>
                    <a:pt x="2308" y="8266"/>
                    <a:pt x="2328" y="8272"/>
                    <a:pt x="2346" y="8272"/>
                  </a:cubicBezTo>
                  <a:cubicBezTo>
                    <a:pt x="2351" y="8272"/>
                    <a:pt x="2357" y="8272"/>
                    <a:pt x="2361" y="8271"/>
                  </a:cubicBezTo>
                  <a:cubicBezTo>
                    <a:pt x="2472" y="8224"/>
                    <a:pt x="2578" y="8165"/>
                    <a:pt x="2675" y="8097"/>
                  </a:cubicBezTo>
                  <a:cubicBezTo>
                    <a:pt x="2769" y="8029"/>
                    <a:pt x="2858" y="7957"/>
                    <a:pt x="2942" y="7876"/>
                  </a:cubicBezTo>
                  <a:cubicBezTo>
                    <a:pt x="3112" y="7707"/>
                    <a:pt x="3261" y="7520"/>
                    <a:pt x="3384" y="7317"/>
                  </a:cubicBezTo>
                  <a:cubicBezTo>
                    <a:pt x="3511" y="7113"/>
                    <a:pt x="3625" y="6897"/>
                    <a:pt x="3736" y="6685"/>
                  </a:cubicBezTo>
                  <a:cubicBezTo>
                    <a:pt x="3854" y="6460"/>
                    <a:pt x="3969" y="6231"/>
                    <a:pt x="4083" y="6002"/>
                  </a:cubicBezTo>
                  <a:cubicBezTo>
                    <a:pt x="4147" y="5883"/>
                    <a:pt x="4206" y="5764"/>
                    <a:pt x="4266" y="5645"/>
                  </a:cubicBezTo>
                  <a:lnTo>
                    <a:pt x="4266" y="5645"/>
                  </a:lnTo>
                  <a:cubicBezTo>
                    <a:pt x="4249" y="5726"/>
                    <a:pt x="4223" y="5807"/>
                    <a:pt x="4206" y="5891"/>
                  </a:cubicBezTo>
                  <a:cubicBezTo>
                    <a:pt x="4164" y="6053"/>
                    <a:pt x="4117" y="6214"/>
                    <a:pt x="4066" y="6375"/>
                  </a:cubicBezTo>
                  <a:cubicBezTo>
                    <a:pt x="3965" y="6702"/>
                    <a:pt x="3842" y="7020"/>
                    <a:pt x="3706" y="7333"/>
                  </a:cubicBezTo>
                  <a:cubicBezTo>
                    <a:pt x="3570" y="7643"/>
                    <a:pt x="3417" y="7948"/>
                    <a:pt x="3248" y="8241"/>
                  </a:cubicBezTo>
                  <a:cubicBezTo>
                    <a:pt x="3163" y="8390"/>
                    <a:pt x="3074" y="8534"/>
                    <a:pt x="2981" y="8674"/>
                  </a:cubicBezTo>
                  <a:cubicBezTo>
                    <a:pt x="2892" y="8814"/>
                    <a:pt x="2794" y="8949"/>
                    <a:pt x="2692" y="9081"/>
                  </a:cubicBezTo>
                  <a:cubicBezTo>
                    <a:pt x="2595" y="9195"/>
                    <a:pt x="2472" y="9289"/>
                    <a:pt x="2332" y="9340"/>
                  </a:cubicBezTo>
                  <a:cubicBezTo>
                    <a:pt x="2298" y="9352"/>
                    <a:pt x="2264" y="9357"/>
                    <a:pt x="2230" y="9357"/>
                  </a:cubicBezTo>
                  <a:cubicBezTo>
                    <a:pt x="2192" y="9357"/>
                    <a:pt x="2149" y="9365"/>
                    <a:pt x="2115" y="9382"/>
                  </a:cubicBezTo>
                  <a:cubicBezTo>
                    <a:pt x="2060" y="9412"/>
                    <a:pt x="2043" y="9488"/>
                    <a:pt x="2107" y="9514"/>
                  </a:cubicBezTo>
                  <a:cubicBezTo>
                    <a:pt x="2117" y="9519"/>
                    <a:pt x="2129" y="9522"/>
                    <a:pt x="2141" y="9522"/>
                  </a:cubicBezTo>
                  <a:cubicBezTo>
                    <a:pt x="2174" y="9522"/>
                    <a:pt x="2206" y="9500"/>
                    <a:pt x="2187" y="9463"/>
                  </a:cubicBezTo>
                  <a:lnTo>
                    <a:pt x="2187" y="9463"/>
                  </a:lnTo>
                  <a:lnTo>
                    <a:pt x="2234" y="9467"/>
                  </a:lnTo>
                  <a:cubicBezTo>
                    <a:pt x="2250" y="9469"/>
                    <a:pt x="2266" y="9469"/>
                    <a:pt x="2281" y="9469"/>
                  </a:cubicBezTo>
                  <a:cubicBezTo>
                    <a:pt x="2346" y="9469"/>
                    <a:pt x="2409" y="9455"/>
                    <a:pt x="2467" y="9425"/>
                  </a:cubicBezTo>
                  <a:cubicBezTo>
                    <a:pt x="2607" y="9357"/>
                    <a:pt x="2709" y="9225"/>
                    <a:pt x="2802" y="9098"/>
                  </a:cubicBezTo>
                  <a:cubicBezTo>
                    <a:pt x="2892" y="8971"/>
                    <a:pt x="2989" y="8822"/>
                    <a:pt x="3078" y="8682"/>
                  </a:cubicBezTo>
                  <a:cubicBezTo>
                    <a:pt x="3167" y="8547"/>
                    <a:pt x="3252" y="8398"/>
                    <a:pt x="3337" y="8250"/>
                  </a:cubicBezTo>
                  <a:cubicBezTo>
                    <a:pt x="3502" y="7957"/>
                    <a:pt x="3651" y="7652"/>
                    <a:pt x="3786" y="7342"/>
                  </a:cubicBezTo>
                  <a:cubicBezTo>
                    <a:pt x="3922" y="7032"/>
                    <a:pt x="4037" y="6718"/>
                    <a:pt x="4139" y="6396"/>
                  </a:cubicBezTo>
                  <a:cubicBezTo>
                    <a:pt x="4189" y="6235"/>
                    <a:pt x="4236" y="6074"/>
                    <a:pt x="4278" y="5913"/>
                  </a:cubicBezTo>
                  <a:cubicBezTo>
                    <a:pt x="4300" y="5828"/>
                    <a:pt x="4321" y="5747"/>
                    <a:pt x="4338" y="5662"/>
                  </a:cubicBezTo>
                  <a:cubicBezTo>
                    <a:pt x="4359" y="5582"/>
                    <a:pt x="4380" y="5501"/>
                    <a:pt x="4393" y="5416"/>
                  </a:cubicBezTo>
                  <a:cubicBezTo>
                    <a:pt x="4393" y="5404"/>
                    <a:pt x="4397" y="5391"/>
                    <a:pt x="4397" y="5378"/>
                  </a:cubicBezTo>
                  <a:cubicBezTo>
                    <a:pt x="4418" y="5336"/>
                    <a:pt x="4440" y="5293"/>
                    <a:pt x="4457" y="5251"/>
                  </a:cubicBezTo>
                  <a:cubicBezTo>
                    <a:pt x="4495" y="5302"/>
                    <a:pt x="4537" y="5357"/>
                    <a:pt x="4580" y="5408"/>
                  </a:cubicBezTo>
                  <a:cubicBezTo>
                    <a:pt x="4622" y="5459"/>
                    <a:pt x="4660" y="5518"/>
                    <a:pt x="4698" y="5578"/>
                  </a:cubicBezTo>
                  <a:cubicBezTo>
                    <a:pt x="4770" y="5692"/>
                    <a:pt x="4834" y="5811"/>
                    <a:pt x="4889" y="5934"/>
                  </a:cubicBezTo>
                  <a:cubicBezTo>
                    <a:pt x="5000" y="6188"/>
                    <a:pt x="5080" y="6456"/>
                    <a:pt x="5127" y="6727"/>
                  </a:cubicBezTo>
                  <a:cubicBezTo>
                    <a:pt x="5220" y="7287"/>
                    <a:pt x="5199" y="7859"/>
                    <a:pt x="5178" y="8424"/>
                  </a:cubicBezTo>
                  <a:cubicBezTo>
                    <a:pt x="5178" y="8555"/>
                    <a:pt x="5161" y="8682"/>
                    <a:pt x="5127" y="8809"/>
                  </a:cubicBezTo>
                  <a:lnTo>
                    <a:pt x="5127" y="8814"/>
                  </a:lnTo>
                  <a:lnTo>
                    <a:pt x="5127" y="8822"/>
                  </a:lnTo>
                  <a:lnTo>
                    <a:pt x="5114" y="8848"/>
                  </a:lnTo>
                  <a:cubicBezTo>
                    <a:pt x="5110" y="8860"/>
                    <a:pt x="5101" y="8877"/>
                    <a:pt x="5097" y="8890"/>
                  </a:cubicBezTo>
                  <a:cubicBezTo>
                    <a:pt x="5089" y="8903"/>
                    <a:pt x="5084" y="8920"/>
                    <a:pt x="5076" y="8932"/>
                  </a:cubicBezTo>
                  <a:lnTo>
                    <a:pt x="5063" y="8949"/>
                  </a:lnTo>
                  <a:lnTo>
                    <a:pt x="5055" y="8962"/>
                  </a:lnTo>
                  <a:cubicBezTo>
                    <a:pt x="5046" y="8975"/>
                    <a:pt x="5033" y="8988"/>
                    <a:pt x="5025" y="8996"/>
                  </a:cubicBezTo>
                  <a:lnTo>
                    <a:pt x="5012" y="9013"/>
                  </a:lnTo>
                  <a:cubicBezTo>
                    <a:pt x="5008" y="9013"/>
                    <a:pt x="5008" y="9017"/>
                    <a:pt x="5004" y="9017"/>
                  </a:cubicBezTo>
                  <a:lnTo>
                    <a:pt x="5000" y="9022"/>
                  </a:lnTo>
                  <a:cubicBezTo>
                    <a:pt x="4991" y="9030"/>
                    <a:pt x="4978" y="9039"/>
                    <a:pt x="4966" y="9047"/>
                  </a:cubicBezTo>
                  <a:lnTo>
                    <a:pt x="4961" y="9043"/>
                  </a:lnTo>
                  <a:cubicBezTo>
                    <a:pt x="4961" y="9043"/>
                    <a:pt x="4953" y="9026"/>
                    <a:pt x="4953" y="9026"/>
                  </a:cubicBezTo>
                  <a:cubicBezTo>
                    <a:pt x="4953" y="9026"/>
                    <a:pt x="4944" y="9009"/>
                    <a:pt x="4944" y="9000"/>
                  </a:cubicBezTo>
                  <a:cubicBezTo>
                    <a:pt x="4936" y="8988"/>
                    <a:pt x="4932" y="8975"/>
                    <a:pt x="4932" y="8958"/>
                  </a:cubicBezTo>
                  <a:cubicBezTo>
                    <a:pt x="4932" y="8937"/>
                    <a:pt x="4923" y="8920"/>
                    <a:pt x="4919" y="8903"/>
                  </a:cubicBezTo>
                  <a:cubicBezTo>
                    <a:pt x="4915" y="8877"/>
                    <a:pt x="4898" y="8860"/>
                    <a:pt x="4877" y="8852"/>
                  </a:cubicBezTo>
                  <a:cubicBezTo>
                    <a:pt x="4851" y="8852"/>
                    <a:pt x="4830" y="8860"/>
                    <a:pt x="4821" y="8882"/>
                  </a:cubicBezTo>
                  <a:cubicBezTo>
                    <a:pt x="4809" y="8907"/>
                    <a:pt x="4800" y="8937"/>
                    <a:pt x="4804" y="8966"/>
                  </a:cubicBezTo>
                  <a:cubicBezTo>
                    <a:pt x="4804" y="8992"/>
                    <a:pt x="4813" y="9017"/>
                    <a:pt x="4821" y="9043"/>
                  </a:cubicBezTo>
                  <a:cubicBezTo>
                    <a:pt x="4838" y="9094"/>
                    <a:pt x="4868" y="9140"/>
                    <a:pt x="4910" y="9178"/>
                  </a:cubicBezTo>
                  <a:cubicBezTo>
                    <a:pt x="4923" y="9188"/>
                    <a:pt x="4938" y="9193"/>
                    <a:pt x="4956" y="9193"/>
                  </a:cubicBezTo>
                  <a:cubicBezTo>
                    <a:pt x="4962" y="9193"/>
                    <a:pt x="4968" y="9192"/>
                    <a:pt x="4974" y="9191"/>
                  </a:cubicBezTo>
                  <a:cubicBezTo>
                    <a:pt x="5084" y="9136"/>
                    <a:pt x="5173" y="9043"/>
                    <a:pt x="5220" y="8924"/>
                  </a:cubicBezTo>
                  <a:cubicBezTo>
                    <a:pt x="5267" y="8809"/>
                    <a:pt x="5292" y="8686"/>
                    <a:pt x="5301" y="8559"/>
                  </a:cubicBezTo>
                  <a:cubicBezTo>
                    <a:pt x="5313" y="8419"/>
                    <a:pt x="5313" y="8279"/>
                    <a:pt x="5318" y="8135"/>
                  </a:cubicBezTo>
                  <a:cubicBezTo>
                    <a:pt x="5322" y="7995"/>
                    <a:pt x="5326" y="7847"/>
                    <a:pt x="5326" y="7702"/>
                  </a:cubicBezTo>
                  <a:cubicBezTo>
                    <a:pt x="5326" y="7410"/>
                    <a:pt x="5309" y="7121"/>
                    <a:pt x="5271" y="6829"/>
                  </a:cubicBezTo>
                  <a:cubicBezTo>
                    <a:pt x="5229" y="6540"/>
                    <a:pt x="5152" y="6256"/>
                    <a:pt x="5046" y="5989"/>
                  </a:cubicBezTo>
                  <a:cubicBezTo>
                    <a:pt x="4940" y="5718"/>
                    <a:pt x="4783" y="5467"/>
                    <a:pt x="4588" y="5251"/>
                  </a:cubicBezTo>
                  <a:cubicBezTo>
                    <a:pt x="4567" y="5226"/>
                    <a:pt x="4541" y="5200"/>
                    <a:pt x="4512" y="5179"/>
                  </a:cubicBezTo>
                  <a:cubicBezTo>
                    <a:pt x="4503" y="5175"/>
                    <a:pt x="4495" y="5172"/>
                    <a:pt x="4486" y="5172"/>
                  </a:cubicBezTo>
                  <a:cubicBezTo>
                    <a:pt x="4478" y="5172"/>
                    <a:pt x="4469" y="5175"/>
                    <a:pt x="4461" y="5179"/>
                  </a:cubicBezTo>
                  <a:cubicBezTo>
                    <a:pt x="4847" y="4924"/>
                    <a:pt x="5216" y="4649"/>
                    <a:pt x="5585" y="4365"/>
                  </a:cubicBezTo>
                  <a:cubicBezTo>
                    <a:pt x="5975" y="4063"/>
                    <a:pt x="6357" y="3754"/>
                    <a:pt x="6726" y="3423"/>
                  </a:cubicBezTo>
                  <a:cubicBezTo>
                    <a:pt x="7099" y="3096"/>
                    <a:pt x="7455" y="2765"/>
                    <a:pt x="7803" y="2422"/>
                  </a:cubicBezTo>
                  <a:cubicBezTo>
                    <a:pt x="8155" y="2074"/>
                    <a:pt x="8494" y="1718"/>
                    <a:pt x="8830" y="1353"/>
                  </a:cubicBezTo>
                  <a:cubicBezTo>
                    <a:pt x="9160" y="988"/>
                    <a:pt x="9487" y="615"/>
                    <a:pt x="9792" y="225"/>
                  </a:cubicBezTo>
                  <a:cubicBezTo>
                    <a:pt x="9831" y="178"/>
                    <a:pt x="9864" y="127"/>
                    <a:pt x="9898" y="72"/>
                  </a:cubicBezTo>
                  <a:cubicBezTo>
                    <a:pt x="9920" y="35"/>
                    <a:pt x="9883" y="1"/>
                    <a:pt x="98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7962012" y="-276763"/>
              <a:ext cx="91406" cy="99241"/>
            </a:xfrm>
            <a:custGeom>
              <a:avLst/>
              <a:gdLst/>
              <a:ahLst/>
              <a:cxnLst/>
              <a:rect l="l" t="t" r="r" b="b"/>
              <a:pathLst>
                <a:path w="1015" h="1102" extrusionOk="0">
                  <a:moveTo>
                    <a:pt x="532" y="0"/>
                  </a:moveTo>
                  <a:cubicBezTo>
                    <a:pt x="479" y="0"/>
                    <a:pt x="426" y="8"/>
                    <a:pt x="374" y="24"/>
                  </a:cubicBezTo>
                  <a:lnTo>
                    <a:pt x="259" y="83"/>
                  </a:lnTo>
                  <a:cubicBezTo>
                    <a:pt x="191" y="130"/>
                    <a:pt x="132" y="198"/>
                    <a:pt x="98" y="274"/>
                  </a:cubicBezTo>
                  <a:cubicBezTo>
                    <a:pt x="85" y="295"/>
                    <a:pt x="73" y="317"/>
                    <a:pt x="60" y="338"/>
                  </a:cubicBezTo>
                  <a:cubicBezTo>
                    <a:pt x="35" y="384"/>
                    <a:pt x="18" y="431"/>
                    <a:pt x="9" y="482"/>
                  </a:cubicBezTo>
                  <a:lnTo>
                    <a:pt x="1" y="605"/>
                  </a:lnTo>
                  <a:cubicBezTo>
                    <a:pt x="1" y="622"/>
                    <a:pt x="5" y="639"/>
                    <a:pt x="5" y="660"/>
                  </a:cubicBezTo>
                  <a:cubicBezTo>
                    <a:pt x="5" y="686"/>
                    <a:pt x="9" y="711"/>
                    <a:pt x="13" y="741"/>
                  </a:cubicBezTo>
                  <a:lnTo>
                    <a:pt x="13" y="745"/>
                  </a:lnTo>
                  <a:cubicBezTo>
                    <a:pt x="22" y="775"/>
                    <a:pt x="26" y="809"/>
                    <a:pt x="35" y="843"/>
                  </a:cubicBezTo>
                  <a:lnTo>
                    <a:pt x="81" y="932"/>
                  </a:lnTo>
                  <a:cubicBezTo>
                    <a:pt x="107" y="978"/>
                    <a:pt x="145" y="1012"/>
                    <a:pt x="191" y="1038"/>
                  </a:cubicBezTo>
                  <a:cubicBezTo>
                    <a:pt x="247" y="1072"/>
                    <a:pt x="310" y="1093"/>
                    <a:pt x="374" y="1097"/>
                  </a:cubicBezTo>
                  <a:cubicBezTo>
                    <a:pt x="387" y="1100"/>
                    <a:pt x="400" y="1102"/>
                    <a:pt x="413" y="1102"/>
                  </a:cubicBezTo>
                  <a:cubicBezTo>
                    <a:pt x="433" y="1102"/>
                    <a:pt x="453" y="1098"/>
                    <a:pt x="471" y="1093"/>
                  </a:cubicBezTo>
                  <a:cubicBezTo>
                    <a:pt x="514" y="1084"/>
                    <a:pt x="552" y="1072"/>
                    <a:pt x="586" y="1050"/>
                  </a:cubicBezTo>
                  <a:cubicBezTo>
                    <a:pt x="611" y="1042"/>
                    <a:pt x="633" y="1033"/>
                    <a:pt x="654" y="1021"/>
                  </a:cubicBezTo>
                  <a:cubicBezTo>
                    <a:pt x="726" y="991"/>
                    <a:pt x="794" y="944"/>
                    <a:pt x="845" y="885"/>
                  </a:cubicBezTo>
                  <a:lnTo>
                    <a:pt x="913" y="779"/>
                  </a:lnTo>
                  <a:lnTo>
                    <a:pt x="917" y="770"/>
                  </a:lnTo>
                  <a:lnTo>
                    <a:pt x="929" y="753"/>
                  </a:lnTo>
                  <a:cubicBezTo>
                    <a:pt x="942" y="732"/>
                    <a:pt x="951" y="711"/>
                    <a:pt x="963" y="686"/>
                  </a:cubicBezTo>
                  <a:cubicBezTo>
                    <a:pt x="993" y="630"/>
                    <a:pt x="1006" y="571"/>
                    <a:pt x="1006" y="507"/>
                  </a:cubicBezTo>
                  <a:cubicBezTo>
                    <a:pt x="1014" y="317"/>
                    <a:pt x="908" y="134"/>
                    <a:pt x="734" y="45"/>
                  </a:cubicBezTo>
                  <a:lnTo>
                    <a:pt x="620" y="7"/>
                  </a:lnTo>
                  <a:cubicBezTo>
                    <a:pt x="591" y="2"/>
                    <a:pt x="561" y="0"/>
                    <a:pt x="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8024240" y="-163655"/>
              <a:ext cx="95999" cy="91496"/>
            </a:xfrm>
            <a:custGeom>
              <a:avLst/>
              <a:gdLst/>
              <a:ahLst/>
              <a:cxnLst/>
              <a:rect l="l" t="t" r="r" b="b"/>
              <a:pathLst>
                <a:path w="1066" h="1016" extrusionOk="0">
                  <a:moveTo>
                    <a:pt x="577" y="0"/>
                  </a:moveTo>
                  <a:cubicBezTo>
                    <a:pt x="563" y="0"/>
                    <a:pt x="549" y="1"/>
                    <a:pt x="535" y="2"/>
                  </a:cubicBezTo>
                  <a:lnTo>
                    <a:pt x="518" y="2"/>
                  </a:lnTo>
                  <a:cubicBezTo>
                    <a:pt x="497" y="6"/>
                    <a:pt x="476" y="11"/>
                    <a:pt x="455" y="15"/>
                  </a:cubicBezTo>
                  <a:cubicBezTo>
                    <a:pt x="434" y="19"/>
                    <a:pt x="412" y="23"/>
                    <a:pt x="391" y="28"/>
                  </a:cubicBezTo>
                  <a:lnTo>
                    <a:pt x="383" y="28"/>
                  </a:lnTo>
                  <a:lnTo>
                    <a:pt x="370" y="32"/>
                  </a:lnTo>
                  <a:cubicBezTo>
                    <a:pt x="328" y="49"/>
                    <a:pt x="285" y="70"/>
                    <a:pt x="243" y="96"/>
                  </a:cubicBezTo>
                  <a:lnTo>
                    <a:pt x="230" y="108"/>
                  </a:lnTo>
                  <a:lnTo>
                    <a:pt x="179" y="151"/>
                  </a:lnTo>
                  <a:lnTo>
                    <a:pt x="132" y="197"/>
                  </a:lnTo>
                  <a:lnTo>
                    <a:pt x="124" y="206"/>
                  </a:lnTo>
                  <a:lnTo>
                    <a:pt x="56" y="312"/>
                  </a:lnTo>
                  <a:cubicBezTo>
                    <a:pt x="56" y="312"/>
                    <a:pt x="56" y="316"/>
                    <a:pt x="56" y="316"/>
                  </a:cubicBezTo>
                  <a:cubicBezTo>
                    <a:pt x="39" y="358"/>
                    <a:pt x="26" y="397"/>
                    <a:pt x="14" y="439"/>
                  </a:cubicBezTo>
                  <a:lnTo>
                    <a:pt x="14" y="448"/>
                  </a:lnTo>
                  <a:cubicBezTo>
                    <a:pt x="1" y="507"/>
                    <a:pt x="1" y="571"/>
                    <a:pt x="18" y="630"/>
                  </a:cubicBezTo>
                  <a:cubicBezTo>
                    <a:pt x="26" y="694"/>
                    <a:pt x="52" y="753"/>
                    <a:pt x="90" y="808"/>
                  </a:cubicBezTo>
                  <a:lnTo>
                    <a:pt x="175" y="901"/>
                  </a:lnTo>
                  <a:cubicBezTo>
                    <a:pt x="222" y="944"/>
                    <a:pt x="277" y="973"/>
                    <a:pt x="336" y="990"/>
                  </a:cubicBezTo>
                  <a:cubicBezTo>
                    <a:pt x="368" y="1004"/>
                    <a:pt x="402" y="1013"/>
                    <a:pt x="437" y="1013"/>
                  </a:cubicBezTo>
                  <a:cubicBezTo>
                    <a:pt x="444" y="1013"/>
                    <a:pt x="452" y="1012"/>
                    <a:pt x="459" y="1012"/>
                  </a:cubicBezTo>
                  <a:cubicBezTo>
                    <a:pt x="477" y="1014"/>
                    <a:pt x="495" y="1016"/>
                    <a:pt x="514" y="1016"/>
                  </a:cubicBezTo>
                  <a:cubicBezTo>
                    <a:pt x="557" y="1016"/>
                    <a:pt x="600" y="1008"/>
                    <a:pt x="641" y="990"/>
                  </a:cubicBezTo>
                  <a:lnTo>
                    <a:pt x="722" y="952"/>
                  </a:lnTo>
                  <a:lnTo>
                    <a:pt x="841" y="893"/>
                  </a:lnTo>
                  <a:cubicBezTo>
                    <a:pt x="913" y="842"/>
                    <a:pt x="972" y="778"/>
                    <a:pt x="1006" y="698"/>
                  </a:cubicBezTo>
                  <a:cubicBezTo>
                    <a:pt x="1036" y="643"/>
                    <a:pt x="1053" y="579"/>
                    <a:pt x="1049" y="520"/>
                  </a:cubicBezTo>
                  <a:cubicBezTo>
                    <a:pt x="1066" y="388"/>
                    <a:pt x="1019" y="257"/>
                    <a:pt x="926" y="163"/>
                  </a:cubicBezTo>
                  <a:cubicBezTo>
                    <a:pt x="887" y="112"/>
                    <a:pt x="837" y="74"/>
                    <a:pt x="777" y="49"/>
                  </a:cubicBezTo>
                  <a:cubicBezTo>
                    <a:pt x="714" y="17"/>
                    <a:pt x="644" y="0"/>
                    <a:pt x="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8193091" y="-395815"/>
              <a:ext cx="99421" cy="99331"/>
            </a:xfrm>
            <a:custGeom>
              <a:avLst/>
              <a:gdLst/>
              <a:ahLst/>
              <a:cxnLst/>
              <a:rect l="l" t="t" r="r" b="b"/>
              <a:pathLst>
                <a:path w="1104" h="1103" extrusionOk="0">
                  <a:moveTo>
                    <a:pt x="565" y="0"/>
                  </a:moveTo>
                  <a:cubicBezTo>
                    <a:pt x="524" y="0"/>
                    <a:pt x="483" y="5"/>
                    <a:pt x="442" y="14"/>
                  </a:cubicBezTo>
                  <a:cubicBezTo>
                    <a:pt x="370" y="23"/>
                    <a:pt x="302" y="48"/>
                    <a:pt x="242" y="95"/>
                  </a:cubicBezTo>
                  <a:lnTo>
                    <a:pt x="132" y="192"/>
                  </a:lnTo>
                  <a:cubicBezTo>
                    <a:pt x="69" y="264"/>
                    <a:pt x="26" y="353"/>
                    <a:pt x="9" y="451"/>
                  </a:cubicBezTo>
                  <a:lnTo>
                    <a:pt x="1" y="591"/>
                  </a:lnTo>
                  <a:cubicBezTo>
                    <a:pt x="5" y="689"/>
                    <a:pt x="39" y="782"/>
                    <a:pt x="94" y="862"/>
                  </a:cubicBezTo>
                  <a:cubicBezTo>
                    <a:pt x="179" y="981"/>
                    <a:pt x="306" y="1062"/>
                    <a:pt x="446" y="1096"/>
                  </a:cubicBezTo>
                  <a:cubicBezTo>
                    <a:pt x="476" y="1100"/>
                    <a:pt x="507" y="1102"/>
                    <a:pt x="537" y="1102"/>
                  </a:cubicBezTo>
                  <a:cubicBezTo>
                    <a:pt x="652" y="1102"/>
                    <a:pt x="765" y="1071"/>
                    <a:pt x="862" y="1011"/>
                  </a:cubicBezTo>
                  <a:cubicBezTo>
                    <a:pt x="900" y="977"/>
                    <a:pt x="938" y="943"/>
                    <a:pt x="972" y="913"/>
                  </a:cubicBezTo>
                  <a:cubicBezTo>
                    <a:pt x="1036" y="837"/>
                    <a:pt x="1078" y="752"/>
                    <a:pt x="1095" y="655"/>
                  </a:cubicBezTo>
                  <a:lnTo>
                    <a:pt x="1103" y="515"/>
                  </a:lnTo>
                  <a:cubicBezTo>
                    <a:pt x="1099" y="417"/>
                    <a:pt x="1065" y="324"/>
                    <a:pt x="1010" y="243"/>
                  </a:cubicBezTo>
                  <a:cubicBezTo>
                    <a:pt x="910" y="88"/>
                    <a:pt x="743" y="0"/>
                    <a:pt x="5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8100336" y="25549"/>
              <a:ext cx="81770" cy="80419"/>
            </a:xfrm>
            <a:custGeom>
              <a:avLst/>
              <a:gdLst/>
              <a:ahLst/>
              <a:cxnLst/>
              <a:rect l="l" t="t" r="r" b="b"/>
              <a:pathLst>
                <a:path w="908" h="893" extrusionOk="0">
                  <a:moveTo>
                    <a:pt x="433" y="1"/>
                  </a:moveTo>
                  <a:cubicBezTo>
                    <a:pt x="373" y="1"/>
                    <a:pt x="314" y="18"/>
                    <a:pt x="263" y="47"/>
                  </a:cubicBezTo>
                  <a:cubicBezTo>
                    <a:pt x="208" y="73"/>
                    <a:pt x="157" y="111"/>
                    <a:pt x="123" y="158"/>
                  </a:cubicBezTo>
                  <a:cubicBezTo>
                    <a:pt x="102" y="183"/>
                    <a:pt x="85" y="209"/>
                    <a:pt x="68" y="234"/>
                  </a:cubicBezTo>
                  <a:cubicBezTo>
                    <a:pt x="59" y="247"/>
                    <a:pt x="51" y="259"/>
                    <a:pt x="42" y="272"/>
                  </a:cubicBezTo>
                  <a:cubicBezTo>
                    <a:pt x="21" y="298"/>
                    <a:pt x="9" y="327"/>
                    <a:pt x="4" y="361"/>
                  </a:cubicBezTo>
                  <a:lnTo>
                    <a:pt x="0" y="425"/>
                  </a:lnTo>
                  <a:cubicBezTo>
                    <a:pt x="4" y="446"/>
                    <a:pt x="9" y="467"/>
                    <a:pt x="13" y="493"/>
                  </a:cubicBezTo>
                  <a:cubicBezTo>
                    <a:pt x="13" y="497"/>
                    <a:pt x="17" y="501"/>
                    <a:pt x="17" y="505"/>
                  </a:cubicBezTo>
                  <a:cubicBezTo>
                    <a:pt x="21" y="535"/>
                    <a:pt x="30" y="565"/>
                    <a:pt x="38" y="590"/>
                  </a:cubicBezTo>
                  <a:cubicBezTo>
                    <a:pt x="55" y="628"/>
                    <a:pt x="76" y="662"/>
                    <a:pt x="93" y="696"/>
                  </a:cubicBezTo>
                  <a:cubicBezTo>
                    <a:pt x="174" y="822"/>
                    <a:pt x="311" y="893"/>
                    <a:pt x="454" y="893"/>
                  </a:cubicBezTo>
                  <a:cubicBezTo>
                    <a:pt x="485" y="893"/>
                    <a:pt x="516" y="890"/>
                    <a:pt x="547" y="883"/>
                  </a:cubicBezTo>
                  <a:cubicBezTo>
                    <a:pt x="607" y="874"/>
                    <a:pt x="666" y="853"/>
                    <a:pt x="713" y="815"/>
                  </a:cubicBezTo>
                  <a:cubicBezTo>
                    <a:pt x="763" y="785"/>
                    <a:pt x="806" y="739"/>
                    <a:pt x="831" y="688"/>
                  </a:cubicBezTo>
                  <a:cubicBezTo>
                    <a:pt x="870" y="641"/>
                    <a:pt x="891" y="586"/>
                    <a:pt x="899" y="531"/>
                  </a:cubicBezTo>
                  <a:cubicBezTo>
                    <a:pt x="899" y="493"/>
                    <a:pt x="903" y="455"/>
                    <a:pt x="908" y="416"/>
                  </a:cubicBezTo>
                  <a:cubicBezTo>
                    <a:pt x="899" y="336"/>
                    <a:pt x="874" y="259"/>
                    <a:pt x="831" y="196"/>
                  </a:cubicBezTo>
                  <a:lnTo>
                    <a:pt x="751" y="107"/>
                  </a:lnTo>
                  <a:cubicBezTo>
                    <a:pt x="691" y="56"/>
                    <a:pt x="619" y="22"/>
                    <a:pt x="547" y="5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8203448" y="138657"/>
              <a:ext cx="47009" cy="47999"/>
            </a:xfrm>
            <a:custGeom>
              <a:avLst/>
              <a:gdLst/>
              <a:ahLst/>
              <a:cxnLst/>
              <a:rect l="l" t="t" r="r" b="b"/>
              <a:pathLst>
                <a:path w="522" h="533" extrusionOk="0">
                  <a:moveTo>
                    <a:pt x="246" y="0"/>
                  </a:moveTo>
                  <a:lnTo>
                    <a:pt x="178" y="13"/>
                  </a:lnTo>
                  <a:cubicBezTo>
                    <a:pt x="149" y="21"/>
                    <a:pt x="119" y="38"/>
                    <a:pt x="98" y="64"/>
                  </a:cubicBezTo>
                  <a:cubicBezTo>
                    <a:pt x="72" y="81"/>
                    <a:pt x="51" y="110"/>
                    <a:pt x="38" y="140"/>
                  </a:cubicBezTo>
                  <a:lnTo>
                    <a:pt x="26" y="161"/>
                  </a:lnTo>
                  <a:cubicBezTo>
                    <a:pt x="9" y="199"/>
                    <a:pt x="0" y="246"/>
                    <a:pt x="4" y="289"/>
                  </a:cubicBezTo>
                  <a:cubicBezTo>
                    <a:pt x="4" y="335"/>
                    <a:pt x="21" y="378"/>
                    <a:pt x="47" y="416"/>
                  </a:cubicBezTo>
                  <a:lnTo>
                    <a:pt x="94" y="471"/>
                  </a:lnTo>
                  <a:cubicBezTo>
                    <a:pt x="127" y="501"/>
                    <a:pt x="166" y="518"/>
                    <a:pt x="212" y="526"/>
                  </a:cubicBezTo>
                  <a:cubicBezTo>
                    <a:pt x="227" y="530"/>
                    <a:pt x="243" y="532"/>
                    <a:pt x="259" y="532"/>
                  </a:cubicBezTo>
                  <a:cubicBezTo>
                    <a:pt x="276" y="532"/>
                    <a:pt x="293" y="530"/>
                    <a:pt x="310" y="526"/>
                  </a:cubicBezTo>
                  <a:cubicBezTo>
                    <a:pt x="344" y="522"/>
                    <a:pt x="378" y="509"/>
                    <a:pt x="403" y="488"/>
                  </a:cubicBezTo>
                  <a:cubicBezTo>
                    <a:pt x="479" y="437"/>
                    <a:pt x="522" y="352"/>
                    <a:pt x="518" y="259"/>
                  </a:cubicBezTo>
                  <a:lnTo>
                    <a:pt x="518" y="238"/>
                  </a:lnTo>
                  <a:lnTo>
                    <a:pt x="505" y="170"/>
                  </a:lnTo>
                  <a:cubicBezTo>
                    <a:pt x="496" y="140"/>
                    <a:pt x="475" y="110"/>
                    <a:pt x="450" y="85"/>
                  </a:cubicBezTo>
                  <a:cubicBezTo>
                    <a:pt x="437" y="68"/>
                    <a:pt x="420" y="51"/>
                    <a:pt x="399" y="43"/>
                  </a:cubicBezTo>
                  <a:cubicBezTo>
                    <a:pt x="373" y="21"/>
                    <a:pt x="344" y="9"/>
                    <a:pt x="310" y="4"/>
                  </a:cubicBezTo>
                  <a:lnTo>
                    <a:pt x="2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8190480" y="237536"/>
              <a:ext cx="106265" cy="94648"/>
            </a:xfrm>
            <a:custGeom>
              <a:avLst/>
              <a:gdLst/>
              <a:ahLst/>
              <a:cxnLst/>
              <a:rect l="l" t="t" r="r" b="b"/>
              <a:pathLst>
                <a:path w="1180" h="1051" extrusionOk="0">
                  <a:moveTo>
                    <a:pt x="623" y="1"/>
                  </a:moveTo>
                  <a:cubicBezTo>
                    <a:pt x="484" y="13"/>
                    <a:pt x="356" y="73"/>
                    <a:pt x="254" y="166"/>
                  </a:cubicBezTo>
                  <a:cubicBezTo>
                    <a:pt x="81" y="327"/>
                    <a:pt x="0" y="578"/>
                    <a:pt x="131" y="802"/>
                  </a:cubicBezTo>
                  <a:cubicBezTo>
                    <a:pt x="230" y="977"/>
                    <a:pt x="391" y="1051"/>
                    <a:pt x="561" y="1051"/>
                  </a:cubicBezTo>
                  <a:cubicBezTo>
                    <a:pt x="692" y="1051"/>
                    <a:pt x="828" y="1007"/>
                    <a:pt x="946" y="934"/>
                  </a:cubicBezTo>
                  <a:cubicBezTo>
                    <a:pt x="1005" y="900"/>
                    <a:pt x="1052" y="849"/>
                    <a:pt x="1082" y="785"/>
                  </a:cubicBezTo>
                  <a:cubicBezTo>
                    <a:pt x="1124" y="734"/>
                    <a:pt x="1149" y="671"/>
                    <a:pt x="1162" y="607"/>
                  </a:cubicBezTo>
                  <a:cubicBezTo>
                    <a:pt x="1179" y="476"/>
                    <a:pt x="1149" y="340"/>
                    <a:pt x="1082" y="225"/>
                  </a:cubicBezTo>
                  <a:lnTo>
                    <a:pt x="988" y="124"/>
                  </a:lnTo>
                  <a:cubicBezTo>
                    <a:pt x="920" y="64"/>
                    <a:pt x="840" y="26"/>
                    <a:pt x="755" y="9"/>
                  </a:cubicBezTo>
                  <a:lnTo>
                    <a:pt x="6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8420748" y="151354"/>
              <a:ext cx="121214" cy="130220"/>
            </a:xfrm>
            <a:custGeom>
              <a:avLst/>
              <a:gdLst/>
              <a:ahLst/>
              <a:cxnLst/>
              <a:rect l="l" t="t" r="r" b="b"/>
              <a:pathLst>
                <a:path w="1346" h="1446" extrusionOk="0">
                  <a:moveTo>
                    <a:pt x="697" y="0"/>
                  </a:moveTo>
                  <a:cubicBezTo>
                    <a:pt x="636" y="0"/>
                    <a:pt x="576" y="11"/>
                    <a:pt x="518" y="33"/>
                  </a:cubicBezTo>
                  <a:lnTo>
                    <a:pt x="514" y="33"/>
                  </a:lnTo>
                  <a:lnTo>
                    <a:pt x="361" y="109"/>
                  </a:lnTo>
                  <a:lnTo>
                    <a:pt x="234" y="224"/>
                  </a:lnTo>
                  <a:cubicBezTo>
                    <a:pt x="204" y="271"/>
                    <a:pt x="170" y="317"/>
                    <a:pt x="145" y="364"/>
                  </a:cubicBezTo>
                  <a:lnTo>
                    <a:pt x="107" y="432"/>
                  </a:lnTo>
                  <a:cubicBezTo>
                    <a:pt x="94" y="453"/>
                    <a:pt x="85" y="474"/>
                    <a:pt x="77" y="500"/>
                  </a:cubicBezTo>
                  <a:lnTo>
                    <a:pt x="68" y="512"/>
                  </a:lnTo>
                  <a:lnTo>
                    <a:pt x="64" y="525"/>
                  </a:lnTo>
                  <a:lnTo>
                    <a:pt x="13" y="673"/>
                  </a:lnTo>
                  <a:lnTo>
                    <a:pt x="13" y="682"/>
                  </a:lnTo>
                  <a:cubicBezTo>
                    <a:pt x="13" y="737"/>
                    <a:pt x="9" y="788"/>
                    <a:pt x="5" y="843"/>
                  </a:cubicBezTo>
                  <a:cubicBezTo>
                    <a:pt x="5" y="864"/>
                    <a:pt x="5" y="886"/>
                    <a:pt x="1" y="903"/>
                  </a:cubicBezTo>
                  <a:cubicBezTo>
                    <a:pt x="1" y="983"/>
                    <a:pt x="26" y="1055"/>
                    <a:pt x="64" y="1123"/>
                  </a:cubicBezTo>
                  <a:cubicBezTo>
                    <a:pt x="81" y="1174"/>
                    <a:pt x="111" y="1216"/>
                    <a:pt x="153" y="1250"/>
                  </a:cubicBezTo>
                  <a:cubicBezTo>
                    <a:pt x="200" y="1314"/>
                    <a:pt x="259" y="1361"/>
                    <a:pt x="331" y="1390"/>
                  </a:cubicBezTo>
                  <a:lnTo>
                    <a:pt x="476" y="1437"/>
                  </a:lnTo>
                  <a:lnTo>
                    <a:pt x="624" y="1445"/>
                  </a:lnTo>
                  <a:cubicBezTo>
                    <a:pt x="700" y="1445"/>
                    <a:pt x="777" y="1424"/>
                    <a:pt x="840" y="1382"/>
                  </a:cubicBezTo>
                  <a:cubicBezTo>
                    <a:pt x="883" y="1365"/>
                    <a:pt x="921" y="1344"/>
                    <a:pt x="955" y="1318"/>
                  </a:cubicBezTo>
                  <a:cubicBezTo>
                    <a:pt x="980" y="1301"/>
                    <a:pt x="1006" y="1280"/>
                    <a:pt x="1027" y="1255"/>
                  </a:cubicBezTo>
                  <a:cubicBezTo>
                    <a:pt x="1057" y="1229"/>
                    <a:pt x="1086" y="1204"/>
                    <a:pt x="1112" y="1174"/>
                  </a:cubicBezTo>
                  <a:cubicBezTo>
                    <a:pt x="1154" y="1115"/>
                    <a:pt x="1197" y="1047"/>
                    <a:pt x="1235" y="983"/>
                  </a:cubicBezTo>
                  <a:lnTo>
                    <a:pt x="1273" y="915"/>
                  </a:lnTo>
                  <a:cubicBezTo>
                    <a:pt x="1286" y="890"/>
                    <a:pt x="1298" y="856"/>
                    <a:pt x="1307" y="826"/>
                  </a:cubicBezTo>
                  <a:cubicBezTo>
                    <a:pt x="1328" y="775"/>
                    <a:pt x="1337" y="720"/>
                    <a:pt x="1337" y="665"/>
                  </a:cubicBezTo>
                  <a:cubicBezTo>
                    <a:pt x="1341" y="640"/>
                    <a:pt x="1345" y="610"/>
                    <a:pt x="1337" y="580"/>
                  </a:cubicBezTo>
                  <a:cubicBezTo>
                    <a:pt x="1328" y="525"/>
                    <a:pt x="1315" y="474"/>
                    <a:pt x="1307" y="419"/>
                  </a:cubicBezTo>
                  <a:lnTo>
                    <a:pt x="1231" y="271"/>
                  </a:lnTo>
                  <a:cubicBezTo>
                    <a:pt x="1188" y="198"/>
                    <a:pt x="1129" y="143"/>
                    <a:pt x="1052" y="101"/>
                  </a:cubicBezTo>
                  <a:cubicBezTo>
                    <a:pt x="1014" y="67"/>
                    <a:pt x="963" y="46"/>
                    <a:pt x="913" y="33"/>
                  </a:cubicBezTo>
                  <a:cubicBezTo>
                    <a:pt x="887" y="20"/>
                    <a:pt x="862" y="12"/>
                    <a:pt x="836" y="12"/>
                  </a:cubicBezTo>
                  <a:cubicBezTo>
                    <a:pt x="811" y="8"/>
                    <a:pt x="781" y="8"/>
                    <a:pt x="756" y="3"/>
                  </a:cubicBezTo>
                  <a:cubicBezTo>
                    <a:pt x="736" y="1"/>
                    <a:pt x="716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8460102" y="168014"/>
              <a:ext cx="17651" cy="18461"/>
            </a:xfrm>
            <a:custGeom>
              <a:avLst/>
              <a:gdLst/>
              <a:ahLst/>
              <a:cxnLst/>
              <a:rect l="l" t="t" r="r" b="b"/>
              <a:pathLst>
                <a:path w="196" h="205" extrusionOk="0">
                  <a:moveTo>
                    <a:pt x="98" y="1"/>
                  </a:moveTo>
                  <a:lnTo>
                    <a:pt x="77" y="5"/>
                  </a:lnTo>
                  <a:lnTo>
                    <a:pt x="56" y="13"/>
                  </a:lnTo>
                  <a:cubicBezTo>
                    <a:pt x="47" y="18"/>
                    <a:pt x="39" y="26"/>
                    <a:pt x="34" y="35"/>
                  </a:cubicBezTo>
                  <a:cubicBezTo>
                    <a:pt x="30" y="35"/>
                    <a:pt x="30" y="39"/>
                    <a:pt x="30" y="39"/>
                  </a:cubicBezTo>
                  <a:cubicBezTo>
                    <a:pt x="22" y="47"/>
                    <a:pt x="13" y="60"/>
                    <a:pt x="13" y="69"/>
                  </a:cubicBezTo>
                  <a:cubicBezTo>
                    <a:pt x="0" y="94"/>
                    <a:pt x="0" y="119"/>
                    <a:pt x="13" y="145"/>
                  </a:cubicBezTo>
                  <a:cubicBezTo>
                    <a:pt x="13" y="153"/>
                    <a:pt x="22" y="166"/>
                    <a:pt x="30" y="175"/>
                  </a:cubicBezTo>
                  <a:cubicBezTo>
                    <a:pt x="39" y="183"/>
                    <a:pt x="51" y="192"/>
                    <a:pt x="64" y="196"/>
                  </a:cubicBezTo>
                  <a:cubicBezTo>
                    <a:pt x="73" y="200"/>
                    <a:pt x="85" y="204"/>
                    <a:pt x="98" y="204"/>
                  </a:cubicBezTo>
                  <a:lnTo>
                    <a:pt x="128" y="200"/>
                  </a:lnTo>
                  <a:cubicBezTo>
                    <a:pt x="140" y="196"/>
                    <a:pt x="157" y="187"/>
                    <a:pt x="170" y="175"/>
                  </a:cubicBezTo>
                  <a:lnTo>
                    <a:pt x="183" y="153"/>
                  </a:lnTo>
                  <a:cubicBezTo>
                    <a:pt x="191" y="141"/>
                    <a:pt x="196" y="124"/>
                    <a:pt x="196" y="107"/>
                  </a:cubicBezTo>
                  <a:lnTo>
                    <a:pt x="191" y="77"/>
                  </a:lnTo>
                  <a:cubicBezTo>
                    <a:pt x="187" y="64"/>
                    <a:pt x="183" y="52"/>
                    <a:pt x="174" y="43"/>
                  </a:cubicBezTo>
                  <a:cubicBezTo>
                    <a:pt x="170" y="35"/>
                    <a:pt x="162" y="26"/>
                    <a:pt x="153" y="18"/>
                  </a:cubicBezTo>
                  <a:cubicBezTo>
                    <a:pt x="145" y="13"/>
                    <a:pt x="140" y="9"/>
                    <a:pt x="132" y="9"/>
                  </a:cubicBezTo>
                  <a:cubicBezTo>
                    <a:pt x="123" y="1"/>
                    <a:pt x="111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8500176" y="194040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362" h="357" extrusionOk="0">
                  <a:moveTo>
                    <a:pt x="179" y="0"/>
                  </a:moveTo>
                  <a:cubicBezTo>
                    <a:pt x="158" y="0"/>
                    <a:pt x="132" y="4"/>
                    <a:pt x="111" y="13"/>
                  </a:cubicBezTo>
                  <a:cubicBezTo>
                    <a:pt x="90" y="21"/>
                    <a:pt x="69" y="34"/>
                    <a:pt x="52" y="51"/>
                  </a:cubicBezTo>
                  <a:cubicBezTo>
                    <a:pt x="22" y="85"/>
                    <a:pt x="1" y="132"/>
                    <a:pt x="1" y="178"/>
                  </a:cubicBezTo>
                  <a:lnTo>
                    <a:pt x="5" y="225"/>
                  </a:lnTo>
                  <a:cubicBezTo>
                    <a:pt x="14" y="255"/>
                    <a:pt x="31" y="284"/>
                    <a:pt x="52" y="306"/>
                  </a:cubicBezTo>
                  <a:lnTo>
                    <a:pt x="90" y="335"/>
                  </a:lnTo>
                  <a:cubicBezTo>
                    <a:pt x="115" y="348"/>
                    <a:pt x="149" y="356"/>
                    <a:pt x="179" y="356"/>
                  </a:cubicBezTo>
                  <a:cubicBezTo>
                    <a:pt x="226" y="356"/>
                    <a:pt x="272" y="339"/>
                    <a:pt x="306" y="306"/>
                  </a:cubicBezTo>
                  <a:cubicBezTo>
                    <a:pt x="323" y="289"/>
                    <a:pt x="336" y="267"/>
                    <a:pt x="344" y="246"/>
                  </a:cubicBezTo>
                  <a:cubicBezTo>
                    <a:pt x="353" y="225"/>
                    <a:pt x="361" y="204"/>
                    <a:pt x="357" y="178"/>
                  </a:cubicBezTo>
                  <a:lnTo>
                    <a:pt x="353" y="132"/>
                  </a:lnTo>
                  <a:cubicBezTo>
                    <a:pt x="344" y="102"/>
                    <a:pt x="327" y="72"/>
                    <a:pt x="306" y="51"/>
                  </a:cubicBezTo>
                  <a:lnTo>
                    <a:pt x="272" y="26"/>
                  </a:lnTo>
                  <a:cubicBezTo>
                    <a:pt x="243" y="9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8461273" y="229161"/>
              <a:ext cx="17651" cy="16480"/>
            </a:xfrm>
            <a:custGeom>
              <a:avLst/>
              <a:gdLst/>
              <a:ahLst/>
              <a:cxnLst/>
              <a:rect l="l" t="t" r="r" b="b"/>
              <a:pathLst>
                <a:path w="196" h="183" extrusionOk="0">
                  <a:moveTo>
                    <a:pt x="102" y="0"/>
                  </a:moveTo>
                  <a:lnTo>
                    <a:pt x="81" y="5"/>
                  </a:lnTo>
                  <a:lnTo>
                    <a:pt x="64" y="13"/>
                  </a:lnTo>
                  <a:lnTo>
                    <a:pt x="43" y="22"/>
                  </a:lnTo>
                  <a:cubicBezTo>
                    <a:pt x="34" y="26"/>
                    <a:pt x="26" y="34"/>
                    <a:pt x="21" y="43"/>
                  </a:cubicBezTo>
                  <a:cubicBezTo>
                    <a:pt x="13" y="47"/>
                    <a:pt x="13" y="51"/>
                    <a:pt x="9" y="60"/>
                  </a:cubicBezTo>
                  <a:cubicBezTo>
                    <a:pt x="4" y="68"/>
                    <a:pt x="0" y="81"/>
                    <a:pt x="0" y="94"/>
                  </a:cubicBezTo>
                  <a:lnTo>
                    <a:pt x="4" y="115"/>
                  </a:lnTo>
                  <a:cubicBezTo>
                    <a:pt x="4" y="123"/>
                    <a:pt x="9" y="128"/>
                    <a:pt x="13" y="136"/>
                  </a:cubicBezTo>
                  <a:cubicBezTo>
                    <a:pt x="17" y="145"/>
                    <a:pt x="26" y="153"/>
                    <a:pt x="34" y="157"/>
                  </a:cubicBezTo>
                  <a:cubicBezTo>
                    <a:pt x="43" y="166"/>
                    <a:pt x="51" y="170"/>
                    <a:pt x="64" y="174"/>
                  </a:cubicBezTo>
                  <a:lnTo>
                    <a:pt x="68" y="174"/>
                  </a:lnTo>
                  <a:cubicBezTo>
                    <a:pt x="81" y="178"/>
                    <a:pt x="89" y="183"/>
                    <a:pt x="102" y="183"/>
                  </a:cubicBezTo>
                  <a:lnTo>
                    <a:pt x="127" y="178"/>
                  </a:lnTo>
                  <a:lnTo>
                    <a:pt x="149" y="170"/>
                  </a:lnTo>
                  <a:cubicBezTo>
                    <a:pt x="161" y="166"/>
                    <a:pt x="170" y="157"/>
                    <a:pt x="174" y="145"/>
                  </a:cubicBezTo>
                  <a:cubicBezTo>
                    <a:pt x="183" y="140"/>
                    <a:pt x="187" y="132"/>
                    <a:pt x="187" y="123"/>
                  </a:cubicBezTo>
                  <a:cubicBezTo>
                    <a:pt x="191" y="115"/>
                    <a:pt x="195" y="102"/>
                    <a:pt x="195" y="89"/>
                  </a:cubicBezTo>
                  <a:lnTo>
                    <a:pt x="191" y="68"/>
                  </a:lnTo>
                  <a:lnTo>
                    <a:pt x="183" y="47"/>
                  </a:lnTo>
                  <a:cubicBezTo>
                    <a:pt x="178" y="39"/>
                    <a:pt x="170" y="26"/>
                    <a:pt x="161" y="22"/>
                  </a:cubicBezTo>
                  <a:cubicBezTo>
                    <a:pt x="153" y="17"/>
                    <a:pt x="149" y="13"/>
                    <a:pt x="140" y="9"/>
                  </a:cubicBezTo>
                  <a:cubicBezTo>
                    <a:pt x="127" y="5"/>
                    <a:pt x="115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8476942" y="198633"/>
              <a:ext cx="18011" cy="18011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15" y="0"/>
                  </a:moveTo>
                  <a:lnTo>
                    <a:pt x="89" y="4"/>
                  </a:lnTo>
                  <a:cubicBezTo>
                    <a:pt x="76" y="9"/>
                    <a:pt x="68" y="17"/>
                    <a:pt x="55" y="25"/>
                  </a:cubicBezTo>
                  <a:cubicBezTo>
                    <a:pt x="47" y="30"/>
                    <a:pt x="38" y="34"/>
                    <a:pt x="30" y="42"/>
                  </a:cubicBezTo>
                  <a:lnTo>
                    <a:pt x="17" y="59"/>
                  </a:lnTo>
                  <a:cubicBezTo>
                    <a:pt x="9" y="76"/>
                    <a:pt x="4" y="89"/>
                    <a:pt x="4" y="106"/>
                  </a:cubicBezTo>
                  <a:cubicBezTo>
                    <a:pt x="0" y="119"/>
                    <a:pt x="4" y="132"/>
                    <a:pt x="13" y="140"/>
                  </a:cubicBezTo>
                  <a:cubicBezTo>
                    <a:pt x="13" y="153"/>
                    <a:pt x="21" y="161"/>
                    <a:pt x="30" y="170"/>
                  </a:cubicBezTo>
                  <a:lnTo>
                    <a:pt x="47" y="187"/>
                  </a:lnTo>
                  <a:cubicBezTo>
                    <a:pt x="59" y="195"/>
                    <a:pt x="76" y="199"/>
                    <a:pt x="93" y="199"/>
                  </a:cubicBezTo>
                  <a:cubicBezTo>
                    <a:pt x="106" y="199"/>
                    <a:pt x="119" y="195"/>
                    <a:pt x="127" y="191"/>
                  </a:cubicBezTo>
                  <a:cubicBezTo>
                    <a:pt x="140" y="187"/>
                    <a:pt x="149" y="178"/>
                    <a:pt x="157" y="170"/>
                  </a:cubicBezTo>
                  <a:lnTo>
                    <a:pt x="170" y="153"/>
                  </a:lnTo>
                  <a:cubicBezTo>
                    <a:pt x="174" y="148"/>
                    <a:pt x="174" y="148"/>
                    <a:pt x="174" y="144"/>
                  </a:cubicBezTo>
                  <a:cubicBezTo>
                    <a:pt x="191" y="127"/>
                    <a:pt x="195" y="106"/>
                    <a:pt x="199" y="85"/>
                  </a:cubicBezTo>
                  <a:lnTo>
                    <a:pt x="199" y="85"/>
                  </a:lnTo>
                  <a:cubicBezTo>
                    <a:pt x="199" y="87"/>
                    <a:pt x="199" y="88"/>
                    <a:pt x="199" y="89"/>
                  </a:cubicBezTo>
                  <a:lnTo>
                    <a:pt x="199" y="85"/>
                  </a:lnTo>
                  <a:cubicBezTo>
                    <a:pt x="199" y="85"/>
                    <a:pt x="199" y="85"/>
                    <a:pt x="199" y="85"/>
                  </a:cubicBezTo>
                  <a:lnTo>
                    <a:pt x="199" y="85"/>
                  </a:lnTo>
                  <a:cubicBezTo>
                    <a:pt x="199" y="74"/>
                    <a:pt x="195" y="63"/>
                    <a:pt x="191" y="55"/>
                  </a:cubicBezTo>
                  <a:cubicBezTo>
                    <a:pt x="187" y="42"/>
                    <a:pt x="182" y="34"/>
                    <a:pt x="174" y="25"/>
                  </a:cubicBezTo>
                  <a:lnTo>
                    <a:pt x="157" y="13"/>
                  </a:lnTo>
                  <a:cubicBezTo>
                    <a:pt x="144" y="4"/>
                    <a:pt x="12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8436778" y="192509"/>
              <a:ext cx="31069" cy="24135"/>
            </a:xfrm>
            <a:custGeom>
              <a:avLst/>
              <a:gdLst/>
              <a:ahLst/>
              <a:cxnLst/>
              <a:rect l="l" t="t" r="r" b="b"/>
              <a:pathLst>
                <a:path w="345" h="268" extrusionOk="0">
                  <a:moveTo>
                    <a:pt x="175" y="0"/>
                  </a:moveTo>
                  <a:cubicBezTo>
                    <a:pt x="1" y="0"/>
                    <a:pt x="1" y="267"/>
                    <a:pt x="175" y="267"/>
                  </a:cubicBezTo>
                  <a:cubicBezTo>
                    <a:pt x="344" y="267"/>
                    <a:pt x="344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8435247" y="231413"/>
              <a:ext cx="15760" cy="17651"/>
            </a:xfrm>
            <a:custGeom>
              <a:avLst/>
              <a:gdLst/>
              <a:ahLst/>
              <a:cxnLst/>
              <a:rect l="l" t="t" r="r" b="b"/>
              <a:pathLst>
                <a:path w="175" h="196" extrusionOk="0">
                  <a:moveTo>
                    <a:pt x="90" y="1"/>
                  </a:moveTo>
                  <a:lnTo>
                    <a:pt x="64" y="5"/>
                  </a:lnTo>
                  <a:cubicBezTo>
                    <a:pt x="52" y="9"/>
                    <a:pt x="39" y="18"/>
                    <a:pt x="26" y="26"/>
                  </a:cubicBezTo>
                  <a:lnTo>
                    <a:pt x="13" y="47"/>
                  </a:lnTo>
                  <a:cubicBezTo>
                    <a:pt x="5" y="60"/>
                    <a:pt x="1" y="73"/>
                    <a:pt x="5" y="90"/>
                  </a:cubicBezTo>
                  <a:lnTo>
                    <a:pt x="5" y="111"/>
                  </a:lnTo>
                  <a:cubicBezTo>
                    <a:pt x="1" y="120"/>
                    <a:pt x="5" y="132"/>
                    <a:pt x="9" y="141"/>
                  </a:cubicBezTo>
                  <a:cubicBezTo>
                    <a:pt x="18" y="162"/>
                    <a:pt x="35" y="179"/>
                    <a:pt x="56" y="187"/>
                  </a:cubicBezTo>
                  <a:cubicBezTo>
                    <a:pt x="64" y="192"/>
                    <a:pt x="77" y="196"/>
                    <a:pt x="90" y="196"/>
                  </a:cubicBezTo>
                  <a:lnTo>
                    <a:pt x="111" y="192"/>
                  </a:lnTo>
                  <a:cubicBezTo>
                    <a:pt x="124" y="187"/>
                    <a:pt x="136" y="179"/>
                    <a:pt x="149" y="170"/>
                  </a:cubicBezTo>
                  <a:lnTo>
                    <a:pt x="162" y="153"/>
                  </a:lnTo>
                  <a:cubicBezTo>
                    <a:pt x="170" y="141"/>
                    <a:pt x="175" y="124"/>
                    <a:pt x="175" y="111"/>
                  </a:cubicBezTo>
                  <a:lnTo>
                    <a:pt x="175" y="90"/>
                  </a:lnTo>
                  <a:cubicBezTo>
                    <a:pt x="175" y="77"/>
                    <a:pt x="175" y="64"/>
                    <a:pt x="166" y="56"/>
                  </a:cubicBezTo>
                  <a:cubicBezTo>
                    <a:pt x="166" y="43"/>
                    <a:pt x="158" y="35"/>
                    <a:pt x="149" y="26"/>
                  </a:cubicBezTo>
                  <a:cubicBezTo>
                    <a:pt x="141" y="18"/>
                    <a:pt x="132" y="14"/>
                    <a:pt x="124" y="9"/>
                  </a:cubicBezTo>
                  <a:cubicBezTo>
                    <a:pt x="111" y="5"/>
                    <a:pt x="98" y="1"/>
                    <a:pt x="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8480004" y="262391"/>
              <a:ext cx="21433" cy="16120"/>
            </a:xfrm>
            <a:custGeom>
              <a:avLst/>
              <a:gdLst/>
              <a:ahLst/>
              <a:cxnLst/>
              <a:rect l="l" t="t" r="r" b="b"/>
              <a:pathLst>
                <a:path w="238" h="179" extrusionOk="0">
                  <a:moveTo>
                    <a:pt x="119" y="0"/>
                  </a:moveTo>
                  <a:cubicBezTo>
                    <a:pt x="0" y="0"/>
                    <a:pt x="0" y="179"/>
                    <a:pt x="119" y="179"/>
                  </a:cubicBezTo>
                  <a:cubicBezTo>
                    <a:pt x="238" y="179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8499816" y="239067"/>
              <a:ext cx="15760" cy="17291"/>
            </a:xfrm>
            <a:custGeom>
              <a:avLst/>
              <a:gdLst/>
              <a:ahLst/>
              <a:cxnLst/>
              <a:rect l="l" t="t" r="r" b="b"/>
              <a:pathLst>
                <a:path w="175" h="192" extrusionOk="0">
                  <a:moveTo>
                    <a:pt x="85" y="1"/>
                  </a:moveTo>
                  <a:lnTo>
                    <a:pt x="64" y="5"/>
                  </a:lnTo>
                  <a:cubicBezTo>
                    <a:pt x="47" y="9"/>
                    <a:pt x="35" y="13"/>
                    <a:pt x="26" y="26"/>
                  </a:cubicBezTo>
                  <a:lnTo>
                    <a:pt x="13" y="43"/>
                  </a:lnTo>
                  <a:cubicBezTo>
                    <a:pt x="5" y="56"/>
                    <a:pt x="1" y="68"/>
                    <a:pt x="1" y="85"/>
                  </a:cubicBezTo>
                  <a:lnTo>
                    <a:pt x="1" y="94"/>
                  </a:lnTo>
                  <a:cubicBezTo>
                    <a:pt x="1" y="98"/>
                    <a:pt x="1" y="102"/>
                    <a:pt x="1" y="102"/>
                  </a:cubicBezTo>
                  <a:cubicBezTo>
                    <a:pt x="1" y="115"/>
                    <a:pt x="5" y="128"/>
                    <a:pt x="9" y="136"/>
                  </a:cubicBezTo>
                  <a:cubicBezTo>
                    <a:pt x="13" y="149"/>
                    <a:pt x="18" y="158"/>
                    <a:pt x="26" y="166"/>
                  </a:cubicBezTo>
                  <a:cubicBezTo>
                    <a:pt x="35" y="175"/>
                    <a:pt x="43" y="179"/>
                    <a:pt x="56" y="183"/>
                  </a:cubicBezTo>
                  <a:cubicBezTo>
                    <a:pt x="64" y="187"/>
                    <a:pt x="77" y="191"/>
                    <a:pt x="90" y="191"/>
                  </a:cubicBezTo>
                  <a:lnTo>
                    <a:pt x="111" y="187"/>
                  </a:lnTo>
                  <a:cubicBezTo>
                    <a:pt x="124" y="183"/>
                    <a:pt x="141" y="175"/>
                    <a:pt x="149" y="166"/>
                  </a:cubicBezTo>
                  <a:lnTo>
                    <a:pt x="162" y="149"/>
                  </a:lnTo>
                  <a:cubicBezTo>
                    <a:pt x="170" y="136"/>
                    <a:pt x="174" y="119"/>
                    <a:pt x="174" y="102"/>
                  </a:cubicBezTo>
                  <a:lnTo>
                    <a:pt x="170" y="94"/>
                  </a:lnTo>
                  <a:lnTo>
                    <a:pt x="170" y="85"/>
                  </a:lnTo>
                  <a:cubicBezTo>
                    <a:pt x="170" y="73"/>
                    <a:pt x="170" y="64"/>
                    <a:pt x="162" y="52"/>
                  </a:cubicBezTo>
                  <a:cubicBezTo>
                    <a:pt x="158" y="43"/>
                    <a:pt x="153" y="30"/>
                    <a:pt x="145" y="26"/>
                  </a:cubicBezTo>
                  <a:cubicBezTo>
                    <a:pt x="136" y="18"/>
                    <a:pt x="128" y="9"/>
                    <a:pt x="119" y="9"/>
                  </a:cubicBezTo>
                  <a:cubicBezTo>
                    <a:pt x="107" y="1"/>
                    <a:pt x="98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8241270" y="266174"/>
              <a:ext cx="21433" cy="19632"/>
            </a:xfrm>
            <a:custGeom>
              <a:avLst/>
              <a:gdLst/>
              <a:ahLst/>
              <a:cxnLst/>
              <a:rect l="l" t="t" r="r" b="b"/>
              <a:pathLst>
                <a:path w="238" h="218" extrusionOk="0">
                  <a:moveTo>
                    <a:pt x="110" y="1"/>
                  </a:moveTo>
                  <a:cubicBezTo>
                    <a:pt x="98" y="1"/>
                    <a:pt x="81" y="1"/>
                    <a:pt x="68" y="9"/>
                  </a:cubicBezTo>
                  <a:cubicBezTo>
                    <a:pt x="55" y="13"/>
                    <a:pt x="43" y="22"/>
                    <a:pt x="34" y="30"/>
                  </a:cubicBezTo>
                  <a:cubicBezTo>
                    <a:pt x="26" y="43"/>
                    <a:pt x="17" y="52"/>
                    <a:pt x="13" y="69"/>
                  </a:cubicBezTo>
                  <a:cubicBezTo>
                    <a:pt x="4" y="81"/>
                    <a:pt x="0" y="94"/>
                    <a:pt x="4" y="107"/>
                  </a:cubicBezTo>
                  <a:cubicBezTo>
                    <a:pt x="4" y="120"/>
                    <a:pt x="4" y="128"/>
                    <a:pt x="9" y="137"/>
                  </a:cubicBezTo>
                  <a:cubicBezTo>
                    <a:pt x="13" y="158"/>
                    <a:pt x="21" y="170"/>
                    <a:pt x="34" y="183"/>
                  </a:cubicBezTo>
                  <a:lnTo>
                    <a:pt x="55" y="200"/>
                  </a:lnTo>
                  <a:cubicBezTo>
                    <a:pt x="72" y="213"/>
                    <a:pt x="89" y="217"/>
                    <a:pt x="110" y="217"/>
                  </a:cubicBezTo>
                  <a:lnTo>
                    <a:pt x="123" y="217"/>
                  </a:lnTo>
                  <a:lnTo>
                    <a:pt x="153" y="213"/>
                  </a:lnTo>
                  <a:cubicBezTo>
                    <a:pt x="161" y="209"/>
                    <a:pt x="170" y="204"/>
                    <a:pt x="178" y="200"/>
                  </a:cubicBezTo>
                  <a:cubicBezTo>
                    <a:pt x="187" y="196"/>
                    <a:pt x="195" y="192"/>
                    <a:pt x="204" y="183"/>
                  </a:cubicBezTo>
                  <a:cubicBezTo>
                    <a:pt x="212" y="175"/>
                    <a:pt x="221" y="162"/>
                    <a:pt x="225" y="149"/>
                  </a:cubicBezTo>
                  <a:cubicBezTo>
                    <a:pt x="233" y="137"/>
                    <a:pt x="233" y="124"/>
                    <a:pt x="233" y="107"/>
                  </a:cubicBezTo>
                  <a:cubicBezTo>
                    <a:pt x="238" y="98"/>
                    <a:pt x="233" y="90"/>
                    <a:pt x="233" y="81"/>
                  </a:cubicBezTo>
                  <a:cubicBezTo>
                    <a:pt x="225" y="64"/>
                    <a:pt x="216" y="47"/>
                    <a:pt x="204" y="35"/>
                  </a:cubicBezTo>
                  <a:cubicBezTo>
                    <a:pt x="195" y="26"/>
                    <a:pt x="191" y="22"/>
                    <a:pt x="182" y="13"/>
                  </a:cubicBezTo>
                  <a:lnTo>
                    <a:pt x="170" y="9"/>
                  </a:lnTo>
                  <a:cubicBezTo>
                    <a:pt x="153" y="1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8263424" y="291749"/>
              <a:ext cx="17651" cy="15760"/>
            </a:xfrm>
            <a:custGeom>
              <a:avLst/>
              <a:gdLst/>
              <a:ahLst/>
              <a:cxnLst/>
              <a:rect l="l" t="t" r="r" b="b"/>
              <a:pathLst>
                <a:path w="196" h="175" extrusionOk="0">
                  <a:moveTo>
                    <a:pt x="106" y="1"/>
                  </a:moveTo>
                  <a:cubicBezTo>
                    <a:pt x="98" y="1"/>
                    <a:pt x="85" y="1"/>
                    <a:pt x="76" y="5"/>
                  </a:cubicBezTo>
                  <a:lnTo>
                    <a:pt x="64" y="5"/>
                  </a:lnTo>
                  <a:lnTo>
                    <a:pt x="47" y="14"/>
                  </a:lnTo>
                  <a:cubicBezTo>
                    <a:pt x="34" y="18"/>
                    <a:pt x="26" y="26"/>
                    <a:pt x="21" y="35"/>
                  </a:cubicBezTo>
                  <a:cubicBezTo>
                    <a:pt x="17" y="39"/>
                    <a:pt x="13" y="48"/>
                    <a:pt x="9" y="56"/>
                  </a:cubicBezTo>
                  <a:cubicBezTo>
                    <a:pt x="4" y="65"/>
                    <a:pt x="0" y="77"/>
                    <a:pt x="4" y="86"/>
                  </a:cubicBezTo>
                  <a:lnTo>
                    <a:pt x="4" y="111"/>
                  </a:lnTo>
                  <a:lnTo>
                    <a:pt x="13" y="132"/>
                  </a:lnTo>
                  <a:cubicBezTo>
                    <a:pt x="17" y="141"/>
                    <a:pt x="26" y="149"/>
                    <a:pt x="38" y="154"/>
                  </a:cubicBezTo>
                  <a:cubicBezTo>
                    <a:pt x="43" y="162"/>
                    <a:pt x="55" y="166"/>
                    <a:pt x="64" y="171"/>
                  </a:cubicBezTo>
                  <a:lnTo>
                    <a:pt x="76" y="171"/>
                  </a:lnTo>
                  <a:cubicBezTo>
                    <a:pt x="85" y="171"/>
                    <a:pt x="98" y="175"/>
                    <a:pt x="106" y="175"/>
                  </a:cubicBezTo>
                  <a:cubicBezTo>
                    <a:pt x="119" y="175"/>
                    <a:pt x="132" y="175"/>
                    <a:pt x="140" y="166"/>
                  </a:cubicBezTo>
                  <a:cubicBezTo>
                    <a:pt x="161" y="158"/>
                    <a:pt x="178" y="141"/>
                    <a:pt x="187" y="120"/>
                  </a:cubicBezTo>
                  <a:cubicBezTo>
                    <a:pt x="195" y="111"/>
                    <a:pt x="195" y="99"/>
                    <a:pt x="195" y="86"/>
                  </a:cubicBezTo>
                  <a:lnTo>
                    <a:pt x="191" y="65"/>
                  </a:lnTo>
                  <a:cubicBezTo>
                    <a:pt x="187" y="52"/>
                    <a:pt x="183" y="35"/>
                    <a:pt x="170" y="26"/>
                  </a:cubicBezTo>
                  <a:lnTo>
                    <a:pt x="153" y="14"/>
                  </a:lnTo>
                  <a:cubicBezTo>
                    <a:pt x="140" y="5"/>
                    <a:pt x="123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8212183" y="288327"/>
              <a:ext cx="21523" cy="21433"/>
            </a:xfrm>
            <a:custGeom>
              <a:avLst/>
              <a:gdLst/>
              <a:ahLst/>
              <a:cxnLst/>
              <a:rect l="l" t="t" r="r" b="b"/>
              <a:pathLst>
                <a:path w="239" h="238" extrusionOk="0">
                  <a:moveTo>
                    <a:pt x="126" y="1"/>
                  </a:moveTo>
                  <a:cubicBezTo>
                    <a:pt x="108" y="1"/>
                    <a:pt x="89" y="5"/>
                    <a:pt x="73" y="14"/>
                  </a:cubicBezTo>
                  <a:lnTo>
                    <a:pt x="69" y="18"/>
                  </a:lnTo>
                  <a:lnTo>
                    <a:pt x="64" y="22"/>
                  </a:lnTo>
                  <a:cubicBezTo>
                    <a:pt x="56" y="26"/>
                    <a:pt x="47" y="35"/>
                    <a:pt x="39" y="39"/>
                  </a:cubicBezTo>
                  <a:cubicBezTo>
                    <a:pt x="35" y="47"/>
                    <a:pt x="26" y="56"/>
                    <a:pt x="22" y="64"/>
                  </a:cubicBezTo>
                  <a:lnTo>
                    <a:pt x="18" y="73"/>
                  </a:lnTo>
                  <a:lnTo>
                    <a:pt x="5" y="98"/>
                  </a:lnTo>
                  <a:cubicBezTo>
                    <a:pt x="1" y="111"/>
                    <a:pt x="1" y="128"/>
                    <a:pt x="5" y="141"/>
                  </a:cubicBezTo>
                  <a:cubicBezTo>
                    <a:pt x="5" y="149"/>
                    <a:pt x="9" y="162"/>
                    <a:pt x="13" y="170"/>
                  </a:cubicBezTo>
                  <a:cubicBezTo>
                    <a:pt x="18" y="183"/>
                    <a:pt x="26" y="196"/>
                    <a:pt x="39" y="204"/>
                  </a:cubicBezTo>
                  <a:lnTo>
                    <a:pt x="60" y="221"/>
                  </a:lnTo>
                  <a:lnTo>
                    <a:pt x="86" y="234"/>
                  </a:lnTo>
                  <a:cubicBezTo>
                    <a:pt x="92" y="236"/>
                    <a:pt x="99" y="237"/>
                    <a:pt x="107" y="237"/>
                  </a:cubicBezTo>
                  <a:cubicBezTo>
                    <a:pt x="114" y="237"/>
                    <a:pt x="122" y="236"/>
                    <a:pt x="128" y="234"/>
                  </a:cubicBezTo>
                  <a:cubicBezTo>
                    <a:pt x="145" y="234"/>
                    <a:pt x="158" y="230"/>
                    <a:pt x="170" y="221"/>
                  </a:cubicBezTo>
                  <a:lnTo>
                    <a:pt x="175" y="217"/>
                  </a:lnTo>
                  <a:cubicBezTo>
                    <a:pt x="183" y="213"/>
                    <a:pt x="192" y="204"/>
                    <a:pt x="200" y="200"/>
                  </a:cubicBezTo>
                  <a:cubicBezTo>
                    <a:pt x="204" y="192"/>
                    <a:pt x="213" y="183"/>
                    <a:pt x="217" y="175"/>
                  </a:cubicBezTo>
                  <a:lnTo>
                    <a:pt x="221" y="170"/>
                  </a:lnTo>
                  <a:cubicBezTo>
                    <a:pt x="221" y="170"/>
                    <a:pt x="226" y="166"/>
                    <a:pt x="226" y="166"/>
                  </a:cubicBezTo>
                  <a:lnTo>
                    <a:pt x="234" y="141"/>
                  </a:lnTo>
                  <a:cubicBezTo>
                    <a:pt x="238" y="124"/>
                    <a:pt x="238" y="111"/>
                    <a:pt x="238" y="94"/>
                  </a:cubicBezTo>
                  <a:cubicBezTo>
                    <a:pt x="238" y="86"/>
                    <a:pt x="234" y="77"/>
                    <a:pt x="230" y="69"/>
                  </a:cubicBezTo>
                  <a:cubicBezTo>
                    <a:pt x="226" y="56"/>
                    <a:pt x="217" y="43"/>
                    <a:pt x="204" y="30"/>
                  </a:cubicBezTo>
                  <a:lnTo>
                    <a:pt x="183" y="14"/>
                  </a:lnTo>
                  <a:lnTo>
                    <a:pt x="158" y="5"/>
                  </a:lnTo>
                  <a:cubicBezTo>
                    <a:pt x="147" y="2"/>
                    <a:pt x="137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8216776" y="253566"/>
              <a:ext cx="17651" cy="18461"/>
            </a:xfrm>
            <a:custGeom>
              <a:avLst/>
              <a:gdLst/>
              <a:ahLst/>
              <a:cxnLst/>
              <a:rect l="l" t="t" r="r" b="b"/>
              <a:pathLst>
                <a:path w="196" h="205" extrusionOk="0">
                  <a:moveTo>
                    <a:pt x="98" y="1"/>
                  </a:moveTo>
                  <a:lnTo>
                    <a:pt x="77" y="5"/>
                  </a:lnTo>
                  <a:lnTo>
                    <a:pt x="56" y="14"/>
                  </a:lnTo>
                  <a:cubicBezTo>
                    <a:pt x="43" y="18"/>
                    <a:pt x="35" y="26"/>
                    <a:pt x="30" y="35"/>
                  </a:cubicBezTo>
                  <a:cubicBezTo>
                    <a:pt x="26" y="43"/>
                    <a:pt x="22" y="47"/>
                    <a:pt x="18" y="56"/>
                  </a:cubicBezTo>
                  <a:cubicBezTo>
                    <a:pt x="13" y="60"/>
                    <a:pt x="13" y="64"/>
                    <a:pt x="9" y="73"/>
                  </a:cubicBezTo>
                  <a:cubicBezTo>
                    <a:pt x="5" y="81"/>
                    <a:pt x="1" y="94"/>
                    <a:pt x="1" y="107"/>
                  </a:cubicBezTo>
                  <a:cubicBezTo>
                    <a:pt x="1" y="124"/>
                    <a:pt x="5" y="137"/>
                    <a:pt x="9" y="145"/>
                  </a:cubicBezTo>
                  <a:cubicBezTo>
                    <a:pt x="13" y="158"/>
                    <a:pt x="22" y="170"/>
                    <a:pt x="30" y="179"/>
                  </a:cubicBezTo>
                  <a:cubicBezTo>
                    <a:pt x="39" y="187"/>
                    <a:pt x="52" y="192"/>
                    <a:pt x="60" y="196"/>
                  </a:cubicBezTo>
                  <a:cubicBezTo>
                    <a:pt x="73" y="204"/>
                    <a:pt x="85" y="204"/>
                    <a:pt x="98" y="204"/>
                  </a:cubicBezTo>
                  <a:lnTo>
                    <a:pt x="124" y="204"/>
                  </a:lnTo>
                  <a:cubicBezTo>
                    <a:pt x="141" y="196"/>
                    <a:pt x="153" y="187"/>
                    <a:pt x="166" y="179"/>
                  </a:cubicBezTo>
                  <a:cubicBezTo>
                    <a:pt x="170" y="170"/>
                    <a:pt x="179" y="166"/>
                    <a:pt x="183" y="158"/>
                  </a:cubicBezTo>
                  <a:cubicBezTo>
                    <a:pt x="192" y="145"/>
                    <a:pt x="196" y="128"/>
                    <a:pt x="196" y="111"/>
                  </a:cubicBezTo>
                  <a:lnTo>
                    <a:pt x="192" y="86"/>
                  </a:lnTo>
                  <a:cubicBezTo>
                    <a:pt x="187" y="73"/>
                    <a:pt x="183" y="64"/>
                    <a:pt x="179" y="56"/>
                  </a:cubicBezTo>
                  <a:lnTo>
                    <a:pt x="175" y="43"/>
                  </a:lnTo>
                  <a:cubicBezTo>
                    <a:pt x="170" y="35"/>
                    <a:pt x="162" y="26"/>
                    <a:pt x="153" y="22"/>
                  </a:cubicBezTo>
                  <a:cubicBezTo>
                    <a:pt x="145" y="14"/>
                    <a:pt x="141" y="9"/>
                    <a:pt x="132" y="9"/>
                  </a:cubicBezTo>
                  <a:cubicBezTo>
                    <a:pt x="124" y="5"/>
                    <a:pt x="111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8241631" y="308229"/>
              <a:ext cx="17291" cy="16480"/>
            </a:xfrm>
            <a:custGeom>
              <a:avLst/>
              <a:gdLst/>
              <a:ahLst/>
              <a:cxnLst/>
              <a:rect l="l" t="t" r="r" b="b"/>
              <a:pathLst>
                <a:path w="192" h="183" extrusionOk="0">
                  <a:moveTo>
                    <a:pt x="94" y="0"/>
                  </a:moveTo>
                  <a:lnTo>
                    <a:pt x="68" y="5"/>
                  </a:lnTo>
                  <a:lnTo>
                    <a:pt x="47" y="13"/>
                  </a:lnTo>
                  <a:cubicBezTo>
                    <a:pt x="39" y="17"/>
                    <a:pt x="34" y="22"/>
                    <a:pt x="30" y="26"/>
                  </a:cubicBezTo>
                  <a:lnTo>
                    <a:pt x="26" y="30"/>
                  </a:lnTo>
                  <a:lnTo>
                    <a:pt x="13" y="47"/>
                  </a:lnTo>
                  <a:lnTo>
                    <a:pt x="0" y="68"/>
                  </a:lnTo>
                  <a:cubicBezTo>
                    <a:pt x="0" y="81"/>
                    <a:pt x="0" y="94"/>
                    <a:pt x="0" y="106"/>
                  </a:cubicBezTo>
                  <a:cubicBezTo>
                    <a:pt x="0" y="115"/>
                    <a:pt x="5" y="119"/>
                    <a:pt x="9" y="128"/>
                  </a:cubicBezTo>
                  <a:cubicBezTo>
                    <a:pt x="9" y="136"/>
                    <a:pt x="13" y="140"/>
                    <a:pt x="22" y="149"/>
                  </a:cubicBezTo>
                  <a:cubicBezTo>
                    <a:pt x="22" y="149"/>
                    <a:pt x="26" y="153"/>
                    <a:pt x="30" y="157"/>
                  </a:cubicBezTo>
                  <a:cubicBezTo>
                    <a:pt x="30" y="157"/>
                    <a:pt x="30" y="162"/>
                    <a:pt x="34" y="162"/>
                  </a:cubicBezTo>
                  <a:lnTo>
                    <a:pt x="39" y="166"/>
                  </a:lnTo>
                  <a:lnTo>
                    <a:pt x="43" y="166"/>
                  </a:lnTo>
                  <a:cubicBezTo>
                    <a:pt x="47" y="170"/>
                    <a:pt x="55" y="174"/>
                    <a:pt x="60" y="174"/>
                  </a:cubicBezTo>
                  <a:cubicBezTo>
                    <a:pt x="68" y="178"/>
                    <a:pt x="72" y="183"/>
                    <a:pt x="81" y="183"/>
                  </a:cubicBezTo>
                  <a:lnTo>
                    <a:pt x="119" y="183"/>
                  </a:lnTo>
                  <a:lnTo>
                    <a:pt x="140" y="170"/>
                  </a:lnTo>
                  <a:lnTo>
                    <a:pt x="157" y="157"/>
                  </a:lnTo>
                  <a:cubicBezTo>
                    <a:pt x="162" y="153"/>
                    <a:pt x="166" y="145"/>
                    <a:pt x="170" y="140"/>
                  </a:cubicBezTo>
                  <a:cubicBezTo>
                    <a:pt x="170" y="140"/>
                    <a:pt x="178" y="136"/>
                    <a:pt x="178" y="132"/>
                  </a:cubicBezTo>
                  <a:lnTo>
                    <a:pt x="187" y="111"/>
                  </a:lnTo>
                  <a:cubicBezTo>
                    <a:pt x="191" y="102"/>
                    <a:pt x="191" y="89"/>
                    <a:pt x="187" y="81"/>
                  </a:cubicBezTo>
                  <a:cubicBezTo>
                    <a:pt x="187" y="72"/>
                    <a:pt x="187" y="64"/>
                    <a:pt x="183" y="60"/>
                  </a:cubicBezTo>
                  <a:cubicBezTo>
                    <a:pt x="178" y="47"/>
                    <a:pt x="174" y="39"/>
                    <a:pt x="166" y="30"/>
                  </a:cubicBezTo>
                  <a:lnTo>
                    <a:pt x="149" y="17"/>
                  </a:lnTo>
                  <a:lnTo>
                    <a:pt x="145" y="17"/>
                  </a:lnTo>
                  <a:cubicBezTo>
                    <a:pt x="140" y="13"/>
                    <a:pt x="136" y="9"/>
                    <a:pt x="128" y="9"/>
                  </a:cubicBezTo>
                  <a:cubicBezTo>
                    <a:pt x="119" y="0"/>
                    <a:pt x="106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8272519" y="268515"/>
              <a:ext cx="15760" cy="14589"/>
            </a:xfrm>
            <a:custGeom>
              <a:avLst/>
              <a:gdLst/>
              <a:ahLst/>
              <a:cxnLst/>
              <a:rect l="l" t="t" r="r" b="b"/>
              <a:pathLst>
                <a:path w="175" h="162" extrusionOk="0">
                  <a:moveTo>
                    <a:pt x="90" y="0"/>
                  </a:moveTo>
                  <a:cubicBezTo>
                    <a:pt x="1" y="17"/>
                    <a:pt x="1" y="144"/>
                    <a:pt x="90" y="161"/>
                  </a:cubicBezTo>
                  <a:cubicBezTo>
                    <a:pt x="175" y="144"/>
                    <a:pt x="175" y="17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8246223" y="240598"/>
              <a:ext cx="21073" cy="15760"/>
            </a:xfrm>
            <a:custGeom>
              <a:avLst/>
              <a:gdLst/>
              <a:ahLst/>
              <a:cxnLst/>
              <a:rect l="l" t="t" r="r" b="b"/>
              <a:pathLst>
                <a:path w="234" h="175" extrusionOk="0">
                  <a:moveTo>
                    <a:pt x="119" y="1"/>
                  </a:moveTo>
                  <a:cubicBezTo>
                    <a:pt x="0" y="1"/>
                    <a:pt x="0" y="174"/>
                    <a:pt x="119" y="174"/>
                  </a:cubicBezTo>
                  <a:cubicBezTo>
                    <a:pt x="234" y="174"/>
                    <a:pt x="234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8210652" y="141268"/>
              <a:ext cx="22694" cy="17291"/>
            </a:xfrm>
            <a:custGeom>
              <a:avLst/>
              <a:gdLst/>
              <a:ahLst/>
              <a:cxnLst/>
              <a:rect l="l" t="t" r="r" b="b"/>
              <a:pathLst>
                <a:path w="252" h="192" extrusionOk="0">
                  <a:moveTo>
                    <a:pt x="128" y="1"/>
                  </a:moveTo>
                  <a:cubicBezTo>
                    <a:pt x="1" y="1"/>
                    <a:pt x="1" y="192"/>
                    <a:pt x="128" y="192"/>
                  </a:cubicBezTo>
                  <a:cubicBezTo>
                    <a:pt x="251" y="187"/>
                    <a:pt x="251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8206059" y="163422"/>
              <a:ext cx="20713" cy="16930"/>
            </a:xfrm>
            <a:custGeom>
              <a:avLst/>
              <a:gdLst/>
              <a:ahLst/>
              <a:cxnLst/>
              <a:rect l="l" t="t" r="r" b="b"/>
              <a:pathLst>
                <a:path w="230" h="188" extrusionOk="0">
                  <a:moveTo>
                    <a:pt x="115" y="1"/>
                  </a:moveTo>
                  <a:cubicBezTo>
                    <a:pt x="1" y="9"/>
                    <a:pt x="1" y="179"/>
                    <a:pt x="115" y="187"/>
                  </a:cubicBezTo>
                  <a:cubicBezTo>
                    <a:pt x="230" y="179"/>
                    <a:pt x="230" y="9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8229383" y="167294"/>
              <a:ext cx="21883" cy="16480"/>
            </a:xfrm>
            <a:custGeom>
              <a:avLst/>
              <a:gdLst/>
              <a:ahLst/>
              <a:cxnLst/>
              <a:rect l="l" t="t" r="r" b="b"/>
              <a:pathLst>
                <a:path w="243" h="183" extrusionOk="0">
                  <a:moveTo>
                    <a:pt x="119" y="0"/>
                  </a:moveTo>
                  <a:cubicBezTo>
                    <a:pt x="1" y="0"/>
                    <a:pt x="1" y="183"/>
                    <a:pt x="119" y="183"/>
                  </a:cubicBezTo>
                  <a:cubicBezTo>
                    <a:pt x="242" y="183"/>
                    <a:pt x="242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8129693" y="43650"/>
              <a:ext cx="22604" cy="22424"/>
            </a:xfrm>
            <a:custGeom>
              <a:avLst/>
              <a:gdLst/>
              <a:ahLst/>
              <a:cxnLst/>
              <a:rect l="l" t="t" r="r" b="b"/>
              <a:pathLst>
                <a:path w="251" h="249" extrusionOk="0">
                  <a:moveTo>
                    <a:pt x="133" y="0"/>
                  </a:moveTo>
                  <a:cubicBezTo>
                    <a:pt x="125" y="0"/>
                    <a:pt x="117" y="1"/>
                    <a:pt x="111" y="3"/>
                  </a:cubicBezTo>
                  <a:cubicBezTo>
                    <a:pt x="98" y="3"/>
                    <a:pt x="85" y="3"/>
                    <a:pt x="77" y="12"/>
                  </a:cubicBezTo>
                  <a:cubicBezTo>
                    <a:pt x="60" y="16"/>
                    <a:pt x="47" y="24"/>
                    <a:pt x="39" y="37"/>
                  </a:cubicBezTo>
                  <a:cubicBezTo>
                    <a:pt x="26" y="46"/>
                    <a:pt x="18" y="63"/>
                    <a:pt x="9" y="75"/>
                  </a:cubicBezTo>
                  <a:cubicBezTo>
                    <a:pt x="5" y="92"/>
                    <a:pt x="1" y="109"/>
                    <a:pt x="1" y="126"/>
                  </a:cubicBezTo>
                  <a:lnTo>
                    <a:pt x="5" y="156"/>
                  </a:lnTo>
                  <a:cubicBezTo>
                    <a:pt x="9" y="177"/>
                    <a:pt x="22" y="198"/>
                    <a:pt x="39" y="211"/>
                  </a:cubicBezTo>
                  <a:lnTo>
                    <a:pt x="64" y="232"/>
                  </a:lnTo>
                  <a:lnTo>
                    <a:pt x="94" y="245"/>
                  </a:lnTo>
                  <a:cubicBezTo>
                    <a:pt x="100" y="247"/>
                    <a:pt x="108" y="248"/>
                    <a:pt x="116" y="248"/>
                  </a:cubicBezTo>
                  <a:cubicBezTo>
                    <a:pt x="124" y="248"/>
                    <a:pt x="132" y="247"/>
                    <a:pt x="141" y="245"/>
                  </a:cubicBezTo>
                  <a:cubicBezTo>
                    <a:pt x="153" y="245"/>
                    <a:pt x="162" y="241"/>
                    <a:pt x="175" y="237"/>
                  </a:cubicBezTo>
                  <a:cubicBezTo>
                    <a:pt x="183" y="232"/>
                    <a:pt x="191" y="228"/>
                    <a:pt x="200" y="220"/>
                  </a:cubicBezTo>
                  <a:cubicBezTo>
                    <a:pt x="217" y="207"/>
                    <a:pt x="230" y="186"/>
                    <a:pt x="238" y="164"/>
                  </a:cubicBezTo>
                  <a:cubicBezTo>
                    <a:pt x="247" y="152"/>
                    <a:pt x="251" y="135"/>
                    <a:pt x="251" y="118"/>
                  </a:cubicBezTo>
                  <a:cubicBezTo>
                    <a:pt x="251" y="114"/>
                    <a:pt x="247" y="101"/>
                    <a:pt x="247" y="88"/>
                  </a:cubicBezTo>
                  <a:lnTo>
                    <a:pt x="234" y="58"/>
                  </a:lnTo>
                  <a:lnTo>
                    <a:pt x="213" y="33"/>
                  </a:lnTo>
                  <a:lnTo>
                    <a:pt x="187" y="16"/>
                  </a:lnTo>
                  <a:lnTo>
                    <a:pt x="158" y="3"/>
                  </a:lnTo>
                  <a:cubicBezTo>
                    <a:pt x="149" y="1"/>
                    <a:pt x="141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8148064" y="75979"/>
              <a:ext cx="19902" cy="16120"/>
            </a:xfrm>
            <a:custGeom>
              <a:avLst/>
              <a:gdLst/>
              <a:ahLst/>
              <a:cxnLst/>
              <a:rect l="l" t="t" r="r" b="b"/>
              <a:pathLst>
                <a:path w="221" h="179" extrusionOk="0">
                  <a:moveTo>
                    <a:pt x="110" y="1"/>
                  </a:moveTo>
                  <a:cubicBezTo>
                    <a:pt x="0" y="9"/>
                    <a:pt x="0" y="170"/>
                    <a:pt x="110" y="179"/>
                  </a:cubicBezTo>
                  <a:cubicBezTo>
                    <a:pt x="221" y="170"/>
                    <a:pt x="221" y="9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8113664" y="76249"/>
              <a:ext cx="17291" cy="15850"/>
            </a:xfrm>
            <a:custGeom>
              <a:avLst/>
              <a:gdLst/>
              <a:ahLst/>
              <a:cxnLst/>
              <a:rect l="l" t="t" r="r" b="b"/>
              <a:pathLst>
                <a:path w="192" h="176" extrusionOk="0">
                  <a:moveTo>
                    <a:pt x="77" y="0"/>
                  </a:moveTo>
                  <a:cubicBezTo>
                    <a:pt x="69" y="0"/>
                    <a:pt x="60" y="3"/>
                    <a:pt x="51" y="6"/>
                  </a:cubicBezTo>
                  <a:cubicBezTo>
                    <a:pt x="43" y="10"/>
                    <a:pt x="34" y="19"/>
                    <a:pt x="26" y="27"/>
                  </a:cubicBezTo>
                  <a:cubicBezTo>
                    <a:pt x="9" y="44"/>
                    <a:pt x="0" y="65"/>
                    <a:pt x="0" y="87"/>
                  </a:cubicBezTo>
                  <a:lnTo>
                    <a:pt x="0" y="112"/>
                  </a:lnTo>
                  <a:cubicBezTo>
                    <a:pt x="5" y="125"/>
                    <a:pt x="13" y="138"/>
                    <a:pt x="22" y="150"/>
                  </a:cubicBezTo>
                  <a:lnTo>
                    <a:pt x="39" y="163"/>
                  </a:lnTo>
                  <a:cubicBezTo>
                    <a:pt x="51" y="167"/>
                    <a:pt x="68" y="171"/>
                    <a:pt x="85" y="176"/>
                  </a:cubicBezTo>
                  <a:lnTo>
                    <a:pt x="102" y="176"/>
                  </a:lnTo>
                  <a:cubicBezTo>
                    <a:pt x="115" y="176"/>
                    <a:pt x="128" y="171"/>
                    <a:pt x="136" y="167"/>
                  </a:cubicBezTo>
                  <a:cubicBezTo>
                    <a:pt x="157" y="159"/>
                    <a:pt x="174" y="142"/>
                    <a:pt x="183" y="121"/>
                  </a:cubicBezTo>
                  <a:cubicBezTo>
                    <a:pt x="187" y="112"/>
                    <a:pt x="191" y="99"/>
                    <a:pt x="187" y="87"/>
                  </a:cubicBezTo>
                  <a:lnTo>
                    <a:pt x="187" y="61"/>
                  </a:lnTo>
                  <a:cubicBezTo>
                    <a:pt x="183" y="48"/>
                    <a:pt x="179" y="36"/>
                    <a:pt x="166" y="27"/>
                  </a:cubicBezTo>
                  <a:lnTo>
                    <a:pt x="149" y="10"/>
                  </a:lnTo>
                  <a:cubicBezTo>
                    <a:pt x="136" y="6"/>
                    <a:pt x="123" y="2"/>
                    <a:pt x="107" y="2"/>
                  </a:cubicBezTo>
                  <a:lnTo>
                    <a:pt x="85" y="2"/>
                  </a:lnTo>
                  <a:cubicBezTo>
                    <a:pt x="83" y="1"/>
                    <a:pt x="80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8102947" y="50043"/>
              <a:ext cx="22244" cy="16480"/>
            </a:xfrm>
            <a:custGeom>
              <a:avLst/>
              <a:gdLst/>
              <a:ahLst/>
              <a:cxnLst/>
              <a:rect l="l" t="t" r="r" b="b"/>
              <a:pathLst>
                <a:path w="247" h="183" extrusionOk="0">
                  <a:moveTo>
                    <a:pt x="124" y="0"/>
                  </a:moveTo>
                  <a:cubicBezTo>
                    <a:pt x="1" y="0"/>
                    <a:pt x="1" y="183"/>
                    <a:pt x="124" y="183"/>
                  </a:cubicBezTo>
                  <a:cubicBezTo>
                    <a:pt x="247" y="183"/>
                    <a:pt x="247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8160672" y="48873"/>
              <a:ext cx="20262" cy="15399"/>
            </a:xfrm>
            <a:custGeom>
              <a:avLst/>
              <a:gdLst/>
              <a:ahLst/>
              <a:cxnLst/>
              <a:rect l="l" t="t" r="r" b="b"/>
              <a:pathLst>
                <a:path w="225" h="171" extrusionOk="0">
                  <a:moveTo>
                    <a:pt x="115" y="0"/>
                  </a:moveTo>
                  <a:cubicBezTo>
                    <a:pt x="0" y="0"/>
                    <a:pt x="0" y="170"/>
                    <a:pt x="115" y="170"/>
                  </a:cubicBezTo>
                  <a:cubicBezTo>
                    <a:pt x="225" y="170"/>
                    <a:pt x="225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8126631" y="28611"/>
              <a:ext cx="18821" cy="15399"/>
            </a:xfrm>
            <a:custGeom>
              <a:avLst/>
              <a:gdLst/>
              <a:ahLst/>
              <a:cxnLst/>
              <a:rect l="l" t="t" r="r" b="b"/>
              <a:pathLst>
                <a:path w="209" h="171" extrusionOk="0">
                  <a:moveTo>
                    <a:pt x="107" y="1"/>
                  </a:moveTo>
                  <a:cubicBezTo>
                    <a:pt x="1" y="9"/>
                    <a:pt x="1" y="162"/>
                    <a:pt x="107" y="170"/>
                  </a:cubicBezTo>
                  <a:cubicBezTo>
                    <a:pt x="209" y="162"/>
                    <a:pt x="209" y="9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8053327" y="-152398"/>
              <a:ext cx="30258" cy="22964"/>
            </a:xfrm>
            <a:custGeom>
              <a:avLst/>
              <a:gdLst/>
              <a:ahLst/>
              <a:cxnLst/>
              <a:rect l="l" t="t" r="r" b="b"/>
              <a:pathLst>
                <a:path w="336" h="255" extrusionOk="0">
                  <a:moveTo>
                    <a:pt x="166" y="0"/>
                  </a:moveTo>
                  <a:cubicBezTo>
                    <a:pt x="0" y="0"/>
                    <a:pt x="0" y="255"/>
                    <a:pt x="166" y="255"/>
                  </a:cubicBezTo>
                  <a:cubicBezTo>
                    <a:pt x="335" y="255"/>
                    <a:pt x="335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8087278" y="-127183"/>
              <a:ext cx="20713" cy="16480"/>
            </a:xfrm>
            <a:custGeom>
              <a:avLst/>
              <a:gdLst/>
              <a:ahLst/>
              <a:cxnLst/>
              <a:rect l="l" t="t" r="r" b="b"/>
              <a:pathLst>
                <a:path w="230" h="183" extrusionOk="0">
                  <a:moveTo>
                    <a:pt x="115" y="0"/>
                  </a:moveTo>
                  <a:cubicBezTo>
                    <a:pt x="1" y="9"/>
                    <a:pt x="1" y="174"/>
                    <a:pt x="115" y="183"/>
                  </a:cubicBezTo>
                  <a:cubicBezTo>
                    <a:pt x="230" y="174"/>
                    <a:pt x="230" y="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8061342" y="-105030"/>
              <a:ext cx="21433" cy="16120"/>
            </a:xfrm>
            <a:custGeom>
              <a:avLst/>
              <a:gdLst/>
              <a:ahLst/>
              <a:cxnLst/>
              <a:rect l="l" t="t" r="r" b="b"/>
              <a:pathLst>
                <a:path w="238" h="179" extrusionOk="0">
                  <a:moveTo>
                    <a:pt x="119" y="0"/>
                  </a:moveTo>
                  <a:cubicBezTo>
                    <a:pt x="0" y="0"/>
                    <a:pt x="0" y="178"/>
                    <a:pt x="119" y="178"/>
                  </a:cubicBezTo>
                  <a:cubicBezTo>
                    <a:pt x="238" y="178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8083495" y="-101518"/>
              <a:ext cx="18371" cy="17110"/>
            </a:xfrm>
            <a:custGeom>
              <a:avLst/>
              <a:gdLst/>
              <a:ahLst/>
              <a:cxnLst/>
              <a:rect l="l" t="t" r="r" b="b"/>
              <a:pathLst>
                <a:path w="204" h="190" extrusionOk="0">
                  <a:moveTo>
                    <a:pt x="98" y="0"/>
                  </a:moveTo>
                  <a:cubicBezTo>
                    <a:pt x="89" y="0"/>
                    <a:pt x="81" y="1"/>
                    <a:pt x="73" y="4"/>
                  </a:cubicBezTo>
                  <a:cubicBezTo>
                    <a:pt x="56" y="8"/>
                    <a:pt x="43" y="16"/>
                    <a:pt x="30" y="29"/>
                  </a:cubicBezTo>
                  <a:lnTo>
                    <a:pt x="17" y="46"/>
                  </a:lnTo>
                  <a:cubicBezTo>
                    <a:pt x="9" y="63"/>
                    <a:pt x="5" y="76"/>
                    <a:pt x="5" y="93"/>
                  </a:cubicBezTo>
                  <a:cubicBezTo>
                    <a:pt x="0" y="105"/>
                    <a:pt x="5" y="118"/>
                    <a:pt x="13" y="131"/>
                  </a:cubicBezTo>
                  <a:cubicBezTo>
                    <a:pt x="13" y="139"/>
                    <a:pt x="22" y="152"/>
                    <a:pt x="30" y="160"/>
                  </a:cubicBezTo>
                  <a:cubicBezTo>
                    <a:pt x="43" y="173"/>
                    <a:pt x="56" y="177"/>
                    <a:pt x="73" y="186"/>
                  </a:cubicBezTo>
                  <a:cubicBezTo>
                    <a:pt x="81" y="188"/>
                    <a:pt x="89" y="189"/>
                    <a:pt x="98" y="189"/>
                  </a:cubicBezTo>
                  <a:cubicBezTo>
                    <a:pt x="106" y="189"/>
                    <a:pt x="115" y="188"/>
                    <a:pt x="123" y="186"/>
                  </a:cubicBezTo>
                  <a:lnTo>
                    <a:pt x="136" y="186"/>
                  </a:lnTo>
                  <a:cubicBezTo>
                    <a:pt x="145" y="182"/>
                    <a:pt x="153" y="177"/>
                    <a:pt x="162" y="173"/>
                  </a:cubicBezTo>
                  <a:cubicBezTo>
                    <a:pt x="170" y="169"/>
                    <a:pt x="179" y="160"/>
                    <a:pt x="187" y="152"/>
                  </a:cubicBezTo>
                  <a:lnTo>
                    <a:pt x="191" y="144"/>
                  </a:lnTo>
                  <a:cubicBezTo>
                    <a:pt x="200" y="127"/>
                    <a:pt x="204" y="114"/>
                    <a:pt x="204" y="97"/>
                  </a:cubicBezTo>
                  <a:cubicBezTo>
                    <a:pt x="204" y="80"/>
                    <a:pt x="200" y="63"/>
                    <a:pt x="191" y="46"/>
                  </a:cubicBezTo>
                  <a:cubicBezTo>
                    <a:pt x="183" y="33"/>
                    <a:pt x="174" y="21"/>
                    <a:pt x="162" y="12"/>
                  </a:cubicBezTo>
                  <a:cubicBezTo>
                    <a:pt x="153" y="8"/>
                    <a:pt x="145" y="4"/>
                    <a:pt x="136" y="4"/>
                  </a:cubicBezTo>
                  <a:lnTo>
                    <a:pt x="123" y="4"/>
                  </a:lnTo>
                  <a:cubicBezTo>
                    <a:pt x="115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8031174" y="-126823"/>
              <a:ext cx="15760" cy="17291"/>
            </a:xfrm>
            <a:custGeom>
              <a:avLst/>
              <a:gdLst/>
              <a:ahLst/>
              <a:cxnLst/>
              <a:rect l="l" t="t" r="r" b="b"/>
              <a:pathLst>
                <a:path w="175" h="192" extrusionOk="0">
                  <a:moveTo>
                    <a:pt x="89" y="0"/>
                  </a:moveTo>
                  <a:lnTo>
                    <a:pt x="64" y="5"/>
                  </a:lnTo>
                  <a:cubicBezTo>
                    <a:pt x="51" y="9"/>
                    <a:pt x="38" y="13"/>
                    <a:pt x="26" y="26"/>
                  </a:cubicBezTo>
                  <a:lnTo>
                    <a:pt x="13" y="43"/>
                  </a:lnTo>
                  <a:cubicBezTo>
                    <a:pt x="5" y="56"/>
                    <a:pt x="0" y="72"/>
                    <a:pt x="0" y="85"/>
                  </a:cubicBezTo>
                  <a:lnTo>
                    <a:pt x="0" y="102"/>
                  </a:lnTo>
                  <a:lnTo>
                    <a:pt x="5" y="128"/>
                  </a:lnTo>
                  <a:cubicBezTo>
                    <a:pt x="5" y="136"/>
                    <a:pt x="9" y="140"/>
                    <a:pt x="13" y="149"/>
                  </a:cubicBezTo>
                  <a:cubicBezTo>
                    <a:pt x="22" y="162"/>
                    <a:pt x="30" y="170"/>
                    <a:pt x="43" y="179"/>
                  </a:cubicBezTo>
                  <a:cubicBezTo>
                    <a:pt x="58" y="187"/>
                    <a:pt x="72" y="191"/>
                    <a:pt x="87" y="191"/>
                  </a:cubicBezTo>
                  <a:cubicBezTo>
                    <a:pt x="102" y="191"/>
                    <a:pt x="117" y="187"/>
                    <a:pt x="132" y="179"/>
                  </a:cubicBezTo>
                  <a:cubicBezTo>
                    <a:pt x="145" y="170"/>
                    <a:pt x="153" y="162"/>
                    <a:pt x="161" y="149"/>
                  </a:cubicBezTo>
                  <a:cubicBezTo>
                    <a:pt x="170" y="136"/>
                    <a:pt x="174" y="119"/>
                    <a:pt x="174" y="102"/>
                  </a:cubicBezTo>
                  <a:lnTo>
                    <a:pt x="174" y="98"/>
                  </a:lnTo>
                  <a:lnTo>
                    <a:pt x="174" y="85"/>
                  </a:lnTo>
                  <a:cubicBezTo>
                    <a:pt x="174" y="64"/>
                    <a:pt x="166" y="43"/>
                    <a:pt x="149" y="26"/>
                  </a:cubicBezTo>
                  <a:cubicBezTo>
                    <a:pt x="140" y="17"/>
                    <a:pt x="132" y="13"/>
                    <a:pt x="123" y="9"/>
                  </a:cubicBezTo>
                  <a:cubicBezTo>
                    <a:pt x="111" y="0"/>
                    <a:pt x="98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8034956" y="-98996"/>
              <a:ext cx="18461" cy="18101"/>
            </a:xfrm>
            <a:custGeom>
              <a:avLst/>
              <a:gdLst/>
              <a:ahLst/>
              <a:cxnLst/>
              <a:rect l="l" t="t" r="r" b="b"/>
              <a:pathLst>
                <a:path w="205" h="201" extrusionOk="0">
                  <a:moveTo>
                    <a:pt x="86" y="1"/>
                  </a:moveTo>
                  <a:cubicBezTo>
                    <a:pt x="77" y="1"/>
                    <a:pt x="64" y="1"/>
                    <a:pt x="56" y="5"/>
                  </a:cubicBezTo>
                  <a:cubicBezTo>
                    <a:pt x="43" y="9"/>
                    <a:pt x="35" y="18"/>
                    <a:pt x="26" y="26"/>
                  </a:cubicBezTo>
                  <a:lnTo>
                    <a:pt x="13" y="43"/>
                  </a:lnTo>
                  <a:cubicBezTo>
                    <a:pt x="9" y="56"/>
                    <a:pt x="5" y="69"/>
                    <a:pt x="1" y="86"/>
                  </a:cubicBezTo>
                  <a:lnTo>
                    <a:pt x="5" y="107"/>
                  </a:lnTo>
                  <a:cubicBezTo>
                    <a:pt x="5" y="111"/>
                    <a:pt x="5" y="116"/>
                    <a:pt x="5" y="116"/>
                  </a:cubicBezTo>
                  <a:lnTo>
                    <a:pt x="5" y="120"/>
                  </a:lnTo>
                  <a:cubicBezTo>
                    <a:pt x="9" y="128"/>
                    <a:pt x="9" y="132"/>
                    <a:pt x="13" y="141"/>
                  </a:cubicBezTo>
                  <a:cubicBezTo>
                    <a:pt x="22" y="166"/>
                    <a:pt x="43" y="183"/>
                    <a:pt x="64" y="192"/>
                  </a:cubicBezTo>
                  <a:cubicBezTo>
                    <a:pt x="77" y="200"/>
                    <a:pt x="90" y="200"/>
                    <a:pt x="103" y="200"/>
                  </a:cubicBezTo>
                  <a:cubicBezTo>
                    <a:pt x="132" y="200"/>
                    <a:pt x="153" y="192"/>
                    <a:pt x="175" y="175"/>
                  </a:cubicBezTo>
                  <a:lnTo>
                    <a:pt x="192" y="154"/>
                  </a:lnTo>
                  <a:cubicBezTo>
                    <a:pt x="200" y="137"/>
                    <a:pt x="204" y="120"/>
                    <a:pt x="204" y="103"/>
                  </a:cubicBezTo>
                  <a:lnTo>
                    <a:pt x="204" y="77"/>
                  </a:lnTo>
                  <a:cubicBezTo>
                    <a:pt x="200" y="60"/>
                    <a:pt x="187" y="43"/>
                    <a:pt x="179" y="31"/>
                  </a:cubicBezTo>
                  <a:lnTo>
                    <a:pt x="158" y="18"/>
                  </a:lnTo>
                  <a:cubicBezTo>
                    <a:pt x="149" y="9"/>
                    <a:pt x="141" y="9"/>
                    <a:pt x="132" y="5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7972369" y="-252088"/>
              <a:ext cx="27557" cy="21433"/>
            </a:xfrm>
            <a:custGeom>
              <a:avLst/>
              <a:gdLst/>
              <a:ahLst/>
              <a:cxnLst/>
              <a:rect l="l" t="t" r="r" b="b"/>
              <a:pathLst>
                <a:path w="306" h="238" extrusionOk="0">
                  <a:moveTo>
                    <a:pt x="153" y="0"/>
                  </a:moveTo>
                  <a:cubicBezTo>
                    <a:pt x="0" y="0"/>
                    <a:pt x="0" y="238"/>
                    <a:pt x="153" y="238"/>
                  </a:cubicBezTo>
                  <a:cubicBezTo>
                    <a:pt x="306" y="238"/>
                    <a:pt x="306" y="0"/>
                    <a:pt x="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8023519" y="-241462"/>
              <a:ext cx="24135" cy="18101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2" y="1"/>
                  </a:moveTo>
                  <a:cubicBezTo>
                    <a:pt x="0" y="1"/>
                    <a:pt x="0" y="200"/>
                    <a:pt x="132" y="200"/>
                  </a:cubicBezTo>
                  <a:cubicBezTo>
                    <a:pt x="268" y="200"/>
                    <a:pt x="268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8006319" y="-269649"/>
              <a:ext cx="21523" cy="16120"/>
            </a:xfrm>
            <a:custGeom>
              <a:avLst/>
              <a:gdLst/>
              <a:ahLst/>
              <a:cxnLst/>
              <a:rect l="l" t="t" r="r" b="b"/>
              <a:pathLst>
                <a:path w="239" h="179" extrusionOk="0">
                  <a:moveTo>
                    <a:pt x="119" y="0"/>
                  </a:moveTo>
                  <a:cubicBezTo>
                    <a:pt x="1" y="0"/>
                    <a:pt x="1" y="178"/>
                    <a:pt x="119" y="178"/>
                  </a:cubicBezTo>
                  <a:cubicBezTo>
                    <a:pt x="238" y="178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8005148" y="-240651"/>
              <a:ext cx="20352" cy="16480"/>
            </a:xfrm>
            <a:custGeom>
              <a:avLst/>
              <a:gdLst/>
              <a:ahLst/>
              <a:cxnLst/>
              <a:rect l="l" t="t" r="r" b="b"/>
              <a:pathLst>
                <a:path w="226" h="183" extrusionOk="0">
                  <a:moveTo>
                    <a:pt x="115" y="0"/>
                  </a:moveTo>
                  <a:cubicBezTo>
                    <a:pt x="1" y="9"/>
                    <a:pt x="1" y="174"/>
                    <a:pt x="115" y="183"/>
                  </a:cubicBezTo>
                  <a:cubicBezTo>
                    <a:pt x="226" y="174"/>
                    <a:pt x="226" y="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7970838" y="-225792"/>
              <a:ext cx="17651" cy="17651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93" y="1"/>
                  </a:moveTo>
                  <a:cubicBezTo>
                    <a:pt x="68" y="1"/>
                    <a:pt x="47" y="14"/>
                    <a:pt x="30" y="31"/>
                  </a:cubicBezTo>
                  <a:lnTo>
                    <a:pt x="17" y="48"/>
                  </a:lnTo>
                  <a:cubicBezTo>
                    <a:pt x="9" y="60"/>
                    <a:pt x="0" y="77"/>
                    <a:pt x="4" y="94"/>
                  </a:cubicBezTo>
                  <a:lnTo>
                    <a:pt x="4" y="115"/>
                  </a:lnTo>
                  <a:cubicBezTo>
                    <a:pt x="9" y="132"/>
                    <a:pt x="17" y="145"/>
                    <a:pt x="30" y="158"/>
                  </a:cubicBezTo>
                  <a:lnTo>
                    <a:pt x="38" y="166"/>
                  </a:lnTo>
                  <a:cubicBezTo>
                    <a:pt x="43" y="171"/>
                    <a:pt x="47" y="171"/>
                    <a:pt x="47" y="175"/>
                  </a:cubicBezTo>
                  <a:cubicBezTo>
                    <a:pt x="51" y="179"/>
                    <a:pt x="55" y="179"/>
                    <a:pt x="60" y="183"/>
                  </a:cubicBezTo>
                  <a:cubicBezTo>
                    <a:pt x="68" y="187"/>
                    <a:pt x="77" y="187"/>
                    <a:pt x="85" y="192"/>
                  </a:cubicBezTo>
                  <a:lnTo>
                    <a:pt x="106" y="196"/>
                  </a:lnTo>
                  <a:cubicBezTo>
                    <a:pt x="119" y="196"/>
                    <a:pt x="132" y="192"/>
                    <a:pt x="140" y="187"/>
                  </a:cubicBezTo>
                  <a:cubicBezTo>
                    <a:pt x="153" y="183"/>
                    <a:pt x="161" y="179"/>
                    <a:pt x="170" y="171"/>
                  </a:cubicBezTo>
                  <a:lnTo>
                    <a:pt x="183" y="149"/>
                  </a:lnTo>
                  <a:cubicBezTo>
                    <a:pt x="191" y="137"/>
                    <a:pt x="195" y="124"/>
                    <a:pt x="195" y="107"/>
                  </a:cubicBezTo>
                  <a:cubicBezTo>
                    <a:pt x="195" y="107"/>
                    <a:pt x="195" y="107"/>
                    <a:pt x="195" y="98"/>
                  </a:cubicBezTo>
                  <a:cubicBezTo>
                    <a:pt x="195" y="94"/>
                    <a:pt x="195" y="90"/>
                    <a:pt x="195" y="86"/>
                  </a:cubicBezTo>
                  <a:lnTo>
                    <a:pt x="187" y="64"/>
                  </a:lnTo>
                  <a:lnTo>
                    <a:pt x="187" y="60"/>
                  </a:lnTo>
                  <a:cubicBezTo>
                    <a:pt x="183" y="52"/>
                    <a:pt x="178" y="43"/>
                    <a:pt x="170" y="39"/>
                  </a:cubicBezTo>
                  <a:lnTo>
                    <a:pt x="157" y="31"/>
                  </a:lnTo>
                  <a:cubicBezTo>
                    <a:pt x="149" y="22"/>
                    <a:pt x="140" y="14"/>
                    <a:pt x="127" y="9"/>
                  </a:cubicBezTo>
                  <a:cubicBezTo>
                    <a:pt x="115" y="5"/>
                    <a:pt x="106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8003617" y="-208952"/>
              <a:ext cx="16570" cy="19182"/>
            </a:xfrm>
            <a:custGeom>
              <a:avLst/>
              <a:gdLst/>
              <a:ahLst/>
              <a:cxnLst/>
              <a:rect l="l" t="t" r="r" b="b"/>
              <a:pathLst>
                <a:path w="184" h="213" extrusionOk="0">
                  <a:moveTo>
                    <a:pt x="69" y="0"/>
                  </a:moveTo>
                  <a:cubicBezTo>
                    <a:pt x="56" y="5"/>
                    <a:pt x="43" y="13"/>
                    <a:pt x="31" y="26"/>
                  </a:cubicBezTo>
                  <a:lnTo>
                    <a:pt x="18" y="43"/>
                  </a:lnTo>
                  <a:cubicBezTo>
                    <a:pt x="14" y="51"/>
                    <a:pt x="9" y="64"/>
                    <a:pt x="9" y="73"/>
                  </a:cubicBezTo>
                  <a:lnTo>
                    <a:pt x="5" y="81"/>
                  </a:lnTo>
                  <a:cubicBezTo>
                    <a:pt x="5" y="90"/>
                    <a:pt x="1" y="98"/>
                    <a:pt x="1" y="107"/>
                  </a:cubicBezTo>
                  <a:lnTo>
                    <a:pt x="1" y="115"/>
                  </a:lnTo>
                  <a:lnTo>
                    <a:pt x="1" y="119"/>
                  </a:lnTo>
                  <a:cubicBezTo>
                    <a:pt x="1" y="123"/>
                    <a:pt x="1" y="128"/>
                    <a:pt x="1" y="136"/>
                  </a:cubicBezTo>
                  <a:cubicBezTo>
                    <a:pt x="1" y="145"/>
                    <a:pt x="5" y="157"/>
                    <a:pt x="14" y="170"/>
                  </a:cubicBezTo>
                  <a:lnTo>
                    <a:pt x="26" y="187"/>
                  </a:lnTo>
                  <a:lnTo>
                    <a:pt x="48" y="200"/>
                  </a:lnTo>
                  <a:cubicBezTo>
                    <a:pt x="48" y="204"/>
                    <a:pt x="52" y="204"/>
                    <a:pt x="56" y="208"/>
                  </a:cubicBezTo>
                  <a:cubicBezTo>
                    <a:pt x="69" y="213"/>
                    <a:pt x="82" y="213"/>
                    <a:pt x="90" y="213"/>
                  </a:cubicBezTo>
                  <a:lnTo>
                    <a:pt x="115" y="213"/>
                  </a:lnTo>
                  <a:lnTo>
                    <a:pt x="137" y="204"/>
                  </a:lnTo>
                  <a:cubicBezTo>
                    <a:pt x="141" y="200"/>
                    <a:pt x="145" y="200"/>
                    <a:pt x="145" y="196"/>
                  </a:cubicBezTo>
                  <a:cubicBezTo>
                    <a:pt x="158" y="187"/>
                    <a:pt x="166" y="179"/>
                    <a:pt x="171" y="170"/>
                  </a:cubicBezTo>
                  <a:cubicBezTo>
                    <a:pt x="175" y="162"/>
                    <a:pt x="179" y="153"/>
                    <a:pt x="179" y="149"/>
                  </a:cubicBezTo>
                  <a:cubicBezTo>
                    <a:pt x="183" y="136"/>
                    <a:pt x="183" y="128"/>
                    <a:pt x="183" y="115"/>
                  </a:cubicBezTo>
                  <a:lnTo>
                    <a:pt x="183" y="107"/>
                  </a:lnTo>
                  <a:cubicBezTo>
                    <a:pt x="183" y="102"/>
                    <a:pt x="183" y="98"/>
                    <a:pt x="183" y="94"/>
                  </a:cubicBezTo>
                  <a:cubicBezTo>
                    <a:pt x="183" y="85"/>
                    <a:pt x="179" y="81"/>
                    <a:pt x="179" y="77"/>
                  </a:cubicBezTo>
                  <a:cubicBezTo>
                    <a:pt x="175" y="68"/>
                    <a:pt x="175" y="60"/>
                    <a:pt x="171" y="51"/>
                  </a:cubicBezTo>
                  <a:cubicBezTo>
                    <a:pt x="166" y="43"/>
                    <a:pt x="162" y="30"/>
                    <a:pt x="154" y="26"/>
                  </a:cubicBezTo>
                  <a:cubicBezTo>
                    <a:pt x="145" y="17"/>
                    <a:pt x="137" y="9"/>
                    <a:pt x="124" y="9"/>
                  </a:cubicBezTo>
                  <a:cubicBezTo>
                    <a:pt x="115" y="0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8023159" y="-212374"/>
              <a:ext cx="18371" cy="18371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111" y="0"/>
                  </a:moveTo>
                  <a:lnTo>
                    <a:pt x="85" y="5"/>
                  </a:lnTo>
                  <a:lnTo>
                    <a:pt x="81" y="5"/>
                  </a:lnTo>
                  <a:cubicBezTo>
                    <a:pt x="68" y="9"/>
                    <a:pt x="60" y="9"/>
                    <a:pt x="51" y="17"/>
                  </a:cubicBezTo>
                  <a:cubicBezTo>
                    <a:pt x="17" y="34"/>
                    <a:pt x="0" y="68"/>
                    <a:pt x="0" y="102"/>
                  </a:cubicBezTo>
                  <a:cubicBezTo>
                    <a:pt x="0" y="115"/>
                    <a:pt x="0" y="128"/>
                    <a:pt x="9" y="140"/>
                  </a:cubicBezTo>
                  <a:cubicBezTo>
                    <a:pt x="13" y="153"/>
                    <a:pt x="17" y="166"/>
                    <a:pt x="30" y="174"/>
                  </a:cubicBezTo>
                  <a:lnTo>
                    <a:pt x="47" y="191"/>
                  </a:lnTo>
                  <a:cubicBezTo>
                    <a:pt x="64" y="200"/>
                    <a:pt x="81" y="204"/>
                    <a:pt x="102" y="204"/>
                  </a:cubicBezTo>
                  <a:cubicBezTo>
                    <a:pt x="149" y="204"/>
                    <a:pt x="191" y="170"/>
                    <a:pt x="200" y="123"/>
                  </a:cubicBezTo>
                  <a:cubicBezTo>
                    <a:pt x="200" y="119"/>
                    <a:pt x="204" y="111"/>
                    <a:pt x="204" y="106"/>
                  </a:cubicBezTo>
                  <a:cubicBezTo>
                    <a:pt x="204" y="102"/>
                    <a:pt x="200" y="98"/>
                    <a:pt x="200" y="94"/>
                  </a:cubicBezTo>
                  <a:cubicBezTo>
                    <a:pt x="200" y="85"/>
                    <a:pt x="200" y="81"/>
                    <a:pt x="200" y="72"/>
                  </a:cubicBezTo>
                  <a:cubicBezTo>
                    <a:pt x="200" y="64"/>
                    <a:pt x="200" y="55"/>
                    <a:pt x="195" y="51"/>
                  </a:cubicBezTo>
                  <a:cubicBezTo>
                    <a:pt x="191" y="38"/>
                    <a:pt x="187" y="30"/>
                    <a:pt x="178" y="22"/>
                  </a:cubicBezTo>
                  <a:cubicBezTo>
                    <a:pt x="170" y="17"/>
                    <a:pt x="166" y="13"/>
                    <a:pt x="161" y="9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7974980" y="-203909"/>
              <a:ext cx="17291" cy="17201"/>
            </a:xfrm>
            <a:custGeom>
              <a:avLst/>
              <a:gdLst/>
              <a:ahLst/>
              <a:cxnLst/>
              <a:rect l="l" t="t" r="r" b="b"/>
              <a:pathLst>
                <a:path w="192" h="191" extrusionOk="0">
                  <a:moveTo>
                    <a:pt x="103" y="1"/>
                  </a:moveTo>
                  <a:cubicBezTo>
                    <a:pt x="95" y="1"/>
                    <a:pt x="88" y="2"/>
                    <a:pt x="81" y="4"/>
                  </a:cubicBezTo>
                  <a:lnTo>
                    <a:pt x="56" y="12"/>
                  </a:lnTo>
                  <a:lnTo>
                    <a:pt x="39" y="29"/>
                  </a:lnTo>
                  <a:lnTo>
                    <a:pt x="31" y="38"/>
                  </a:lnTo>
                  <a:cubicBezTo>
                    <a:pt x="18" y="46"/>
                    <a:pt x="14" y="59"/>
                    <a:pt x="9" y="67"/>
                  </a:cubicBezTo>
                  <a:cubicBezTo>
                    <a:pt x="1" y="89"/>
                    <a:pt x="1" y="114"/>
                    <a:pt x="9" y="135"/>
                  </a:cubicBezTo>
                  <a:cubicBezTo>
                    <a:pt x="14" y="148"/>
                    <a:pt x="18" y="157"/>
                    <a:pt x="31" y="165"/>
                  </a:cubicBezTo>
                  <a:lnTo>
                    <a:pt x="47" y="178"/>
                  </a:lnTo>
                  <a:cubicBezTo>
                    <a:pt x="60" y="186"/>
                    <a:pt x="73" y="190"/>
                    <a:pt x="90" y="190"/>
                  </a:cubicBezTo>
                  <a:lnTo>
                    <a:pt x="115" y="186"/>
                  </a:lnTo>
                  <a:cubicBezTo>
                    <a:pt x="128" y="182"/>
                    <a:pt x="141" y="174"/>
                    <a:pt x="154" y="165"/>
                  </a:cubicBezTo>
                  <a:lnTo>
                    <a:pt x="162" y="157"/>
                  </a:lnTo>
                  <a:lnTo>
                    <a:pt x="162" y="152"/>
                  </a:lnTo>
                  <a:cubicBezTo>
                    <a:pt x="166" y="148"/>
                    <a:pt x="170" y="148"/>
                    <a:pt x="175" y="144"/>
                  </a:cubicBezTo>
                  <a:cubicBezTo>
                    <a:pt x="175" y="140"/>
                    <a:pt x="179" y="135"/>
                    <a:pt x="179" y="131"/>
                  </a:cubicBezTo>
                  <a:cubicBezTo>
                    <a:pt x="183" y="127"/>
                    <a:pt x="183" y="127"/>
                    <a:pt x="183" y="123"/>
                  </a:cubicBezTo>
                  <a:lnTo>
                    <a:pt x="187" y="110"/>
                  </a:lnTo>
                  <a:cubicBezTo>
                    <a:pt x="192" y="97"/>
                    <a:pt x="192" y="80"/>
                    <a:pt x="187" y="67"/>
                  </a:cubicBezTo>
                  <a:cubicBezTo>
                    <a:pt x="183" y="51"/>
                    <a:pt x="175" y="38"/>
                    <a:pt x="166" y="29"/>
                  </a:cubicBezTo>
                  <a:cubicBezTo>
                    <a:pt x="154" y="17"/>
                    <a:pt x="141" y="8"/>
                    <a:pt x="128" y="4"/>
                  </a:cubicBezTo>
                  <a:cubicBezTo>
                    <a:pt x="120" y="2"/>
                    <a:pt x="111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8215245" y="-370510"/>
              <a:ext cx="20713" cy="21523"/>
            </a:xfrm>
            <a:custGeom>
              <a:avLst/>
              <a:gdLst/>
              <a:ahLst/>
              <a:cxnLst/>
              <a:rect l="l" t="t" r="r" b="b"/>
              <a:pathLst>
                <a:path w="230" h="239" extrusionOk="0">
                  <a:moveTo>
                    <a:pt x="115" y="0"/>
                  </a:moveTo>
                  <a:cubicBezTo>
                    <a:pt x="102" y="0"/>
                    <a:pt x="86" y="0"/>
                    <a:pt x="73" y="9"/>
                  </a:cubicBezTo>
                  <a:cubicBezTo>
                    <a:pt x="56" y="13"/>
                    <a:pt x="47" y="22"/>
                    <a:pt x="35" y="34"/>
                  </a:cubicBezTo>
                  <a:cubicBezTo>
                    <a:pt x="22" y="47"/>
                    <a:pt x="13" y="64"/>
                    <a:pt x="5" y="81"/>
                  </a:cubicBezTo>
                  <a:cubicBezTo>
                    <a:pt x="1" y="102"/>
                    <a:pt x="1" y="123"/>
                    <a:pt x="5" y="145"/>
                  </a:cubicBezTo>
                  <a:lnTo>
                    <a:pt x="5" y="153"/>
                  </a:lnTo>
                  <a:cubicBezTo>
                    <a:pt x="5" y="162"/>
                    <a:pt x="9" y="174"/>
                    <a:pt x="18" y="187"/>
                  </a:cubicBezTo>
                  <a:cubicBezTo>
                    <a:pt x="26" y="200"/>
                    <a:pt x="43" y="217"/>
                    <a:pt x="60" y="225"/>
                  </a:cubicBezTo>
                  <a:cubicBezTo>
                    <a:pt x="74" y="232"/>
                    <a:pt x="88" y="239"/>
                    <a:pt x="104" y="239"/>
                  </a:cubicBezTo>
                  <a:cubicBezTo>
                    <a:pt x="108" y="239"/>
                    <a:pt x="111" y="239"/>
                    <a:pt x="115" y="238"/>
                  </a:cubicBezTo>
                  <a:cubicBezTo>
                    <a:pt x="118" y="239"/>
                    <a:pt x="122" y="239"/>
                    <a:pt x="125" y="239"/>
                  </a:cubicBezTo>
                  <a:cubicBezTo>
                    <a:pt x="140" y="239"/>
                    <a:pt x="157" y="232"/>
                    <a:pt x="170" y="225"/>
                  </a:cubicBezTo>
                  <a:cubicBezTo>
                    <a:pt x="187" y="217"/>
                    <a:pt x="200" y="204"/>
                    <a:pt x="209" y="187"/>
                  </a:cubicBezTo>
                  <a:cubicBezTo>
                    <a:pt x="213" y="183"/>
                    <a:pt x="213" y="178"/>
                    <a:pt x="217" y="170"/>
                  </a:cubicBezTo>
                  <a:cubicBezTo>
                    <a:pt x="217" y="166"/>
                    <a:pt x="221" y="162"/>
                    <a:pt x="221" y="157"/>
                  </a:cubicBezTo>
                  <a:lnTo>
                    <a:pt x="221" y="153"/>
                  </a:lnTo>
                  <a:lnTo>
                    <a:pt x="221" y="145"/>
                  </a:lnTo>
                  <a:cubicBezTo>
                    <a:pt x="230" y="123"/>
                    <a:pt x="230" y="102"/>
                    <a:pt x="225" y="81"/>
                  </a:cubicBezTo>
                  <a:cubicBezTo>
                    <a:pt x="221" y="64"/>
                    <a:pt x="209" y="47"/>
                    <a:pt x="196" y="34"/>
                  </a:cubicBezTo>
                  <a:lnTo>
                    <a:pt x="175" y="13"/>
                  </a:lnTo>
                  <a:cubicBezTo>
                    <a:pt x="158" y="5"/>
                    <a:pt x="136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8262613" y="-344124"/>
              <a:ext cx="19182" cy="18371"/>
            </a:xfrm>
            <a:custGeom>
              <a:avLst/>
              <a:gdLst/>
              <a:ahLst/>
              <a:cxnLst/>
              <a:rect l="l" t="t" r="r" b="b"/>
              <a:pathLst>
                <a:path w="213" h="204" extrusionOk="0">
                  <a:moveTo>
                    <a:pt x="102" y="0"/>
                  </a:moveTo>
                  <a:cubicBezTo>
                    <a:pt x="90" y="0"/>
                    <a:pt x="77" y="4"/>
                    <a:pt x="64" y="8"/>
                  </a:cubicBezTo>
                  <a:cubicBezTo>
                    <a:pt x="39" y="21"/>
                    <a:pt x="18" y="38"/>
                    <a:pt x="9" y="64"/>
                  </a:cubicBezTo>
                  <a:cubicBezTo>
                    <a:pt x="5" y="76"/>
                    <a:pt x="1" y="89"/>
                    <a:pt x="1" y="102"/>
                  </a:cubicBezTo>
                  <a:cubicBezTo>
                    <a:pt x="1" y="110"/>
                    <a:pt x="1" y="123"/>
                    <a:pt x="5" y="131"/>
                  </a:cubicBezTo>
                  <a:cubicBezTo>
                    <a:pt x="9" y="148"/>
                    <a:pt x="18" y="161"/>
                    <a:pt x="30" y="174"/>
                  </a:cubicBezTo>
                  <a:lnTo>
                    <a:pt x="52" y="191"/>
                  </a:lnTo>
                  <a:cubicBezTo>
                    <a:pt x="68" y="199"/>
                    <a:pt x="85" y="204"/>
                    <a:pt x="107" y="204"/>
                  </a:cubicBezTo>
                  <a:lnTo>
                    <a:pt x="132" y="204"/>
                  </a:lnTo>
                  <a:cubicBezTo>
                    <a:pt x="145" y="199"/>
                    <a:pt x="158" y="191"/>
                    <a:pt x="166" y="182"/>
                  </a:cubicBezTo>
                  <a:cubicBezTo>
                    <a:pt x="170" y="182"/>
                    <a:pt x="175" y="178"/>
                    <a:pt x="175" y="174"/>
                  </a:cubicBezTo>
                  <a:cubicBezTo>
                    <a:pt x="183" y="170"/>
                    <a:pt x="192" y="165"/>
                    <a:pt x="196" y="157"/>
                  </a:cubicBezTo>
                  <a:cubicBezTo>
                    <a:pt x="200" y="153"/>
                    <a:pt x="204" y="144"/>
                    <a:pt x="208" y="136"/>
                  </a:cubicBezTo>
                  <a:cubicBezTo>
                    <a:pt x="213" y="127"/>
                    <a:pt x="213" y="115"/>
                    <a:pt x="213" y="102"/>
                  </a:cubicBezTo>
                  <a:lnTo>
                    <a:pt x="208" y="81"/>
                  </a:lnTo>
                  <a:lnTo>
                    <a:pt x="196" y="59"/>
                  </a:lnTo>
                  <a:cubicBezTo>
                    <a:pt x="192" y="51"/>
                    <a:pt x="183" y="42"/>
                    <a:pt x="175" y="34"/>
                  </a:cubicBezTo>
                  <a:lnTo>
                    <a:pt x="175" y="30"/>
                  </a:lnTo>
                  <a:cubicBezTo>
                    <a:pt x="153" y="13"/>
                    <a:pt x="128" y="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8250816" y="-386179"/>
              <a:ext cx="19902" cy="19542"/>
            </a:xfrm>
            <a:custGeom>
              <a:avLst/>
              <a:gdLst/>
              <a:ahLst/>
              <a:cxnLst/>
              <a:rect l="l" t="t" r="r" b="b"/>
              <a:pathLst>
                <a:path w="221" h="217" extrusionOk="0">
                  <a:moveTo>
                    <a:pt x="106" y="0"/>
                  </a:moveTo>
                  <a:lnTo>
                    <a:pt x="81" y="5"/>
                  </a:lnTo>
                  <a:cubicBezTo>
                    <a:pt x="60" y="9"/>
                    <a:pt x="47" y="17"/>
                    <a:pt x="34" y="30"/>
                  </a:cubicBezTo>
                  <a:cubicBezTo>
                    <a:pt x="26" y="39"/>
                    <a:pt x="21" y="43"/>
                    <a:pt x="17" y="51"/>
                  </a:cubicBezTo>
                  <a:cubicBezTo>
                    <a:pt x="9" y="68"/>
                    <a:pt x="0" y="85"/>
                    <a:pt x="0" y="106"/>
                  </a:cubicBezTo>
                  <a:cubicBezTo>
                    <a:pt x="0" y="115"/>
                    <a:pt x="0" y="123"/>
                    <a:pt x="4" y="132"/>
                  </a:cubicBezTo>
                  <a:cubicBezTo>
                    <a:pt x="9" y="145"/>
                    <a:pt x="13" y="157"/>
                    <a:pt x="26" y="166"/>
                  </a:cubicBezTo>
                  <a:cubicBezTo>
                    <a:pt x="26" y="170"/>
                    <a:pt x="30" y="174"/>
                    <a:pt x="34" y="179"/>
                  </a:cubicBezTo>
                  <a:cubicBezTo>
                    <a:pt x="38" y="187"/>
                    <a:pt x="43" y="191"/>
                    <a:pt x="51" y="196"/>
                  </a:cubicBezTo>
                  <a:cubicBezTo>
                    <a:pt x="55" y="200"/>
                    <a:pt x="64" y="204"/>
                    <a:pt x="72" y="208"/>
                  </a:cubicBezTo>
                  <a:cubicBezTo>
                    <a:pt x="81" y="213"/>
                    <a:pt x="93" y="217"/>
                    <a:pt x="106" y="217"/>
                  </a:cubicBezTo>
                  <a:lnTo>
                    <a:pt x="132" y="213"/>
                  </a:lnTo>
                  <a:lnTo>
                    <a:pt x="153" y="204"/>
                  </a:lnTo>
                  <a:cubicBezTo>
                    <a:pt x="161" y="200"/>
                    <a:pt x="170" y="191"/>
                    <a:pt x="178" y="183"/>
                  </a:cubicBezTo>
                  <a:lnTo>
                    <a:pt x="183" y="179"/>
                  </a:lnTo>
                  <a:cubicBezTo>
                    <a:pt x="212" y="149"/>
                    <a:pt x="221" y="102"/>
                    <a:pt x="204" y="64"/>
                  </a:cubicBezTo>
                  <a:cubicBezTo>
                    <a:pt x="199" y="51"/>
                    <a:pt x="191" y="39"/>
                    <a:pt x="183" y="30"/>
                  </a:cubicBezTo>
                  <a:cubicBezTo>
                    <a:pt x="161" y="13"/>
                    <a:pt x="136" y="0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8239739" y="-354120"/>
              <a:ext cx="22964" cy="16930"/>
            </a:xfrm>
            <a:custGeom>
              <a:avLst/>
              <a:gdLst/>
              <a:ahLst/>
              <a:cxnLst/>
              <a:rect l="l" t="t" r="r" b="b"/>
              <a:pathLst>
                <a:path w="255" h="188" extrusionOk="0">
                  <a:moveTo>
                    <a:pt x="132" y="1"/>
                  </a:moveTo>
                  <a:cubicBezTo>
                    <a:pt x="130" y="1"/>
                    <a:pt x="129" y="1"/>
                    <a:pt x="127" y="1"/>
                  </a:cubicBezTo>
                  <a:cubicBezTo>
                    <a:pt x="0" y="1"/>
                    <a:pt x="0" y="187"/>
                    <a:pt x="127" y="187"/>
                  </a:cubicBezTo>
                  <a:cubicBezTo>
                    <a:pt x="253" y="187"/>
                    <a:pt x="25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8200026" y="-347906"/>
              <a:ext cx="18731" cy="18731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4" y="1"/>
                  </a:moveTo>
                  <a:cubicBezTo>
                    <a:pt x="99" y="1"/>
                    <a:pt x="93" y="2"/>
                    <a:pt x="89" y="4"/>
                  </a:cubicBezTo>
                  <a:lnTo>
                    <a:pt x="85" y="4"/>
                  </a:lnTo>
                  <a:cubicBezTo>
                    <a:pt x="76" y="4"/>
                    <a:pt x="72" y="4"/>
                    <a:pt x="64" y="8"/>
                  </a:cubicBezTo>
                  <a:cubicBezTo>
                    <a:pt x="51" y="12"/>
                    <a:pt x="38" y="21"/>
                    <a:pt x="30" y="29"/>
                  </a:cubicBezTo>
                  <a:cubicBezTo>
                    <a:pt x="21" y="38"/>
                    <a:pt x="13" y="50"/>
                    <a:pt x="9" y="63"/>
                  </a:cubicBezTo>
                  <a:cubicBezTo>
                    <a:pt x="4" y="76"/>
                    <a:pt x="0" y="89"/>
                    <a:pt x="0" y="101"/>
                  </a:cubicBezTo>
                  <a:cubicBezTo>
                    <a:pt x="0" y="118"/>
                    <a:pt x="4" y="131"/>
                    <a:pt x="9" y="144"/>
                  </a:cubicBezTo>
                  <a:cubicBezTo>
                    <a:pt x="13" y="157"/>
                    <a:pt x="21" y="165"/>
                    <a:pt x="30" y="178"/>
                  </a:cubicBezTo>
                  <a:lnTo>
                    <a:pt x="51" y="195"/>
                  </a:lnTo>
                  <a:cubicBezTo>
                    <a:pt x="68" y="203"/>
                    <a:pt x="85" y="207"/>
                    <a:pt x="106" y="207"/>
                  </a:cubicBezTo>
                  <a:lnTo>
                    <a:pt x="132" y="203"/>
                  </a:lnTo>
                  <a:cubicBezTo>
                    <a:pt x="148" y="199"/>
                    <a:pt x="165" y="190"/>
                    <a:pt x="178" y="178"/>
                  </a:cubicBezTo>
                  <a:lnTo>
                    <a:pt x="195" y="157"/>
                  </a:lnTo>
                  <a:cubicBezTo>
                    <a:pt x="199" y="148"/>
                    <a:pt x="204" y="135"/>
                    <a:pt x="204" y="127"/>
                  </a:cubicBezTo>
                  <a:lnTo>
                    <a:pt x="204" y="123"/>
                  </a:lnTo>
                  <a:cubicBezTo>
                    <a:pt x="208" y="114"/>
                    <a:pt x="208" y="101"/>
                    <a:pt x="208" y="93"/>
                  </a:cubicBezTo>
                  <a:cubicBezTo>
                    <a:pt x="208" y="84"/>
                    <a:pt x="208" y="80"/>
                    <a:pt x="208" y="76"/>
                  </a:cubicBezTo>
                  <a:cubicBezTo>
                    <a:pt x="208" y="67"/>
                    <a:pt x="208" y="59"/>
                    <a:pt x="204" y="50"/>
                  </a:cubicBezTo>
                  <a:cubicBezTo>
                    <a:pt x="199" y="42"/>
                    <a:pt x="191" y="34"/>
                    <a:pt x="182" y="25"/>
                  </a:cubicBezTo>
                  <a:lnTo>
                    <a:pt x="165" y="12"/>
                  </a:lnTo>
                  <a:lnTo>
                    <a:pt x="148" y="4"/>
                  </a:lnTo>
                  <a:cubicBezTo>
                    <a:pt x="142" y="2"/>
                    <a:pt x="137" y="1"/>
                    <a:pt x="132" y="1"/>
                  </a:cubicBezTo>
                  <a:cubicBezTo>
                    <a:pt x="127" y="1"/>
                    <a:pt x="123" y="2"/>
                    <a:pt x="119" y="4"/>
                  </a:cubicBezTo>
                  <a:cubicBezTo>
                    <a:pt x="115" y="2"/>
                    <a:pt x="109" y="1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8230554" y="-320529"/>
              <a:ext cx="16120" cy="17471"/>
            </a:xfrm>
            <a:custGeom>
              <a:avLst/>
              <a:gdLst/>
              <a:ahLst/>
              <a:cxnLst/>
              <a:rect l="l" t="t" r="r" b="b"/>
              <a:pathLst>
                <a:path w="179" h="194" extrusionOk="0">
                  <a:moveTo>
                    <a:pt x="68" y="1"/>
                  </a:moveTo>
                  <a:cubicBezTo>
                    <a:pt x="51" y="5"/>
                    <a:pt x="39" y="14"/>
                    <a:pt x="30" y="26"/>
                  </a:cubicBezTo>
                  <a:lnTo>
                    <a:pt x="13" y="43"/>
                  </a:lnTo>
                  <a:cubicBezTo>
                    <a:pt x="9" y="56"/>
                    <a:pt x="5" y="73"/>
                    <a:pt x="5" y="86"/>
                  </a:cubicBezTo>
                  <a:lnTo>
                    <a:pt x="5" y="99"/>
                  </a:lnTo>
                  <a:lnTo>
                    <a:pt x="5" y="103"/>
                  </a:lnTo>
                  <a:cubicBezTo>
                    <a:pt x="0" y="111"/>
                    <a:pt x="5" y="120"/>
                    <a:pt x="9" y="128"/>
                  </a:cubicBezTo>
                  <a:lnTo>
                    <a:pt x="17" y="149"/>
                  </a:lnTo>
                  <a:cubicBezTo>
                    <a:pt x="22" y="162"/>
                    <a:pt x="30" y="171"/>
                    <a:pt x="39" y="175"/>
                  </a:cubicBezTo>
                  <a:cubicBezTo>
                    <a:pt x="43" y="179"/>
                    <a:pt x="51" y="183"/>
                    <a:pt x="55" y="188"/>
                  </a:cubicBezTo>
                  <a:cubicBezTo>
                    <a:pt x="64" y="191"/>
                    <a:pt x="73" y="194"/>
                    <a:pt x="81" y="194"/>
                  </a:cubicBezTo>
                  <a:cubicBezTo>
                    <a:pt x="84" y="194"/>
                    <a:pt x="87" y="193"/>
                    <a:pt x="89" y="192"/>
                  </a:cubicBezTo>
                  <a:lnTo>
                    <a:pt x="115" y="192"/>
                  </a:lnTo>
                  <a:lnTo>
                    <a:pt x="136" y="183"/>
                  </a:lnTo>
                  <a:cubicBezTo>
                    <a:pt x="145" y="175"/>
                    <a:pt x="153" y="166"/>
                    <a:pt x="162" y="158"/>
                  </a:cubicBezTo>
                  <a:cubicBezTo>
                    <a:pt x="166" y="149"/>
                    <a:pt x="174" y="141"/>
                    <a:pt x="174" y="128"/>
                  </a:cubicBezTo>
                  <a:cubicBezTo>
                    <a:pt x="178" y="120"/>
                    <a:pt x="178" y="111"/>
                    <a:pt x="178" y="103"/>
                  </a:cubicBezTo>
                  <a:lnTo>
                    <a:pt x="174" y="99"/>
                  </a:lnTo>
                  <a:lnTo>
                    <a:pt x="174" y="86"/>
                  </a:lnTo>
                  <a:cubicBezTo>
                    <a:pt x="174" y="73"/>
                    <a:pt x="174" y="65"/>
                    <a:pt x="170" y="52"/>
                  </a:cubicBezTo>
                  <a:cubicBezTo>
                    <a:pt x="166" y="43"/>
                    <a:pt x="157" y="31"/>
                    <a:pt x="149" y="26"/>
                  </a:cubicBezTo>
                  <a:cubicBezTo>
                    <a:pt x="132" y="9"/>
                    <a:pt x="111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8253428" y="-318458"/>
              <a:ext cx="18461" cy="17831"/>
            </a:xfrm>
            <a:custGeom>
              <a:avLst/>
              <a:gdLst/>
              <a:ahLst/>
              <a:cxnLst/>
              <a:rect l="l" t="t" r="r" b="b"/>
              <a:pathLst>
                <a:path w="205" h="198" extrusionOk="0">
                  <a:moveTo>
                    <a:pt x="125" y="0"/>
                  </a:moveTo>
                  <a:cubicBezTo>
                    <a:pt x="120" y="0"/>
                    <a:pt x="113" y="1"/>
                    <a:pt x="107" y="3"/>
                  </a:cubicBezTo>
                  <a:cubicBezTo>
                    <a:pt x="94" y="3"/>
                    <a:pt x="86" y="8"/>
                    <a:pt x="77" y="12"/>
                  </a:cubicBezTo>
                  <a:lnTo>
                    <a:pt x="56" y="25"/>
                  </a:lnTo>
                  <a:cubicBezTo>
                    <a:pt x="47" y="29"/>
                    <a:pt x="39" y="37"/>
                    <a:pt x="35" y="42"/>
                  </a:cubicBezTo>
                  <a:cubicBezTo>
                    <a:pt x="14" y="63"/>
                    <a:pt x="1" y="97"/>
                    <a:pt x="14" y="131"/>
                  </a:cubicBezTo>
                  <a:cubicBezTo>
                    <a:pt x="18" y="160"/>
                    <a:pt x="43" y="186"/>
                    <a:pt x="77" y="194"/>
                  </a:cubicBezTo>
                  <a:cubicBezTo>
                    <a:pt x="85" y="196"/>
                    <a:pt x="92" y="197"/>
                    <a:pt x="100" y="197"/>
                  </a:cubicBezTo>
                  <a:cubicBezTo>
                    <a:pt x="123" y="197"/>
                    <a:pt x="146" y="188"/>
                    <a:pt x="162" y="169"/>
                  </a:cubicBezTo>
                  <a:cubicBezTo>
                    <a:pt x="170" y="165"/>
                    <a:pt x="175" y="156"/>
                    <a:pt x="179" y="152"/>
                  </a:cubicBezTo>
                  <a:lnTo>
                    <a:pt x="192" y="131"/>
                  </a:lnTo>
                  <a:cubicBezTo>
                    <a:pt x="192" y="122"/>
                    <a:pt x="200" y="118"/>
                    <a:pt x="200" y="109"/>
                  </a:cubicBezTo>
                  <a:cubicBezTo>
                    <a:pt x="204" y="97"/>
                    <a:pt x="204" y="84"/>
                    <a:pt x="204" y="76"/>
                  </a:cubicBezTo>
                  <a:cubicBezTo>
                    <a:pt x="204" y="67"/>
                    <a:pt x="200" y="59"/>
                    <a:pt x="196" y="50"/>
                  </a:cubicBezTo>
                  <a:cubicBezTo>
                    <a:pt x="192" y="42"/>
                    <a:pt x="187" y="33"/>
                    <a:pt x="179" y="25"/>
                  </a:cubicBezTo>
                  <a:lnTo>
                    <a:pt x="162" y="12"/>
                  </a:lnTo>
                  <a:lnTo>
                    <a:pt x="141" y="3"/>
                  </a:lnTo>
                  <a:cubicBezTo>
                    <a:pt x="137" y="1"/>
                    <a:pt x="131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8220198" y="-336919"/>
              <a:ext cx="15760" cy="17291"/>
            </a:xfrm>
            <a:custGeom>
              <a:avLst/>
              <a:gdLst/>
              <a:ahLst/>
              <a:cxnLst/>
              <a:rect l="l" t="t" r="r" b="b"/>
              <a:pathLst>
                <a:path w="175" h="192" extrusionOk="0">
                  <a:moveTo>
                    <a:pt x="86" y="1"/>
                  </a:moveTo>
                  <a:lnTo>
                    <a:pt x="64" y="5"/>
                  </a:lnTo>
                  <a:lnTo>
                    <a:pt x="43" y="13"/>
                  </a:lnTo>
                  <a:cubicBezTo>
                    <a:pt x="26" y="26"/>
                    <a:pt x="9" y="43"/>
                    <a:pt x="5" y="64"/>
                  </a:cubicBezTo>
                  <a:lnTo>
                    <a:pt x="5" y="73"/>
                  </a:lnTo>
                  <a:lnTo>
                    <a:pt x="5" y="77"/>
                  </a:lnTo>
                  <a:lnTo>
                    <a:pt x="5" y="81"/>
                  </a:lnTo>
                  <a:cubicBezTo>
                    <a:pt x="1" y="94"/>
                    <a:pt x="1" y="111"/>
                    <a:pt x="5" y="128"/>
                  </a:cubicBezTo>
                  <a:cubicBezTo>
                    <a:pt x="5" y="136"/>
                    <a:pt x="9" y="141"/>
                    <a:pt x="14" y="149"/>
                  </a:cubicBezTo>
                  <a:cubicBezTo>
                    <a:pt x="31" y="174"/>
                    <a:pt x="56" y="191"/>
                    <a:pt x="90" y="191"/>
                  </a:cubicBezTo>
                  <a:cubicBezTo>
                    <a:pt x="103" y="191"/>
                    <a:pt x="120" y="187"/>
                    <a:pt x="132" y="179"/>
                  </a:cubicBezTo>
                  <a:cubicBezTo>
                    <a:pt x="145" y="170"/>
                    <a:pt x="158" y="162"/>
                    <a:pt x="162" y="149"/>
                  </a:cubicBezTo>
                  <a:cubicBezTo>
                    <a:pt x="170" y="141"/>
                    <a:pt x="170" y="136"/>
                    <a:pt x="170" y="128"/>
                  </a:cubicBezTo>
                  <a:cubicBezTo>
                    <a:pt x="175" y="115"/>
                    <a:pt x="170" y="102"/>
                    <a:pt x="166" y="94"/>
                  </a:cubicBezTo>
                  <a:lnTo>
                    <a:pt x="166" y="81"/>
                  </a:lnTo>
                  <a:lnTo>
                    <a:pt x="166" y="73"/>
                  </a:lnTo>
                  <a:lnTo>
                    <a:pt x="166" y="64"/>
                  </a:lnTo>
                  <a:cubicBezTo>
                    <a:pt x="166" y="56"/>
                    <a:pt x="162" y="51"/>
                    <a:pt x="158" y="43"/>
                  </a:cubicBezTo>
                  <a:cubicBezTo>
                    <a:pt x="154" y="35"/>
                    <a:pt x="145" y="26"/>
                    <a:pt x="137" y="18"/>
                  </a:cubicBezTo>
                  <a:cubicBezTo>
                    <a:pt x="132" y="13"/>
                    <a:pt x="124" y="9"/>
                    <a:pt x="120" y="9"/>
                  </a:cubicBezTo>
                  <a:cubicBezTo>
                    <a:pt x="107" y="5"/>
                    <a:pt x="98" y="1"/>
                    <a:pt x="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8222179" y="-397436"/>
              <a:ext cx="17651" cy="16660"/>
            </a:xfrm>
            <a:custGeom>
              <a:avLst/>
              <a:gdLst/>
              <a:ahLst/>
              <a:cxnLst/>
              <a:rect l="l" t="t" r="r" b="b"/>
              <a:pathLst>
                <a:path w="196" h="185" extrusionOk="0">
                  <a:moveTo>
                    <a:pt x="100" y="0"/>
                  </a:moveTo>
                  <a:cubicBezTo>
                    <a:pt x="62" y="0"/>
                    <a:pt x="23" y="24"/>
                    <a:pt x="13" y="70"/>
                  </a:cubicBezTo>
                  <a:cubicBezTo>
                    <a:pt x="0" y="92"/>
                    <a:pt x="4" y="117"/>
                    <a:pt x="17" y="134"/>
                  </a:cubicBezTo>
                  <a:cubicBezTo>
                    <a:pt x="34" y="168"/>
                    <a:pt x="67" y="185"/>
                    <a:pt x="100" y="185"/>
                  </a:cubicBezTo>
                  <a:cubicBezTo>
                    <a:pt x="133" y="185"/>
                    <a:pt x="165" y="168"/>
                    <a:pt x="182" y="134"/>
                  </a:cubicBezTo>
                  <a:cubicBezTo>
                    <a:pt x="195" y="117"/>
                    <a:pt x="195" y="92"/>
                    <a:pt x="187" y="70"/>
                  </a:cubicBezTo>
                  <a:cubicBezTo>
                    <a:pt x="176" y="24"/>
                    <a:pt x="138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8599146" y="-36949"/>
              <a:ext cx="843455" cy="836341"/>
            </a:xfrm>
            <a:custGeom>
              <a:avLst/>
              <a:gdLst/>
              <a:ahLst/>
              <a:cxnLst/>
              <a:rect l="l" t="t" r="r" b="b"/>
              <a:pathLst>
                <a:path w="9366" h="9287" extrusionOk="0">
                  <a:moveTo>
                    <a:pt x="6455" y="1"/>
                  </a:moveTo>
                  <a:cubicBezTo>
                    <a:pt x="6201" y="1"/>
                    <a:pt x="5945" y="78"/>
                    <a:pt x="5714" y="186"/>
                  </a:cubicBezTo>
                  <a:cubicBezTo>
                    <a:pt x="5629" y="232"/>
                    <a:pt x="5540" y="262"/>
                    <a:pt x="5446" y="279"/>
                  </a:cubicBezTo>
                  <a:cubicBezTo>
                    <a:pt x="5431" y="281"/>
                    <a:pt x="5417" y="281"/>
                    <a:pt x="5402" y="281"/>
                  </a:cubicBezTo>
                  <a:cubicBezTo>
                    <a:pt x="5265" y="281"/>
                    <a:pt x="5135" y="216"/>
                    <a:pt x="4997" y="181"/>
                  </a:cubicBezTo>
                  <a:cubicBezTo>
                    <a:pt x="4941" y="169"/>
                    <a:pt x="4885" y="163"/>
                    <a:pt x="4829" y="163"/>
                  </a:cubicBezTo>
                  <a:cubicBezTo>
                    <a:pt x="4469" y="163"/>
                    <a:pt x="4121" y="410"/>
                    <a:pt x="3945" y="733"/>
                  </a:cubicBezTo>
                  <a:cubicBezTo>
                    <a:pt x="3741" y="1106"/>
                    <a:pt x="3733" y="1556"/>
                    <a:pt x="3796" y="1976"/>
                  </a:cubicBezTo>
                  <a:cubicBezTo>
                    <a:pt x="3889" y="2619"/>
                    <a:pt x="3994" y="3330"/>
                    <a:pt x="4253" y="3925"/>
                  </a:cubicBezTo>
                  <a:lnTo>
                    <a:pt x="4253" y="3925"/>
                  </a:lnTo>
                  <a:cubicBezTo>
                    <a:pt x="4100" y="3578"/>
                    <a:pt x="3862" y="3226"/>
                    <a:pt x="3682" y="2883"/>
                  </a:cubicBezTo>
                  <a:cubicBezTo>
                    <a:pt x="3415" y="2387"/>
                    <a:pt x="3147" y="1882"/>
                    <a:pt x="2762" y="1475"/>
                  </a:cubicBezTo>
                  <a:cubicBezTo>
                    <a:pt x="2592" y="1288"/>
                    <a:pt x="2384" y="1136"/>
                    <a:pt x="2151" y="1034"/>
                  </a:cubicBezTo>
                  <a:cubicBezTo>
                    <a:pt x="2024" y="980"/>
                    <a:pt x="1889" y="952"/>
                    <a:pt x="1755" y="952"/>
                  </a:cubicBezTo>
                  <a:cubicBezTo>
                    <a:pt x="1637" y="952"/>
                    <a:pt x="1520" y="973"/>
                    <a:pt x="1409" y="1017"/>
                  </a:cubicBezTo>
                  <a:cubicBezTo>
                    <a:pt x="1150" y="1136"/>
                    <a:pt x="959" y="1369"/>
                    <a:pt x="895" y="1645"/>
                  </a:cubicBezTo>
                  <a:cubicBezTo>
                    <a:pt x="832" y="1920"/>
                    <a:pt x="861" y="2209"/>
                    <a:pt x="972" y="2468"/>
                  </a:cubicBezTo>
                  <a:cubicBezTo>
                    <a:pt x="966" y="2467"/>
                    <a:pt x="960" y="2467"/>
                    <a:pt x="955" y="2467"/>
                  </a:cubicBezTo>
                  <a:cubicBezTo>
                    <a:pt x="763" y="2467"/>
                    <a:pt x="602" y="2609"/>
                    <a:pt x="577" y="2798"/>
                  </a:cubicBezTo>
                  <a:cubicBezTo>
                    <a:pt x="255" y="2879"/>
                    <a:pt x="55" y="3244"/>
                    <a:pt x="102" y="3575"/>
                  </a:cubicBezTo>
                  <a:cubicBezTo>
                    <a:pt x="149" y="3901"/>
                    <a:pt x="395" y="4177"/>
                    <a:pt x="683" y="4334"/>
                  </a:cubicBezTo>
                  <a:cubicBezTo>
                    <a:pt x="870" y="4436"/>
                    <a:pt x="1061" y="4448"/>
                    <a:pt x="1252" y="4503"/>
                  </a:cubicBezTo>
                  <a:cubicBezTo>
                    <a:pt x="1489" y="4571"/>
                    <a:pt x="1722" y="4682"/>
                    <a:pt x="1951" y="4766"/>
                  </a:cubicBezTo>
                  <a:cubicBezTo>
                    <a:pt x="2365" y="4923"/>
                    <a:pt x="2855" y="5059"/>
                    <a:pt x="3317" y="5059"/>
                  </a:cubicBezTo>
                  <a:cubicBezTo>
                    <a:pt x="3419" y="5059"/>
                    <a:pt x="3520" y="5052"/>
                    <a:pt x="3618" y="5038"/>
                  </a:cubicBezTo>
                  <a:lnTo>
                    <a:pt x="3618" y="5038"/>
                  </a:lnTo>
                  <a:cubicBezTo>
                    <a:pt x="2995" y="5131"/>
                    <a:pt x="2431" y="5356"/>
                    <a:pt x="1837" y="5538"/>
                  </a:cubicBezTo>
                  <a:cubicBezTo>
                    <a:pt x="1290" y="5704"/>
                    <a:pt x="700" y="5848"/>
                    <a:pt x="289" y="6272"/>
                  </a:cubicBezTo>
                  <a:cubicBezTo>
                    <a:pt x="153" y="6412"/>
                    <a:pt x="39" y="6586"/>
                    <a:pt x="26" y="6781"/>
                  </a:cubicBezTo>
                  <a:cubicBezTo>
                    <a:pt x="0" y="7171"/>
                    <a:pt x="369" y="7477"/>
                    <a:pt x="743" y="7578"/>
                  </a:cubicBezTo>
                  <a:cubicBezTo>
                    <a:pt x="785" y="7591"/>
                    <a:pt x="836" y="7604"/>
                    <a:pt x="849" y="7651"/>
                  </a:cubicBezTo>
                  <a:cubicBezTo>
                    <a:pt x="853" y="7685"/>
                    <a:pt x="844" y="7723"/>
                    <a:pt x="823" y="7757"/>
                  </a:cubicBezTo>
                  <a:cubicBezTo>
                    <a:pt x="747" y="7931"/>
                    <a:pt x="798" y="8130"/>
                    <a:pt x="946" y="8253"/>
                  </a:cubicBezTo>
                  <a:cubicBezTo>
                    <a:pt x="989" y="8274"/>
                    <a:pt x="1023" y="8308"/>
                    <a:pt x="1056" y="8342"/>
                  </a:cubicBezTo>
                  <a:cubicBezTo>
                    <a:pt x="1082" y="8393"/>
                    <a:pt x="1095" y="8448"/>
                    <a:pt x="1095" y="8503"/>
                  </a:cubicBezTo>
                  <a:cubicBezTo>
                    <a:pt x="1150" y="8889"/>
                    <a:pt x="1447" y="9199"/>
                    <a:pt x="1828" y="9275"/>
                  </a:cubicBezTo>
                  <a:cubicBezTo>
                    <a:pt x="1874" y="9283"/>
                    <a:pt x="1919" y="9287"/>
                    <a:pt x="1963" y="9287"/>
                  </a:cubicBezTo>
                  <a:cubicBezTo>
                    <a:pt x="2464" y="9287"/>
                    <a:pt x="2868" y="8803"/>
                    <a:pt x="3169" y="8452"/>
                  </a:cubicBezTo>
                  <a:cubicBezTo>
                    <a:pt x="3667" y="7866"/>
                    <a:pt x="4037" y="7186"/>
                    <a:pt x="4256" y="6455"/>
                  </a:cubicBezTo>
                  <a:lnTo>
                    <a:pt x="4256" y="6455"/>
                  </a:lnTo>
                  <a:cubicBezTo>
                    <a:pt x="4126" y="7089"/>
                    <a:pt x="4105" y="7743"/>
                    <a:pt x="4199" y="8389"/>
                  </a:cubicBezTo>
                  <a:cubicBezTo>
                    <a:pt x="4233" y="8626"/>
                    <a:pt x="4284" y="8876"/>
                    <a:pt x="4458" y="9042"/>
                  </a:cubicBezTo>
                  <a:cubicBezTo>
                    <a:pt x="4581" y="9156"/>
                    <a:pt x="4749" y="9209"/>
                    <a:pt x="4919" y="9209"/>
                  </a:cubicBezTo>
                  <a:cubicBezTo>
                    <a:pt x="5001" y="9209"/>
                    <a:pt x="5084" y="9197"/>
                    <a:pt x="5162" y="9173"/>
                  </a:cubicBezTo>
                  <a:cubicBezTo>
                    <a:pt x="5404" y="9097"/>
                    <a:pt x="5608" y="8927"/>
                    <a:pt x="5777" y="8753"/>
                  </a:cubicBezTo>
                  <a:cubicBezTo>
                    <a:pt x="5943" y="8575"/>
                    <a:pt x="6095" y="8359"/>
                    <a:pt x="6108" y="8117"/>
                  </a:cubicBezTo>
                  <a:cubicBezTo>
                    <a:pt x="6490" y="8087"/>
                    <a:pt x="6863" y="7990"/>
                    <a:pt x="7207" y="7829"/>
                  </a:cubicBezTo>
                  <a:cubicBezTo>
                    <a:pt x="7287" y="7795"/>
                    <a:pt x="7359" y="7744"/>
                    <a:pt x="7419" y="7680"/>
                  </a:cubicBezTo>
                  <a:cubicBezTo>
                    <a:pt x="7503" y="7574"/>
                    <a:pt x="7520" y="7430"/>
                    <a:pt x="7516" y="7290"/>
                  </a:cubicBezTo>
                  <a:cubicBezTo>
                    <a:pt x="7478" y="6264"/>
                    <a:pt x="6821" y="5356"/>
                    <a:pt x="5854" y="5004"/>
                  </a:cubicBezTo>
                  <a:lnTo>
                    <a:pt x="5854" y="5004"/>
                  </a:lnTo>
                  <a:cubicBezTo>
                    <a:pt x="6385" y="5026"/>
                    <a:pt x="6901" y="5193"/>
                    <a:pt x="7426" y="5264"/>
                  </a:cubicBezTo>
                  <a:lnTo>
                    <a:pt x="7426" y="5264"/>
                  </a:lnTo>
                  <a:cubicBezTo>
                    <a:pt x="7601" y="5312"/>
                    <a:pt x="7780" y="5346"/>
                    <a:pt x="7962" y="5364"/>
                  </a:cubicBezTo>
                  <a:cubicBezTo>
                    <a:pt x="8028" y="5372"/>
                    <a:pt x="8098" y="5376"/>
                    <a:pt x="8167" y="5376"/>
                  </a:cubicBezTo>
                  <a:cubicBezTo>
                    <a:pt x="8491" y="5376"/>
                    <a:pt x="8824" y="5286"/>
                    <a:pt x="8988" y="5021"/>
                  </a:cubicBezTo>
                  <a:cubicBezTo>
                    <a:pt x="9018" y="4971"/>
                    <a:pt x="9040" y="4919"/>
                    <a:pt x="9056" y="4865"/>
                  </a:cubicBezTo>
                  <a:lnTo>
                    <a:pt x="9056" y="4865"/>
                  </a:lnTo>
                  <a:cubicBezTo>
                    <a:pt x="9157" y="4766"/>
                    <a:pt x="9239" y="4648"/>
                    <a:pt x="9293" y="4512"/>
                  </a:cubicBezTo>
                  <a:cubicBezTo>
                    <a:pt x="9353" y="4376"/>
                    <a:pt x="9365" y="4228"/>
                    <a:pt x="9340" y="4088"/>
                  </a:cubicBezTo>
                  <a:cubicBezTo>
                    <a:pt x="9267" y="3753"/>
                    <a:pt x="8958" y="3602"/>
                    <a:pt x="8603" y="3550"/>
                  </a:cubicBezTo>
                  <a:lnTo>
                    <a:pt x="8603" y="3550"/>
                  </a:lnTo>
                  <a:cubicBezTo>
                    <a:pt x="8584" y="3422"/>
                    <a:pt x="8489" y="3311"/>
                    <a:pt x="8356" y="3282"/>
                  </a:cubicBezTo>
                  <a:cubicBezTo>
                    <a:pt x="8449" y="3121"/>
                    <a:pt x="8543" y="2960"/>
                    <a:pt x="8585" y="2777"/>
                  </a:cubicBezTo>
                  <a:cubicBezTo>
                    <a:pt x="8627" y="2599"/>
                    <a:pt x="8606" y="2391"/>
                    <a:pt x="8492" y="2247"/>
                  </a:cubicBezTo>
                  <a:cubicBezTo>
                    <a:pt x="8375" y="2100"/>
                    <a:pt x="8188" y="2046"/>
                    <a:pt x="7994" y="2046"/>
                  </a:cubicBezTo>
                  <a:cubicBezTo>
                    <a:pt x="7892" y="2046"/>
                    <a:pt x="7787" y="2061"/>
                    <a:pt x="7690" y="2086"/>
                  </a:cubicBezTo>
                  <a:cubicBezTo>
                    <a:pt x="6859" y="2302"/>
                    <a:pt x="6032" y="3057"/>
                    <a:pt x="5463" y="3672"/>
                  </a:cubicBezTo>
                  <a:cubicBezTo>
                    <a:pt x="6061" y="2972"/>
                    <a:pt x="6536" y="2205"/>
                    <a:pt x="7096" y="1488"/>
                  </a:cubicBezTo>
                  <a:cubicBezTo>
                    <a:pt x="7270" y="1263"/>
                    <a:pt x="7419" y="996"/>
                    <a:pt x="7389" y="716"/>
                  </a:cubicBezTo>
                  <a:cubicBezTo>
                    <a:pt x="7351" y="372"/>
                    <a:pt x="7045" y="101"/>
                    <a:pt x="6710" y="29"/>
                  </a:cubicBezTo>
                  <a:cubicBezTo>
                    <a:pt x="6626" y="10"/>
                    <a:pt x="6540" y="1"/>
                    <a:pt x="6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8730895" y="104256"/>
              <a:ext cx="563474" cy="543572"/>
            </a:xfrm>
            <a:custGeom>
              <a:avLst/>
              <a:gdLst/>
              <a:ahLst/>
              <a:cxnLst/>
              <a:rect l="l" t="t" r="r" b="b"/>
              <a:pathLst>
                <a:path w="6257" h="6036" extrusionOk="0">
                  <a:moveTo>
                    <a:pt x="3267" y="0"/>
                  </a:moveTo>
                  <a:lnTo>
                    <a:pt x="3267" y="0"/>
                  </a:lnTo>
                  <a:cubicBezTo>
                    <a:pt x="3122" y="696"/>
                    <a:pt x="3487" y="1447"/>
                    <a:pt x="3245" y="2113"/>
                  </a:cubicBezTo>
                  <a:cubicBezTo>
                    <a:pt x="2995" y="1905"/>
                    <a:pt x="3190" y="1426"/>
                    <a:pt x="2944" y="1213"/>
                  </a:cubicBezTo>
                  <a:lnTo>
                    <a:pt x="2944" y="1213"/>
                  </a:lnTo>
                  <a:cubicBezTo>
                    <a:pt x="2825" y="1379"/>
                    <a:pt x="2915" y="1604"/>
                    <a:pt x="2978" y="1799"/>
                  </a:cubicBezTo>
                  <a:cubicBezTo>
                    <a:pt x="3067" y="2058"/>
                    <a:pt x="3105" y="2329"/>
                    <a:pt x="3101" y="2600"/>
                  </a:cubicBezTo>
                  <a:cubicBezTo>
                    <a:pt x="3097" y="2685"/>
                    <a:pt x="3080" y="2787"/>
                    <a:pt x="3004" y="2825"/>
                  </a:cubicBezTo>
                  <a:cubicBezTo>
                    <a:pt x="2984" y="2835"/>
                    <a:pt x="2965" y="2839"/>
                    <a:pt x="2946" y="2839"/>
                  </a:cubicBezTo>
                  <a:cubicBezTo>
                    <a:pt x="2855" y="2839"/>
                    <a:pt x="2768" y="2743"/>
                    <a:pt x="2715" y="2656"/>
                  </a:cubicBezTo>
                  <a:cubicBezTo>
                    <a:pt x="2507" y="2316"/>
                    <a:pt x="2274" y="1744"/>
                    <a:pt x="1820" y="1684"/>
                  </a:cubicBezTo>
                  <a:lnTo>
                    <a:pt x="1820" y="1684"/>
                  </a:lnTo>
                  <a:cubicBezTo>
                    <a:pt x="1833" y="1960"/>
                    <a:pt x="2104" y="2138"/>
                    <a:pt x="2270" y="2354"/>
                  </a:cubicBezTo>
                  <a:cubicBezTo>
                    <a:pt x="2304" y="2397"/>
                    <a:pt x="2333" y="2460"/>
                    <a:pt x="2295" y="2499"/>
                  </a:cubicBezTo>
                  <a:cubicBezTo>
                    <a:pt x="2280" y="2512"/>
                    <a:pt x="2262" y="2518"/>
                    <a:pt x="2244" y="2518"/>
                  </a:cubicBezTo>
                  <a:cubicBezTo>
                    <a:pt x="2212" y="2518"/>
                    <a:pt x="2177" y="2501"/>
                    <a:pt x="2147" y="2482"/>
                  </a:cubicBezTo>
                  <a:cubicBezTo>
                    <a:pt x="1871" y="2295"/>
                    <a:pt x="1617" y="2083"/>
                    <a:pt x="1388" y="1837"/>
                  </a:cubicBezTo>
                  <a:cubicBezTo>
                    <a:pt x="1268" y="1710"/>
                    <a:pt x="1126" y="1564"/>
                    <a:pt x="955" y="1564"/>
                  </a:cubicBezTo>
                  <a:cubicBezTo>
                    <a:pt x="944" y="1564"/>
                    <a:pt x="933" y="1564"/>
                    <a:pt x="921" y="1565"/>
                  </a:cubicBezTo>
                  <a:cubicBezTo>
                    <a:pt x="1006" y="1790"/>
                    <a:pt x="1159" y="1981"/>
                    <a:pt x="1358" y="2117"/>
                  </a:cubicBezTo>
                  <a:cubicBezTo>
                    <a:pt x="1519" y="2223"/>
                    <a:pt x="1718" y="2308"/>
                    <a:pt x="1791" y="2490"/>
                  </a:cubicBezTo>
                  <a:cubicBezTo>
                    <a:pt x="1812" y="2537"/>
                    <a:pt x="1812" y="2605"/>
                    <a:pt x="1765" y="2626"/>
                  </a:cubicBezTo>
                  <a:cubicBezTo>
                    <a:pt x="1753" y="2631"/>
                    <a:pt x="1740" y="2634"/>
                    <a:pt x="1728" y="2634"/>
                  </a:cubicBezTo>
                  <a:cubicBezTo>
                    <a:pt x="1711" y="2634"/>
                    <a:pt x="1693" y="2629"/>
                    <a:pt x="1676" y="2622"/>
                  </a:cubicBezTo>
                  <a:cubicBezTo>
                    <a:pt x="1449" y="2535"/>
                    <a:pt x="1235" y="2333"/>
                    <a:pt x="1012" y="2333"/>
                  </a:cubicBezTo>
                  <a:cubicBezTo>
                    <a:pt x="972" y="2333"/>
                    <a:pt x="932" y="2340"/>
                    <a:pt x="891" y="2354"/>
                  </a:cubicBezTo>
                  <a:cubicBezTo>
                    <a:pt x="1091" y="2554"/>
                    <a:pt x="1315" y="2723"/>
                    <a:pt x="1561" y="2855"/>
                  </a:cubicBezTo>
                  <a:cubicBezTo>
                    <a:pt x="1532" y="2858"/>
                    <a:pt x="1502" y="2860"/>
                    <a:pt x="1473" y="2860"/>
                  </a:cubicBezTo>
                  <a:cubicBezTo>
                    <a:pt x="1014" y="2860"/>
                    <a:pt x="592" y="2463"/>
                    <a:pt x="145" y="2463"/>
                  </a:cubicBezTo>
                  <a:cubicBezTo>
                    <a:pt x="97" y="2463"/>
                    <a:pt x="49" y="2467"/>
                    <a:pt x="1" y="2477"/>
                  </a:cubicBezTo>
                  <a:cubicBezTo>
                    <a:pt x="696" y="2995"/>
                    <a:pt x="1697" y="2876"/>
                    <a:pt x="2431" y="3334"/>
                  </a:cubicBezTo>
                  <a:cubicBezTo>
                    <a:pt x="2495" y="3377"/>
                    <a:pt x="2567" y="3449"/>
                    <a:pt x="2529" y="3517"/>
                  </a:cubicBezTo>
                  <a:cubicBezTo>
                    <a:pt x="2507" y="3550"/>
                    <a:pt x="2473" y="3572"/>
                    <a:pt x="2431" y="3580"/>
                  </a:cubicBezTo>
                  <a:cubicBezTo>
                    <a:pt x="1909" y="3767"/>
                    <a:pt x="1430" y="4004"/>
                    <a:pt x="917" y="4199"/>
                  </a:cubicBezTo>
                  <a:lnTo>
                    <a:pt x="700" y="4284"/>
                  </a:lnTo>
                  <a:cubicBezTo>
                    <a:pt x="742" y="4295"/>
                    <a:pt x="783" y="4300"/>
                    <a:pt x="825" y="4300"/>
                  </a:cubicBezTo>
                  <a:cubicBezTo>
                    <a:pt x="929" y="4300"/>
                    <a:pt x="1034" y="4271"/>
                    <a:pt x="1137" y="4238"/>
                  </a:cubicBezTo>
                  <a:cubicBezTo>
                    <a:pt x="1468" y="4132"/>
                    <a:pt x="1791" y="4000"/>
                    <a:pt x="2104" y="3852"/>
                  </a:cubicBezTo>
                  <a:cubicBezTo>
                    <a:pt x="2139" y="3836"/>
                    <a:pt x="2179" y="3819"/>
                    <a:pt x="2216" y="3819"/>
                  </a:cubicBezTo>
                  <a:cubicBezTo>
                    <a:pt x="2237" y="3819"/>
                    <a:pt x="2257" y="3825"/>
                    <a:pt x="2274" y="3839"/>
                  </a:cubicBezTo>
                  <a:cubicBezTo>
                    <a:pt x="2185" y="4182"/>
                    <a:pt x="1676" y="4356"/>
                    <a:pt x="1400" y="4509"/>
                  </a:cubicBezTo>
                  <a:cubicBezTo>
                    <a:pt x="1044" y="4708"/>
                    <a:pt x="688" y="4895"/>
                    <a:pt x="327" y="5082"/>
                  </a:cubicBezTo>
                  <a:cubicBezTo>
                    <a:pt x="255" y="5120"/>
                    <a:pt x="170" y="5166"/>
                    <a:pt x="149" y="5251"/>
                  </a:cubicBezTo>
                  <a:cubicBezTo>
                    <a:pt x="149" y="5253"/>
                    <a:pt x="153" y="5254"/>
                    <a:pt x="160" y="5254"/>
                  </a:cubicBezTo>
                  <a:cubicBezTo>
                    <a:pt x="231" y="5254"/>
                    <a:pt x="611" y="5173"/>
                    <a:pt x="645" y="5158"/>
                  </a:cubicBezTo>
                  <a:cubicBezTo>
                    <a:pt x="790" y="5103"/>
                    <a:pt x="925" y="5026"/>
                    <a:pt x="1048" y="4933"/>
                  </a:cubicBezTo>
                  <a:cubicBezTo>
                    <a:pt x="1225" y="4803"/>
                    <a:pt x="1574" y="4467"/>
                    <a:pt x="1799" y="4467"/>
                  </a:cubicBezTo>
                  <a:cubicBezTo>
                    <a:pt x="1800" y="4467"/>
                    <a:pt x="1802" y="4467"/>
                    <a:pt x="1803" y="4467"/>
                  </a:cubicBezTo>
                  <a:cubicBezTo>
                    <a:pt x="1727" y="4747"/>
                    <a:pt x="1405" y="4891"/>
                    <a:pt x="1222" y="5094"/>
                  </a:cubicBezTo>
                  <a:cubicBezTo>
                    <a:pt x="1184" y="5137"/>
                    <a:pt x="1150" y="5213"/>
                    <a:pt x="1197" y="5243"/>
                  </a:cubicBezTo>
                  <a:cubicBezTo>
                    <a:pt x="1383" y="5137"/>
                    <a:pt x="1553" y="5001"/>
                    <a:pt x="1701" y="4844"/>
                  </a:cubicBezTo>
                  <a:cubicBezTo>
                    <a:pt x="1726" y="4819"/>
                    <a:pt x="1956" y="4521"/>
                    <a:pt x="2043" y="4521"/>
                  </a:cubicBezTo>
                  <a:cubicBezTo>
                    <a:pt x="2060" y="4521"/>
                    <a:pt x="2071" y="4533"/>
                    <a:pt x="2075" y="4560"/>
                  </a:cubicBezTo>
                  <a:cubicBezTo>
                    <a:pt x="2075" y="4581"/>
                    <a:pt x="2066" y="4602"/>
                    <a:pt x="2053" y="4619"/>
                  </a:cubicBezTo>
                  <a:cubicBezTo>
                    <a:pt x="1952" y="4780"/>
                    <a:pt x="1354" y="5379"/>
                    <a:pt x="1426" y="5561"/>
                  </a:cubicBezTo>
                  <a:cubicBezTo>
                    <a:pt x="1430" y="5574"/>
                    <a:pt x="1441" y="5580"/>
                    <a:pt x="1453" y="5580"/>
                  </a:cubicBezTo>
                  <a:cubicBezTo>
                    <a:pt x="1477" y="5580"/>
                    <a:pt x="1508" y="5562"/>
                    <a:pt x="1528" y="5540"/>
                  </a:cubicBezTo>
                  <a:cubicBezTo>
                    <a:pt x="1658" y="5384"/>
                    <a:pt x="1960" y="4852"/>
                    <a:pt x="2176" y="4852"/>
                  </a:cubicBezTo>
                  <a:cubicBezTo>
                    <a:pt x="2177" y="4852"/>
                    <a:pt x="2178" y="4853"/>
                    <a:pt x="2180" y="4853"/>
                  </a:cubicBezTo>
                  <a:lnTo>
                    <a:pt x="2180" y="4853"/>
                  </a:lnTo>
                  <a:cubicBezTo>
                    <a:pt x="2160" y="4855"/>
                    <a:pt x="2060" y="5064"/>
                    <a:pt x="1947" y="5302"/>
                  </a:cubicBezTo>
                  <a:cubicBezTo>
                    <a:pt x="1799" y="5612"/>
                    <a:pt x="1634" y="5972"/>
                    <a:pt x="1612" y="6019"/>
                  </a:cubicBezTo>
                  <a:cubicBezTo>
                    <a:pt x="1626" y="6030"/>
                    <a:pt x="1641" y="6035"/>
                    <a:pt x="1656" y="6035"/>
                  </a:cubicBezTo>
                  <a:cubicBezTo>
                    <a:pt x="1709" y="6035"/>
                    <a:pt x="1765" y="5974"/>
                    <a:pt x="1795" y="5921"/>
                  </a:cubicBezTo>
                  <a:cubicBezTo>
                    <a:pt x="1911" y="5723"/>
                    <a:pt x="2666" y="4209"/>
                    <a:pt x="2843" y="4209"/>
                  </a:cubicBezTo>
                  <a:cubicBezTo>
                    <a:pt x="2848" y="4209"/>
                    <a:pt x="2852" y="4210"/>
                    <a:pt x="2855" y="4212"/>
                  </a:cubicBezTo>
                  <a:cubicBezTo>
                    <a:pt x="2872" y="4221"/>
                    <a:pt x="2885" y="4238"/>
                    <a:pt x="2893" y="4255"/>
                  </a:cubicBezTo>
                  <a:cubicBezTo>
                    <a:pt x="3042" y="4585"/>
                    <a:pt x="2931" y="5103"/>
                    <a:pt x="2970" y="5463"/>
                  </a:cubicBezTo>
                  <a:cubicBezTo>
                    <a:pt x="2977" y="5525"/>
                    <a:pt x="3013" y="5606"/>
                    <a:pt x="3069" y="5606"/>
                  </a:cubicBezTo>
                  <a:cubicBezTo>
                    <a:pt x="3075" y="5606"/>
                    <a:pt x="3082" y="5605"/>
                    <a:pt x="3088" y="5603"/>
                  </a:cubicBezTo>
                  <a:cubicBezTo>
                    <a:pt x="3127" y="5586"/>
                    <a:pt x="3139" y="5540"/>
                    <a:pt x="3148" y="5497"/>
                  </a:cubicBezTo>
                  <a:cubicBezTo>
                    <a:pt x="3207" y="5120"/>
                    <a:pt x="3101" y="4734"/>
                    <a:pt x="3224" y="4361"/>
                  </a:cubicBezTo>
                  <a:cubicBezTo>
                    <a:pt x="3513" y="4844"/>
                    <a:pt x="3411" y="5480"/>
                    <a:pt x="3686" y="5972"/>
                  </a:cubicBezTo>
                  <a:cubicBezTo>
                    <a:pt x="3763" y="5875"/>
                    <a:pt x="3733" y="5735"/>
                    <a:pt x="3703" y="5616"/>
                  </a:cubicBezTo>
                  <a:cubicBezTo>
                    <a:pt x="3589" y="5149"/>
                    <a:pt x="3530" y="4670"/>
                    <a:pt x="3534" y="4187"/>
                  </a:cubicBezTo>
                  <a:lnTo>
                    <a:pt x="3534" y="4187"/>
                  </a:lnTo>
                  <a:cubicBezTo>
                    <a:pt x="3746" y="4272"/>
                    <a:pt x="3843" y="4518"/>
                    <a:pt x="3903" y="4738"/>
                  </a:cubicBezTo>
                  <a:cubicBezTo>
                    <a:pt x="3966" y="4963"/>
                    <a:pt x="4022" y="5205"/>
                    <a:pt x="4200" y="5353"/>
                  </a:cubicBezTo>
                  <a:lnTo>
                    <a:pt x="3954" y="4331"/>
                  </a:lnTo>
                  <a:cubicBezTo>
                    <a:pt x="3932" y="4238"/>
                    <a:pt x="3924" y="4110"/>
                    <a:pt x="4013" y="4068"/>
                  </a:cubicBezTo>
                  <a:cubicBezTo>
                    <a:pt x="4178" y="4365"/>
                    <a:pt x="4369" y="4649"/>
                    <a:pt x="4581" y="4916"/>
                  </a:cubicBezTo>
                  <a:lnTo>
                    <a:pt x="4314" y="4314"/>
                  </a:lnTo>
                  <a:cubicBezTo>
                    <a:pt x="4276" y="4229"/>
                    <a:pt x="4246" y="4110"/>
                    <a:pt x="4323" y="4059"/>
                  </a:cubicBezTo>
                  <a:cubicBezTo>
                    <a:pt x="4518" y="4216"/>
                    <a:pt x="4683" y="4407"/>
                    <a:pt x="4819" y="4619"/>
                  </a:cubicBezTo>
                  <a:cubicBezTo>
                    <a:pt x="4844" y="4670"/>
                    <a:pt x="4883" y="4713"/>
                    <a:pt x="4929" y="4747"/>
                  </a:cubicBezTo>
                  <a:cubicBezTo>
                    <a:pt x="4947" y="4757"/>
                    <a:pt x="4967" y="4762"/>
                    <a:pt x="4987" y="4762"/>
                  </a:cubicBezTo>
                  <a:cubicBezTo>
                    <a:pt x="5022" y="4762"/>
                    <a:pt x="5056" y="4745"/>
                    <a:pt x="5078" y="4713"/>
                  </a:cubicBezTo>
                  <a:cubicBezTo>
                    <a:pt x="4874" y="4369"/>
                    <a:pt x="4624" y="4055"/>
                    <a:pt x="4335" y="3780"/>
                  </a:cubicBezTo>
                  <a:cubicBezTo>
                    <a:pt x="4366" y="3741"/>
                    <a:pt x="4409" y="3725"/>
                    <a:pt x="4456" y="3725"/>
                  </a:cubicBezTo>
                  <a:cubicBezTo>
                    <a:pt x="4535" y="3725"/>
                    <a:pt x="4623" y="3770"/>
                    <a:pt x="4679" y="3830"/>
                  </a:cubicBezTo>
                  <a:cubicBezTo>
                    <a:pt x="4772" y="3924"/>
                    <a:pt x="4840" y="4051"/>
                    <a:pt x="4967" y="4093"/>
                  </a:cubicBezTo>
                  <a:cubicBezTo>
                    <a:pt x="5044" y="3941"/>
                    <a:pt x="4878" y="3788"/>
                    <a:pt x="4738" y="3699"/>
                  </a:cubicBezTo>
                  <a:lnTo>
                    <a:pt x="4221" y="3381"/>
                  </a:lnTo>
                  <a:cubicBezTo>
                    <a:pt x="4295" y="3339"/>
                    <a:pt x="4376" y="3324"/>
                    <a:pt x="4460" y="3324"/>
                  </a:cubicBezTo>
                  <a:cubicBezTo>
                    <a:pt x="4582" y="3324"/>
                    <a:pt x="4709" y="3357"/>
                    <a:pt x="4827" y="3389"/>
                  </a:cubicBezTo>
                  <a:cubicBezTo>
                    <a:pt x="4921" y="3413"/>
                    <a:pt x="5024" y="3434"/>
                    <a:pt x="5122" y="3434"/>
                  </a:cubicBezTo>
                  <a:cubicBezTo>
                    <a:pt x="5233" y="3434"/>
                    <a:pt x="5338" y="3408"/>
                    <a:pt x="5421" y="3334"/>
                  </a:cubicBezTo>
                  <a:cubicBezTo>
                    <a:pt x="5336" y="3279"/>
                    <a:pt x="5234" y="3266"/>
                    <a:pt x="5127" y="3266"/>
                  </a:cubicBezTo>
                  <a:cubicBezTo>
                    <a:pt x="5029" y="3266"/>
                    <a:pt x="4927" y="3277"/>
                    <a:pt x="4832" y="3277"/>
                  </a:cubicBezTo>
                  <a:cubicBezTo>
                    <a:pt x="4704" y="3277"/>
                    <a:pt x="4588" y="3257"/>
                    <a:pt x="4505" y="3165"/>
                  </a:cubicBezTo>
                  <a:cubicBezTo>
                    <a:pt x="4658" y="3088"/>
                    <a:pt x="4827" y="3079"/>
                    <a:pt x="4997" y="3079"/>
                  </a:cubicBezTo>
                  <a:cubicBezTo>
                    <a:pt x="5054" y="3079"/>
                    <a:pt x="5111" y="3080"/>
                    <a:pt x="5167" y="3080"/>
                  </a:cubicBezTo>
                  <a:cubicBezTo>
                    <a:pt x="5459" y="3080"/>
                    <a:pt x="5748" y="3037"/>
                    <a:pt x="6032" y="2961"/>
                  </a:cubicBezTo>
                  <a:cubicBezTo>
                    <a:pt x="6130" y="2935"/>
                    <a:pt x="6244" y="2885"/>
                    <a:pt x="6257" y="2783"/>
                  </a:cubicBezTo>
                  <a:lnTo>
                    <a:pt x="6257" y="2783"/>
                  </a:lnTo>
                  <a:lnTo>
                    <a:pt x="4675" y="2948"/>
                  </a:lnTo>
                  <a:cubicBezTo>
                    <a:pt x="4661" y="2950"/>
                    <a:pt x="4647" y="2951"/>
                    <a:pt x="4633" y="2951"/>
                  </a:cubicBezTo>
                  <a:cubicBezTo>
                    <a:pt x="4528" y="2951"/>
                    <a:pt x="4405" y="2909"/>
                    <a:pt x="4420" y="2812"/>
                  </a:cubicBezTo>
                  <a:cubicBezTo>
                    <a:pt x="4768" y="2762"/>
                    <a:pt x="5103" y="2651"/>
                    <a:pt x="5417" y="2494"/>
                  </a:cubicBezTo>
                  <a:cubicBezTo>
                    <a:pt x="5380" y="2441"/>
                    <a:pt x="5321" y="2421"/>
                    <a:pt x="5256" y="2421"/>
                  </a:cubicBezTo>
                  <a:cubicBezTo>
                    <a:pt x="5192" y="2421"/>
                    <a:pt x="5123" y="2440"/>
                    <a:pt x="5065" y="2465"/>
                  </a:cubicBezTo>
                  <a:cubicBezTo>
                    <a:pt x="4981" y="2502"/>
                    <a:pt x="4885" y="2549"/>
                    <a:pt x="4794" y="2549"/>
                  </a:cubicBezTo>
                  <a:cubicBezTo>
                    <a:pt x="4762" y="2549"/>
                    <a:pt x="4730" y="2543"/>
                    <a:pt x="4700" y="2528"/>
                  </a:cubicBezTo>
                  <a:cubicBezTo>
                    <a:pt x="5018" y="2159"/>
                    <a:pt x="5680" y="2176"/>
                    <a:pt x="5922" y="1752"/>
                  </a:cubicBezTo>
                  <a:lnTo>
                    <a:pt x="5922" y="1752"/>
                  </a:lnTo>
                  <a:cubicBezTo>
                    <a:pt x="5294" y="1896"/>
                    <a:pt x="4785" y="2431"/>
                    <a:pt x="4145" y="2456"/>
                  </a:cubicBezTo>
                  <a:lnTo>
                    <a:pt x="4933" y="1875"/>
                  </a:lnTo>
                  <a:cubicBezTo>
                    <a:pt x="5014" y="1816"/>
                    <a:pt x="5095" y="1693"/>
                    <a:pt x="5010" y="1638"/>
                  </a:cubicBezTo>
                  <a:lnTo>
                    <a:pt x="5010" y="1638"/>
                  </a:lnTo>
                  <a:cubicBezTo>
                    <a:pt x="4889" y="1733"/>
                    <a:pt x="4134" y="2366"/>
                    <a:pt x="3885" y="2366"/>
                  </a:cubicBezTo>
                  <a:cubicBezTo>
                    <a:pt x="3846" y="2366"/>
                    <a:pt x="3820" y="2351"/>
                    <a:pt x="3809" y="2316"/>
                  </a:cubicBezTo>
                  <a:cubicBezTo>
                    <a:pt x="3801" y="2257"/>
                    <a:pt x="3809" y="2193"/>
                    <a:pt x="3835" y="2138"/>
                  </a:cubicBezTo>
                  <a:cubicBezTo>
                    <a:pt x="3971" y="1773"/>
                    <a:pt x="4123" y="1417"/>
                    <a:pt x="4293" y="1069"/>
                  </a:cubicBezTo>
                  <a:cubicBezTo>
                    <a:pt x="4399" y="853"/>
                    <a:pt x="4509" y="628"/>
                    <a:pt x="4509" y="391"/>
                  </a:cubicBezTo>
                  <a:cubicBezTo>
                    <a:pt x="4497" y="385"/>
                    <a:pt x="4485" y="382"/>
                    <a:pt x="4473" y="382"/>
                  </a:cubicBezTo>
                  <a:cubicBezTo>
                    <a:pt x="4409" y="382"/>
                    <a:pt x="4356" y="462"/>
                    <a:pt x="4331" y="531"/>
                  </a:cubicBezTo>
                  <a:lnTo>
                    <a:pt x="3869" y="1756"/>
                  </a:lnTo>
                  <a:cubicBezTo>
                    <a:pt x="3835" y="1854"/>
                    <a:pt x="3776" y="1968"/>
                    <a:pt x="3669" y="1968"/>
                  </a:cubicBezTo>
                  <a:cubicBezTo>
                    <a:pt x="3737" y="1655"/>
                    <a:pt x="3805" y="1336"/>
                    <a:pt x="3873" y="1023"/>
                  </a:cubicBezTo>
                  <a:cubicBezTo>
                    <a:pt x="3894" y="934"/>
                    <a:pt x="3890" y="802"/>
                    <a:pt x="3797" y="789"/>
                  </a:cubicBezTo>
                  <a:cubicBezTo>
                    <a:pt x="3695" y="1124"/>
                    <a:pt x="3593" y="1464"/>
                    <a:pt x="3491" y="1799"/>
                  </a:cubicBezTo>
                  <a:lnTo>
                    <a:pt x="3462" y="454"/>
                  </a:lnTo>
                  <a:cubicBezTo>
                    <a:pt x="3457" y="280"/>
                    <a:pt x="3428" y="68"/>
                    <a:pt x="3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9022760" y="312011"/>
              <a:ext cx="32870" cy="75376"/>
            </a:xfrm>
            <a:custGeom>
              <a:avLst/>
              <a:gdLst/>
              <a:ahLst/>
              <a:cxnLst/>
              <a:rect l="l" t="t" r="r" b="b"/>
              <a:pathLst>
                <a:path w="365" h="837" extrusionOk="0">
                  <a:moveTo>
                    <a:pt x="182" y="1"/>
                  </a:moveTo>
                  <a:cubicBezTo>
                    <a:pt x="161" y="1"/>
                    <a:pt x="136" y="5"/>
                    <a:pt x="115" y="18"/>
                  </a:cubicBezTo>
                  <a:cubicBezTo>
                    <a:pt x="93" y="22"/>
                    <a:pt x="72" y="35"/>
                    <a:pt x="55" y="52"/>
                  </a:cubicBezTo>
                  <a:cubicBezTo>
                    <a:pt x="38" y="69"/>
                    <a:pt x="26" y="90"/>
                    <a:pt x="17" y="111"/>
                  </a:cubicBezTo>
                  <a:cubicBezTo>
                    <a:pt x="9" y="132"/>
                    <a:pt x="0" y="158"/>
                    <a:pt x="4" y="183"/>
                  </a:cubicBezTo>
                  <a:lnTo>
                    <a:pt x="9" y="230"/>
                  </a:lnTo>
                  <a:cubicBezTo>
                    <a:pt x="17" y="259"/>
                    <a:pt x="34" y="289"/>
                    <a:pt x="55" y="310"/>
                  </a:cubicBezTo>
                  <a:lnTo>
                    <a:pt x="93" y="336"/>
                  </a:lnTo>
                  <a:cubicBezTo>
                    <a:pt x="119" y="353"/>
                    <a:pt x="153" y="361"/>
                    <a:pt x="182" y="361"/>
                  </a:cubicBezTo>
                  <a:cubicBezTo>
                    <a:pt x="187" y="362"/>
                    <a:pt x="192" y="362"/>
                    <a:pt x="196" y="362"/>
                  </a:cubicBezTo>
                  <a:cubicBezTo>
                    <a:pt x="217" y="362"/>
                    <a:pt x="237" y="355"/>
                    <a:pt x="255" y="349"/>
                  </a:cubicBezTo>
                  <a:lnTo>
                    <a:pt x="259" y="344"/>
                  </a:lnTo>
                  <a:lnTo>
                    <a:pt x="259" y="344"/>
                  </a:lnTo>
                  <a:cubicBezTo>
                    <a:pt x="267" y="412"/>
                    <a:pt x="259" y="480"/>
                    <a:pt x="242" y="544"/>
                  </a:cubicBezTo>
                  <a:cubicBezTo>
                    <a:pt x="225" y="590"/>
                    <a:pt x="204" y="637"/>
                    <a:pt x="178" y="675"/>
                  </a:cubicBezTo>
                  <a:cubicBezTo>
                    <a:pt x="144" y="718"/>
                    <a:pt x="110" y="751"/>
                    <a:pt x="72" y="785"/>
                  </a:cubicBezTo>
                  <a:cubicBezTo>
                    <a:pt x="51" y="806"/>
                    <a:pt x="71" y="836"/>
                    <a:pt x="93" y="836"/>
                  </a:cubicBezTo>
                  <a:cubicBezTo>
                    <a:pt x="97" y="836"/>
                    <a:pt x="102" y="835"/>
                    <a:pt x="106" y="832"/>
                  </a:cubicBezTo>
                  <a:cubicBezTo>
                    <a:pt x="208" y="773"/>
                    <a:pt x="276" y="675"/>
                    <a:pt x="305" y="561"/>
                  </a:cubicBezTo>
                  <a:cubicBezTo>
                    <a:pt x="318" y="505"/>
                    <a:pt x="327" y="450"/>
                    <a:pt x="322" y="395"/>
                  </a:cubicBezTo>
                  <a:cubicBezTo>
                    <a:pt x="322" y="366"/>
                    <a:pt x="318" y="336"/>
                    <a:pt x="310" y="310"/>
                  </a:cubicBezTo>
                  <a:cubicBezTo>
                    <a:pt x="327" y="293"/>
                    <a:pt x="344" y="272"/>
                    <a:pt x="348" y="251"/>
                  </a:cubicBezTo>
                  <a:cubicBezTo>
                    <a:pt x="361" y="230"/>
                    <a:pt x="365" y="204"/>
                    <a:pt x="365" y="183"/>
                  </a:cubicBezTo>
                  <a:lnTo>
                    <a:pt x="361" y="132"/>
                  </a:lnTo>
                  <a:cubicBezTo>
                    <a:pt x="352" y="103"/>
                    <a:pt x="335" y="77"/>
                    <a:pt x="314" y="52"/>
                  </a:cubicBezTo>
                  <a:lnTo>
                    <a:pt x="276" y="26"/>
                  </a:lnTo>
                  <a:cubicBezTo>
                    <a:pt x="246" y="9"/>
                    <a:pt x="216" y="1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9060133" y="365954"/>
              <a:ext cx="49350" cy="55204"/>
            </a:xfrm>
            <a:custGeom>
              <a:avLst/>
              <a:gdLst/>
              <a:ahLst/>
              <a:cxnLst/>
              <a:rect l="l" t="t" r="r" b="b"/>
              <a:pathLst>
                <a:path w="548" h="613" extrusionOk="0">
                  <a:moveTo>
                    <a:pt x="366" y="1"/>
                  </a:moveTo>
                  <a:cubicBezTo>
                    <a:pt x="342" y="1"/>
                    <a:pt x="319" y="6"/>
                    <a:pt x="298" y="17"/>
                  </a:cubicBezTo>
                  <a:cubicBezTo>
                    <a:pt x="234" y="42"/>
                    <a:pt x="192" y="106"/>
                    <a:pt x="187" y="178"/>
                  </a:cubicBezTo>
                  <a:lnTo>
                    <a:pt x="196" y="225"/>
                  </a:lnTo>
                  <a:cubicBezTo>
                    <a:pt x="204" y="254"/>
                    <a:pt x="221" y="284"/>
                    <a:pt x="243" y="305"/>
                  </a:cubicBezTo>
                  <a:lnTo>
                    <a:pt x="276" y="331"/>
                  </a:lnTo>
                  <a:cubicBezTo>
                    <a:pt x="259" y="360"/>
                    <a:pt x="243" y="386"/>
                    <a:pt x="221" y="411"/>
                  </a:cubicBezTo>
                  <a:cubicBezTo>
                    <a:pt x="196" y="441"/>
                    <a:pt x="162" y="471"/>
                    <a:pt x="128" y="488"/>
                  </a:cubicBezTo>
                  <a:cubicBezTo>
                    <a:pt x="111" y="500"/>
                    <a:pt x="94" y="509"/>
                    <a:pt x="73" y="517"/>
                  </a:cubicBezTo>
                  <a:cubicBezTo>
                    <a:pt x="47" y="521"/>
                    <a:pt x="26" y="534"/>
                    <a:pt x="9" y="555"/>
                  </a:cubicBezTo>
                  <a:cubicBezTo>
                    <a:pt x="1" y="572"/>
                    <a:pt x="5" y="594"/>
                    <a:pt x="22" y="602"/>
                  </a:cubicBezTo>
                  <a:cubicBezTo>
                    <a:pt x="31" y="609"/>
                    <a:pt x="41" y="612"/>
                    <a:pt x="53" y="612"/>
                  </a:cubicBezTo>
                  <a:cubicBezTo>
                    <a:pt x="75" y="612"/>
                    <a:pt x="100" y="602"/>
                    <a:pt x="120" y="594"/>
                  </a:cubicBezTo>
                  <a:cubicBezTo>
                    <a:pt x="145" y="581"/>
                    <a:pt x="175" y="568"/>
                    <a:pt x="196" y="551"/>
                  </a:cubicBezTo>
                  <a:cubicBezTo>
                    <a:pt x="247" y="517"/>
                    <a:pt x="289" y="475"/>
                    <a:pt x="323" y="428"/>
                  </a:cubicBezTo>
                  <a:cubicBezTo>
                    <a:pt x="336" y="403"/>
                    <a:pt x="349" y="382"/>
                    <a:pt x="357" y="356"/>
                  </a:cubicBezTo>
                  <a:lnTo>
                    <a:pt x="370" y="356"/>
                  </a:lnTo>
                  <a:lnTo>
                    <a:pt x="416" y="348"/>
                  </a:lnTo>
                  <a:cubicBezTo>
                    <a:pt x="438" y="343"/>
                    <a:pt x="459" y="335"/>
                    <a:pt x="476" y="318"/>
                  </a:cubicBezTo>
                  <a:cubicBezTo>
                    <a:pt x="497" y="305"/>
                    <a:pt x="514" y="288"/>
                    <a:pt x="522" y="267"/>
                  </a:cubicBezTo>
                  <a:cubicBezTo>
                    <a:pt x="531" y="254"/>
                    <a:pt x="539" y="242"/>
                    <a:pt x="539" y="225"/>
                  </a:cubicBezTo>
                  <a:cubicBezTo>
                    <a:pt x="548" y="203"/>
                    <a:pt x="548" y="178"/>
                    <a:pt x="539" y="157"/>
                  </a:cubicBezTo>
                  <a:cubicBezTo>
                    <a:pt x="539" y="148"/>
                    <a:pt x="539" y="140"/>
                    <a:pt x="535" y="131"/>
                  </a:cubicBezTo>
                  <a:cubicBezTo>
                    <a:pt x="535" y="131"/>
                    <a:pt x="535" y="127"/>
                    <a:pt x="535" y="127"/>
                  </a:cubicBezTo>
                  <a:lnTo>
                    <a:pt x="535" y="119"/>
                  </a:lnTo>
                  <a:cubicBezTo>
                    <a:pt x="531" y="110"/>
                    <a:pt x="527" y="97"/>
                    <a:pt x="522" y="89"/>
                  </a:cubicBezTo>
                  <a:cubicBezTo>
                    <a:pt x="514" y="76"/>
                    <a:pt x="501" y="63"/>
                    <a:pt x="493" y="51"/>
                  </a:cubicBezTo>
                  <a:cubicBezTo>
                    <a:pt x="476" y="34"/>
                    <a:pt x="459" y="21"/>
                    <a:pt x="438" y="17"/>
                  </a:cubicBezTo>
                  <a:cubicBezTo>
                    <a:pt x="414" y="6"/>
                    <a:pt x="390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9040321" y="425659"/>
              <a:ext cx="42416" cy="35031"/>
            </a:xfrm>
            <a:custGeom>
              <a:avLst/>
              <a:gdLst/>
              <a:ahLst/>
              <a:cxnLst/>
              <a:rect l="l" t="t" r="r" b="b"/>
              <a:pathLst>
                <a:path w="471" h="389" extrusionOk="0">
                  <a:moveTo>
                    <a:pt x="78" y="1"/>
                  </a:moveTo>
                  <a:cubicBezTo>
                    <a:pt x="61" y="1"/>
                    <a:pt x="43" y="3"/>
                    <a:pt x="26" y="7"/>
                  </a:cubicBezTo>
                  <a:cubicBezTo>
                    <a:pt x="0" y="20"/>
                    <a:pt x="9" y="54"/>
                    <a:pt x="34" y="58"/>
                  </a:cubicBezTo>
                  <a:cubicBezTo>
                    <a:pt x="60" y="58"/>
                    <a:pt x="89" y="58"/>
                    <a:pt x="119" y="62"/>
                  </a:cubicBezTo>
                  <a:cubicBezTo>
                    <a:pt x="144" y="66"/>
                    <a:pt x="170" y="79"/>
                    <a:pt x="195" y="92"/>
                  </a:cubicBezTo>
                  <a:cubicBezTo>
                    <a:pt x="233" y="113"/>
                    <a:pt x="263" y="143"/>
                    <a:pt x="289" y="177"/>
                  </a:cubicBezTo>
                  <a:cubicBezTo>
                    <a:pt x="280" y="181"/>
                    <a:pt x="276" y="189"/>
                    <a:pt x="272" y="198"/>
                  </a:cubicBezTo>
                  <a:cubicBezTo>
                    <a:pt x="259" y="206"/>
                    <a:pt x="255" y="219"/>
                    <a:pt x="250" y="236"/>
                  </a:cubicBezTo>
                  <a:lnTo>
                    <a:pt x="250" y="244"/>
                  </a:lnTo>
                  <a:cubicBezTo>
                    <a:pt x="246" y="257"/>
                    <a:pt x="246" y="266"/>
                    <a:pt x="246" y="274"/>
                  </a:cubicBezTo>
                  <a:cubicBezTo>
                    <a:pt x="246" y="295"/>
                    <a:pt x="250" y="317"/>
                    <a:pt x="263" y="334"/>
                  </a:cubicBezTo>
                  <a:cubicBezTo>
                    <a:pt x="267" y="342"/>
                    <a:pt x="272" y="350"/>
                    <a:pt x="280" y="355"/>
                  </a:cubicBezTo>
                  <a:lnTo>
                    <a:pt x="293" y="367"/>
                  </a:lnTo>
                  <a:cubicBezTo>
                    <a:pt x="301" y="376"/>
                    <a:pt x="314" y="380"/>
                    <a:pt x="327" y="384"/>
                  </a:cubicBezTo>
                  <a:cubicBezTo>
                    <a:pt x="340" y="389"/>
                    <a:pt x="348" y="389"/>
                    <a:pt x="356" y="389"/>
                  </a:cubicBezTo>
                  <a:cubicBezTo>
                    <a:pt x="369" y="389"/>
                    <a:pt x="378" y="389"/>
                    <a:pt x="386" y="384"/>
                  </a:cubicBezTo>
                  <a:lnTo>
                    <a:pt x="416" y="376"/>
                  </a:lnTo>
                  <a:cubicBezTo>
                    <a:pt x="420" y="367"/>
                    <a:pt x="429" y="363"/>
                    <a:pt x="437" y="355"/>
                  </a:cubicBezTo>
                  <a:cubicBezTo>
                    <a:pt x="446" y="350"/>
                    <a:pt x="450" y="342"/>
                    <a:pt x="454" y="334"/>
                  </a:cubicBezTo>
                  <a:cubicBezTo>
                    <a:pt x="467" y="317"/>
                    <a:pt x="471" y="295"/>
                    <a:pt x="471" y="274"/>
                  </a:cubicBezTo>
                  <a:lnTo>
                    <a:pt x="463" y="249"/>
                  </a:lnTo>
                  <a:lnTo>
                    <a:pt x="463" y="240"/>
                  </a:lnTo>
                  <a:lnTo>
                    <a:pt x="454" y="215"/>
                  </a:lnTo>
                  <a:cubicBezTo>
                    <a:pt x="446" y="202"/>
                    <a:pt x="437" y="189"/>
                    <a:pt x="424" y="181"/>
                  </a:cubicBezTo>
                  <a:cubicBezTo>
                    <a:pt x="416" y="177"/>
                    <a:pt x="407" y="168"/>
                    <a:pt x="399" y="168"/>
                  </a:cubicBezTo>
                  <a:cubicBezTo>
                    <a:pt x="390" y="162"/>
                    <a:pt x="380" y="158"/>
                    <a:pt x="369" y="158"/>
                  </a:cubicBezTo>
                  <a:cubicBezTo>
                    <a:pt x="365" y="158"/>
                    <a:pt x="361" y="158"/>
                    <a:pt x="356" y="160"/>
                  </a:cubicBezTo>
                  <a:lnTo>
                    <a:pt x="340" y="160"/>
                  </a:lnTo>
                  <a:cubicBezTo>
                    <a:pt x="327" y="138"/>
                    <a:pt x="314" y="121"/>
                    <a:pt x="301" y="104"/>
                  </a:cubicBezTo>
                  <a:cubicBezTo>
                    <a:pt x="255" y="54"/>
                    <a:pt x="195" y="20"/>
                    <a:pt x="127" y="7"/>
                  </a:cubicBezTo>
                  <a:cubicBezTo>
                    <a:pt x="113" y="3"/>
                    <a:pt x="96" y="1"/>
                    <a:pt x="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8987549" y="377841"/>
              <a:ext cx="29088" cy="39354"/>
            </a:xfrm>
            <a:custGeom>
              <a:avLst/>
              <a:gdLst/>
              <a:ahLst/>
              <a:cxnLst/>
              <a:rect l="l" t="t" r="r" b="b"/>
              <a:pathLst>
                <a:path w="323" h="437" extrusionOk="0">
                  <a:moveTo>
                    <a:pt x="96" y="0"/>
                  </a:moveTo>
                  <a:cubicBezTo>
                    <a:pt x="90" y="0"/>
                    <a:pt x="84" y="1"/>
                    <a:pt x="77" y="4"/>
                  </a:cubicBezTo>
                  <a:cubicBezTo>
                    <a:pt x="75" y="2"/>
                    <a:pt x="73" y="2"/>
                    <a:pt x="71" y="2"/>
                  </a:cubicBezTo>
                  <a:cubicBezTo>
                    <a:pt x="66" y="2"/>
                    <a:pt x="62" y="5"/>
                    <a:pt x="56" y="8"/>
                  </a:cubicBezTo>
                  <a:cubicBezTo>
                    <a:pt x="43" y="12"/>
                    <a:pt x="35" y="16"/>
                    <a:pt x="26" y="25"/>
                  </a:cubicBezTo>
                  <a:lnTo>
                    <a:pt x="14" y="46"/>
                  </a:lnTo>
                  <a:cubicBezTo>
                    <a:pt x="5" y="59"/>
                    <a:pt x="1" y="71"/>
                    <a:pt x="1" y="88"/>
                  </a:cubicBezTo>
                  <a:cubicBezTo>
                    <a:pt x="1" y="97"/>
                    <a:pt x="1" y="105"/>
                    <a:pt x="5" y="114"/>
                  </a:cubicBezTo>
                  <a:cubicBezTo>
                    <a:pt x="7" y="117"/>
                    <a:pt x="7" y="118"/>
                    <a:pt x="7" y="118"/>
                  </a:cubicBezTo>
                  <a:cubicBezTo>
                    <a:pt x="7" y="118"/>
                    <a:pt x="6" y="117"/>
                    <a:pt x="6" y="117"/>
                  </a:cubicBezTo>
                  <a:cubicBezTo>
                    <a:pt x="5" y="117"/>
                    <a:pt x="5" y="117"/>
                    <a:pt x="5" y="118"/>
                  </a:cubicBezTo>
                  <a:cubicBezTo>
                    <a:pt x="5" y="122"/>
                    <a:pt x="9" y="131"/>
                    <a:pt x="14" y="139"/>
                  </a:cubicBezTo>
                  <a:cubicBezTo>
                    <a:pt x="14" y="143"/>
                    <a:pt x="18" y="148"/>
                    <a:pt x="18" y="156"/>
                  </a:cubicBezTo>
                  <a:lnTo>
                    <a:pt x="22" y="165"/>
                  </a:lnTo>
                  <a:lnTo>
                    <a:pt x="31" y="182"/>
                  </a:lnTo>
                  <a:lnTo>
                    <a:pt x="48" y="203"/>
                  </a:lnTo>
                  <a:lnTo>
                    <a:pt x="69" y="220"/>
                  </a:lnTo>
                  <a:lnTo>
                    <a:pt x="73" y="224"/>
                  </a:lnTo>
                  <a:lnTo>
                    <a:pt x="81" y="224"/>
                  </a:lnTo>
                  <a:lnTo>
                    <a:pt x="111" y="237"/>
                  </a:lnTo>
                  <a:lnTo>
                    <a:pt x="120" y="237"/>
                  </a:lnTo>
                  <a:cubicBezTo>
                    <a:pt x="124" y="271"/>
                    <a:pt x="137" y="300"/>
                    <a:pt x="154" y="326"/>
                  </a:cubicBezTo>
                  <a:cubicBezTo>
                    <a:pt x="166" y="351"/>
                    <a:pt x="183" y="373"/>
                    <a:pt x="204" y="394"/>
                  </a:cubicBezTo>
                  <a:cubicBezTo>
                    <a:pt x="217" y="402"/>
                    <a:pt x="226" y="411"/>
                    <a:pt x="238" y="419"/>
                  </a:cubicBezTo>
                  <a:cubicBezTo>
                    <a:pt x="255" y="428"/>
                    <a:pt x="272" y="436"/>
                    <a:pt x="285" y="436"/>
                  </a:cubicBezTo>
                  <a:cubicBezTo>
                    <a:pt x="287" y="436"/>
                    <a:pt x="289" y="437"/>
                    <a:pt x="291" y="437"/>
                  </a:cubicBezTo>
                  <a:cubicBezTo>
                    <a:pt x="316" y="437"/>
                    <a:pt x="322" y="410"/>
                    <a:pt x="306" y="398"/>
                  </a:cubicBezTo>
                  <a:cubicBezTo>
                    <a:pt x="289" y="381"/>
                    <a:pt x="268" y="368"/>
                    <a:pt x="251" y="351"/>
                  </a:cubicBezTo>
                  <a:cubicBezTo>
                    <a:pt x="234" y="339"/>
                    <a:pt x="217" y="322"/>
                    <a:pt x="204" y="300"/>
                  </a:cubicBezTo>
                  <a:cubicBezTo>
                    <a:pt x="192" y="279"/>
                    <a:pt x="183" y="262"/>
                    <a:pt x="175" y="241"/>
                  </a:cubicBezTo>
                  <a:lnTo>
                    <a:pt x="179" y="241"/>
                  </a:lnTo>
                  <a:lnTo>
                    <a:pt x="204" y="228"/>
                  </a:lnTo>
                  <a:lnTo>
                    <a:pt x="230" y="211"/>
                  </a:lnTo>
                  <a:lnTo>
                    <a:pt x="247" y="186"/>
                  </a:lnTo>
                  <a:lnTo>
                    <a:pt x="260" y="160"/>
                  </a:lnTo>
                  <a:cubicBezTo>
                    <a:pt x="264" y="143"/>
                    <a:pt x="264" y="127"/>
                    <a:pt x="260" y="114"/>
                  </a:cubicBezTo>
                  <a:cubicBezTo>
                    <a:pt x="260" y="101"/>
                    <a:pt x="255" y="93"/>
                    <a:pt x="251" y="84"/>
                  </a:cubicBezTo>
                  <a:cubicBezTo>
                    <a:pt x="247" y="71"/>
                    <a:pt x="243" y="63"/>
                    <a:pt x="234" y="59"/>
                  </a:cubicBezTo>
                  <a:cubicBezTo>
                    <a:pt x="230" y="50"/>
                    <a:pt x="226" y="42"/>
                    <a:pt x="217" y="37"/>
                  </a:cubicBezTo>
                  <a:cubicBezTo>
                    <a:pt x="200" y="25"/>
                    <a:pt x="183" y="16"/>
                    <a:pt x="162" y="12"/>
                  </a:cubicBezTo>
                  <a:lnTo>
                    <a:pt x="132" y="12"/>
                  </a:lnTo>
                  <a:lnTo>
                    <a:pt x="115" y="4"/>
                  </a:lnTo>
                  <a:cubicBezTo>
                    <a:pt x="109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8928744" y="354156"/>
              <a:ext cx="61237" cy="62858"/>
            </a:xfrm>
            <a:custGeom>
              <a:avLst/>
              <a:gdLst/>
              <a:ahLst/>
              <a:cxnLst/>
              <a:rect l="l" t="t" r="r" b="b"/>
              <a:pathLst>
                <a:path w="680" h="698" extrusionOk="0">
                  <a:moveTo>
                    <a:pt x="186" y="0"/>
                  </a:moveTo>
                  <a:cubicBezTo>
                    <a:pt x="153" y="0"/>
                    <a:pt x="121" y="9"/>
                    <a:pt x="90" y="25"/>
                  </a:cubicBezTo>
                  <a:cubicBezTo>
                    <a:pt x="64" y="42"/>
                    <a:pt x="43" y="63"/>
                    <a:pt x="30" y="88"/>
                  </a:cubicBezTo>
                  <a:cubicBezTo>
                    <a:pt x="22" y="101"/>
                    <a:pt x="13" y="118"/>
                    <a:pt x="9" y="135"/>
                  </a:cubicBezTo>
                  <a:cubicBezTo>
                    <a:pt x="5" y="152"/>
                    <a:pt x="1" y="169"/>
                    <a:pt x="1" y="186"/>
                  </a:cubicBezTo>
                  <a:lnTo>
                    <a:pt x="9" y="233"/>
                  </a:lnTo>
                  <a:cubicBezTo>
                    <a:pt x="18" y="262"/>
                    <a:pt x="35" y="292"/>
                    <a:pt x="56" y="313"/>
                  </a:cubicBezTo>
                  <a:lnTo>
                    <a:pt x="60" y="322"/>
                  </a:lnTo>
                  <a:lnTo>
                    <a:pt x="98" y="347"/>
                  </a:lnTo>
                  <a:cubicBezTo>
                    <a:pt x="119" y="360"/>
                    <a:pt x="141" y="368"/>
                    <a:pt x="166" y="368"/>
                  </a:cubicBezTo>
                  <a:cubicBezTo>
                    <a:pt x="172" y="370"/>
                    <a:pt x="180" y="371"/>
                    <a:pt x="188" y="371"/>
                  </a:cubicBezTo>
                  <a:cubicBezTo>
                    <a:pt x="196" y="371"/>
                    <a:pt x="204" y="370"/>
                    <a:pt x="213" y="368"/>
                  </a:cubicBezTo>
                  <a:lnTo>
                    <a:pt x="226" y="368"/>
                  </a:lnTo>
                  <a:cubicBezTo>
                    <a:pt x="230" y="377"/>
                    <a:pt x="234" y="385"/>
                    <a:pt x="234" y="390"/>
                  </a:cubicBezTo>
                  <a:cubicBezTo>
                    <a:pt x="264" y="445"/>
                    <a:pt x="298" y="491"/>
                    <a:pt x="340" y="534"/>
                  </a:cubicBezTo>
                  <a:cubicBezTo>
                    <a:pt x="382" y="576"/>
                    <a:pt x="429" y="610"/>
                    <a:pt x="484" y="640"/>
                  </a:cubicBezTo>
                  <a:cubicBezTo>
                    <a:pt x="505" y="652"/>
                    <a:pt x="531" y="665"/>
                    <a:pt x="561" y="678"/>
                  </a:cubicBezTo>
                  <a:cubicBezTo>
                    <a:pt x="579" y="691"/>
                    <a:pt x="601" y="698"/>
                    <a:pt x="623" y="698"/>
                  </a:cubicBezTo>
                  <a:cubicBezTo>
                    <a:pt x="636" y="698"/>
                    <a:pt x="650" y="695"/>
                    <a:pt x="662" y="691"/>
                  </a:cubicBezTo>
                  <a:cubicBezTo>
                    <a:pt x="675" y="682"/>
                    <a:pt x="679" y="661"/>
                    <a:pt x="671" y="648"/>
                  </a:cubicBezTo>
                  <a:cubicBezTo>
                    <a:pt x="654" y="623"/>
                    <a:pt x="628" y="606"/>
                    <a:pt x="599" y="597"/>
                  </a:cubicBezTo>
                  <a:cubicBezTo>
                    <a:pt x="573" y="589"/>
                    <a:pt x="552" y="576"/>
                    <a:pt x="531" y="563"/>
                  </a:cubicBezTo>
                  <a:cubicBezTo>
                    <a:pt x="484" y="538"/>
                    <a:pt x="442" y="504"/>
                    <a:pt x="404" y="466"/>
                  </a:cubicBezTo>
                  <a:cubicBezTo>
                    <a:pt x="370" y="432"/>
                    <a:pt x="336" y="390"/>
                    <a:pt x="306" y="347"/>
                  </a:cubicBezTo>
                  <a:lnTo>
                    <a:pt x="298" y="334"/>
                  </a:lnTo>
                  <a:lnTo>
                    <a:pt x="315" y="322"/>
                  </a:lnTo>
                  <a:lnTo>
                    <a:pt x="340" y="288"/>
                  </a:lnTo>
                  <a:cubicBezTo>
                    <a:pt x="353" y="267"/>
                    <a:pt x="361" y="241"/>
                    <a:pt x="361" y="220"/>
                  </a:cubicBezTo>
                  <a:cubicBezTo>
                    <a:pt x="370" y="194"/>
                    <a:pt x="365" y="169"/>
                    <a:pt x="361" y="148"/>
                  </a:cubicBezTo>
                  <a:lnTo>
                    <a:pt x="361" y="139"/>
                  </a:lnTo>
                  <a:cubicBezTo>
                    <a:pt x="353" y="122"/>
                    <a:pt x="349" y="110"/>
                    <a:pt x="340" y="93"/>
                  </a:cubicBezTo>
                  <a:cubicBezTo>
                    <a:pt x="332" y="71"/>
                    <a:pt x="315" y="54"/>
                    <a:pt x="293" y="42"/>
                  </a:cubicBezTo>
                  <a:cubicBezTo>
                    <a:pt x="285" y="33"/>
                    <a:pt x="272" y="25"/>
                    <a:pt x="259" y="21"/>
                  </a:cubicBezTo>
                  <a:cubicBezTo>
                    <a:pt x="247" y="12"/>
                    <a:pt x="234" y="8"/>
                    <a:pt x="221" y="4"/>
                  </a:cubicBezTo>
                  <a:cubicBezTo>
                    <a:pt x="209" y="1"/>
                    <a:pt x="197" y="0"/>
                    <a:pt x="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8922620" y="417825"/>
              <a:ext cx="68082" cy="62318"/>
            </a:xfrm>
            <a:custGeom>
              <a:avLst/>
              <a:gdLst/>
              <a:ahLst/>
              <a:cxnLst/>
              <a:rect l="l" t="t" r="r" b="b"/>
              <a:pathLst>
                <a:path w="756" h="692" extrusionOk="0">
                  <a:moveTo>
                    <a:pt x="705" y="1"/>
                  </a:moveTo>
                  <a:cubicBezTo>
                    <a:pt x="671" y="1"/>
                    <a:pt x="637" y="13"/>
                    <a:pt x="607" y="30"/>
                  </a:cubicBezTo>
                  <a:cubicBezTo>
                    <a:pt x="582" y="43"/>
                    <a:pt x="556" y="60"/>
                    <a:pt x="531" y="73"/>
                  </a:cubicBezTo>
                  <a:cubicBezTo>
                    <a:pt x="480" y="111"/>
                    <a:pt x="433" y="153"/>
                    <a:pt x="391" y="200"/>
                  </a:cubicBezTo>
                  <a:cubicBezTo>
                    <a:pt x="349" y="247"/>
                    <a:pt x="315" y="302"/>
                    <a:pt x="289" y="357"/>
                  </a:cubicBezTo>
                  <a:lnTo>
                    <a:pt x="289" y="361"/>
                  </a:lnTo>
                  <a:lnTo>
                    <a:pt x="281" y="353"/>
                  </a:lnTo>
                  <a:cubicBezTo>
                    <a:pt x="264" y="344"/>
                    <a:pt x="251" y="340"/>
                    <a:pt x="234" y="336"/>
                  </a:cubicBezTo>
                  <a:lnTo>
                    <a:pt x="187" y="327"/>
                  </a:lnTo>
                  <a:cubicBezTo>
                    <a:pt x="162" y="327"/>
                    <a:pt x="137" y="331"/>
                    <a:pt x="115" y="344"/>
                  </a:cubicBezTo>
                  <a:cubicBezTo>
                    <a:pt x="98" y="348"/>
                    <a:pt x="86" y="357"/>
                    <a:pt x="77" y="365"/>
                  </a:cubicBezTo>
                  <a:cubicBezTo>
                    <a:pt x="56" y="378"/>
                    <a:pt x="39" y="399"/>
                    <a:pt x="31" y="421"/>
                  </a:cubicBezTo>
                  <a:cubicBezTo>
                    <a:pt x="22" y="433"/>
                    <a:pt x="18" y="450"/>
                    <a:pt x="9" y="463"/>
                  </a:cubicBezTo>
                  <a:lnTo>
                    <a:pt x="5" y="510"/>
                  </a:lnTo>
                  <a:cubicBezTo>
                    <a:pt x="1" y="535"/>
                    <a:pt x="9" y="560"/>
                    <a:pt x="18" y="582"/>
                  </a:cubicBezTo>
                  <a:cubicBezTo>
                    <a:pt x="26" y="603"/>
                    <a:pt x="39" y="624"/>
                    <a:pt x="56" y="641"/>
                  </a:cubicBezTo>
                  <a:lnTo>
                    <a:pt x="94" y="667"/>
                  </a:lnTo>
                  <a:cubicBezTo>
                    <a:pt x="115" y="683"/>
                    <a:pt x="137" y="688"/>
                    <a:pt x="162" y="692"/>
                  </a:cubicBezTo>
                  <a:lnTo>
                    <a:pt x="192" y="692"/>
                  </a:lnTo>
                  <a:cubicBezTo>
                    <a:pt x="200" y="692"/>
                    <a:pt x="209" y="688"/>
                    <a:pt x="221" y="688"/>
                  </a:cubicBezTo>
                  <a:cubicBezTo>
                    <a:pt x="230" y="688"/>
                    <a:pt x="243" y="683"/>
                    <a:pt x="251" y="679"/>
                  </a:cubicBezTo>
                  <a:lnTo>
                    <a:pt x="294" y="662"/>
                  </a:lnTo>
                  <a:cubicBezTo>
                    <a:pt x="315" y="654"/>
                    <a:pt x="332" y="637"/>
                    <a:pt x="340" y="620"/>
                  </a:cubicBezTo>
                  <a:cubicBezTo>
                    <a:pt x="353" y="607"/>
                    <a:pt x="361" y="594"/>
                    <a:pt x="366" y="577"/>
                  </a:cubicBezTo>
                  <a:cubicBezTo>
                    <a:pt x="374" y="560"/>
                    <a:pt x="383" y="535"/>
                    <a:pt x="378" y="514"/>
                  </a:cubicBezTo>
                  <a:lnTo>
                    <a:pt x="374" y="467"/>
                  </a:lnTo>
                  <a:lnTo>
                    <a:pt x="357" y="425"/>
                  </a:lnTo>
                  <a:lnTo>
                    <a:pt x="353" y="421"/>
                  </a:lnTo>
                  <a:cubicBezTo>
                    <a:pt x="357" y="412"/>
                    <a:pt x="361" y="404"/>
                    <a:pt x="366" y="395"/>
                  </a:cubicBezTo>
                  <a:cubicBezTo>
                    <a:pt x="391" y="344"/>
                    <a:pt x="425" y="298"/>
                    <a:pt x="459" y="255"/>
                  </a:cubicBezTo>
                  <a:cubicBezTo>
                    <a:pt x="497" y="217"/>
                    <a:pt x="540" y="179"/>
                    <a:pt x="582" y="149"/>
                  </a:cubicBezTo>
                  <a:cubicBezTo>
                    <a:pt x="607" y="136"/>
                    <a:pt x="629" y="124"/>
                    <a:pt x="654" y="111"/>
                  </a:cubicBezTo>
                  <a:cubicBezTo>
                    <a:pt x="684" y="98"/>
                    <a:pt x="709" y="85"/>
                    <a:pt x="735" y="68"/>
                  </a:cubicBezTo>
                  <a:cubicBezTo>
                    <a:pt x="756" y="43"/>
                    <a:pt x="735" y="1"/>
                    <a:pt x="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8971520" y="314713"/>
              <a:ext cx="54393" cy="83391"/>
            </a:xfrm>
            <a:custGeom>
              <a:avLst/>
              <a:gdLst/>
              <a:ahLst/>
              <a:cxnLst/>
              <a:rect l="l" t="t" r="r" b="b"/>
              <a:pathLst>
                <a:path w="604" h="926" extrusionOk="0">
                  <a:moveTo>
                    <a:pt x="578" y="911"/>
                  </a:moveTo>
                  <a:cubicBezTo>
                    <a:pt x="577" y="913"/>
                    <a:pt x="576" y="913"/>
                    <a:pt x="576" y="913"/>
                  </a:cubicBezTo>
                  <a:cubicBezTo>
                    <a:pt x="576" y="913"/>
                    <a:pt x="576" y="912"/>
                    <a:pt x="578" y="911"/>
                  </a:cubicBezTo>
                  <a:close/>
                  <a:moveTo>
                    <a:pt x="166" y="0"/>
                  </a:moveTo>
                  <a:cubicBezTo>
                    <a:pt x="145" y="0"/>
                    <a:pt x="124" y="5"/>
                    <a:pt x="103" y="13"/>
                  </a:cubicBezTo>
                  <a:cubicBezTo>
                    <a:pt x="81" y="17"/>
                    <a:pt x="64" y="30"/>
                    <a:pt x="52" y="47"/>
                  </a:cubicBezTo>
                  <a:cubicBezTo>
                    <a:pt x="35" y="60"/>
                    <a:pt x="22" y="77"/>
                    <a:pt x="18" y="98"/>
                  </a:cubicBezTo>
                  <a:cubicBezTo>
                    <a:pt x="5" y="119"/>
                    <a:pt x="1" y="140"/>
                    <a:pt x="5" y="162"/>
                  </a:cubicBezTo>
                  <a:cubicBezTo>
                    <a:pt x="5" y="174"/>
                    <a:pt x="5" y="187"/>
                    <a:pt x="9" y="204"/>
                  </a:cubicBezTo>
                  <a:cubicBezTo>
                    <a:pt x="18" y="229"/>
                    <a:pt x="30" y="255"/>
                    <a:pt x="52" y="272"/>
                  </a:cubicBezTo>
                  <a:lnTo>
                    <a:pt x="81" y="297"/>
                  </a:lnTo>
                  <a:cubicBezTo>
                    <a:pt x="107" y="310"/>
                    <a:pt x="132" y="319"/>
                    <a:pt x="162" y="319"/>
                  </a:cubicBezTo>
                  <a:cubicBezTo>
                    <a:pt x="183" y="319"/>
                    <a:pt x="204" y="314"/>
                    <a:pt x="221" y="306"/>
                  </a:cubicBezTo>
                  <a:lnTo>
                    <a:pt x="226" y="306"/>
                  </a:lnTo>
                  <a:cubicBezTo>
                    <a:pt x="268" y="331"/>
                    <a:pt x="302" y="361"/>
                    <a:pt x="332" y="391"/>
                  </a:cubicBezTo>
                  <a:cubicBezTo>
                    <a:pt x="378" y="437"/>
                    <a:pt x="416" y="488"/>
                    <a:pt x="442" y="548"/>
                  </a:cubicBezTo>
                  <a:cubicBezTo>
                    <a:pt x="472" y="603"/>
                    <a:pt x="493" y="658"/>
                    <a:pt x="505" y="721"/>
                  </a:cubicBezTo>
                  <a:cubicBezTo>
                    <a:pt x="510" y="751"/>
                    <a:pt x="514" y="781"/>
                    <a:pt x="514" y="811"/>
                  </a:cubicBezTo>
                  <a:lnTo>
                    <a:pt x="514" y="857"/>
                  </a:lnTo>
                  <a:cubicBezTo>
                    <a:pt x="514" y="866"/>
                    <a:pt x="514" y="878"/>
                    <a:pt x="514" y="887"/>
                  </a:cubicBezTo>
                  <a:cubicBezTo>
                    <a:pt x="514" y="890"/>
                    <a:pt x="519" y="907"/>
                    <a:pt x="522" y="907"/>
                  </a:cubicBezTo>
                  <a:cubicBezTo>
                    <a:pt x="522" y="907"/>
                    <a:pt x="522" y="906"/>
                    <a:pt x="522" y="904"/>
                  </a:cubicBezTo>
                  <a:cubicBezTo>
                    <a:pt x="527" y="918"/>
                    <a:pt x="539" y="925"/>
                    <a:pt x="552" y="925"/>
                  </a:cubicBezTo>
                  <a:cubicBezTo>
                    <a:pt x="562" y="925"/>
                    <a:pt x="572" y="920"/>
                    <a:pt x="580" y="910"/>
                  </a:cubicBezTo>
                  <a:lnTo>
                    <a:pt x="580" y="910"/>
                  </a:lnTo>
                  <a:cubicBezTo>
                    <a:pt x="582" y="910"/>
                    <a:pt x="584" y="909"/>
                    <a:pt x="586" y="908"/>
                  </a:cubicBezTo>
                  <a:lnTo>
                    <a:pt x="590" y="895"/>
                  </a:lnTo>
                  <a:cubicBezTo>
                    <a:pt x="599" y="887"/>
                    <a:pt x="599" y="878"/>
                    <a:pt x="599" y="866"/>
                  </a:cubicBezTo>
                  <a:cubicBezTo>
                    <a:pt x="603" y="849"/>
                    <a:pt x="603" y="832"/>
                    <a:pt x="603" y="815"/>
                  </a:cubicBezTo>
                  <a:cubicBezTo>
                    <a:pt x="603" y="777"/>
                    <a:pt x="603" y="743"/>
                    <a:pt x="599" y="705"/>
                  </a:cubicBezTo>
                  <a:cubicBezTo>
                    <a:pt x="586" y="637"/>
                    <a:pt x="561" y="565"/>
                    <a:pt x="527" y="501"/>
                  </a:cubicBezTo>
                  <a:cubicBezTo>
                    <a:pt x="467" y="403"/>
                    <a:pt x="387" y="319"/>
                    <a:pt x="285" y="259"/>
                  </a:cubicBezTo>
                  <a:cubicBezTo>
                    <a:pt x="298" y="246"/>
                    <a:pt x="306" y="234"/>
                    <a:pt x="310" y="221"/>
                  </a:cubicBezTo>
                  <a:cubicBezTo>
                    <a:pt x="319" y="200"/>
                    <a:pt x="323" y="179"/>
                    <a:pt x="323" y="157"/>
                  </a:cubicBezTo>
                  <a:cubicBezTo>
                    <a:pt x="323" y="145"/>
                    <a:pt x="319" y="132"/>
                    <a:pt x="319" y="115"/>
                  </a:cubicBezTo>
                  <a:cubicBezTo>
                    <a:pt x="310" y="90"/>
                    <a:pt x="298" y="64"/>
                    <a:pt x="276" y="47"/>
                  </a:cubicBezTo>
                  <a:lnTo>
                    <a:pt x="243" y="22"/>
                  </a:lnTo>
                  <a:cubicBezTo>
                    <a:pt x="221" y="9"/>
                    <a:pt x="192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8986018" y="387296"/>
              <a:ext cx="77627" cy="118873"/>
            </a:xfrm>
            <a:custGeom>
              <a:avLst/>
              <a:gdLst/>
              <a:ahLst/>
              <a:cxnLst/>
              <a:rect l="l" t="t" r="r" b="b"/>
              <a:pathLst>
                <a:path w="862" h="1320" extrusionOk="0">
                  <a:moveTo>
                    <a:pt x="671" y="0"/>
                  </a:moveTo>
                  <a:lnTo>
                    <a:pt x="624" y="9"/>
                  </a:lnTo>
                  <a:lnTo>
                    <a:pt x="582" y="26"/>
                  </a:lnTo>
                  <a:cubicBezTo>
                    <a:pt x="561" y="38"/>
                    <a:pt x="544" y="55"/>
                    <a:pt x="531" y="72"/>
                  </a:cubicBezTo>
                  <a:cubicBezTo>
                    <a:pt x="514" y="89"/>
                    <a:pt x="501" y="111"/>
                    <a:pt x="497" y="136"/>
                  </a:cubicBezTo>
                  <a:lnTo>
                    <a:pt x="497" y="140"/>
                  </a:lnTo>
                  <a:lnTo>
                    <a:pt x="497" y="145"/>
                  </a:lnTo>
                  <a:cubicBezTo>
                    <a:pt x="493" y="157"/>
                    <a:pt x="489" y="174"/>
                    <a:pt x="493" y="191"/>
                  </a:cubicBezTo>
                  <a:cubicBezTo>
                    <a:pt x="493" y="238"/>
                    <a:pt x="514" y="284"/>
                    <a:pt x="544" y="323"/>
                  </a:cubicBezTo>
                  <a:cubicBezTo>
                    <a:pt x="548" y="327"/>
                    <a:pt x="557" y="327"/>
                    <a:pt x="561" y="331"/>
                  </a:cubicBezTo>
                  <a:cubicBezTo>
                    <a:pt x="544" y="348"/>
                    <a:pt x="527" y="361"/>
                    <a:pt x="506" y="369"/>
                  </a:cubicBezTo>
                  <a:cubicBezTo>
                    <a:pt x="489" y="378"/>
                    <a:pt x="467" y="386"/>
                    <a:pt x="446" y="391"/>
                  </a:cubicBezTo>
                  <a:lnTo>
                    <a:pt x="374" y="391"/>
                  </a:lnTo>
                  <a:cubicBezTo>
                    <a:pt x="357" y="391"/>
                    <a:pt x="344" y="403"/>
                    <a:pt x="340" y="420"/>
                  </a:cubicBezTo>
                  <a:cubicBezTo>
                    <a:pt x="340" y="437"/>
                    <a:pt x="349" y="454"/>
                    <a:pt x="366" y="458"/>
                  </a:cubicBezTo>
                  <a:cubicBezTo>
                    <a:pt x="381" y="460"/>
                    <a:pt x="396" y="462"/>
                    <a:pt x="412" y="462"/>
                  </a:cubicBezTo>
                  <a:cubicBezTo>
                    <a:pt x="428" y="462"/>
                    <a:pt x="444" y="460"/>
                    <a:pt x="459" y="458"/>
                  </a:cubicBezTo>
                  <a:lnTo>
                    <a:pt x="467" y="458"/>
                  </a:lnTo>
                  <a:cubicBezTo>
                    <a:pt x="463" y="467"/>
                    <a:pt x="463" y="475"/>
                    <a:pt x="467" y="484"/>
                  </a:cubicBezTo>
                  <a:cubicBezTo>
                    <a:pt x="472" y="492"/>
                    <a:pt x="476" y="501"/>
                    <a:pt x="484" y="509"/>
                  </a:cubicBezTo>
                  <a:cubicBezTo>
                    <a:pt x="480" y="514"/>
                    <a:pt x="476" y="514"/>
                    <a:pt x="476" y="518"/>
                  </a:cubicBezTo>
                  <a:cubicBezTo>
                    <a:pt x="472" y="522"/>
                    <a:pt x="467" y="530"/>
                    <a:pt x="467" y="535"/>
                  </a:cubicBezTo>
                  <a:cubicBezTo>
                    <a:pt x="468" y="534"/>
                    <a:pt x="469" y="534"/>
                    <a:pt x="469" y="534"/>
                  </a:cubicBezTo>
                  <a:lnTo>
                    <a:pt x="469" y="534"/>
                  </a:lnTo>
                  <a:cubicBezTo>
                    <a:pt x="470" y="534"/>
                    <a:pt x="467" y="540"/>
                    <a:pt x="467" y="543"/>
                  </a:cubicBezTo>
                  <a:cubicBezTo>
                    <a:pt x="467" y="543"/>
                    <a:pt x="467" y="547"/>
                    <a:pt x="463" y="547"/>
                  </a:cubicBezTo>
                  <a:cubicBezTo>
                    <a:pt x="463" y="552"/>
                    <a:pt x="463" y="552"/>
                    <a:pt x="463" y="556"/>
                  </a:cubicBezTo>
                  <a:cubicBezTo>
                    <a:pt x="463" y="560"/>
                    <a:pt x="459" y="564"/>
                    <a:pt x="459" y="569"/>
                  </a:cubicBezTo>
                  <a:lnTo>
                    <a:pt x="451" y="581"/>
                  </a:lnTo>
                  <a:cubicBezTo>
                    <a:pt x="451" y="581"/>
                    <a:pt x="446" y="586"/>
                    <a:pt x="446" y="586"/>
                  </a:cubicBezTo>
                  <a:cubicBezTo>
                    <a:pt x="442" y="594"/>
                    <a:pt x="434" y="598"/>
                    <a:pt x="425" y="607"/>
                  </a:cubicBezTo>
                  <a:lnTo>
                    <a:pt x="421" y="611"/>
                  </a:lnTo>
                  <a:lnTo>
                    <a:pt x="417" y="611"/>
                  </a:lnTo>
                  <a:lnTo>
                    <a:pt x="408" y="620"/>
                  </a:lnTo>
                  <a:cubicBezTo>
                    <a:pt x="400" y="624"/>
                    <a:pt x="391" y="628"/>
                    <a:pt x="383" y="632"/>
                  </a:cubicBezTo>
                  <a:lnTo>
                    <a:pt x="370" y="632"/>
                  </a:lnTo>
                  <a:cubicBezTo>
                    <a:pt x="370" y="615"/>
                    <a:pt x="366" y="598"/>
                    <a:pt x="366" y="586"/>
                  </a:cubicBezTo>
                  <a:cubicBezTo>
                    <a:pt x="357" y="556"/>
                    <a:pt x="340" y="530"/>
                    <a:pt x="319" y="509"/>
                  </a:cubicBezTo>
                  <a:cubicBezTo>
                    <a:pt x="315" y="505"/>
                    <a:pt x="311" y="501"/>
                    <a:pt x="306" y="501"/>
                  </a:cubicBezTo>
                  <a:cubicBezTo>
                    <a:pt x="298" y="492"/>
                    <a:pt x="294" y="488"/>
                    <a:pt x="285" y="480"/>
                  </a:cubicBezTo>
                  <a:lnTo>
                    <a:pt x="281" y="480"/>
                  </a:lnTo>
                  <a:cubicBezTo>
                    <a:pt x="272" y="475"/>
                    <a:pt x="264" y="471"/>
                    <a:pt x="255" y="471"/>
                  </a:cubicBezTo>
                  <a:cubicBezTo>
                    <a:pt x="243" y="463"/>
                    <a:pt x="226" y="458"/>
                    <a:pt x="209" y="458"/>
                  </a:cubicBezTo>
                  <a:cubicBezTo>
                    <a:pt x="201" y="455"/>
                    <a:pt x="192" y="454"/>
                    <a:pt x="183" y="454"/>
                  </a:cubicBezTo>
                  <a:cubicBezTo>
                    <a:pt x="168" y="454"/>
                    <a:pt x="152" y="457"/>
                    <a:pt x="137" y="463"/>
                  </a:cubicBezTo>
                  <a:cubicBezTo>
                    <a:pt x="94" y="475"/>
                    <a:pt x="52" y="505"/>
                    <a:pt x="26" y="543"/>
                  </a:cubicBezTo>
                  <a:cubicBezTo>
                    <a:pt x="14" y="564"/>
                    <a:pt x="9" y="590"/>
                    <a:pt x="5" y="611"/>
                  </a:cubicBezTo>
                  <a:cubicBezTo>
                    <a:pt x="1" y="637"/>
                    <a:pt x="1" y="662"/>
                    <a:pt x="9" y="687"/>
                  </a:cubicBezTo>
                  <a:cubicBezTo>
                    <a:pt x="18" y="700"/>
                    <a:pt x="22" y="713"/>
                    <a:pt x="26" y="730"/>
                  </a:cubicBezTo>
                  <a:cubicBezTo>
                    <a:pt x="43" y="755"/>
                    <a:pt x="65" y="776"/>
                    <a:pt x="94" y="793"/>
                  </a:cubicBezTo>
                  <a:lnTo>
                    <a:pt x="137" y="815"/>
                  </a:lnTo>
                  <a:cubicBezTo>
                    <a:pt x="154" y="819"/>
                    <a:pt x="171" y="821"/>
                    <a:pt x="187" y="821"/>
                  </a:cubicBezTo>
                  <a:cubicBezTo>
                    <a:pt x="203" y="821"/>
                    <a:pt x="219" y="819"/>
                    <a:pt x="234" y="815"/>
                  </a:cubicBezTo>
                  <a:lnTo>
                    <a:pt x="277" y="793"/>
                  </a:lnTo>
                  <a:cubicBezTo>
                    <a:pt x="298" y="785"/>
                    <a:pt x="319" y="768"/>
                    <a:pt x="332" y="747"/>
                  </a:cubicBezTo>
                  <a:cubicBezTo>
                    <a:pt x="336" y="738"/>
                    <a:pt x="344" y="730"/>
                    <a:pt x="349" y="721"/>
                  </a:cubicBezTo>
                  <a:cubicBezTo>
                    <a:pt x="353" y="713"/>
                    <a:pt x="357" y="700"/>
                    <a:pt x="361" y="692"/>
                  </a:cubicBezTo>
                  <a:lnTo>
                    <a:pt x="378" y="692"/>
                  </a:lnTo>
                  <a:cubicBezTo>
                    <a:pt x="387" y="692"/>
                    <a:pt x="395" y="687"/>
                    <a:pt x="408" y="683"/>
                  </a:cubicBezTo>
                  <a:cubicBezTo>
                    <a:pt x="429" y="675"/>
                    <a:pt x="451" y="662"/>
                    <a:pt x="472" y="645"/>
                  </a:cubicBezTo>
                  <a:cubicBezTo>
                    <a:pt x="484" y="628"/>
                    <a:pt x="501" y="611"/>
                    <a:pt x="514" y="590"/>
                  </a:cubicBezTo>
                  <a:cubicBezTo>
                    <a:pt x="518" y="577"/>
                    <a:pt x="527" y="564"/>
                    <a:pt x="527" y="547"/>
                  </a:cubicBezTo>
                  <a:cubicBezTo>
                    <a:pt x="544" y="564"/>
                    <a:pt x="552" y="577"/>
                    <a:pt x="565" y="594"/>
                  </a:cubicBezTo>
                  <a:cubicBezTo>
                    <a:pt x="590" y="637"/>
                    <a:pt x="612" y="683"/>
                    <a:pt x="629" y="730"/>
                  </a:cubicBezTo>
                  <a:cubicBezTo>
                    <a:pt x="646" y="806"/>
                    <a:pt x="650" y="883"/>
                    <a:pt x="641" y="963"/>
                  </a:cubicBezTo>
                  <a:cubicBezTo>
                    <a:pt x="629" y="959"/>
                    <a:pt x="616" y="959"/>
                    <a:pt x="603" y="959"/>
                  </a:cubicBezTo>
                  <a:cubicBezTo>
                    <a:pt x="599" y="958"/>
                    <a:pt x="594" y="958"/>
                    <a:pt x="589" y="958"/>
                  </a:cubicBezTo>
                  <a:cubicBezTo>
                    <a:pt x="569" y="958"/>
                    <a:pt x="548" y="965"/>
                    <a:pt x="531" y="972"/>
                  </a:cubicBezTo>
                  <a:cubicBezTo>
                    <a:pt x="467" y="1001"/>
                    <a:pt x="425" y="1065"/>
                    <a:pt x="421" y="1137"/>
                  </a:cubicBezTo>
                  <a:lnTo>
                    <a:pt x="429" y="1188"/>
                  </a:lnTo>
                  <a:cubicBezTo>
                    <a:pt x="438" y="1218"/>
                    <a:pt x="451" y="1243"/>
                    <a:pt x="476" y="1268"/>
                  </a:cubicBezTo>
                  <a:lnTo>
                    <a:pt x="510" y="1294"/>
                  </a:lnTo>
                  <a:cubicBezTo>
                    <a:pt x="540" y="1311"/>
                    <a:pt x="569" y="1319"/>
                    <a:pt x="603" y="1319"/>
                  </a:cubicBezTo>
                  <a:cubicBezTo>
                    <a:pt x="629" y="1319"/>
                    <a:pt x="650" y="1315"/>
                    <a:pt x="671" y="1307"/>
                  </a:cubicBezTo>
                  <a:cubicBezTo>
                    <a:pt x="697" y="1298"/>
                    <a:pt x="713" y="1285"/>
                    <a:pt x="730" y="1268"/>
                  </a:cubicBezTo>
                  <a:cubicBezTo>
                    <a:pt x="764" y="1230"/>
                    <a:pt x="781" y="1188"/>
                    <a:pt x="786" y="1137"/>
                  </a:cubicBezTo>
                  <a:lnTo>
                    <a:pt x="777" y="1090"/>
                  </a:lnTo>
                  <a:cubicBezTo>
                    <a:pt x="769" y="1061"/>
                    <a:pt x="752" y="1031"/>
                    <a:pt x="730" y="1010"/>
                  </a:cubicBezTo>
                  <a:lnTo>
                    <a:pt x="701" y="984"/>
                  </a:lnTo>
                  <a:cubicBezTo>
                    <a:pt x="713" y="950"/>
                    <a:pt x="718" y="916"/>
                    <a:pt x="722" y="878"/>
                  </a:cubicBezTo>
                  <a:cubicBezTo>
                    <a:pt x="726" y="819"/>
                    <a:pt x="722" y="764"/>
                    <a:pt x="709" y="704"/>
                  </a:cubicBezTo>
                  <a:cubicBezTo>
                    <a:pt x="692" y="649"/>
                    <a:pt x="671" y="594"/>
                    <a:pt x="641" y="547"/>
                  </a:cubicBezTo>
                  <a:cubicBezTo>
                    <a:pt x="616" y="497"/>
                    <a:pt x="578" y="454"/>
                    <a:pt x="527" y="429"/>
                  </a:cubicBezTo>
                  <a:lnTo>
                    <a:pt x="548" y="420"/>
                  </a:lnTo>
                  <a:cubicBezTo>
                    <a:pt x="574" y="403"/>
                    <a:pt x="599" y="382"/>
                    <a:pt x="620" y="352"/>
                  </a:cubicBezTo>
                  <a:cubicBezTo>
                    <a:pt x="637" y="361"/>
                    <a:pt x="658" y="365"/>
                    <a:pt x="680" y="365"/>
                  </a:cubicBezTo>
                  <a:cubicBezTo>
                    <a:pt x="713" y="365"/>
                    <a:pt x="743" y="357"/>
                    <a:pt x="769" y="344"/>
                  </a:cubicBezTo>
                  <a:lnTo>
                    <a:pt x="773" y="344"/>
                  </a:lnTo>
                  <a:cubicBezTo>
                    <a:pt x="786" y="335"/>
                    <a:pt x="798" y="323"/>
                    <a:pt x="811" y="314"/>
                  </a:cubicBezTo>
                  <a:cubicBezTo>
                    <a:pt x="841" y="280"/>
                    <a:pt x="862" y="234"/>
                    <a:pt x="862" y="187"/>
                  </a:cubicBezTo>
                  <a:cubicBezTo>
                    <a:pt x="862" y="170"/>
                    <a:pt x="853" y="157"/>
                    <a:pt x="845" y="145"/>
                  </a:cubicBezTo>
                  <a:lnTo>
                    <a:pt x="845" y="136"/>
                  </a:lnTo>
                  <a:cubicBezTo>
                    <a:pt x="841" y="123"/>
                    <a:pt x="832" y="111"/>
                    <a:pt x="828" y="94"/>
                  </a:cubicBezTo>
                  <a:cubicBezTo>
                    <a:pt x="815" y="72"/>
                    <a:pt x="803" y="55"/>
                    <a:pt x="781" y="43"/>
                  </a:cubicBezTo>
                  <a:cubicBezTo>
                    <a:pt x="769" y="30"/>
                    <a:pt x="756" y="22"/>
                    <a:pt x="743" y="17"/>
                  </a:cubicBezTo>
                  <a:cubicBezTo>
                    <a:pt x="718" y="5"/>
                    <a:pt x="697" y="0"/>
                    <a:pt x="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8751337" y="92639"/>
              <a:ext cx="89965" cy="85102"/>
            </a:xfrm>
            <a:custGeom>
              <a:avLst/>
              <a:gdLst/>
              <a:ahLst/>
              <a:cxnLst/>
              <a:rect l="l" t="t" r="r" b="b"/>
              <a:pathLst>
                <a:path w="999" h="945" extrusionOk="0">
                  <a:moveTo>
                    <a:pt x="30" y="1"/>
                  </a:moveTo>
                  <a:cubicBezTo>
                    <a:pt x="12" y="1"/>
                    <a:pt x="1" y="29"/>
                    <a:pt x="20" y="36"/>
                  </a:cubicBezTo>
                  <a:cubicBezTo>
                    <a:pt x="435" y="218"/>
                    <a:pt x="707" y="566"/>
                    <a:pt x="944" y="931"/>
                  </a:cubicBezTo>
                  <a:cubicBezTo>
                    <a:pt x="950" y="941"/>
                    <a:pt x="958" y="944"/>
                    <a:pt x="966" y="944"/>
                  </a:cubicBezTo>
                  <a:cubicBezTo>
                    <a:pt x="982" y="944"/>
                    <a:pt x="998" y="927"/>
                    <a:pt x="987" y="910"/>
                  </a:cubicBezTo>
                  <a:cubicBezTo>
                    <a:pt x="758" y="537"/>
                    <a:pt x="457" y="159"/>
                    <a:pt x="37" y="2"/>
                  </a:cubicBez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8775202" y="137216"/>
              <a:ext cx="19362" cy="19002"/>
            </a:xfrm>
            <a:custGeom>
              <a:avLst/>
              <a:gdLst/>
              <a:ahLst/>
              <a:cxnLst/>
              <a:rect l="l" t="t" r="r" b="b"/>
              <a:pathLst>
                <a:path w="215" h="211" extrusionOk="0">
                  <a:moveTo>
                    <a:pt x="27" y="0"/>
                  </a:moveTo>
                  <a:cubicBezTo>
                    <a:pt x="12" y="0"/>
                    <a:pt x="1" y="20"/>
                    <a:pt x="13" y="33"/>
                  </a:cubicBezTo>
                  <a:cubicBezTo>
                    <a:pt x="39" y="63"/>
                    <a:pt x="69" y="92"/>
                    <a:pt x="94" y="122"/>
                  </a:cubicBezTo>
                  <a:lnTo>
                    <a:pt x="132" y="160"/>
                  </a:lnTo>
                  <a:cubicBezTo>
                    <a:pt x="145" y="177"/>
                    <a:pt x="158" y="190"/>
                    <a:pt x="175" y="207"/>
                  </a:cubicBezTo>
                  <a:cubicBezTo>
                    <a:pt x="178" y="209"/>
                    <a:pt x="181" y="210"/>
                    <a:pt x="185" y="210"/>
                  </a:cubicBezTo>
                  <a:cubicBezTo>
                    <a:pt x="200" y="210"/>
                    <a:pt x="215" y="190"/>
                    <a:pt x="204" y="173"/>
                  </a:cubicBezTo>
                  <a:cubicBezTo>
                    <a:pt x="192" y="160"/>
                    <a:pt x="179" y="143"/>
                    <a:pt x="166" y="131"/>
                  </a:cubicBezTo>
                  <a:lnTo>
                    <a:pt x="124" y="88"/>
                  </a:lnTo>
                  <a:lnTo>
                    <a:pt x="43" y="8"/>
                  </a:lnTo>
                  <a:cubicBezTo>
                    <a:pt x="38" y="2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8753318" y="173508"/>
              <a:ext cx="10176" cy="7475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29" y="1"/>
                  </a:moveTo>
                  <a:cubicBezTo>
                    <a:pt x="10" y="1"/>
                    <a:pt x="1" y="27"/>
                    <a:pt x="19" y="37"/>
                  </a:cubicBezTo>
                  <a:lnTo>
                    <a:pt x="53" y="63"/>
                  </a:lnTo>
                  <a:lnTo>
                    <a:pt x="49" y="58"/>
                  </a:lnTo>
                  <a:lnTo>
                    <a:pt x="49" y="58"/>
                  </a:lnTo>
                  <a:cubicBezTo>
                    <a:pt x="61" y="67"/>
                    <a:pt x="70" y="75"/>
                    <a:pt x="78" y="80"/>
                  </a:cubicBezTo>
                  <a:cubicBezTo>
                    <a:pt x="83" y="81"/>
                    <a:pt x="88" y="82"/>
                    <a:pt x="92" y="82"/>
                  </a:cubicBezTo>
                  <a:cubicBezTo>
                    <a:pt x="99" y="82"/>
                    <a:pt x="105" y="79"/>
                    <a:pt x="108" y="71"/>
                  </a:cubicBezTo>
                  <a:cubicBezTo>
                    <a:pt x="112" y="63"/>
                    <a:pt x="112" y="50"/>
                    <a:pt x="99" y="46"/>
                  </a:cubicBezTo>
                  <a:lnTo>
                    <a:pt x="40" y="3"/>
                  </a:lnTo>
                  <a:cubicBezTo>
                    <a:pt x="36" y="1"/>
                    <a:pt x="32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8632015" y="263292"/>
              <a:ext cx="93297" cy="68712"/>
            </a:xfrm>
            <a:custGeom>
              <a:avLst/>
              <a:gdLst/>
              <a:ahLst/>
              <a:cxnLst/>
              <a:rect l="l" t="t" r="r" b="b"/>
              <a:pathLst>
                <a:path w="1036" h="763" extrusionOk="0">
                  <a:moveTo>
                    <a:pt x="123" y="1"/>
                  </a:moveTo>
                  <a:cubicBezTo>
                    <a:pt x="116" y="1"/>
                    <a:pt x="109" y="4"/>
                    <a:pt x="106" y="12"/>
                  </a:cubicBezTo>
                  <a:cubicBezTo>
                    <a:pt x="0" y="207"/>
                    <a:pt x="144" y="436"/>
                    <a:pt x="305" y="542"/>
                  </a:cubicBezTo>
                  <a:cubicBezTo>
                    <a:pt x="403" y="605"/>
                    <a:pt x="505" y="652"/>
                    <a:pt x="615" y="690"/>
                  </a:cubicBezTo>
                  <a:cubicBezTo>
                    <a:pt x="734" y="737"/>
                    <a:pt x="861" y="762"/>
                    <a:pt x="993" y="762"/>
                  </a:cubicBezTo>
                  <a:cubicBezTo>
                    <a:pt x="1022" y="762"/>
                    <a:pt x="1035" y="707"/>
                    <a:pt x="1001" y="703"/>
                  </a:cubicBezTo>
                  <a:cubicBezTo>
                    <a:pt x="891" y="686"/>
                    <a:pt x="785" y="661"/>
                    <a:pt x="683" y="622"/>
                  </a:cubicBezTo>
                  <a:cubicBezTo>
                    <a:pt x="581" y="593"/>
                    <a:pt x="484" y="550"/>
                    <a:pt x="395" y="504"/>
                  </a:cubicBezTo>
                  <a:cubicBezTo>
                    <a:pt x="221" y="406"/>
                    <a:pt x="72" y="236"/>
                    <a:pt x="144" y="24"/>
                  </a:cubicBezTo>
                  <a:cubicBezTo>
                    <a:pt x="150" y="11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8672810" y="285445"/>
              <a:ext cx="21523" cy="16120"/>
            </a:xfrm>
            <a:custGeom>
              <a:avLst/>
              <a:gdLst/>
              <a:ahLst/>
              <a:cxnLst/>
              <a:rect l="l" t="t" r="r" b="b"/>
              <a:pathLst>
                <a:path w="239" h="179" extrusionOk="0">
                  <a:moveTo>
                    <a:pt x="26" y="1"/>
                  </a:moveTo>
                  <a:cubicBezTo>
                    <a:pt x="22" y="1"/>
                    <a:pt x="18" y="2"/>
                    <a:pt x="14" y="3"/>
                  </a:cubicBezTo>
                  <a:cubicBezTo>
                    <a:pt x="5" y="7"/>
                    <a:pt x="1" y="20"/>
                    <a:pt x="9" y="29"/>
                  </a:cubicBezTo>
                  <a:cubicBezTo>
                    <a:pt x="56" y="101"/>
                    <a:pt x="124" y="152"/>
                    <a:pt x="209" y="177"/>
                  </a:cubicBezTo>
                  <a:cubicBezTo>
                    <a:pt x="211" y="178"/>
                    <a:pt x="213" y="179"/>
                    <a:pt x="216" y="179"/>
                  </a:cubicBezTo>
                  <a:cubicBezTo>
                    <a:pt x="223" y="179"/>
                    <a:pt x="231" y="174"/>
                    <a:pt x="234" y="164"/>
                  </a:cubicBezTo>
                  <a:cubicBezTo>
                    <a:pt x="238" y="152"/>
                    <a:pt x="230" y="139"/>
                    <a:pt x="217" y="135"/>
                  </a:cubicBezTo>
                  <a:cubicBezTo>
                    <a:pt x="149" y="109"/>
                    <a:pt x="90" y="67"/>
                    <a:pt x="43" y="12"/>
                  </a:cubicBezTo>
                  <a:cubicBezTo>
                    <a:pt x="38" y="4"/>
                    <a:pt x="33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8634717" y="486896"/>
              <a:ext cx="121664" cy="103743"/>
            </a:xfrm>
            <a:custGeom>
              <a:avLst/>
              <a:gdLst/>
              <a:ahLst/>
              <a:cxnLst/>
              <a:rect l="l" t="t" r="r" b="b"/>
              <a:pathLst>
                <a:path w="1351" h="1152" extrusionOk="0">
                  <a:moveTo>
                    <a:pt x="1324" y="0"/>
                  </a:moveTo>
                  <a:cubicBezTo>
                    <a:pt x="1323" y="0"/>
                    <a:pt x="1321" y="1"/>
                    <a:pt x="1319" y="1"/>
                  </a:cubicBezTo>
                  <a:cubicBezTo>
                    <a:pt x="971" y="124"/>
                    <a:pt x="615" y="252"/>
                    <a:pt x="322" y="476"/>
                  </a:cubicBezTo>
                  <a:cubicBezTo>
                    <a:pt x="199" y="570"/>
                    <a:pt x="38" y="701"/>
                    <a:pt x="17" y="867"/>
                  </a:cubicBezTo>
                  <a:cubicBezTo>
                    <a:pt x="0" y="1001"/>
                    <a:pt x="114" y="1151"/>
                    <a:pt x="254" y="1151"/>
                  </a:cubicBezTo>
                  <a:cubicBezTo>
                    <a:pt x="260" y="1151"/>
                    <a:pt x="266" y="1151"/>
                    <a:pt x="271" y="1151"/>
                  </a:cubicBezTo>
                  <a:cubicBezTo>
                    <a:pt x="305" y="1142"/>
                    <a:pt x="305" y="1091"/>
                    <a:pt x="271" y="1083"/>
                  </a:cubicBezTo>
                  <a:cubicBezTo>
                    <a:pt x="191" y="1079"/>
                    <a:pt x="119" y="1032"/>
                    <a:pt x="80" y="960"/>
                  </a:cubicBezTo>
                  <a:cubicBezTo>
                    <a:pt x="42" y="871"/>
                    <a:pt x="89" y="777"/>
                    <a:pt x="144" y="710"/>
                  </a:cubicBezTo>
                  <a:cubicBezTo>
                    <a:pt x="242" y="595"/>
                    <a:pt x="360" y="493"/>
                    <a:pt x="488" y="413"/>
                  </a:cubicBezTo>
                  <a:cubicBezTo>
                    <a:pt x="746" y="247"/>
                    <a:pt x="1039" y="146"/>
                    <a:pt x="1327" y="44"/>
                  </a:cubicBezTo>
                  <a:cubicBezTo>
                    <a:pt x="1351" y="36"/>
                    <a:pt x="1342" y="0"/>
                    <a:pt x="1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8660202" y="550655"/>
              <a:ext cx="13868" cy="24045"/>
            </a:xfrm>
            <a:custGeom>
              <a:avLst/>
              <a:gdLst/>
              <a:ahLst/>
              <a:cxnLst/>
              <a:rect l="l" t="t" r="r" b="b"/>
              <a:pathLst>
                <a:path w="154" h="267" extrusionOk="0">
                  <a:moveTo>
                    <a:pt x="133" y="0"/>
                  </a:moveTo>
                  <a:cubicBezTo>
                    <a:pt x="130" y="0"/>
                    <a:pt x="127" y="1"/>
                    <a:pt x="124" y="2"/>
                  </a:cubicBezTo>
                  <a:cubicBezTo>
                    <a:pt x="77" y="19"/>
                    <a:pt x="39" y="57"/>
                    <a:pt x="18" y="108"/>
                  </a:cubicBezTo>
                  <a:cubicBezTo>
                    <a:pt x="1" y="154"/>
                    <a:pt x="1" y="209"/>
                    <a:pt x="22" y="256"/>
                  </a:cubicBezTo>
                  <a:cubicBezTo>
                    <a:pt x="28" y="262"/>
                    <a:pt x="37" y="266"/>
                    <a:pt x="46" y="266"/>
                  </a:cubicBezTo>
                  <a:cubicBezTo>
                    <a:pt x="49" y="266"/>
                    <a:pt x="53" y="266"/>
                    <a:pt x="56" y="265"/>
                  </a:cubicBezTo>
                  <a:cubicBezTo>
                    <a:pt x="69" y="256"/>
                    <a:pt x="69" y="239"/>
                    <a:pt x="65" y="231"/>
                  </a:cubicBezTo>
                  <a:cubicBezTo>
                    <a:pt x="52" y="197"/>
                    <a:pt x="52" y="159"/>
                    <a:pt x="65" y="125"/>
                  </a:cubicBezTo>
                  <a:cubicBezTo>
                    <a:pt x="77" y="86"/>
                    <a:pt x="103" y="61"/>
                    <a:pt x="137" y="44"/>
                  </a:cubicBezTo>
                  <a:cubicBezTo>
                    <a:pt x="149" y="40"/>
                    <a:pt x="154" y="27"/>
                    <a:pt x="149" y="14"/>
                  </a:cubicBezTo>
                  <a:cubicBezTo>
                    <a:pt x="146" y="5"/>
                    <a:pt x="141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8712164" y="646833"/>
              <a:ext cx="13868" cy="16570"/>
            </a:xfrm>
            <a:custGeom>
              <a:avLst/>
              <a:gdLst/>
              <a:ahLst/>
              <a:cxnLst/>
              <a:rect l="l" t="t" r="r" b="b"/>
              <a:pathLst>
                <a:path w="154" h="184" extrusionOk="0">
                  <a:moveTo>
                    <a:pt x="48" y="0"/>
                  </a:moveTo>
                  <a:cubicBezTo>
                    <a:pt x="42" y="0"/>
                    <a:pt x="37" y="2"/>
                    <a:pt x="35" y="7"/>
                  </a:cubicBezTo>
                  <a:cubicBezTo>
                    <a:pt x="9" y="32"/>
                    <a:pt x="1" y="66"/>
                    <a:pt x="14" y="100"/>
                  </a:cubicBezTo>
                  <a:cubicBezTo>
                    <a:pt x="18" y="130"/>
                    <a:pt x="39" y="159"/>
                    <a:pt x="69" y="172"/>
                  </a:cubicBezTo>
                  <a:cubicBezTo>
                    <a:pt x="82" y="180"/>
                    <a:pt x="96" y="183"/>
                    <a:pt x="108" y="183"/>
                  </a:cubicBezTo>
                  <a:cubicBezTo>
                    <a:pt x="115" y="183"/>
                    <a:pt x="122" y="182"/>
                    <a:pt x="128" y="181"/>
                  </a:cubicBezTo>
                  <a:cubicBezTo>
                    <a:pt x="154" y="172"/>
                    <a:pt x="149" y="138"/>
                    <a:pt x="124" y="138"/>
                  </a:cubicBezTo>
                  <a:lnTo>
                    <a:pt x="120" y="121"/>
                  </a:lnTo>
                  <a:lnTo>
                    <a:pt x="81" y="121"/>
                  </a:lnTo>
                  <a:lnTo>
                    <a:pt x="73" y="113"/>
                  </a:lnTo>
                  <a:lnTo>
                    <a:pt x="69" y="108"/>
                  </a:lnTo>
                  <a:cubicBezTo>
                    <a:pt x="69" y="104"/>
                    <a:pt x="64" y="100"/>
                    <a:pt x="64" y="96"/>
                  </a:cubicBezTo>
                  <a:cubicBezTo>
                    <a:pt x="64" y="96"/>
                    <a:pt x="60" y="92"/>
                    <a:pt x="60" y="87"/>
                  </a:cubicBezTo>
                  <a:lnTo>
                    <a:pt x="60" y="83"/>
                  </a:lnTo>
                  <a:lnTo>
                    <a:pt x="60" y="70"/>
                  </a:lnTo>
                  <a:lnTo>
                    <a:pt x="60" y="58"/>
                  </a:lnTo>
                  <a:lnTo>
                    <a:pt x="60" y="45"/>
                  </a:lnTo>
                  <a:lnTo>
                    <a:pt x="60" y="41"/>
                  </a:lnTo>
                  <a:lnTo>
                    <a:pt x="64" y="36"/>
                  </a:lnTo>
                  <a:cubicBezTo>
                    <a:pt x="69" y="28"/>
                    <a:pt x="69" y="15"/>
                    <a:pt x="64" y="7"/>
                  </a:cubicBezTo>
                  <a:cubicBezTo>
                    <a:pt x="60" y="2"/>
                    <a:pt x="54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8717117" y="653857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8755930" y="613422"/>
              <a:ext cx="44307" cy="35302"/>
            </a:xfrm>
            <a:custGeom>
              <a:avLst/>
              <a:gdLst/>
              <a:ahLst/>
              <a:cxnLst/>
              <a:rect l="l" t="t" r="r" b="b"/>
              <a:pathLst>
                <a:path w="492" h="392" extrusionOk="0">
                  <a:moveTo>
                    <a:pt x="461" y="1"/>
                  </a:moveTo>
                  <a:cubicBezTo>
                    <a:pt x="455" y="1"/>
                    <a:pt x="449" y="3"/>
                    <a:pt x="444" y="9"/>
                  </a:cubicBezTo>
                  <a:cubicBezTo>
                    <a:pt x="427" y="26"/>
                    <a:pt x="418" y="43"/>
                    <a:pt x="401" y="60"/>
                  </a:cubicBezTo>
                  <a:cubicBezTo>
                    <a:pt x="389" y="77"/>
                    <a:pt x="372" y="98"/>
                    <a:pt x="359" y="115"/>
                  </a:cubicBezTo>
                  <a:cubicBezTo>
                    <a:pt x="325" y="149"/>
                    <a:pt x="291" y="178"/>
                    <a:pt x="257" y="208"/>
                  </a:cubicBezTo>
                  <a:cubicBezTo>
                    <a:pt x="223" y="233"/>
                    <a:pt x="185" y="259"/>
                    <a:pt x="147" y="284"/>
                  </a:cubicBezTo>
                  <a:cubicBezTo>
                    <a:pt x="109" y="310"/>
                    <a:pt x="66" y="331"/>
                    <a:pt x="20" y="348"/>
                  </a:cubicBezTo>
                  <a:cubicBezTo>
                    <a:pt x="0" y="356"/>
                    <a:pt x="6" y="392"/>
                    <a:pt x="26" y="392"/>
                  </a:cubicBezTo>
                  <a:cubicBezTo>
                    <a:pt x="28" y="392"/>
                    <a:pt x="30" y="391"/>
                    <a:pt x="32" y="390"/>
                  </a:cubicBezTo>
                  <a:cubicBezTo>
                    <a:pt x="75" y="373"/>
                    <a:pt x="121" y="352"/>
                    <a:pt x="164" y="331"/>
                  </a:cubicBezTo>
                  <a:cubicBezTo>
                    <a:pt x="206" y="310"/>
                    <a:pt x="249" y="280"/>
                    <a:pt x="287" y="250"/>
                  </a:cubicBezTo>
                  <a:cubicBezTo>
                    <a:pt x="325" y="221"/>
                    <a:pt x="359" y="191"/>
                    <a:pt x="393" y="153"/>
                  </a:cubicBezTo>
                  <a:cubicBezTo>
                    <a:pt x="410" y="136"/>
                    <a:pt x="427" y="119"/>
                    <a:pt x="439" y="102"/>
                  </a:cubicBezTo>
                  <a:cubicBezTo>
                    <a:pt x="456" y="81"/>
                    <a:pt x="473" y="60"/>
                    <a:pt x="482" y="38"/>
                  </a:cubicBezTo>
                  <a:cubicBezTo>
                    <a:pt x="491" y="20"/>
                    <a:pt x="478" y="1"/>
                    <a:pt x="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8763404" y="636837"/>
              <a:ext cx="25936" cy="22334"/>
            </a:xfrm>
            <a:custGeom>
              <a:avLst/>
              <a:gdLst/>
              <a:ahLst/>
              <a:cxnLst/>
              <a:rect l="l" t="t" r="r" b="b"/>
              <a:pathLst>
                <a:path w="288" h="248" extrusionOk="0">
                  <a:moveTo>
                    <a:pt x="252" y="1"/>
                  </a:moveTo>
                  <a:cubicBezTo>
                    <a:pt x="248" y="1"/>
                    <a:pt x="245" y="2"/>
                    <a:pt x="242" y="3"/>
                  </a:cubicBezTo>
                  <a:cubicBezTo>
                    <a:pt x="229" y="12"/>
                    <a:pt x="221" y="20"/>
                    <a:pt x="212" y="33"/>
                  </a:cubicBezTo>
                  <a:lnTo>
                    <a:pt x="187" y="58"/>
                  </a:lnTo>
                  <a:cubicBezTo>
                    <a:pt x="166" y="75"/>
                    <a:pt x="149" y="92"/>
                    <a:pt x="127" y="109"/>
                  </a:cubicBezTo>
                  <a:cubicBezTo>
                    <a:pt x="110" y="126"/>
                    <a:pt x="89" y="143"/>
                    <a:pt x="72" y="160"/>
                  </a:cubicBezTo>
                  <a:cubicBezTo>
                    <a:pt x="51" y="173"/>
                    <a:pt x="34" y="190"/>
                    <a:pt x="13" y="207"/>
                  </a:cubicBezTo>
                  <a:cubicBezTo>
                    <a:pt x="0" y="211"/>
                    <a:pt x="0" y="224"/>
                    <a:pt x="4" y="236"/>
                  </a:cubicBezTo>
                  <a:cubicBezTo>
                    <a:pt x="10" y="245"/>
                    <a:pt x="17" y="247"/>
                    <a:pt x="23" y="247"/>
                  </a:cubicBezTo>
                  <a:cubicBezTo>
                    <a:pt x="27" y="247"/>
                    <a:pt x="31" y="246"/>
                    <a:pt x="34" y="245"/>
                  </a:cubicBezTo>
                  <a:cubicBezTo>
                    <a:pt x="60" y="232"/>
                    <a:pt x="81" y="219"/>
                    <a:pt x="106" y="207"/>
                  </a:cubicBezTo>
                  <a:cubicBezTo>
                    <a:pt x="127" y="190"/>
                    <a:pt x="149" y="173"/>
                    <a:pt x="170" y="152"/>
                  </a:cubicBezTo>
                  <a:cubicBezTo>
                    <a:pt x="191" y="135"/>
                    <a:pt x="208" y="118"/>
                    <a:pt x="225" y="101"/>
                  </a:cubicBezTo>
                  <a:cubicBezTo>
                    <a:pt x="250" y="80"/>
                    <a:pt x="267" y="58"/>
                    <a:pt x="280" y="33"/>
                  </a:cubicBezTo>
                  <a:cubicBezTo>
                    <a:pt x="287" y="15"/>
                    <a:pt x="268" y="1"/>
                    <a:pt x="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8730895" y="684655"/>
              <a:ext cx="133371" cy="76457"/>
            </a:xfrm>
            <a:custGeom>
              <a:avLst/>
              <a:gdLst/>
              <a:ahLst/>
              <a:cxnLst/>
              <a:rect l="l" t="t" r="r" b="b"/>
              <a:pathLst>
                <a:path w="1481" h="849" extrusionOk="0">
                  <a:moveTo>
                    <a:pt x="1439" y="0"/>
                  </a:moveTo>
                  <a:cubicBezTo>
                    <a:pt x="1431" y="0"/>
                    <a:pt x="1424" y="3"/>
                    <a:pt x="1417" y="11"/>
                  </a:cubicBezTo>
                  <a:cubicBezTo>
                    <a:pt x="1222" y="244"/>
                    <a:pt x="1023" y="490"/>
                    <a:pt x="764" y="651"/>
                  </a:cubicBezTo>
                  <a:cubicBezTo>
                    <a:pt x="665" y="720"/>
                    <a:pt x="551" y="754"/>
                    <a:pt x="436" y="754"/>
                  </a:cubicBezTo>
                  <a:cubicBezTo>
                    <a:pt x="394" y="754"/>
                    <a:pt x="352" y="749"/>
                    <a:pt x="310" y="740"/>
                  </a:cubicBezTo>
                  <a:cubicBezTo>
                    <a:pt x="162" y="706"/>
                    <a:pt x="60" y="566"/>
                    <a:pt x="73" y="414"/>
                  </a:cubicBezTo>
                  <a:cubicBezTo>
                    <a:pt x="73" y="402"/>
                    <a:pt x="61" y="394"/>
                    <a:pt x="49" y="394"/>
                  </a:cubicBezTo>
                  <a:cubicBezTo>
                    <a:pt x="40" y="394"/>
                    <a:pt x="32" y="398"/>
                    <a:pt x="30" y="410"/>
                  </a:cubicBezTo>
                  <a:cubicBezTo>
                    <a:pt x="1" y="549"/>
                    <a:pt x="60" y="689"/>
                    <a:pt x="179" y="770"/>
                  </a:cubicBezTo>
                  <a:cubicBezTo>
                    <a:pt x="255" y="826"/>
                    <a:pt x="344" y="849"/>
                    <a:pt x="436" y="849"/>
                  </a:cubicBezTo>
                  <a:cubicBezTo>
                    <a:pt x="519" y="849"/>
                    <a:pt x="603" y="830"/>
                    <a:pt x="679" y="800"/>
                  </a:cubicBezTo>
                  <a:cubicBezTo>
                    <a:pt x="849" y="732"/>
                    <a:pt x="989" y="605"/>
                    <a:pt x="1120" y="482"/>
                  </a:cubicBezTo>
                  <a:cubicBezTo>
                    <a:pt x="1260" y="359"/>
                    <a:pt x="1379" y="214"/>
                    <a:pt x="1468" y="49"/>
                  </a:cubicBezTo>
                  <a:cubicBezTo>
                    <a:pt x="1481" y="27"/>
                    <a:pt x="1461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8766016" y="711131"/>
              <a:ext cx="42956" cy="25305"/>
            </a:xfrm>
            <a:custGeom>
              <a:avLst/>
              <a:gdLst/>
              <a:ahLst/>
              <a:cxnLst/>
              <a:rect l="l" t="t" r="r" b="b"/>
              <a:pathLst>
                <a:path w="477" h="281" extrusionOk="0">
                  <a:moveTo>
                    <a:pt x="437" y="0"/>
                  </a:moveTo>
                  <a:cubicBezTo>
                    <a:pt x="432" y="0"/>
                    <a:pt x="426" y="2"/>
                    <a:pt x="421" y="5"/>
                  </a:cubicBezTo>
                  <a:cubicBezTo>
                    <a:pt x="357" y="60"/>
                    <a:pt x="289" y="107"/>
                    <a:pt x="217" y="154"/>
                  </a:cubicBezTo>
                  <a:cubicBezTo>
                    <a:pt x="179" y="175"/>
                    <a:pt x="145" y="196"/>
                    <a:pt x="111" y="213"/>
                  </a:cubicBezTo>
                  <a:cubicBezTo>
                    <a:pt x="98" y="222"/>
                    <a:pt x="81" y="226"/>
                    <a:pt x="69" y="230"/>
                  </a:cubicBezTo>
                  <a:lnTo>
                    <a:pt x="56" y="230"/>
                  </a:lnTo>
                  <a:cubicBezTo>
                    <a:pt x="59" y="216"/>
                    <a:pt x="44" y="203"/>
                    <a:pt x="32" y="203"/>
                  </a:cubicBezTo>
                  <a:cubicBezTo>
                    <a:pt x="26" y="203"/>
                    <a:pt x="21" y="206"/>
                    <a:pt x="18" y="213"/>
                  </a:cubicBezTo>
                  <a:cubicBezTo>
                    <a:pt x="1" y="251"/>
                    <a:pt x="31" y="277"/>
                    <a:pt x="64" y="281"/>
                  </a:cubicBezTo>
                  <a:cubicBezTo>
                    <a:pt x="111" y="281"/>
                    <a:pt x="158" y="264"/>
                    <a:pt x="196" y="239"/>
                  </a:cubicBezTo>
                  <a:cubicBezTo>
                    <a:pt x="294" y="183"/>
                    <a:pt x="383" y="120"/>
                    <a:pt x="463" y="43"/>
                  </a:cubicBezTo>
                  <a:cubicBezTo>
                    <a:pt x="477" y="23"/>
                    <a:pt x="458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9002859" y="650705"/>
              <a:ext cx="39534" cy="112389"/>
            </a:xfrm>
            <a:custGeom>
              <a:avLst/>
              <a:gdLst/>
              <a:ahLst/>
              <a:cxnLst/>
              <a:rect l="l" t="t" r="r" b="b"/>
              <a:pathLst>
                <a:path w="439" h="1248" extrusionOk="0">
                  <a:moveTo>
                    <a:pt x="24" y="1"/>
                  </a:moveTo>
                  <a:cubicBezTo>
                    <a:pt x="12" y="1"/>
                    <a:pt x="1" y="8"/>
                    <a:pt x="1" y="23"/>
                  </a:cubicBezTo>
                  <a:cubicBezTo>
                    <a:pt x="5" y="286"/>
                    <a:pt x="43" y="549"/>
                    <a:pt x="107" y="803"/>
                  </a:cubicBezTo>
                  <a:cubicBezTo>
                    <a:pt x="132" y="903"/>
                    <a:pt x="191" y="1248"/>
                    <a:pt x="343" y="1248"/>
                  </a:cubicBezTo>
                  <a:cubicBezTo>
                    <a:pt x="365" y="1248"/>
                    <a:pt x="389" y="1240"/>
                    <a:pt x="416" y="1223"/>
                  </a:cubicBezTo>
                  <a:cubicBezTo>
                    <a:pt x="439" y="1208"/>
                    <a:pt x="424" y="1180"/>
                    <a:pt x="403" y="1180"/>
                  </a:cubicBezTo>
                  <a:cubicBezTo>
                    <a:pt x="400" y="1180"/>
                    <a:pt x="398" y="1180"/>
                    <a:pt x="395" y="1181"/>
                  </a:cubicBezTo>
                  <a:cubicBezTo>
                    <a:pt x="382" y="1188"/>
                    <a:pt x="370" y="1191"/>
                    <a:pt x="358" y="1191"/>
                  </a:cubicBezTo>
                  <a:cubicBezTo>
                    <a:pt x="273" y="1191"/>
                    <a:pt x="231" y="1029"/>
                    <a:pt x="213" y="969"/>
                  </a:cubicBezTo>
                  <a:cubicBezTo>
                    <a:pt x="179" y="867"/>
                    <a:pt x="149" y="765"/>
                    <a:pt x="128" y="659"/>
                  </a:cubicBezTo>
                  <a:cubicBezTo>
                    <a:pt x="85" y="451"/>
                    <a:pt x="56" y="235"/>
                    <a:pt x="47" y="23"/>
                  </a:cubicBezTo>
                  <a:cubicBezTo>
                    <a:pt x="47" y="8"/>
                    <a:pt x="36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9029605" y="705908"/>
              <a:ext cx="16300" cy="42326"/>
            </a:xfrm>
            <a:custGeom>
              <a:avLst/>
              <a:gdLst/>
              <a:ahLst/>
              <a:cxnLst/>
              <a:rect l="l" t="t" r="r" b="b"/>
              <a:pathLst>
                <a:path w="181" h="470" extrusionOk="0">
                  <a:moveTo>
                    <a:pt x="26" y="1"/>
                  </a:moveTo>
                  <a:cubicBezTo>
                    <a:pt x="16" y="1"/>
                    <a:pt x="7" y="6"/>
                    <a:pt x="5" y="17"/>
                  </a:cubicBezTo>
                  <a:cubicBezTo>
                    <a:pt x="0" y="97"/>
                    <a:pt x="9" y="174"/>
                    <a:pt x="30" y="250"/>
                  </a:cubicBezTo>
                  <a:cubicBezTo>
                    <a:pt x="51" y="326"/>
                    <a:pt x="85" y="398"/>
                    <a:pt x="132" y="462"/>
                  </a:cubicBezTo>
                  <a:cubicBezTo>
                    <a:pt x="136" y="467"/>
                    <a:pt x="141" y="469"/>
                    <a:pt x="146" y="469"/>
                  </a:cubicBezTo>
                  <a:cubicBezTo>
                    <a:pt x="163" y="469"/>
                    <a:pt x="181" y="448"/>
                    <a:pt x="174" y="432"/>
                  </a:cubicBezTo>
                  <a:cubicBezTo>
                    <a:pt x="153" y="398"/>
                    <a:pt x="136" y="369"/>
                    <a:pt x="119" y="335"/>
                  </a:cubicBezTo>
                  <a:cubicBezTo>
                    <a:pt x="102" y="301"/>
                    <a:pt x="90" y="267"/>
                    <a:pt x="81" y="233"/>
                  </a:cubicBezTo>
                  <a:cubicBezTo>
                    <a:pt x="60" y="165"/>
                    <a:pt x="47" y="89"/>
                    <a:pt x="47" y="17"/>
                  </a:cubicBezTo>
                  <a:cubicBezTo>
                    <a:pt x="45" y="6"/>
                    <a:pt x="35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9148026" y="574069"/>
              <a:ext cx="31789" cy="82670"/>
            </a:xfrm>
            <a:custGeom>
              <a:avLst/>
              <a:gdLst/>
              <a:ahLst/>
              <a:cxnLst/>
              <a:rect l="l" t="t" r="r" b="b"/>
              <a:pathLst>
                <a:path w="353" h="918" extrusionOk="0">
                  <a:moveTo>
                    <a:pt x="32" y="0"/>
                  </a:moveTo>
                  <a:cubicBezTo>
                    <a:pt x="17" y="0"/>
                    <a:pt x="1" y="16"/>
                    <a:pt x="13" y="34"/>
                  </a:cubicBezTo>
                  <a:cubicBezTo>
                    <a:pt x="98" y="162"/>
                    <a:pt x="166" y="301"/>
                    <a:pt x="212" y="450"/>
                  </a:cubicBezTo>
                  <a:cubicBezTo>
                    <a:pt x="259" y="598"/>
                    <a:pt x="284" y="747"/>
                    <a:pt x="301" y="900"/>
                  </a:cubicBezTo>
                  <a:cubicBezTo>
                    <a:pt x="303" y="912"/>
                    <a:pt x="313" y="918"/>
                    <a:pt x="323" y="918"/>
                  </a:cubicBezTo>
                  <a:cubicBezTo>
                    <a:pt x="337" y="918"/>
                    <a:pt x="352" y="908"/>
                    <a:pt x="352" y="891"/>
                  </a:cubicBezTo>
                  <a:cubicBezTo>
                    <a:pt x="348" y="734"/>
                    <a:pt x="314" y="577"/>
                    <a:pt x="259" y="429"/>
                  </a:cubicBezTo>
                  <a:cubicBezTo>
                    <a:pt x="208" y="280"/>
                    <a:pt x="136" y="140"/>
                    <a:pt x="47" y="9"/>
                  </a:cubicBezTo>
                  <a:cubicBezTo>
                    <a:pt x="43" y="3"/>
                    <a:pt x="3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9170089" y="579202"/>
              <a:ext cx="31159" cy="63489"/>
            </a:xfrm>
            <a:custGeom>
              <a:avLst/>
              <a:gdLst/>
              <a:ahLst/>
              <a:cxnLst/>
              <a:rect l="l" t="t" r="r" b="b"/>
              <a:pathLst>
                <a:path w="346" h="705" extrusionOk="0">
                  <a:moveTo>
                    <a:pt x="34" y="1"/>
                  </a:moveTo>
                  <a:cubicBezTo>
                    <a:pt x="17" y="1"/>
                    <a:pt x="1" y="19"/>
                    <a:pt x="10" y="37"/>
                  </a:cubicBezTo>
                  <a:cubicBezTo>
                    <a:pt x="69" y="138"/>
                    <a:pt x="116" y="244"/>
                    <a:pt x="167" y="355"/>
                  </a:cubicBezTo>
                  <a:cubicBezTo>
                    <a:pt x="213" y="465"/>
                    <a:pt x="247" y="575"/>
                    <a:pt x="285" y="686"/>
                  </a:cubicBezTo>
                  <a:cubicBezTo>
                    <a:pt x="290" y="699"/>
                    <a:pt x="301" y="704"/>
                    <a:pt x="311" y="704"/>
                  </a:cubicBezTo>
                  <a:cubicBezTo>
                    <a:pt x="328" y="704"/>
                    <a:pt x="346" y="690"/>
                    <a:pt x="341" y="669"/>
                  </a:cubicBezTo>
                  <a:cubicBezTo>
                    <a:pt x="311" y="550"/>
                    <a:pt x="269" y="440"/>
                    <a:pt x="218" y="329"/>
                  </a:cubicBezTo>
                  <a:cubicBezTo>
                    <a:pt x="171" y="219"/>
                    <a:pt x="116" y="113"/>
                    <a:pt x="52" y="11"/>
                  </a:cubicBezTo>
                  <a:cubicBezTo>
                    <a:pt x="47" y="4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9202509" y="495632"/>
              <a:ext cx="50611" cy="120854"/>
            </a:xfrm>
            <a:custGeom>
              <a:avLst/>
              <a:gdLst/>
              <a:ahLst/>
              <a:cxnLst/>
              <a:rect l="l" t="t" r="r" b="b"/>
              <a:pathLst>
                <a:path w="562" h="1342" extrusionOk="0">
                  <a:moveTo>
                    <a:pt x="26" y="1"/>
                  </a:moveTo>
                  <a:cubicBezTo>
                    <a:pt x="12" y="1"/>
                    <a:pt x="0" y="14"/>
                    <a:pt x="6" y="32"/>
                  </a:cubicBezTo>
                  <a:cubicBezTo>
                    <a:pt x="112" y="244"/>
                    <a:pt x="235" y="439"/>
                    <a:pt x="324" y="655"/>
                  </a:cubicBezTo>
                  <a:cubicBezTo>
                    <a:pt x="367" y="761"/>
                    <a:pt x="401" y="867"/>
                    <a:pt x="426" y="973"/>
                  </a:cubicBezTo>
                  <a:cubicBezTo>
                    <a:pt x="451" y="1088"/>
                    <a:pt x="456" y="1202"/>
                    <a:pt x="473" y="1312"/>
                  </a:cubicBezTo>
                  <a:cubicBezTo>
                    <a:pt x="479" y="1332"/>
                    <a:pt x="495" y="1341"/>
                    <a:pt x="511" y="1341"/>
                  </a:cubicBezTo>
                  <a:cubicBezTo>
                    <a:pt x="527" y="1341"/>
                    <a:pt x="543" y="1332"/>
                    <a:pt x="549" y="1312"/>
                  </a:cubicBezTo>
                  <a:cubicBezTo>
                    <a:pt x="562" y="1202"/>
                    <a:pt x="549" y="1088"/>
                    <a:pt x="519" y="982"/>
                  </a:cubicBezTo>
                  <a:cubicBezTo>
                    <a:pt x="494" y="867"/>
                    <a:pt x="456" y="753"/>
                    <a:pt x="409" y="647"/>
                  </a:cubicBezTo>
                  <a:cubicBezTo>
                    <a:pt x="311" y="422"/>
                    <a:pt x="188" y="205"/>
                    <a:pt x="44" y="10"/>
                  </a:cubicBezTo>
                  <a:cubicBezTo>
                    <a:pt x="39" y="4"/>
                    <a:pt x="32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8962784" y="168825"/>
              <a:ext cx="6934" cy="5764"/>
            </a:xfrm>
            <a:custGeom>
              <a:avLst/>
              <a:gdLst/>
              <a:ahLst/>
              <a:cxnLst/>
              <a:rect l="l" t="t" r="r" b="b"/>
              <a:pathLst>
                <a:path w="77" h="64" extrusionOk="0">
                  <a:moveTo>
                    <a:pt x="38" y="0"/>
                  </a:moveTo>
                  <a:cubicBezTo>
                    <a:pt x="0" y="4"/>
                    <a:pt x="0" y="60"/>
                    <a:pt x="38" y="64"/>
                  </a:cubicBezTo>
                  <a:cubicBezTo>
                    <a:pt x="77" y="60"/>
                    <a:pt x="77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8958552" y="34464"/>
              <a:ext cx="49710" cy="133552"/>
            </a:xfrm>
            <a:custGeom>
              <a:avLst/>
              <a:gdLst/>
              <a:ahLst/>
              <a:cxnLst/>
              <a:rect l="l" t="t" r="r" b="b"/>
              <a:pathLst>
                <a:path w="552" h="1483" extrusionOk="0">
                  <a:moveTo>
                    <a:pt x="421" y="0"/>
                  </a:moveTo>
                  <a:cubicBezTo>
                    <a:pt x="385" y="0"/>
                    <a:pt x="348" y="12"/>
                    <a:pt x="319" y="33"/>
                  </a:cubicBezTo>
                  <a:cubicBezTo>
                    <a:pt x="196" y="101"/>
                    <a:pt x="102" y="211"/>
                    <a:pt x="56" y="347"/>
                  </a:cubicBezTo>
                  <a:cubicBezTo>
                    <a:pt x="1" y="508"/>
                    <a:pt x="13" y="695"/>
                    <a:pt x="13" y="864"/>
                  </a:cubicBezTo>
                  <a:cubicBezTo>
                    <a:pt x="5" y="1064"/>
                    <a:pt x="9" y="1267"/>
                    <a:pt x="26" y="1467"/>
                  </a:cubicBezTo>
                  <a:cubicBezTo>
                    <a:pt x="28" y="1477"/>
                    <a:pt x="38" y="1483"/>
                    <a:pt x="47" y="1483"/>
                  </a:cubicBezTo>
                  <a:cubicBezTo>
                    <a:pt x="57" y="1483"/>
                    <a:pt x="66" y="1477"/>
                    <a:pt x="68" y="1467"/>
                  </a:cubicBezTo>
                  <a:cubicBezTo>
                    <a:pt x="90" y="1191"/>
                    <a:pt x="64" y="911"/>
                    <a:pt x="73" y="635"/>
                  </a:cubicBezTo>
                  <a:cubicBezTo>
                    <a:pt x="68" y="504"/>
                    <a:pt x="98" y="372"/>
                    <a:pt x="166" y="258"/>
                  </a:cubicBezTo>
                  <a:cubicBezTo>
                    <a:pt x="196" y="207"/>
                    <a:pt x="238" y="160"/>
                    <a:pt x="289" y="126"/>
                  </a:cubicBezTo>
                  <a:cubicBezTo>
                    <a:pt x="310" y="110"/>
                    <a:pt x="336" y="97"/>
                    <a:pt x="357" y="84"/>
                  </a:cubicBezTo>
                  <a:cubicBezTo>
                    <a:pt x="372" y="75"/>
                    <a:pt x="409" y="61"/>
                    <a:pt x="439" y="61"/>
                  </a:cubicBezTo>
                  <a:cubicBezTo>
                    <a:pt x="468" y="61"/>
                    <a:pt x="490" y="74"/>
                    <a:pt x="480" y="118"/>
                  </a:cubicBezTo>
                  <a:cubicBezTo>
                    <a:pt x="477" y="136"/>
                    <a:pt x="492" y="148"/>
                    <a:pt x="507" y="148"/>
                  </a:cubicBezTo>
                  <a:cubicBezTo>
                    <a:pt x="517" y="148"/>
                    <a:pt x="528" y="143"/>
                    <a:pt x="535" y="131"/>
                  </a:cubicBezTo>
                  <a:cubicBezTo>
                    <a:pt x="552" y="84"/>
                    <a:pt x="531" y="33"/>
                    <a:pt x="484" y="12"/>
                  </a:cubicBezTo>
                  <a:cubicBezTo>
                    <a:pt x="464" y="4"/>
                    <a:pt x="442" y="0"/>
                    <a:pt x="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9010873" y="16003"/>
              <a:ext cx="26566" cy="11797"/>
            </a:xfrm>
            <a:custGeom>
              <a:avLst/>
              <a:gdLst/>
              <a:ahLst/>
              <a:cxnLst/>
              <a:rect l="l" t="t" r="r" b="b"/>
              <a:pathLst>
                <a:path w="295" h="131" extrusionOk="0">
                  <a:moveTo>
                    <a:pt x="30" y="1"/>
                  </a:moveTo>
                  <a:cubicBezTo>
                    <a:pt x="1" y="1"/>
                    <a:pt x="1" y="47"/>
                    <a:pt x="30" y="47"/>
                  </a:cubicBezTo>
                  <a:cubicBezTo>
                    <a:pt x="68" y="47"/>
                    <a:pt x="107" y="56"/>
                    <a:pt x="145" y="73"/>
                  </a:cubicBezTo>
                  <a:cubicBezTo>
                    <a:pt x="162" y="81"/>
                    <a:pt x="175" y="85"/>
                    <a:pt x="191" y="98"/>
                  </a:cubicBezTo>
                  <a:cubicBezTo>
                    <a:pt x="208" y="107"/>
                    <a:pt x="225" y="119"/>
                    <a:pt x="247" y="128"/>
                  </a:cubicBezTo>
                  <a:cubicBezTo>
                    <a:pt x="251" y="130"/>
                    <a:pt x="255" y="131"/>
                    <a:pt x="259" y="131"/>
                  </a:cubicBezTo>
                  <a:cubicBezTo>
                    <a:pt x="282" y="131"/>
                    <a:pt x="295" y="103"/>
                    <a:pt x="281" y="81"/>
                  </a:cubicBezTo>
                  <a:cubicBezTo>
                    <a:pt x="247" y="52"/>
                    <a:pt x="204" y="26"/>
                    <a:pt x="162" y="13"/>
                  </a:cubicBezTo>
                  <a:cubicBezTo>
                    <a:pt x="141" y="9"/>
                    <a:pt x="119" y="5"/>
                    <a:pt x="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9082737" y="14472"/>
              <a:ext cx="10717" cy="19902"/>
            </a:xfrm>
            <a:custGeom>
              <a:avLst/>
              <a:gdLst/>
              <a:ahLst/>
              <a:cxnLst/>
              <a:rect l="l" t="t" r="r" b="b"/>
              <a:pathLst>
                <a:path w="119" h="221" extrusionOk="0">
                  <a:moveTo>
                    <a:pt x="22" y="0"/>
                  </a:moveTo>
                  <a:cubicBezTo>
                    <a:pt x="14" y="0"/>
                    <a:pt x="7" y="4"/>
                    <a:pt x="4" y="9"/>
                  </a:cubicBezTo>
                  <a:cubicBezTo>
                    <a:pt x="0" y="22"/>
                    <a:pt x="0" y="35"/>
                    <a:pt x="13" y="43"/>
                  </a:cubicBezTo>
                  <a:cubicBezTo>
                    <a:pt x="13" y="43"/>
                    <a:pt x="17" y="43"/>
                    <a:pt x="17" y="47"/>
                  </a:cubicBezTo>
                  <a:lnTo>
                    <a:pt x="21" y="52"/>
                  </a:lnTo>
                  <a:lnTo>
                    <a:pt x="34" y="64"/>
                  </a:lnTo>
                  <a:lnTo>
                    <a:pt x="34" y="69"/>
                  </a:lnTo>
                  <a:lnTo>
                    <a:pt x="38" y="73"/>
                  </a:lnTo>
                  <a:cubicBezTo>
                    <a:pt x="38" y="77"/>
                    <a:pt x="42" y="86"/>
                    <a:pt x="47" y="90"/>
                  </a:cubicBezTo>
                  <a:cubicBezTo>
                    <a:pt x="47" y="90"/>
                    <a:pt x="47" y="94"/>
                    <a:pt x="47" y="94"/>
                  </a:cubicBezTo>
                  <a:lnTo>
                    <a:pt x="51" y="107"/>
                  </a:lnTo>
                  <a:cubicBezTo>
                    <a:pt x="51" y="111"/>
                    <a:pt x="51" y="115"/>
                    <a:pt x="51" y="119"/>
                  </a:cubicBezTo>
                  <a:lnTo>
                    <a:pt x="51" y="128"/>
                  </a:lnTo>
                  <a:lnTo>
                    <a:pt x="51" y="149"/>
                  </a:lnTo>
                  <a:lnTo>
                    <a:pt x="51" y="153"/>
                  </a:lnTo>
                  <a:lnTo>
                    <a:pt x="51" y="162"/>
                  </a:lnTo>
                  <a:lnTo>
                    <a:pt x="51" y="166"/>
                  </a:lnTo>
                  <a:cubicBezTo>
                    <a:pt x="51" y="170"/>
                    <a:pt x="51" y="175"/>
                    <a:pt x="51" y="179"/>
                  </a:cubicBezTo>
                  <a:lnTo>
                    <a:pt x="51" y="183"/>
                  </a:lnTo>
                  <a:cubicBezTo>
                    <a:pt x="51" y="187"/>
                    <a:pt x="51" y="192"/>
                    <a:pt x="51" y="196"/>
                  </a:cubicBezTo>
                  <a:cubicBezTo>
                    <a:pt x="51" y="210"/>
                    <a:pt x="65" y="221"/>
                    <a:pt x="77" y="221"/>
                  </a:cubicBezTo>
                  <a:cubicBezTo>
                    <a:pt x="83" y="221"/>
                    <a:pt x="89" y="218"/>
                    <a:pt x="93" y="213"/>
                  </a:cubicBezTo>
                  <a:cubicBezTo>
                    <a:pt x="98" y="209"/>
                    <a:pt x="102" y="204"/>
                    <a:pt x="106" y="200"/>
                  </a:cubicBezTo>
                  <a:lnTo>
                    <a:pt x="106" y="200"/>
                  </a:lnTo>
                  <a:cubicBezTo>
                    <a:pt x="105" y="201"/>
                    <a:pt x="104" y="202"/>
                    <a:pt x="104" y="202"/>
                  </a:cubicBezTo>
                  <a:cubicBezTo>
                    <a:pt x="104" y="202"/>
                    <a:pt x="106" y="199"/>
                    <a:pt x="106" y="196"/>
                  </a:cubicBezTo>
                  <a:cubicBezTo>
                    <a:pt x="110" y="192"/>
                    <a:pt x="110" y="187"/>
                    <a:pt x="115" y="183"/>
                  </a:cubicBezTo>
                  <a:cubicBezTo>
                    <a:pt x="115" y="175"/>
                    <a:pt x="115" y="162"/>
                    <a:pt x="119" y="149"/>
                  </a:cubicBezTo>
                  <a:cubicBezTo>
                    <a:pt x="119" y="132"/>
                    <a:pt x="119" y="111"/>
                    <a:pt x="115" y="94"/>
                  </a:cubicBezTo>
                  <a:cubicBezTo>
                    <a:pt x="110" y="86"/>
                    <a:pt x="106" y="77"/>
                    <a:pt x="102" y="64"/>
                  </a:cubicBezTo>
                  <a:cubicBezTo>
                    <a:pt x="98" y="60"/>
                    <a:pt x="93" y="56"/>
                    <a:pt x="89" y="52"/>
                  </a:cubicBezTo>
                  <a:lnTo>
                    <a:pt x="85" y="47"/>
                  </a:lnTo>
                  <a:cubicBezTo>
                    <a:pt x="85" y="43"/>
                    <a:pt x="81" y="43"/>
                    <a:pt x="81" y="39"/>
                  </a:cubicBezTo>
                  <a:cubicBezTo>
                    <a:pt x="76" y="30"/>
                    <a:pt x="68" y="26"/>
                    <a:pt x="59" y="18"/>
                  </a:cubicBezTo>
                  <a:lnTo>
                    <a:pt x="51" y="13"/>
                  </a:lnTo>
                  <a:lnTo>
                    <a:pt x="47" y="9"/>
                  </a:lnTo>
                  <a:lnTo>
                    <a:pt x="34" y="5"/>
                  </a:lnTo>
                  <a:cubicBezTo>
                    <a:pt x="31" y="2"/>
                    <a:pt x="26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9135328" y="-7051"/>
              <a:ext cx="69342" cy="144268"/>
            </a:xfrm>
            <a:custGeom>
              <a:avLst/>
              <a:gdLst/>
              <a:ahLst/>
              <a:cxnLst/>
              <a:rect l="l" t="t" r="r" b="b"/>
              <a:pathLst>
                <a:path w="770" h="1602" extrusionOk="0">
                  <a:moveTo>
                    <a:pt x="238" y="1"/>
                  </a:moveTo>
                  <a:cubicBezTo>
                    <a:pt x="154" y="1"/>
                    <a:pt x="73" y="27"/>
                    <a:pt x="14" y="95"/>
                  </a:cubicBezTo>
                  <a:cubicBezTo>
                    <a:pt x="1" y="112"/>
                    <a:pt x="13" y="131"/>
                    <a:pt x="29" y="131"/>
                  </a:cubicBezTo>
                  <a:cubicBezTo>
                    <a:pt x="34" y="131"/>
                    <a:pt x="39" y="129"/>
                    <a:pt x="44" y="125"/>
                  </a:cubicBezTo>
                  <a:cubicBezTo>
                    <a:pt x="97" y="73"/>
                    <a:pt x="165" y="53"/>
                    <a:pt x="235" y="53"/>
                  </a:cubicBezTo>
                  <a:cubicBezTo>
                    <a:pt x="320" y="53"/>
                    <a:pt x="408" y="83"/>
                    <a:pt x="481" y="125"/>
                  </a:cubicBezTo>
                  <a:cubicBezTo>
                    <a:pt x="557" y="163"/>
                    <a:pt x="621" y="227"/>
                    <a:pt x="663" y="303"/>
                  </a:cubicBezTo>
                  <a:cubicBezTo>
                    <a:pt x="693" y="392"/>
                    <a:pt x="697" y="490"/>
                    <a:pt x="671" y="579"/>
                  </a:cubicBezTo>
                  <a:cubicBezTo>
                    <a:pt x="625" y="753"/>
                    <a:pt x="561" y="923"/>
                    <a:pt x="481" y="1084"/>
                  </a:cubicBezTo>
                  <a:cubicBezTo>
                    <a:pt x="442" y="1164"/>
                    <a:pt x="404" y="1241"/>
                    <a:pt x="362" y="1321"/>
                  </a:cubicBezTo>
                  <a:cubicBezTo>
                    <a:pt x="315" y="1402"/>
                    <a:pt x="273" y="1482"/>
                    <a:pt x="239" y="1563"/>
                  </a:cubicBezTo>
                  <a:cubicBezTo>
                    <a:pt x="233" y="1584"/>
                    <a:pt x="249" y="1601"/>
                    <a:pt x="266" y="1601"/>
                  </a:cubicBezTo>
                  <a:cubicBezTo>
                    <a:pt x="273" y="1601"/>
                    <a:pt x="280" y="1599"/>
                    <a:pt x="286" y="1593"/>
                  </a:cubicBezTo>
                  <a:cubicBezTo>
                    <a:pt x="349" y="1508"/>
                    <a:pt x="404" y="1415"/>
                    <a:pt x="447" y="1317"/>
                  </a:cubicBezTo>
                  <a:cubicBezTo>
                    <a:pt x="498" y="1215"/>
                    <a:pt x="548" y="1113"/>
                    <a:pt x="591" y="1007"/>
                  </a:cubicBezTo>
                  <a:cubicBezTo>
                    <a:pt x="667" y="829"/>
                    <a:pt x="769" y="621"/>
                    <a:pt x="752" y="418"/>
                  </a:cubicBezTo>
                  <a:cubicBezTo>
                    <a:pt x="739" y="235"/>
                    <a:pt x="599" y="108"/>
                    <a:pt x="438" y="45"/>
                  </a:cubicBezTo>
                  <a:cubicBezTo>
                    <a:pt x="376" y="18"/>
                    <a:pt x="306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9154780" y="25279"/>
              <a:ext cx="14679" cy="53403"/>
            </a:xfrm>
            <a:custGeom>
              <a:avLst/>
              <a:gdLst/>
              <a:ahLst/>
              <a:cxnLst/>
              <a:rect l="l" t="t" r="r" b="b"/>
              <a:pathLst>
                <a:path w="163" h="593" extrusionOk="0">
                  <a:moveTo>
                    <a:pt x="82" y="1"/>
                  </a:moveTo>
                  <a:cubicBezTo>
                    <a:pt x="67" y="1"/>
                    <a:pt x="52" y="16"/>
                    <a:pt x="61" y="33"/>
                  </a:cubicBezTo>
                  <a:cubicBezTo>
                    <a:pt x="99" y="118"/>
                    <a:pt x="112" y="207"/>
                    <a:pt x="103" y="301"/>
                  </a:cubicBezTo>
                  <a:cubicBezTo>
                    <a:pt x="91" y="390"/>
                    <a:pt x="61" y="479"/>
                    <a:pt x="10" y="555"/>
                  </a:cubicBezTo>
                  <a:cubicBezTo>
                    <a:pt x="0" y="571"/>
                    <a:pt x="18" y="592"/>
                    <a:pt x="34" y="592"/>
                  </a:cubicBezTo>
                  <a:cubicBezTo>
                    <a:pt x="39" y="592"/>
                    <a:pt x="44" y="590"/>
                    <a:pt x="48" y="585"/>
                  </a:cubicBezTo>
                  <a:cubicBezTo>
                    <a:pt x="112" y="504"/>
                    <a:pt x="150" y="407"/>
                    <a:pt x="154" y="305"/>
                  </a:cubicBezTo>
                  <a:cubicBezTo>
                    <a:pt x="163" y="254"/>
                    <a:pt x="159" y="203"/>
                    <a:pt x="150" y="156"/>
                  </a:cubicBezTo>
                  <a:cubicBezTo>
                    <a:pt x="142" y="105"/>
                    <a:pt x="125" y="55"/>
                    <a:pt x="99" y="12"/>
                  </a:cubicBezTo>
                  <a:cubicBezTo>
                    <a:pt x="95" y="4"/>
                    <a:pt x="88" y="1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9226643" y="182243"/>
              <a:ext cx="108967" cy="39984"/>
            </a:xfrm>
            <a:custGeom>
              <a:avLst/>
              <a:gdLst/>
              <a:ahLst/>
              <a:cxnLst/>
              <a:rect l="l" t="t" r="r" b="b"/>
              <a:pathLst>
                <a:path w="1210" h="444" extrusionOk="0">
                  <a:moveTo>
                    <a:pt x="922" y="1"/>
                  </a:moveTo>
                  <a:cubicBezTo>
                    <a:pt x="905" y="1"/>
                    <a:pt x="887" y="2"/>
                    <a:pt x="871" y="4"/>
                  </a:cubicBezTo>
                  <a:cubicBezTo>
                    <a:pt x="722" y="17"/>
                    <a:pt x="591" y="84"/>
                    <a:pt x="463" y="157"/>
                  </a:cubicBezTo>
                  <a:cubicBezTo>
                    <a:pt x="315" y="237"/>
                    <a:pt x="162" y="318"/>
                    <a:pt x="18" y="407"/>
                  </a:cubicBezTo>
                  <a:cubicBezTo>
                    <a:pt x="0" y="418"/>
                    <a:pt x="9" y="444"/>
                    <a:pt x="28" y="444"/>
                  </a:cubicBezTo>
                  <a:cubicBezTo>
                    <a:pt x="32" y="444"/>
                    <a:pt x="35" y="443"/>
                    <a:pt x="39" y="441"/>
                  </a:cubicBezTo>
                  <a:cubicBezTo>
                    <a:pt x="256" y="335"/>
                    <a:pt x="463" y="195"/>
                    <a:pt x="692" y="110"/>
                  </a:cubicBezTo>
                  <a:cubicBezTo>
                    <a:pt x="754" y="86"/>
                    <a:pt x="826" y="67"/>
                    <a:pt x="895" y="67"/>
                  </a:cubicBezTo>
                  <a:cubicBezTo>
                    <a:pt x="935" y="67"/>
                    <a:pt x="975" y="73"/>
                    <a:pt x="1010" y="89"/>
                  </a:cubicBezTo>
                  <a:cubicBezTo>
                    <a:pt x="1100" y="123"/>
                    <a:pt x="1142" y="233"/>
                    <a:pt x="1049" y="292"/>
                  </a:cubicBezTo>
                  <a:cubicBezTo>
                    <a:pt x="1027" y="305"/>
                    <a:pt x="1032" y="352"/>
                    <a:pt x="1066" y="352"/>
                  </a:cubicBezTo>
                  <a:cubicBezTo>
                    <a:pt x="1172" y="343"/>
                    <a:pt x="1210" y="216"/>
                    <a:pt x="1167" y="127"/>
                  </a:cubicBezTo>
                  <a:cubicBezTo>
                    <a:pt x="1124" y="33"/>
                    <a:pt x="1020" y="1"/>
                    <a:pt x="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9292653" y="212321"/>
              <a:ext cx="14679" cy="16660"/>
            </a:xfrm>
            <a:custGeom>
              <a:avLst/>
              <a:gdLst/>
              <a:ahLst/>
              <a:cxnLst/>
              <a:rect l="l" t="t" r="r" b="b"/>
              <a:pathLst>
                <a:path w="163" h="185" extrusionOk="0">
                  <a:moveTo>
                    <a:pt x="36" y="1"/>
                  </a:moveTo>
                  <a:lnTo>
                    <a:pt x="23" y="5"/>
                  </a:lnTo>
                  <a:cubicBezTo>
                    <a:pt x="0" y="5"/>
                    <a:pt x="8" y="45"/>
                    <a:pt x="28" y="45"/>
                  </a:cubicBezTo>
                  <a:cubicBezTo>
                    <a:pt x="30" y="45"/>
                    <a:pt x="33" y="45"/>
                    <a:pt x="36" y="43"/>
                  </a:cubicBezTo>
                  <a:lnTo>
                    <a:pt x="70" y="43"/>
                  </a:lnTo>
                  <a:lnTo>
                    <a:pt x="82" y="52"/>
                  </a:lnTo>
                  <a:lnTo>
                    <a:pt x="91" y="56"/>
                  </a:lnTo>
                  <a:lnTo>
                    <a:pt x="95" y="64"/>
                  </a:lnTo>
                  <a:lnTo>
                    <a:pt x="99" y="64"/>
                  </a:lnTo>
                  <a:lnTo>
                    <a:pt x="104" y="73"/>
                  </a:lnTo>
                  <a:lnTo>
                    <a:pt x="104" y="81"/>
                  </a:lnTo>
                  <a:cubicBezTo>
                    <a:pt x="104" y="86"/>
                    <a:pt x="104" y="90"/>
                    <a:pt x="104" y="90"/>
                  </a:cubicBezTo>
                  <a:lnTo>
                    <a:pt x="104" y="103"/>
                  </a:lnTo>
                  <a:cubicBezTo>
                    <a:pt x="104" y="103"/>
                    <a:pt x="104" y="103"/>
                    <a:pt x="104" y="107"/>
                  </a:cubicBezTo>
                  <a:cubicBezTo>
                    <a:pt x="104" y="107"/>
                    <a:pt x="104" y="107"/>
                    <a:pt x="104" y="111"/>
                  </a:cubicBezTo>
                  <a:cubicBezTo>
                    <a:pt x="104" y="115"/>
                    <a:pt x="99" y="115"/>
                    <a:pt x="99" y="119"/>
                  </a:cubicBezTo>
                  <a:cubicBezTo>
                    <a:pt x="99" y="124"/>
                    <a:pt x="99" y="124"/>
                    <a:pt x="99" y="128"/>
                  </a:cubicBezTo>
                  <a:lnTo>
                    <a:pt x="95" y="132"/>
                  </a:lnTo>
                  <a:lnTo>
                    <a:pt x="95" y="136"/>
                  </a:lnTo>
                  <a:lnTo>
                    <a:pt x="87" y="145"/>
                  </a:lnTo>
                  <a:cubicBezTo>
                    <a:pt x="78" y="153"/>
                    <a:pt x="78" y="166"/>
                    <a:pt x="87" y="175"/>
                  </a:cubicBezTo>
                  <a:cubicBezTo>
                    <a:pt x="93" y="181"/>
                    <a:pt x="101" y="185"/>
                    <a:pt x="109" y="185"/>
                  </a:cubicBezTo>
                  <a:cubicBezTo>
                    <a:pt x="111" y="185"/>
                    <a:pt x="114" y="184"/>
                    <a:pt x="116" y="183"/>
                  </a:cubicBezTo>
                  <a:cubicBezTo>
                    <a:pt x="146" y="158"/>
                    <a:pt x="163" y="124"/>
                    <a:pt x="159" y="86"/>
                  </a:cubicBezTo>
                  <a:cubicBezTo>
                    <a:pt x="150" y="47"/>
                    <a:pt x="121" y="13"/>
                    <a:pt x="82" y="5"/>
                  </a:cubicBezTo>
                  <a:cubicBezTo>
                    <a:pt x="74" y="1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9302199" y="295081"/>
              <a:ext cx="20082" cy="17201"/>
            </a:xfrm>
            <a:custGeom>
              <a:avLst/>
              <a:gdLst/>
              <a:ahLst/>
              <a:cxnLst/>
              <a:rect l="l" t="t" r="r" b="b"/>
              <a:pathLst>
                <a:path w="223" h="191" extrusionOk="0">
                  <a:moveTo>
                    <a:pt x="99" y="0"/>
                  </a:moveTo>
                  <a:cubicBezTo>
                    <a:pt x="92" y="0"/>
                    <a:pt x="85" y="1"/>
                    <a:pt x="78" y="2"/>
                  </a:cubicBezTo>
                  <a:cubicBezTo>
                    <a:pt x="53" y="6"/>
                    <a:pt x="27" y="19"/>
                    <a:pt x="10" y="36"/>
                  </a:cubicBezTo>
                  <a:cubicBezTo>
                    <a:pt x="0" y="53"/>
                    <a:pt x="11" y="70"/>
                    <a:pt x="27" y="70"/>
                  </a:cubicBezTo>
                  <a:cubicBezTo>
                    <a:pt x="31" y="70"/>
                    <a:pt x="36" y="68"/>
                    <a:pt x="40" y="66"/>
                  </a:cubicBezTo>
                  <a:cubicBezTo>
                    <a:pt x="53" y="53"/>
                    <a:pt x="74" y="49"/>
                    <a:pt x="91" y="49"/>
                  </a:cubicBezTo>
                  <a:lnTo>
                    <a:pt x="104" y="49"/>
                  </a:lnTo>
                  <a:cubicBezTo>
                    <a:pt x="108" y="49"/>
                    <a:pt x="116" y="53"/>
                    <a:pt x="121" y="53"/>
                  </a:cubicBezTo>
                  <a:lnTo>
                    <a:pt x="125" y="53"/>
                  </a:lnTo>
                  <a:lnTo>
                    <a:pt x="129" y="57"/>
                  </a:lnTo>
                  <a:lnTo>
                    <a:pt x="138" y="62"/>
                  </a:lnTo>
                  <a:cubicBezTo>
                    <a:pt x="142" y="66"/>
                    <a:pt x="146" y="70"/>
                    <a:pt x="150" y="74"/>
                  </a:cubicBezTo>
                  <a:cubicBezTo>
                    <a:pt x="150" y="78"/>
                    <a:pt x="150" y="78"/>
                    <a:pt x="155" y="83"/>
                  </a:cubicBezTo>
                  <a:lnTo>
                    <a:pt x="159" y="87"/>
                  </a:lnTo>
                  <a:lnTo>
                    <a:pt x="159" y="91"/>
                  </a:lnTo>
                  <a:cubicBezTo>
                    <a:pt x="159" y="95"/>
                    <a:pt x="159" y="104"/>
                    <a:pt x="163" y="108"/>
                  </a:cubicBezTo>
                  <a:lnTo>
                    <a:pt x="163" y="112"/>
                  </a:lnTo>
                  <a:lnTo>
                    <a:pt x="163" y="117"/>
                  </a:lnTo>
                  <a:lnTo>
                    <a:pt x="163" y="134"/>
                  </a:lnTo>
                  <a:lnTo>
                    <a:pt x="163" y="138"/>
                  </a:lnTo>
                  <a:lnTo>
                    <a:pt x="163" y="146"/>
                  </a:lnTo>
                  <a:cubicBezTo>
                    <a:pt x="159" y="151"/>
                    <a:pt x="159" y="159"/>
                    <a:pt x="155" y="168"/>
                  </a:cubicBezTo>
                  <a:cubicBezTo>
                    <a:pt x="155" y="176"/>
                    <a:pt x="163" y="185"/>
                    <a:pt x="171" y="189"/>
                  </a:cubicBezTo>
                  <a:cubicBezTo>
                    <a:pt x="174" y="190"/>
                    <a:pt x="177" y="191"/>
                    <a:pt x="180" y="191"/>
                  </a:cubicBezTo>
                  <a:cubicBezTo>
                    <a:pt x="187" y="191"/>
                    <a:pt x="194" y="188"/>
                    <a:pt x="197" y="185"/>
                  </a:cubicBezTo>
                  <a:cubicBezTo>
                    <a:pt x="214" y="168"/>
                    <a:pt x="222" y="146"/>
                    <a:pt x="222" y="121"/>
                  </a:cubicBezTo>
                  <a:cubicBezTo>
                    <a:pt x="222" y="100"/>
                    <a:pt x="214" y="74"/>
                    <a:pt x="201" y="57"/>
                  </a:cubicBezTo>
                  <a:cubicBezTo>
                    <a:pt x="179" y="21"/>
                    <a:pt x="139" y="0"/>
                    <a:pt x="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9295264" y="311020"/>
              <a:ext cx="104914" cy="96809"/>
            </a:xfrm>
            <a:custGeom>
              <a:avLst/>
              <a:gdLst/>
              <a:ahLst/>
              <a:cxnLst/>
              <a:rect l="l" t="t" r="r" b="b"/>
              <a:pathLst>
                <a:path w="1165" h="1075" extrusionOk="0">
                  <a:moveTo>
                    <a:pt x="737" y="0"/>
                  </a:moveTo>
                  <a:cubicBezTo>
                    <a:pt x="721" y="0"/>
                    <a:pt x="705" y="26"/>
                    <a:pt x="719" y="37"/>
                  </a:cubicBezTo>
                  <a:cubicBezTo>
                    <a:pt x="842" y="135"/>
                    <a:pt x="987" y="245"/>
                    <a:pt x="1012" y="410"/>
                  </a:cubicBezTo>
                  <a:cubicBezTo>
                    <a:pt x="1033" y="563"/>
                    <a:pt x="919" y="695"/>
                    <a:pt x="808" y="784"/>
                  </a:cubicBezTo>
                  <a:cubicBezTo>
                    <a:pt x="645" y="915"/>
                    <a:pt x="443" y="985"/>
                    <a:pt x="237" y="985"/>
                  </a:cubicBezTo>
                  <a:cubicBezTo>
                    <a:pt x="176" y="985"/>
                    <a:pt x="114" y="979"/>
                    <a:pt x="53" y="966"/>
                  </a:cubicBezTo>
                  <a:cubicBezTo>
                    <a:pt x="50" y="965"/>
                    <a:pt x="48" y="965"/>
                    <a:pt x="45" y="965"/>
                  </a:cubicBezTo>
                  <a:cubicBezTo>
                    <a:pt x="9" y="965"/>
                    <a:pt x="1" y="1014"/>
                    <a:pt x="36" y="1030"/>
                  </a:cubicBezTo>
                  <a:cubicBezTo>
                    <a:pt x="115" y="1061"/>
                    <a:pt x="198" y="1075"/>
                    <a:pt x="282" y="1075"/>
                  </a:cubicBezTo>
                  <a:cubicBezTo>
                    <a:pt x="440" y="1075"/>
                    <a:pt x="601" y="1025"/>
                    <a:pt x="736" y="945"/>
                  </a:cubicBezTo>
                  <a:cubicBezTo>
                    <a:pt x="944" y="822"/>
                    <a:pt x="1165" y="589"/>
                    <a:pt x="1059" y="334"/>
                  </a:cubicBezTo>
                  <a:cubicBezTo>
                    <a:pt x="999" y="186"/>
                    <a:pt x="872" y="92"/>
                    <a:pt x="745" y="3"/>
                  </a:cubicBezTo>
                  <a:cubicBezTo>
                    <a:pt x="742" y="1"/>
                    <a:pt x="739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9326513" y="352896"/>
              <a:ext cx="34221" cy="31429"/>
            </a:xfrm>
            <a:custGeom>
              <a:avLst/>
              <a:gdLst/>
              <a:ahLst/>
              <a:cxnLst/>
              <a:rect l="l" t="t" r="r" b="b"/>
              <a:pathLst>
                <a:path w="380" h="349" extrusionOk="0">
                  <a:moveTo>
                    <a:pt x="354" y="1"/>
                  </a:moveTo>
                  <a:cubicBezTo>
                    <a:pt x="346" y="1"/>
                    <a:pt x="337" y="6"/>
                    <a:pt x="334" y="18"/>
                  </a:cubicBezTo>
                  <a:cubicBezTo>
                    <a:pt x="313" y="85"/>
                    <a:pt x="275" y="149"/>
                    <a:pt x="224" y="200"/>
                  </a:cubicBezTo>
                  <a:cubicBezTo>
                    <a:pt x="198" y="221"/>
                    <a:pt x="169" y="242"/>
                    <a:pt x="135" y="259"/>
                  </a:cubicBezTo>
                  <a:cubicBezTo>
                    <a:pt x="101" y="272"/>
                    <a:pt x="67" y="285"/>
                    <a:pt x="33" y="297"/>
                  </a:cubicBezTo>
                  <a:cubicBezTo>
                    <a:pt x="0" y="302"/>
                    <a:pt x="3" y="349"/>
                    <a:pt x="37" y="349"/>
                  </a:cubicBezTo>
                  <a:cubicBezTo>
                    <a:pt x="38" y="349"/>
                    <a:pt x="40" y="349"/>
                    <a:pt x="41" y="348"/>
                  </a:cubicBezTo>
                  <a:cubicBezTo>
                    <a:pt x="126" y="340"/>
                    <a:pt x="203" y="302"/>
                    <a:pt x="262" y="242"/>
                  </a:cubicBezTo>
                  <a:cubicBezTo>
                    <a:pt x="326" y="187"/>
                    <a:pt x="364" y="111"/>
                    <a:pt x="377" y="30"/>
                  </a:cubicBezTo>
                  <a:cubicBezTo>
                    <a:pt x="379" y="12"/>
                    <a:pt x="366" y="1"/>
                    <a:pt x="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38" name="Google Shape;1938;p6"/>
          <p:cNvGrpSpPr/>
          <p:nvPr/>
        </p:nvGrpSpPr>
        <p:grpSpPr>
          <a:xfrm rot="1250124">
            <a:off x="7848692" y="-356325"/>
            <a:ext cx="2498609" cy="1800674"/>
            <a:chOff x="7327360" y="-243548"/>
            <a:chExt cx="2746343" cy="1979209"/>
          </a:xfrm>
        </p:grpSpPr>
        <p:sp>
          <p:nvSpPr>
            <p:cNvPr id="1939" name="Google Shape;1939;p6"/>
            <p:cNvSpPr/>
            <p:nvPr/>
          </p:nvSpPr>
          <p:spPr>
            <a:xfrm rot="-386426" flipH="1">
              <a:off x="9677715" y="915544"/>
              <a:ext cx="133694" cy="244174"/>
            </a:xfrm>
            <a:custGeom>
              <a:avLst/>
              <a:gdLst/>
              <a:ahLst/>
              <a:cxnLst/>
              <a:rect l="l" t="t" r="r" b="b"/>
              <a:pathLst>
                <a:path w="1244" h="2272" extrusionOk="0">
                  <a:moveTo>
                    <a:pt x="1167" y="0"/>
                  </a:moveTo>
                  <a:lnTo>
                    <a:pt x="1167" y="0"/>
                  </a:lnTo>
                  <a:cubicBezTo>
                    <a:pt x="231" y="542"/>
                    <a:pt x="1" y="2272"/>
                    <a:pt x="1" y="2272"/>
                  </a:cubicBezTo>
                  <a:cubicBezTo>
                    <a:pt x="1" y="2272"/>
                    <a:pt x="608" y="1604"/>
                    <a:pt x="926" y="1155"/>
                  </a:cubicBezTo>
                  <a:cubicBezTo>
                    <a:pt x="1243" y="706"/>
                    <a:pt x="1167" y="0"/>
                    <a:pt x="1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940" name="Google Shape;1940;p6"/>
            <p:cNvGrpSpPr/>
            <p:nvPr/>
          </p:nvGrpSpPr>
          <p:grpSpPr>
            <a:xfrm flipH="1">
              <a:off x="8762645" y="820865"/>
              <a:ext cx="443836" cy="914796"/>
              <a:chOff x="94677" y="156138"/>
              <a:chExt cx="577310" cy="1189901"/>
            </a:xfrm>
          </p:grpSpPr>
          <p:sp>
            <p:nvSpPr>
              <p:cNvPr id="1941" name="Google Shape;1941;p6"/>
              <p:cNvSpPr/>
              <p:nvPr/>
            </p:nvSpPr>
            <p:spPr>
              <a:xfrm rot="386461">
                <a:off x="243877" y="907533"/>
                <a:ext cx="411004" cy="328105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347" extrusionOk="0">
                    <a:moveTo>
                      <a:pt x="602" y="1"/>
                    </a:moveTo>
                    <a:cubicBezTo>
                      <a:pt x="360" y="1"/>
                      <a:pt x="1" y="87"/>
                      <a:pt x="321" y="760"/>
                    </a:cubicBezTo>
                    <a:cubicBezTo>
                      <a:pt x="594" y="1329"/>
                      <a:pt x="983" y="1838"/>
                      <a:pt x="1465" y="2249"/>
                    </a:cubicBezTo>
                    <a:cubicBezTo>
                      <a:pt x="1541" y="2310"/>
                      <a:pt x="1635" y="2347"/>
                      <a:pt x="1713" y="2347"/>
                    </a:cubicBezTo>
                    <a:cubicBezTo>
                      <a:pt x="1831" y="2347"/>
                      <a:pt x="1917" y="2264"/>
                      <a:pt x="1864" y="2057"/>
                    </a:cubicBezTo>
                    <a:lnTo>
                      <a:pt x="1864" y="2057"/>
                    </a:lnTo>
                    <a:cubicBezTo>
                      <a:pt x="2008" y="2137"/>
                      <a:pt x="2131" y="2174"/>
                      <a:pt x="2226" y="2174"/>
                    </a:cubicBezTo>
                    <a:cubicBezTo>
                      <a:pt x="2457" y="2174"/>
                      <a:pt x="2525" y="1960"/>
                      <a:pt x="2335" y="1630"/>
                    </a:cubicBezTo>
                    <a:lnTo>
                      <a:pt x="2335" y="1630"/>
                    </a:lnTo>
                    <a:cubicBezTo>
                      <a:pt x="2393" y="1653"/>
                      <a:pt x="2446" y="1664"/>
                      <a:pt x="2495" y="1664"/>
                    </a:cubicBezTo>
                    <a:cubicBezTo>
                      <a:pt x="2831" y="1664"/>
                      <a:pt x="2939" y="1175"/>
                      <a:pt x="2538" y="941"/>
                    </a:cubicBezTo>
                    <a:cubicBezTo>
                      <a:pt x="2663" y="919"/>
                      <a:pt x="2861" y="700"/>
                      <a:pt x="2335" y="448"/>
                    </a:cubicBezTo>
                    <a:cubicBezTo>
                      <a:pt x="1821" y="207"/>
                      <a:pt x="1262" y="54"/>
                      <a:pt x="698" y="5"/>
                    </a:cubicBezTo>
                    <a:cubicBezTo>
                      <a:pt x="671" y="3"/>
                      <a:pt x="638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2" name="Google Shape;1942;p6"/>
              <p:cNvSpPr/>
              <p:nvPr/>
            </p:nvSpPr>
            <p:spPr>
              <a:xfrm rot="386461">
                <a:off x="255843" y="893751"/>
                <a:ext cx="292456" cy="239193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1711" extrusionOk="0">
                    <a:moveTo>
                      <a:pt x="262" y="1"/>
                    </a:moveTo>
                    <a:cubicBezTo>
                      <a:pt x="137" y="1"/>
                      <a:pt x="0" y="51"/>
                      <a:pt x="88" y="298"/>
                    </a:cubicBezTo>
                    <a:cubicBezTo>
                      <a:pt x="231" y="709"/>
                      <a:pt x="745" y="1398"/>
                      <a:pt x="1139" y="1710"/>
                    </a:cubicBezTo>
                    <a:cubicBezTo>
                      <a:pt x="756" y="1322"/>
                      <a:pt x="499" y="572"/>
                      <a:pt x="499" y="572"/>
                    </a:cubicBezTo>
                    <a:lnTo>
                      <a:pt x="499" y="572"/>
                    </a:lnTo>
                    <a:cubicBezTo>
                      <a:pt x="499" y="572"/>
                      <a:pt x="1188" y="1371"/>
                      <a:pt x="1730" y="1634"/>
                    </a:cubicBezTo>
                    <a:cubicBezTo>
                      <a:pt x="1686" y="1579"/>
                      <a:pt x="1068" y="993"/>
                      <a:pt x="657" y="479"/>
                    </a:cubicBezTo>
                    <a:lnTo>
                      <a:pt x="657" y="479"/>
                    </a:lnTo>
                    <a:cubicBezTo>
                      <a:pt x="658" y="479"/>
                      <a:pt x="1024" y="627"/>
                      <a:pt x="2092" y="1168"/>
                    </a:cubicBezTo>
                    <a:cubicBezTo>
                      <a:pt x="2053" y="1125"/>
                      <a:pt x="1188" y="517"/>
                      <a:pt x="652" y="314"/>
                    </a:cubicBezTo>
                    <a:cubicBezTo>
                      <a:pt x="666" y="313"/>
                      <a:pt x="684" y="312"/>
                      <a:pt x="709" y="312"/>
                    </a:cubicBezTo>
                    <a:cubicBezTo>
                      <a:pt x="853" y="312"/>
                      <a:pt x="1205" y="354"/>
                      <a:pt x="1977" y="621"/>
                    </a:cubicBezTo>
                    <a:cubicBezTo>
                      <a:pt x="1708" y="375"/>
                      <a:pt x="428" y="24"/>
                      <a:pt x="428" y="24"/>
                    </a:cubicBezTo>
                    <a:cubicBezTo>
                      <a:pt x="428" y="24"/>
                      <a:pt x="347" y="1"/>
                      <a:pt x="2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3" name="Google Shape;1943;p6"/>
              <p:cNvSpPr/>
              <p:nvPr/>
            </p:nvSpPr>
            <p:spPr>
              <a:xfrm rot="386461">
                <a:off x="228464" y="915567"/>
                <a:ext cx="324330" cy="38332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742" extrusionOk="0">
                    <a:moveTo>
                      <a:pt x="340" y="1"/>
                    </a:moveTo>
                    <a:cubicBezTo>
                      <a:pt x="163" y="1"/>
                      <a:pt x="0" y="131"/>
                      <a:pt x="17" y="641"/>
                    </a:cubicBezTo>
                    <a:cubicBezTo>
                      <a:pt x="28" y="1276"/>
                      <a:pt x="175" y="1894"/>
                      <a:pt x="444" y="2469"/>
                    </a:cubicBezTo>
                    <a:cubicBezTo>
                      <a:pt x="504" y="2589"/>
                      <a:pt x="613" y="2680"/>
                      <a:pt x="710" y="2680"/>
                    </a:cubicBezTo>
                    <a:cubicBezTo>
                      <a:pt x="789" y="2680"/>
                      <a:pt x="860" y="2619"/>
                      <a:pt x="887" y="2463"/>
                    </a:cubicBezTo>
                    <a:cubicBezTo>
                      <a:pt x="1028" y="2652"/>
                      <a:pt x="1166" y="2741"/>
                      <a:pt x="1276" y="2741"/>
                    </a:cubicBezTo>
                    <a:cubicBezTo>
                      <a:pt x="1426" y="2741"/>
                      <a:pt x="1521" y="2574"/>
                      <a:pt x="1489" y="2266"/>
                    </a:cubicBezTo>
                    <a:lnTo>
                      <a:pt x="1489" y="2266"/>
                    </a:lnTo>
                    <a:cubicBezTo>
                      <a:pt x="1573" y="2353"/>
                      <a:pt x="1663" y="2389"/>
                      <a:pt x="1746" y="2389"/>
                    </a:cubicBezTo>
                    <a:cubicBezTo>
                      <a:pt x="2001" y="2389"/>
                      <a:pt x="2196" y="2045"/>
                      <a:pt x="1965" y="1719"/>
                    </a:cubicBezTo>
                    <a:lnTo>
                      <a:pt x="1965" y="1719"/>
                    </a:lnTo>
                    <a:cubicBezTo>
                      <a:pt x="1976" y="1721"/>
                      <a:pt x="1987" y="1723"/>
                      <a:pt x="2000" y="1723"/>
                    </a:cubicBezTo>
                    <a:cubicBezTo>
                      <a:pt x="2124" y="1723"/>
                      <a:pt x="2320" y="1591"/>
                      <a:pt x="1976" y="1183"/>
                    </a:cubicBezTo>
                    <a:cubicBezTo>
                      <a:pt x="1604" y="750"/>
                      <a:pt x="1161" y="383"/>
                      <a:pt x="668" y="104"/>
                    </a:cubicBezTo>
                    <a:cubicBezTo>
                      <a:pt x="588" y="62"/>
                      <a:pt x="461" y="1"/>
                      <a:pt x="340" y="1"/>
                    </a:cubicBezTo>
                    <a:close/>
                  </a:path>
                </a:pathLst>
              </a:custGeom>
              <a:solidFill>
                <a:srgbClr val="FFE9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4" name="Google Shape;1944;p6"/>
              <p:cNvSpPr/>
              <p:nvPr/>
            </p:nvSpPr>
            <p:spPr>
              <a:xfrm rot="386461">
                <a:off x="237428" y="890529"/>
                <a:ext cx="226612" cy="296510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2121" extrusionOk="0">
                    <a:moveTo>
                      <a:pt x="199" y="1"/>
                    </a:moveTo>
                    <a:cubicBezTo>
                      <a:pt x="120" y="1"/>
                      <a:pt x="51" y="53"/>
                      <a:pt x="38" y="226"/>
                    </a:cubicBezTo>
                    <a:cubicBezTo>
                      <a:pt x="0" y="659"/>
                      <a:pt x="181" y="1502"/>
                      <a:pt x="411" y="1945"/>
                    </a:cubicBezTo>
                    <a:cubicBezTo>
                      <a:pt x="225" y="1436"/>
                      <a:pt x="301" y="642"/>
                      <a:pt x="301" y="642"/>
                    </a:cubicBezTo>
                    <a:lnTo>
                      <a:pt x="301" y="642"/>
                    </a:lnTo>
                    <a:cubicBezTo>
                      <a:pt x="301" y="642"/>
                      <a:pt x="597" y="1655"/>
                      <a:pt x="985" y="2120"/>
                    </a:cubicBezTo>
                    <a:cubicBezTo>
                      <a:pt x="964" y="2055"/>
                      <a:pt x="641" y="1266"/>
                      <a:pt x="482" y="626"/>
                    </a:cubicBezTo>
                    <a:lnTo>
                      <a:pt x="482" y="626"/>
                    </a:lnTo>
                    <a:cubicBezTo>
                      <a:pt x="482" y="626"/>
                      <a:pt x="750" y="911"/>
                      <a:pt x="1500" y="1847"/>
                    </a:cubicBezTo>
                    <a:cubicBezTo>
                      <a:pt x="1483" y="1797"/>
                      <a:pt x="942" y="889"/>
                      <a:pt x="542" y="478"/>
                    </a:cubicBezTo>
                    <a:lnTo>
                      <a:pt x="542" y="478"/>
                    </a:lnTo>
                    <a:cubicBezTo>
                      <a:pt x="630" y="511"/>
                      <a:pt x="925" y="642"/>
                      <a:pt x="1620" y="1299"/>
                    </a:cubicBezTo>
                    <a:cubicBezTo>
                      <a:pt x="1483" y="971"/>
                      <a:pt x="460" y="122"/>
                      <a:pt x="460" y="122"/>
                    </a:cubicBezTo>
                    <a:cubicBezTo>
                      <a:pt x="460" y="122"/>
                      <a:pt x="318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5" name="Google Shape;1945;p6"/>
              <p:cNvSpPr/>
              <p:nvPr/>
            </p:nvSpPr>
            <p:spPr>
              <a:xfrm rot="386461">
                <a:off x="116710" y="922106"/>
                <a:ext cx="288402" cy="409047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2926" extrusionOk="0">
                    <a:moveTo>
                      <a:pt x="793" y="1"/>
                    </a:moveTo>
                    <a:cubicBezTo>
                      <a:pt x="657" y="1"/>
                      <a:pt x="503" y="115"/>
                      <a:pt x="357" y="480"/>
                    </a:cubicBezTo>
                    <a:cubicBezTo>
                      <a:pt x="116" y="1065"/>
                      <a:pt x="1" y="1695"/>
                      <a:pt x="23" y="2330"/>
                    </a:cubicBezTo>
                    <a:cubicBezTo>
                      <a:pt x="34" y="2492"/>
                      <a:pt x="125" y="2642"/>
                      <a:pt x="240" y="2642"/>
                    </a:cubicBezTo>
                    <a:cubicBezTo>
                      <a:pt x="301" y="2642"/>
                      <a:pt x="368" y="2601"/>
                      <a:pt x="433" y="2499"/>
                    </a:cubicBezTo>
                    <a:cubicBezTo>
                      <a:pt x="499" y="2783"/>
                      <a:pt x="623" y="2926"/>
                      <a:pt x="750" y="2926"/>
                    </a:cubicBezTo>
                    <a:cubicBezTo>
                      <a:pt x="868" y="2926"/>
                      <a:pt x="989" y="2802"/>
                      <a:pt x="1068" y="2554"/>
                    </a:cubicBezTo>
                    <a:cubicBezTo>
                      <a:pt x="1130" y="2722"/>
                      <a:pt x="1248" y="2795"/>
                      <a:pt x="1367" y="2795"/>
                    </a:cubicBezTo>
                    <a:cubicBezTo>
                      <a:pt x="1575" y="2795"/>
                      <a:pt x="1787" y="2573"/>
                      <a:pt x="1714" y="2242"/>
                    </a:cubicBezTo>
                    <a:lnTo>
                      <a:pt x="1714" y="2242"/>
                    </a:lnTo>
                    <a:cubicBezTo>
                      <a:pt x="1741" y="2261"/>
                      <a:pt x="1781" y="2276"/>
                      <a:pt x="1823" y="2276"/>
                    </a:cubicBezTo>
                    <a:cubicBezTo>
                      <a:pt x="1938" y="2276"/>
                      <a:pt x="2063" y="2168"/>
                      <a:pt x="1939" y="1755"/>
                    </a:cubicBezTo>
                    <a:cubicBezTo>
                      <a:pt x="1769" y="1213"/>
                      <a:pt x="1506" y="704"/>
                      <a:pt x="1161" y="250"/>
                    </a:cubicBezTo>
                    <a:cubicBezTo>
                      <a:pt x="1090" y="158"/>
                      <a:pt x="954" y="1"/>
                      <a:pt x="7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6" name="Google Shape;1946;p6"/>
              <p:cNvSpPr/>
              <p:nvPr/>
            </p:nvSpPr>
            <p:spPr>
              <a:xfrm rot="386461">
                <a:off x="157521" y="897761"/>
                <a:ext cx="196835" cy="31776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273" extrusionOk="0">
                    <a:moveTo>
                      <a:pt x="552" y="0"/>
                    </a:moveTo>
                    <a:cubicBezTo>
                      <a:pt x="495" y="0"/>
                      <a:pt x="433" y="40"/>
                      <a:pt x="373" y="154"/>
                    </a:cubicBezTo>
                    <a:cubicBezTo>
                      <a:pt x="165" y="543"/>
                      <a:pt x="0" y="1386"/>
                      <a:pt x="33" y="1884"/>
                    </a:cubicBezTo>
                    <a:cubicBezTo>
                      <a:pt x="61" y="1342"/>
                      <a:pt x="444" y="647"/>
                      <a:pt x="444" y="647"/>
                    </a:cubicBezTo>
                    <a:lnTo>
                      <a:pt x="444" y="647"/>
                    </a:lnTo>
                    <a:cubicBezTo>
                      <a:pt x="444" y="647"/>
                      <a:pt x="318" y="1692"/>
                      <a:pt x="493" y="2272"/>
                    </a:cubicBezTo>
                    <a:cubicBezTo>
                      <a:pt x="498" y="2201"/>
                      <a:pt x="515" y="1347"/>
                      <a:pt x="619" y="696"/>
                    </a:cubicBezTo>
                    <a:cubicBezTo>
                      <a:pt x="619" y="696"/>
                      <a:pt x="756" y="1068"/>
                      <a:pt x="1073" y="2223"/>
                    </a:cubicBezTo>
                    <a:cubicBezTo>
                      <a:pt x="1084" y="2168"/>
                      <a:pt x="947" y="1117"/>
                      <a:pt x="739" y="581"/>
                    </a:cubicBezTo>
                    <a:lnTo>
                      <a:pt x="739" y="581"/>
                    </a:lnTo>
                    <a:cubicBezTo>
                      <a:pt x="810" y="647"/>
                      <a:pt x="1024" y="893"/>
                      <a:pt x="1407" y="1769"/>
                    </a:cubicBezTo>
                    <a:cubicBezTo>
                      <a:pt x="1402" y="1408"/>
                      <a:pt x="799" y="225"/>
                      <a:pt x="799" y="225"/>
                    </a:cubicBezTo>
                    <a:cubicBezTo>
                      <a:pt x="799" y="225"/>
                      <a:pt x="688" y="0"/>
                      <a:pt x="552" y="0"/>
                    </a:cubicBezTo>
                    <a:close/>
                  </a:path>
                </a:pathLst>
              </a:custGeom>
              <a:solidFill>
                <a:srgbClr val="53A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7" name="Google Shape;1947;p6"/>
              <p:cNvSpPr/>
              <p:nvPr/>
            </p:nvSpPr>
            <p:spPr>
              <a:xfrm rot="386461">
                <a:off x="129446" y="848954"/>
                <a:ext cx="300844" cy="223256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1597" extrusionOk="0">
                    <a:moveTo>
                      <a:pt x="1366" y="1"/>
                    </a:moveTo>
                    <a:cubicBezTo>
                      <a:pt x="1020" y="1"/>
                      <a:pt x="766" y="86"/>
                      <a:pt x="766" y="86"/>
                    </a:cubicBezTo>
                    <a:cubicBezTo>
                      <a:pt x="520" y="228"/>
                      <a:pt x="0" y="929"/>
                      <a:pt x="49" y="1432"/>
                    </a:cubicBezTo>
                    <a:cubicBezTo>
                      <a:pt x="203" y="1383"/>
                      <a:pt x="548" y="1235"/>
                      <a:pt x="662" y="896"/>
                    </a:cubicBezTo>
                    <a:lnTo>
                      <a:pt x="662" y="896"/>
                    </a:lnTo>
                    <a:cubicBezTo>
                      <a:pt x="662" y="896"/>
                      <a:pt x="553" y="1367"/>
                      <a:pt x="810" y="1596"/>
                    </a:cubicBezTo>
                    <a:cubicBezTo>
                      <a:pt x="958" y="1432"/>
                      <a:pt x="1161" y="967"/>
                      <a:pt x="1078" y="742"/>
                    </a:cubicBezTo>
                    <a:lnTo>
                      <a:pt x="1078" y="742"/>
                    </a:lnTo>
                    <a:cubicBezTo>
                      <a:pt x="1136" y="824"/>
                      <a:pt x="1426" y="1058"/>
                      <a:pt x="1752" y="1058"/>
                    </a:cubicBezTo>
                    <a:cubicBezTo>
                      <a:pt x="1797" y="1058"/>
                      <a:pt x="1843" y="1054"/>
                      <a:pt x="1889" y="1044"/>
                    </a:cubicBezTo>
                    <a:cubicBezTo>
                      <a:pt x="1675" y="573"/>
                      <a:pt x="1451" y="458"/>
                      <a:pt x="1451" y="458"/>
                    </a:cubicBezTo>
                    <a:cubicBezTo>
                      <a:pt x="1451" y="458"/>
                      <a:pt x="1987" y="441"/>
                      <a:pt x="2151" y="173"/>
                    </a:cubicBezTo>
                    <a:cubicBezTo>
                      <a:pt x="1881" y="40"/>
                      <a:pt x="1602" y="1"/>
                      <a:pt x="1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8" name="Google Shape;1948;p6"/>
              <p:cNvSpPr/>
              <p:nvPr/>
            </p:nvSpPr>
            <p:spPr>
              <a:xfrm rot="386461">
                <a:off x="157203" y="171039"/>
                <a:ext cx="321394" cy="99032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7084" extrusionOk="0">
                    <a:moveTo>
                      <a:pt x="110" y="0"/>
                    </a:moveTo>
                    <a:lnTo>
                      <a:pt x="0" y="6"/>
                    </a:lnTo>
                    <a:cubicBezTo>
                      <a:pt x="120" y="3646"/>
                      <a:pt x="2190" y="7050"/>
                      <a:pt x="2206" y="7083"/>
                    </a:cubicBezTo>
                    <a:lnTo>
                      <a:pt x="2299" y="7023"/>
                    </a:lnTo>
                    <a:cubicBezTo>
                      <a:pt x="2283" y="6990"/>
                      <a:pt x="230" y="3613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9" name="Google Shape;1949;p6"/>
              <p:cNvSpPr/>
              <p:nvPr/>
            </p:nvSpPr>
            <p:spPr>
              <a:xfrm rot="386461">
                <a:off x="265526" y="741489"/>
                <a:ext cx="238075" cy="121344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868" extrusionOk="0">
                    <a:moveTo>
                      <a:pt x="253" y="0"/>
                    </a:moveTo>
                    <a:cubicBezTo>
                      <a:pt x="99" y="0"/>
                      <a:pt x="0" y="19"/>
                      <a:pt x="0" y="19"/>
                    </a:cubicBezTo>
                    <a:cubicBezTo>
                      <a:pt x="230" y="484"/>
                      <a:pt x="767" y="824"/>
                      <a:pt x="1703" y="867"/>
                    </a:cubicBezTo>
                    <a:cubicBezTo>
                      <a:pt x="1326" y="111"/>
                      <a:pt x="628" y="0"/>
                      <a:pt x="2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950" name="Google Shape;1950;p6"/>
            <p:cNvSpPr/>
            <p:nvPr/>
          </p:nvSpPr>
          <p:spPr>
            <a:xfrm rot="-386426" flipH="1">
              <a:off x="8196309" y="-73038"/>
              <a:ext cx="296619" cy="190653"/>
            </a:xfrm>
            <a:custGeom>
              <a:avLst/>
              <a:gdLst/>
              <a:ahLst/>
              <a:cxnLst/>
              <a:rect l="l" t="t" r="r" b="b"/>
              <a:pathLst>
                <a:path w="2760" h="1774" extrusionOk="0">
                  <a:moveTo>
                    <a:pt x="2760" y="0"/>
                  </a:moveTo>
                  <a:cubicBezTo>
                    <a:pt x="2759" y="0"/>
                    <a:pt x="581" y="509"/>
                    <a:pt x="1" y="1774"/>
                  </a:cubicBezTo>
                  <a:cubicBezTo>
                    <a:pt x="1" y="1774"/>
                    <a:pt x="3" y="1774"/>
                    <a:pt x="6" y="1774"/>
                  </a:cubicBezTo>
                  <a:cubicBezTo>
                    <a:pt x="82" y="1774"/>
                    <a:pt x="939" y="1764"/>
                    <a:pt x="1446" y="1319"/>
                  </a:cubicBezTo>
                  <a:cubicBezTo>
                    <a:pt x="1977" y="854"/>
                    <a:pt x="2760" y="0"/>
                    <a:pt x="2760" y="0"/>
                  </a:cubicBezTo>
                  <a:close/>
                </a:path>
              </a:pathLst>
            </a:custGeom>
            <a:solidFill>
              <a:srgbClr val="4089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1" name="Google Shape;1951;p6"/>
            <p:cNvSpPr/>
            <p:nvPr/>
          </p:nvSpPr>
          <p:spPr>
            <a:xfrm rot="-386426" flipH="1">
              <a:off x="8343105" y="-115390"/>
              <a:ext cx="281358" cy="213652"/>
            </a:xfrm>
            <a:custGeom>
              <a:avLst/>
              <a:gdLst/>
              <a:ahLst/>
              <a:cxnLst/>
              <a:rect l="l" t="t" r="r" b="b"/>
              <a:pathLst>
                <a:path w="2618" h="1988" extrusionOk="0">
                  <a:moveTo>
                    <a:pt x="2617" y="1"/>
                  </a:moveTo>
                  <a:lnTo>
                    <a:pt x="2617" y="1"/>
                  </a:lnTo>
                  <a:cubicBezTo>
                    <a:pt x="2617" y="1"/>
                    <a:pt x="477" y="685"/>
                    <a:pt x="1" y="1988"/>
                  </a:cubicBezTo>
                  <a:cubicBezTo>
                    <a:pt x="1" y="1988"/>
                    <a:pt x="915" y="1928"/>
                    <a:pt x="1408" y="1424"/>
                  </a:cubicBezTo>
                  <a:cubicBezTo>
                    <a:pt x="1906" y="921"/>
                    <a:pt x="2617" y="1"/>
                    <a:pt x="2617" y="1"/>
                  </a:cubicBezTo>
                  <a:close/>
                </a:path>
              </a:pathLst>
            </a:custGeom>
            <a:solidFill>
              <a:srgbClr val="4089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952" name="Google Shape;1952;p6"/>
            <p:cNvGrpSpPr/>
            <p:nvPr/>
          </p:nvGrpSpPr>
          <p:grpSpPr>
            <a:xfrm flipH="1">
              <a:off x="7327360" y="-52666"/>
              <a:ext cx="1384497" cy="625245"/>
              <a:chOff x="738049" y="-980089"/>
              <a:chExt cx="1800855" cy="813275"/>
            </a:xfrm>
          </p:grpSpPr>
          <p:grpSp>
            <p:nvGrpSpPr>
              <p:cNvPr id="1953" name="Google Shape;1953;p6"/>
              <p:cNvGrpSpPr/>
              <p:nvPr/>
            </p:nvGrpSpPr>
            <p:grpSpPr>
              <a:xfrm>
                <a:off x="738049" y="-980089"/>
                <a:ext cx="1800855" cy="813275"/>
                <a:chOff x="738049" y="-980089"/>
                <a:chExt cx="1800855" cy="813275"/>
              </a:xfrm>
            </p:grpSpPr>
            <p:sp>
              <p:nvSpPr>
                <p:cNvPr id="1954" name="Google Shape;1954;p6"/>
                <p:cNvSpPr/>
                <p:nvPr/>
              </p:nvSpPr>
              <p:spPr>
                <a:xfrm rot="386461">
                  <a:off x="750845" y="-732651"/>
                  <a:ext cx="1518340" cy="313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1" h="2243" extrusionOk="0">
                      <a:moveTo>
                        <a:pt x="822" y="1"/>
                      </a:moveTo>
                      <a:cubicBezTo>
                        <a:pt x="548" y="1"/>
                        <a:pt x="275" y="5"/>
                        <a:pt x="1" y="14"/>
                      </a:cubicBezTo>
                      <a:lnTo>
                        <a:pt x="6" y="91"/>
                      </a:lnTo>
                      <a:cubicBezTo>
                        <a:pt x="279" y="82"/>
                        <a:pt x="552" y="77"/>
                        <a:pt x="825" y="77"/>
                      </a:cubicBezTo>
                      <a:cubicBezTo>
                        <a:pt x="3174" y="77"/>
                        <a:pt x="5517" y="414"/>
                        <a:pt x="7773" y="1076"/>
                      </a:cubicBezTo>
                      <a:cubicBezTo>
                        <a:pt x="9667" y="1640"/>
                        <a:pt x="10806" y="2237"/>
                        <a:pt x="10822" y="2242"/>
                      </a:cubicBezTo>
                      <a:lnTo>
                        <a:pt x="10860" y="2171"/>
                      </a:lnTo>
                      <a:cubicBezTo>
                        <a:pt x="10849" y="2166"/>
                        <a:pt x="9700" y="1569"/>
                        <a:pt x="7801" y="1005"/>
                      </a:cubicBezTo>
                      <a:cubicBezTo>
                        <a:pt x="5530" y="338"/>
                        <a:pt x="3180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4089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55" name="Google Shape;1955;p6"/>
                <p:cNvSpPr/>
                <p:nvPr/>
              </p:nvSpPr>
              <p:spPr>
                <a:xfrm rot="386461">
                  <a:off x="2117623" y="-395558"/>
                  <a:ext cx="411004" cy="20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" h="1476" extrusionOk="0">
                      <a:moveTo>
                        <a:pt x="285" y="1"/>
                      </a:moveTo>
                      <a:cubicBezTo>
                        <a:pt x="113" y="1"/>
                        <a:pt x="0" y="14"/>
                        <a:pt x="0" y="14"/>
                      </a:cubicBezTo>
                      <a:cubicBezTo>
                        <a:pt x="712" y="1202"/>
                        <a:pt x="2939" y="1476"/>
                        <a:pt x="2939" y="1476"/>
                      </a:cubicBezTo>
                      <a:cubicBezTo>
                        <a:pt x="2939" y="1476"/>
                        <a:pt x="2064" y="710"/>
                        <a:pt x="1483" y="305"/>
                      </a:cubicBezTo>
                      <a:cubicBezTo>
                        <a:pt x="1109" y="46"/>
                        <a:pt x="599" y="1"/>
                        <a:pt x="285" y="1"/>
                      </a:cubicBezTo>
                      <a:close/>
                    </a:path>
                  </a:pathLst>
                </a:custGeom>
                <a:solidFill>
                  <a:srgbClr val="4089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56" name="Google Shape;1956;p6"/>
                <p:cNvSpPr/>
                <p:nvPr/>
              </p:nvSpPr>
              <p:spPr>
                <a:xfrm rot="386461">
                  <a:off x="1951219" y="-560711"/>
                  <a:ext cx="452384" cy="117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6" h="840" extrusionOk="0">
                      <a:moveTo>
                        <a:pt x="2164" y="1"/>
                      </a:moveTo>
                      <a:cubicBezTo>
                        <a:pt x="1454" y="1"/>
                        <a:pt x="556" y="116"/>
                        <a:pt x="0" y="615"/>
                      </a:cubicBezTo>
                      <a:cubicBezTo>
                        <a:pt x="0" y="615"/>
                        <a:pt x="506" y="840"/>
                        <a:pt x="1045" y="840"/>
                      </a:cubicBezTo>
                      <a:cubicBezTo>
                        <a:pt x="1199" y="840"/>
                        <a:pt x="1357" y="821"/>
                        <a:pt x="1505" y="774"/>
                      </a:cubicBezTo>
                      <a:cubicBezTo>
                        <a:pt x="2179" y="560"/>
                        <a:pt x="3235" y="84"/>
                        <a:pt x="3235" y="84"/>
                      </a:cubicBezTo>
                      <a:cubicBezTo>
                        <a:pt x="3235" y="84"/>
                        <a:pt x="2768" y="1"/>
                        <a:pt x="2164" y="1"/>
                      </a:cubicBezTo>
                      <a:close/>
                    </a:path>
                  </a:pathLst>
                </a:custGeom>
                <a:solidFill>
                  <a:srgbClr val="4089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57" name="Google Shape;1957;p6"/>
                <p:cNvSpPr/>
                <p:nvPr/>
              </p:nvSpPr>
              <p:spPr>
                <a:xfrm rot="386461">
                  <a:off x="1758191" y="-686747"/>
                  <a:ext cx="440921" cy="144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1036" extrusionOk="0">
                      <a:moveTo>
                        <a:pt x="2911" y="0"/>
                      </a:moveTo>
                      <a:cubicBezTo>
                        <a:pt x="2308" y="0"/>
                        <a:pt x="731" y="84"/>
                        <a:pt x="1" y="920"/>
                      </a:cubicBezTo>
                      <a:cubicBezTo>
                        <a:pt x="1" y="920"/>
                        <a:pt x="370" y="1035"/>
                        <a:pt x="804" y="1035"/>
                      </a:cubicBezTo>
                      <a:cubicBezTo>
                        <a:pt x="1039" y="1035"/>
                        <a:pt x="1292" y="1002"/>
                        <a:pt x="1517" y="898"/>
                      </a:cubicBezTo>
                      <a:cubicBezTo>
                        <a:pt x="2163" y="602"/>
                        <a:pt x="3153" y="6"/>
                        <a:pt x="3153" y="6"/>
                      </a:cubicBezTo>
                      <a:cubicBezTo>
                        <a:pt x="3153" y="6"/>
                        <a:pt x="3063" y="0"/>
                        <a:pt x="2911" y="0"/>
                      </a:cubicBezTo>
                      <a:close/>
                    </a:path>
                  </a:pathLst>
                </a:custGeom>
                <a:solidFill>
                  <a:srgbClr val="4089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58" name="Google Shape;1958;p6"/>
                <p:cNvSpPr/>
                <p:nvPr/>
              </p:nvSpPr>
              <p:spPr>
                <a:xfrm rot="386461">
                  <a:off x="1569402" y="-808296"/>
                  <a:ext cx="422468" cy="184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1323" extrusionOk="0">
                      <a:moveTo>
                        <a:pt x="3022" y="0"/>
                      </a:moveTo>
                      <a:cubicBezTo>
                        <a:pt x="3022" y="0"/>
                        <a:pt x="778" y="142"/>
                        <a:pt x="1" y="1286"/>
                      </a:cubicBezTo>
                      <a:cubicBezTo>
                        <a:pt x="1" y="1286"/>
                        <a:pt x="198" y="1322"/>
                        <a:pt x="470" y="1322"/>
                      </a:cubicBezTo>
                      <a:cubicBezTo>
                        <a:pt x="778" y="1322"/>
                        <a:pt x="1183" y="1276"/>
                        <a:pt x="1506" y="1078"/>
                      </a:cubicBezTo>
                      <a:cubicBezTo>
                        <a:pt x="2113" y="712"/>
                        <a:pt x="3022" y="0"/>
                        <a:pt x="3022" y="0"/>
                      </a:cubicBezTo>
                      <a:close/>
                    </a:path>
                  </a:pathLst>
                </a:custGeom>
                <a:solidFill>
                  <a:srgbClr val="4089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59" name="Google Shape;1959;p6"/>
                <p:cNvSpPr/>
                <p:nvPr/>
              </p:nvSpPr>
              <p:spPr>
                <a:xfrm rot="386461">
                  <a:off x="1435937" y="-906537"/>
                  <a:ext cx="394229" cy="234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0" h="1678" extrusionOk="0">
                      <a:moveTo>
                        <a:pt x="2819" y="1"/>
                      </a:moveTo>
                      <a:cubicBezTo>
                        <a:pt x="2819" y="1"/>
                        <a:pt x="619" y="439"/>
                        <a:pt x="0" y="1676"/>
                      </a:cubicBezTo>
                      <a:cubicBezTo>
                        <a:pt x="0" y="1676"/>
                        <a:pt x="25" y="1677"/>
                        <a:pt x="69" y="1677"/>
                      </a:cubicBezTo>
                      <a:cubicBezTo>
                        <a:pt x="290" y="1677"/>
                        <a:pt x="1000" y="1646"/>
                        <a:pt x="1462" y="1276"/>
                      </a:cubicBezTo>
                      <a:cubicBezTo>
                        <a:pt x="2009" y="833"/>
                        <a:pt x="2819" y="1"/>
                        <a:pt x="2819" y="1"/>
                      </a:cubicBezTo>
                      <a:close/>
                    </a:path>
                  </a:pathLst>
                </a:custGeom>
                <a:solidFill>
                  <a:srgbClr val="4089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60" name="Google Shape;1960;p6"/>
                <p:cNvSpPr/>
                <p:nvPr/>
              </p:nvSpPr>
              <p:spPr>
                <a:xfrm rot="386461">
                  <a:off x="1225468" y="-958678"/>
                  <a:ext cx="394928" cy="23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1677" extrusionOk="0">
                      <a:moveTo>
                        <a:pt x="2825" y="0"/>
                      </a:moveTo>
                      <a:cubicBezTo>
                        <a:pt x="2825" y="0"/>
                        <a:pt x="619" y="433"/>
                        <a:pt x="0" y="1675"/>
                      </a:cubicBezTo>
                      <a:cubicBezTo>
                        <a:pt x="0" y="1675"/>
                        <a:pt x="25" y="1677"/>
                        <a:pt x="69" y="1677"/>
                      </a:cubicBezTo>
                      <a:cubicBezTo>
                        <a:pt x="292" y="1677"/>
                        <a:pt x="1005" y="1646"/>
                        <a:pt x="1462" y="1276"/>
                      </a:cubicBezTo>
                      <a:cubicBezTo>
                        <a:pt x="2009" y="827"/>
                        <a:pt x="2825" y="0"/>
                        <a:pt x="2825" y="0"/>
                      </a:cubicBezTo>
                      <a:close/>
                    </a:path>
                  </a:pathLst>
                </a:custGeom>
                <a:solidFill>
                  <a:srgbClr val="4089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61" name="Google Shape;1961;p6"/>
                <p:cNvSpPr/>
                <p:nvPr/>
              </p:nvSpPr>
              <p:spPr>
                <a:xfrm rot="386461">
                  <a:off x="1769001" y="-552630"/>
                  <a:ext cx="301683" cy="345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2469" extrusionOk="0">
                      <a:moveTo>
                        <a:pt x="1" y="0"/>
                      </a:moveTo>
                      <a:cubicBezTo>
                        <a:pt x="209" y="1369"/>
                        <a:pt x="2157" y="2469"/>
                        <a:pt x="2157" y="2469"/>
                      </a:cubicBezTo>
                      <a:cubicBezTo>
                        <a:pt x="2157" y="2469"/>
                        <a:pt x="1648" y="1429"/>
                        <a:pt x="1265" y="832"/>
                      </a:cubicBezTo>
                      <a:cubicBezTo>
                        <a:pt x="882" y="24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089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62" name="Google Shape;1962;p6"/>
                <p:cNvSpPr/>
                <p:nvPr/>
              </p:nvSpPr>
              <p:spPr>
                <a:xfrm rot="386461">
                  <a:off x="1426763" y="-675215"/>
                  <a:ext cx="245065" cy="389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" h="2787" extrusionOk="0">
                      <a:moveTo>
                        <a:pt x="17" y="1"/>
                      </a:moveTo>
                      <a:cubicBezTo>
                        <a:pt x="0" y="1385"/>
                        <a:pt x="1752" y="2787"/>
                        <a:pt x="1752" y="2787"/>
                      </a:cubicBezTo>
                      <a:cubicBezTo>
                        <a:pt x="1752" y="2787"/>
                        <a:pt x="1413" y="1670"/>
                        <a:pt x="1134" y="1030"/>
                      </a:cubicBezTo>
                      <a:cubicBezTo>
                        <a:pt x="849" y="384"/>
                        <a:pt x="17" y="1"/>
                        <a:pt x="17" y="1"/>
                      </a:cubicBezTo>
                      <a:close/>
                    </a:path>
                  </a:pathLst>
                </a:custGeom>
                <a:solidFill>
                  <a:srgbClr val="4089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63" name="Google Shape;1963;p6"/>
                <p:cNvSpPr/>
                <p:nvPr/>
              </p:nvSpPr>
              <p:spPr>
                <a:xfrm rot="386461">
                  <a:off x="1289540" y="-631963"/>
                  <a:ext cx="323771" cy="256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6" h="183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48" y="214"/>
                        <a:pt x="367" y="701"/>
                        <a:pt x="865" y="1352"/>
                      </a:cubicBezTo>
                      <a:cubicBezTo>
                        <a:pt x="1170" y="1754"/>
                        <a:pt x="1637" y="1832"/>
                        <a:pt x="1953" y="1832"/>
                      </a:cubicBezTo>
                      <a:cubicBezTo>
                        <a:pt x="2154" y="1832"/>
                        <a:pt x="2294" y="1801"/>
                        <a:pt x="2294" y="1801"/>
                      </a:cubicBezTo>
                      <a:lnTo>
                        <a:pt x="2316" y="1774"/>
                      </a:lnTo>
                      <a:cubicBezTo>
                        <a:pt x="2316" y="1774"/>
                        <a:pt x="2124" y="936"/>
                        <a:pt x="1911" y="712"/>
                      </a:cubicBezTo>
                      <a:cubicBezTo>
                        <a:pt x="1703" y="493"/>
                        <a:pt x="1500" y="33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sp>
            <p:nvSpPr>
              <p:cNvPr id="1964" name="Google Shape;1964;p6"/>
              <p:cNvSpPr/>
              <p:nvPr/>
            </p:nvSpPr>
            <p:spPr>
              <a:xfrm rot="386461">
                <a:off x="1253474" y="-722456"/>
                <a:ext cx="245764" cy="388916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782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1" y="1385"/>
                      <a:pt x="1758" y="2781"/>
                      <a:pt x="1758" y="2781"/>
                    </a:cubicBezTo>
                    <a:cubicBezTo>
                      <a:pt x="1758" y="2781"/>
                      <a:pt x="1418" y="1670"/>
                      <a:pt x="1134" y="1030"/>
                    </a:cubicBezTo>
                    <a:cubicBezTo>
                      <a:pt x="849" y="38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965" name="Google Shape;1965;p6"/>
            <p:cNvSpPr/>
            <p:nvPr/>
          </p:nvSpPr>
          <p:spPr>
            <a:xfrm rot="-386426" flipH="1">
              <a:off x="8267894" y="118298"/>
              <a:ext cx="184312" cy="233641"/>
            </a:xfrm>
            <a:custGeom>
              <a:avLst/>
              <a:gdLst/>
              <a:ahLst/>
              <a:cxnLst/>
              <a:rect l="l" t="t" r="r" b="b"/>
              <a:pathLst>
                <a:path w="1715" h="2174" extrusionOk="0">
                  <a:moveTo>
                    <a:pt x="1" y="1"/>
                  </a:moveTo>
                  <a:lnTo>
                    <a:pt x="1" y="1"/>
                  </a:lnTo>
                  <a:cubicBezTo>
                    <a:pt x="116" y="1167"/>
                    <a:pt x="1714" y="2174"/>
                    <a:pt x="1714" y="2174"/>
                  </a:cubicBezTo>
                  <a:cubicBezTo>
                    <a:pt x="1714" y="2174"/>
                    <a:pt x="1320" y="1276"/>
                    <a:pt x="1030" y="761"/>
                  </a:cubicBezTo>
                  <a:cubicBezTo>
                    <a:pt x="734" y="24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089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6" name="Google Shape;1966;p6"/>
            <p:cNvSpPr/>
            <p:nvPr/>
          </p:nvSpPr>
          <p:spPr>
            <a:xfrm rot="-386426" flipH="1">
              <a:off x="8387447" y="102458"/>
              <a:ext cx="183668" cy="233641"/>
            </a:xfrm>
            <a:custGeom>
              <a:avLst/>
              <a:gdLst/>
              <a:ahLst/>
              <a:cxnLst/>
              <a:rect l="l" t="t" r="r" b="b"/>
              <a:pathLst>
                <a:path w="1709" h="2174" extrusionOk="0">
                  <a:moveTo>
                    <a:pt x="0" y="1"/>
                  </a:moveTo>
                  <a:lnTo>
                    <a:pt x="0" y="1"/>
                  </a:lnTo>
                  <a:cubicBezTo>
                    <a:pt x="110" y="1161"/>
                    <a:pt x="1708" y="2174"/>
                    <a:pt x="1708" y="2174"/>
                  </a:cubicBezTo>
                  <a:cubicBezTo>
                    <a:pt x="1708" y="2174"/>
                    <a:pt x="1320" y="1276"/>
                    <a:pt x="1024" y="756"/>
                  </a:cubicBezTo>
                  <a:cubicBezTo>
                    <a:pt x="728" y="24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089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967" name="Google Shape;1967;p6"/>
            <p:cNvGrpSpPr/>
            <p:nvPr/>
          </p:nvGrpSpPr>
          <p:grpSpPr>
            <a:xfrm flipH="1">
              <a:off x="8868105" y="199668"/>
              <a:ext cx="1205597" cy="1051927"/>
              <a:chOff x="-1033342" y="-651870"/>
              <a:chExt cx="1568154" cy="1368271"/>
            </a:xfrm>
          </p:grpSpPr>
          <p:sp>
            <p:nvSpPr>
              <p:cNvPr id="1968" name="Google Shape;1968;p6"/>
              <p:cNvSpPr/>
              <p:nvPr/>
            </p:nvSpPr>
            <p:spPr>
              <a:xfrm rot="386461">
                <a:off x="-969781" y="-574875"/>
                <a:ext cx="1441032" cy="121428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8686" extrusionOk="0">
                    <a:moveTo>
                      <a:pt x="5166" y="815"/>
                    </a:moveTo>
                    <a:cubicBezTo>
                      <a:pt x="5342" y="815"/>
                      <a:pt x="5532" y="858"/>
                      <a:pt x="5699" y="966"/>
                    </a:cubicBezTo>
                    <a:cubicBezTo>
                      <a:pt x="6367" y="1399"/>
                      <a:pt x="6695" y="1875"/>
                      <a:pt x="6711" y="2220"/>
                    </a:cubicBezTo>
                    <a:cubicBezTo>
                      <a:pt x="6722" y="2445"/>
                      <a:pt x="6621" y="2532"/>
                      <a:pt x="6525" y="2532"/>
                    </a:cubicBezTo>
                    <a:cubicBezTo>
                      <a:pt x="6474" y="2532"/>
                      <a:pt x="6424" y="2508"/>
                      <a:pt x="6394" y="2466"/>
                    </a:cubicBezTo>
                    <a:cubicBezTo>
                      <a:pt x="6027" y="1968"/>
                      <a:pt x="5513" y="1601"/>
                      <a:pt x="4927" y="1415"/>
                    </a:cubicBezTo>
                    <a:lnTo>
                      <a:pt x="4927" y="1421"/>
                    </a:lnTo>
                    <a:cubicBezTo>
                      <a:pt x="4229" y="1207"/>
                      <a:pt x="4637" y="815"/>
                      <a:pt x="5166" y="815"/>
                    </a:cubicBezTo>
                    <a:close/>
                    <a:moveTo>
                      <a:pt x="3158" y="2572"/>
                    </a:moveTo>
                    <a:cubicBezTo>
                      <a:pt x="3881" y="2572"/>
                      <a:pt x="5249" y="3034"/>
                      <a:pt x="5157" y="3358"/>
                    </a:cubicBezTo>
                    <a:cubicBezTo>
                      <a:pt x="5094" y="3593"/>
                      <a:pt x="4962" y="3706"/>
                      <a:pt x="4680" y="3706"/>
                    </a:cubicBezTo>
                    <a:cubicBezTo>
                      <a:pt x="4521" y="3706"/>
                      <a:pt x="4314" y="3670"/>
                      <a:pt x="4046" y="3599"/>
                    </a:cubicBezTo>
                    <a:cubicBezTo>
                      <a:pt x="3668" y="3502"/>
                      <a:pt x="3267" y="3478"/>
                      <a:pt x="2963" y="3478"/>
                    </a:cubicBezTo>
                    <a:cubicBezTo>
                      <a:pt x="2667" y="3478"/>
                      <a:pt x="2464" y="3500"/>
                      <a:pt x="2464" y="3500"/>
                    </a:cubicBezTo>
                    <a:cubicBezTo>
                      <a:pt x="2464" y="3500"/>
                      <a:pt x="2323" y="3565"/>
                      <a:pt x="2204" y="3565"/>
                    </a:cubicBezTo>
                    <a:cubicBezTo>
                      <a:pt x="2114" y="3565"/>
                      <a:pt x="2038" y="3529"/>
                      <a:pt x="2042" y="3402"/>
                    </a:cubicBezTo>
                    <a:cubicBezTo>
                      <a:pt x="2053" y="3106"/>
                      <a:pt x="2322" y="2740"/>
                      <a:pt x="2907" y="2592"/>
                    </a:cubicBezTo>
                    <a:lnTo>
                      <a:pt x="2913" y="2597"/>
                    </a:lnTo>
                    <a:cubicBezTo>
                      <a:pt x="2980" y="2580"/>
                      <a:pt x="3064" y="2572"/>
                      <a:pt x="3158" y="2572"/>
                    </a:cubicBezTo>
                    <a:close/>
                    <a:moveTo>
                      <a:pt x="6383" y="4206"/>
                    </a:moveTo>
                    <a:cubicBezTo>
                      <a:pt x="6433" y="4206"/>
                      <a:pt x="6494" y="4229"/>
                      <a:pt x="6569" y="4283"/>
                    </a:cubicBezTo>
                    <a:lnTo>
                      <a:pt x="6569" y="4289"/>
                    </a:lnTo>
                    <a:cubicBezTo>
                      <a:pt x="6569" y="4289"/>
                      <a:pt x="7390" y="4803"/>
                      <a:pt x="7242" y="5203"/>
                    </a:cubicBezTo>
                    <a:cubicBezTo>
                      <a:pt x="7181" y="5373"/>
                      <a:pt x="7081" y="5445"/>
                      <a:pt x="6971" y="5445"/>
                    </a:cubicBezTo>
                    <a:cubicBezTo>
                      <a:pt x="6826" y="5445"/>
                      <a:pt x="6663" y="5321"/>
                      <a:pt x="6542" y="5132"/>
                    </a:cubicBezTo>
                    <a:cubicBezTo>
                      <a:pt x="6328" y="4803"/>
                      <a:pt x="6120" y="4573"/>
                      <a:pt x="6191" y="4398"/>
                    </a:cubicBezTo>
                    <a:cubicBezTo>
                      <a:pt x="6234" y="4285"/>
                      <a:pt x="6290" y="4206"/>
                      <a:pt x="6383" y="4206"/>
                    </a:cubicBezTo>
                    <a:close/>
                    <a:moveTo>
                      <a:pt x="2900" y="5192"/>
                    </a:moveTo>
                    <a:cubicBezTo>
                      <a:pt x="3122" y="5192"/>
                      <a:pt x="3314" y="5235"/>
                      <a:pt x="3427" y="5312"/>
                    </a:cubicBezTo>
                    <a:cubicBezTo>
                      <a:pt x="3756" y="5541"/>
                      <a:pt x="3446" y="5757"/>
                      <a:pt x="2950" y="5757"/>
                    </a:cubicBezTo>
                    <a:cubicBezTo>
                      <a:pt x="2901" y="5757"/>
                      <a:pt x="2850" y="5755"/>
                      <a:pt x="2798" y="5750"/>
                    </a:cubicBezTo>
                    <a:lnTo>
                      <a:pt x="2798" y="5756"/>
                    </a:lnTo>
                    <a:cubicBezTo>
                      <a:pt x="2746" y="5751"/>
                      <a:pt x="2692" y="5749"/>
                      <a:pt x="2639" y="5749"/>
                    </a:cubicBezTo>
                    <a:cubicBezTo>
                      <a:pt x="2135" y="5749"/>
                      <a:pt x="1581" y="5924"/>
                      <a:pt x="1512" y="5924"/>
                    </a:cubicBezTo>
                    <a:cubicBezTo>
                      <a:pt x="1507" y="5924"/>
                      <a:pt x="1504" y="5923"/>
                      <a:pt x="1506" y="5920"/>
                    </a:cubicBezTo>
                    <a:cubicBezTo>
                      <a:pt x="1777" y="5401"/>
                      <a:pt x="2412" y="5192"/>
                      <a:pt x="2900" y="5192"/>
                    </a:cubicBezTo>
                    <a:close/>
                    <a:moveTo>
                      <a:pt x="4934" y="1"/>
                    </a:moveTo>
                    <a:cubicBezTo>
                      <a:pt x="4905" y="1"/>
                      <a:pt x="4875" y="1"/>
                      <a:pt x="4845" y="3"/>
                    </a:cubicBezTo>
                    <a:cubicBezTo>
                      <a:pt x="3252" y="79"/>
                      <a:pt x="2749" y="807"/>
                      <a:pt x="2655" y="1749"/>
                    </a:cubicBezTo>
                    <a:cubicBezTo>
                      <a:pt x="2798" y="1703"/>
                      <a:pt x="2972" y="1683"/>
                      <a:pt x="3159" y="1683"/>
                    </a:cubicBezTo>
                    <a:cubicBezTo>
                      <a:pt x="3836" y="1683"/>
                      <a:pt x="4692" y="1940"/>
                      <a:pt x="4911" y="2138"/>
                    </a:cubicBezTo>
                    <a:cubicBezTo>
                      <a:pt x="5134" y="2339"/>
                      <a:pt x="4990" y="2512"/>
                      <a:pt x="4716" y="2512"/>
                    </a:cubicBezTo>
                    <a:cubicBezTo>
                      <a:pt x="4647" y="2512"/>
                      <a:pt x="4570" y="2501"/>
                      <a:pt x="4489" y="2477"/>
                    </a:cubicBezTo>
                    <a:cubicBezTo>
                      <a:pt x="4193" y="2389"/>
                      <a:pt x="3159" y="1903"/>
                      <a:pt x="2402" y="1903"/>
                    </a:cubicBezTo>
                    <a:cubicBezTo>
                      <a:pt x="2124" y="1903"/>
                      <a:pt x="1883" y="1968"/>
                      <a:pt x="1730" y="2143"/>
                    </a:cubicBezTo>
                    <a:cubicBezTo>
                      <a:pt x="964" y="3013"/>
                      <a:pt x="844" y="4748"/>
                      <a:pt x="844" y="4748"/>
                    </a:cubicBezTo>
                    <a:cubicBezTo>
                      <a:pt x="1238" y="4579"/>
                      <a:pt x="1648" y="4442"/>
                      <a:pt x="2064" y="4343"/>
                    </a:cubicBezTo>
                    <a:cubicBezTo>
                      <a:pt x="2324" y="4286"/>
                      <a:pt x="2693" y="4260"/>
                      <a:pt x="3045" y="4260"/>
                    </a:cubicBezTo>
                    <a:cubicBezTo>
                      <a:pt x="3472" y="4260"/>
                      <a:pt x="3873" y="4299"/>
                      <a:pt x="4029" y="4371"/>
                    </a:cubicBezTo>
                    <a:cubicBezTo>
                      <a:pt x="4270" y="4477"/>
                      <a:pt x="4155" y="4764"/>
                      <a:pt x="3581" y="4764"/>
                    </a:cubicBezTo>
                    <a:cubicBezTo>
                      <a:pt x="3476" y="4764"/>
                      <a:pt x="3355" y="4754"/>
                      <a:pt x="3219" y="4732"/>
                    </a:cubicBezTo>
                    <a:cubicBezTo>
                      <a:pt x="2949" y="4690"/>
                      <a:pt x="2623" y="4668"/>
                      <a:pt x="2297" y="4668"/>
                    </a:cubicBezTo>
                    <a:cubicBezTo>
                      <a:pt x="1564" y="4668"/>
                      <a:pt x="834" y="4779"/>
                      <a:pt x="751" y="5022"/>
                    </a:cubicBezTo>
                    <a:cubicBezTo>
                      <a:pt x="630" y="5378"/>
                      <a:pt x="488" y="6363"/>
                      <a:pt x="663" y="7173"/>
                    </a:cubicBezTo>
                    <a:cubicBezTo>
                      <a:pt x="663" y="7173"/>
                      <a:pt x="1774" y="6467"/>
                      <a:pt x="2028" y="6467"/>
                    </a:cubicBezTo>
                    <a:cubicBezTo>
                      <a:pt x="2087" y="6467"/>
                      <a:pt x="2100" y="6505"/>
                      <a:pt x="2042" y="6599"/>
                    </a:cubicBezTo>
                    <a:cubicBezTo>
                      <a:pt x="1" y="7693"/>
                      <a:pt x="1150" y="8651"/>
                      <a:pt x="1150" y="8651"/>
                    </a:cubicBezTo>
                    <a:cubicBezTo>
                      <a:pt x="1150" y="8651"/>
                      <a:pt x="1271" y="8671"/>
                      <a:pt x="1444" y="8671"/>
                    </a:cubicBezTo>
                    <a:cubicBezTo>
                      <a:pt x="1747" y="8671"/>
                      <a:pt x="2210" y="8609"/>
                      <a:pt x="2464" y="8268"/>
                    </a:cubicBezTo>
                    <a:cubicBezTo>
                      <a:pt x="2862" y="7746"/>
                      <a:pt x="3297" y="6521"/>
                      <a:pt x="3431" y="6521"/>
                    </a:cubicBezTo>
                    <a:cubicBezTo>
                      <a:pt x="3434" y="6521"/>
                      <a:pt x="3436" y="6521"/>
                      <a:pt x="3438" y="6522"/>
                    </a:cubicBezTo>
                    <a:cubicBezTo>
                      <a:pt x="3559" y="6566"/>
                      <a:pt x="3608" y="7660"/>
                      <a:pt x="2617" y="8684"/>
                    </a:cubicBezTo>
                    <a:cubicBezTo>
                      <a:pt x="2621" y="8685"/>
                      <a:pt x="2628" y="8685"/>
                      <a:pt x="2639" y="8685"/>
                    </a:cubicBezTo>
                    <a:cubicBezTo>
                      <a:pt x="2867" y="8685"/>
                      <a:pt x="4648" y="8476"/>
                      <a:pt x="4648" y="8476"/>
                    </a:cubicBezTo>
                    <a:cubicBezTo>
                      <a:pt x="4648" y="8476"/>
                      <a:pt x="5168" y="7452"/>
                      <a:pt x="5097" y="6741"/>
                    </a:cubicBezTo>
                    <a:cubicBezTo>
                      <a:pt x="5031" y="6029"/>
                      <a:pt x="4648" y="5383"/>
                      <a:pt x="5097" y="5318"/>
                    </a:cubicBezTo>
                    <a:cubicBezTo>
                      <a:pt x="5113" y="5315"/>
                      <a:pt x="5130" y="5314"/>
                      <a:pt x="5145" y="5314"/>
                    </a:cubicBezTo>
                    <a:cubicBezTo>
                      <a:pt x="5549" y="5314"/>
                      <a:pt x="5518" y="6184"/>
                      <a:pt x="5524" y="6801"/>
                    </a:cubicBezTo>
                    <a:cubicBezTo>
                      <a:pt x="5529" y="7436"/>
                      <a:pt x="4954" y="8476"/>
                      <a:pt x="4954" y="8476"/>
                    </a:cubicBezTo>
                    <a:cubicBezTo>
                      <a:pt x="5070" y="8493"/>
                      <a:pt x="5186" y="8501"/>
                      <a:pt x="5303" y="8501"/>
                    </a:cubicBezTo>
                    <a:cubicBezTo>
                      <a:pt x="5602" y="8501"/>
                      <a:pt x="5903" y="8447"/>
                      <a:pt x="6186" y="8345"/>
                    </a:cubicBezTo>
                    <a:cubicBezTo>
                      <a:pt x="6755" y="8137"/>
                      <a:pt x="6690" y="7365"/>
                      <a:pt x="6602" y="6807"/>
                    </a:cubicBezTo>
                    <a:cubicBezTo>
                      <a:pt x="6525" y="6279"/>
                      <a:pt x="6496" y="5698"/>
                      <a:pt x="6708" y="5698"/>
                    </a:cubicBezTo>
                    <a:cubicBezTo>
                      <a:pt x="6723" y="5698"/>
                      <a:pt x="6738" y="5701"/>
                      <a:pt x="6755" y="5706"/>
                    </a:cubicBezTo>
                    <a:cubicBezTo>
                      <a:pt x="7018" y="5794"/>
                      <a:pt x="7073" y="6380"/>
                      <a:pt x="6657" y="8164"/>
                    </a:cubicBezTo>
                    <a:cubicBezTo>
                      <a:pt x="6657" y="8164"/>
                      <a:pt x="8091" y="7535"/>
                      <a:pt x="8321" y="6856"/>
                    </a:cubicBezTo>
                    <a:cubicBezTo>
                      <a:pt x="8551" y="6177"/>
                      <a:pt x="8167" y="5690"/>
                      <a:pt x="7719" y="5143"/>
                    </a:cubicBezTo>
                    <a:cubicBezTo>
                      <a:pt x="7313" y="4648"/>
                      <a:pt x="6872" y="3639"/>
                      <a:pt x="7174" y="3639"/>
                    </a:cubicBezTo>
                    <a:cubicBezTo>
                      <a:pt x="7206" y="3639"/>
                      <a:pt x="7247" y="3651"/>
                      <a:pt x="7297" y="3676"/>
                    </a:cubicBezTo>
                    <a:cubicBezTo>
                      <a:pt x="8633" y="4332"/>
                      <a:pt x="8633" y="6341"/>
                      <a:pt x="8633" y="6341"/>
                    </a:cubicBezTo>
                    <a:cubicBezTo>
                      <a:pt x="8633" y="6341"/>
                      <a:pt x="8939" y="5947"/>
                      <a:pt x="9103" y="5006"/>
                    </a:cubicBezTo>
                    <a:cubicBezTo>
                      <a:pt x="8917" y="4447"/>
                      <a:pt x="8857" y="4081"/>
                      <a:pt x="8200" y="3687"/>
                    </a:cubicBezTo>
                    <a:cubicBezTo>
                      <a:pt x="7598" y="3326"/>
                      <a:pt x="7433" y="2859"/>
                      <a:pt x="7877" y="2859"/>
                    </a:cubicBezTo>
                    <a:cubicBezTo>
                      <a:pt x="7917" y="2859"/>
                      <a:pt x="7963" y="2863"/>
                      <a:pt x="8014" y="2871"/>
                    </a:cubicBezTo>
                    <a:cubicBezTo>
                      <a:pt x="8622" y="2975"/>
                      <a:pt x="9268" y="4081"/>
                      <a:pt x="9421" y="5044"/>
                    </a:cubicBezTo>
                    <a:cubicBezTo>
                      <a:pt x="9705" y="4480"/>
                      <a:pt x="10308" y="3079"/>
                      <a:pt x="9158" y="2280"/>
                    </a:cubicBezTo>
                    <a:cubicBezTo>
                      <a:pt x="8610" y="1895"/>
                      <a:pt x="8202" y="1794"/>
                      <a:pt x="7925" y="1794"/>
                    </a:cubicBezTo>
                    <a:cubicBezTo>
                      <a:pt x="7623" y="1794"/>
                      <a:pt x="7478" y="1913"/>
                      <a:pt x="7478" y="1913"/>
                    </a:cubicBezTo>
                    <a:cubicBezTo>
                      <a:pt x="7478" y="1913"/>
                      <a:pt x="6471" y="1"/>
                      <a:pt x="4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9" name="Google Shape;1969;p6"/>
              <p:cNvSpPr/>
              <p:nvPr/>
            </p:nvSpPr>
            <p:spPr>
              <a:xfrm rot="386461">
                <a:off x="-937364" y="-596011"/>
                <a:ext cx="1014789" cy="1204075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8613" extrusionOk="0">
                    <a:moveTo>
                      <a:pt x="4946" y="814"/>
                    </a:moveTo>
                    <a:cubicBezTo>
                      <a:pt x="5123" y="814"/>
                      <a:pt x="5313" y="858"/>
                      <a:pt x="5480" y="966"/>
                    </a:cubicBezTo>
                    <a:cubicBezTo>
                      <a:pt x="6148" y="1404"/>
                      <a:pt x="6476" y="1880"/>
                      <a:pt x="6492" y="2225"/>
                    </a:cubicBezTo>
                    <a:cubicBezTo>
                      <a:pt x="6503" y="2450"/>
                      <a:pt x="6402" y="2537"/>
                      <a:pt x="6306" y="2537"/>
                    </a:cubicBezTo>
                    <a:cubicBezTo>
                      <a:pt x="6255" y="2537"/>
                      <a:pt x="6205" y="2513"/>
                      <a:pt x="6175" y="2471"/>
                    </a:cubicBezTo>
                    <a:cubicBezTo>
                      <a:pt x="5808" y="1973"/>
                      <a:pt x="5294" y="1606"/>
                      <a:pt x="4708" y="1420"/>
                    </a:cubicBezTo>
                    <a:cubicBezTo>
                      <a:pt x="4006" y="1206"/>
                      <a:pt x="4416" y="814"/>
                      <a:pt x="4946" y="814"/>
                    </a:cubicBezTo>
                    <a:close/>
                    <a:moveTo>
                      <a:pt x="2925" y="2574"/>
                    </a:moveTo>
                    <a:cubicBezTo>
                      <a:pt x="3646" y="2574"/>
                      <a:pt x="5030" y="3037"/>
                      <a:pt x="4938" y="3363"/>
                    </a:cubicBezTo>
                    <a:cubicBezTo>
                      <a:pt x="4871" y="3597"/>
                      <a:pt x="4740" y="3709"/>
                      <a:pt x="4460" y="3709"/>
                    </a:cubicBezTo>
                    <a:cubicBezTo>
                      <a:pt x="4302" y="3709"/>
                      <a:pt x="4096" y="3673"/>
                      <a:pt x="3827" y="3604"/>
                    </a:cubicBezTo>
                    <a:cubicBezTo>
                      <a:pt x="3444" y="3503"/>
                      <a:pt x="3036" y="3478"/>
                      <a:pt x="2731" y="3478"/>
                    </a:cubicBezTo>
                    <a:cubicBezTo>
                      <a:pt x="2442" y="3478"/>
                      <a:pt x="2245" y="3500"/>
                      <a:pt x="2245" y="3500"/>
                    </a:cubicBezTo>
                    <a:cubicBezTo>
                      <a:pt x="2245" y="3500"/>
                      <a:pt x="2104" y="3564"/>
                      <a:pt x="1984" y="3564"/>
                    </a:cubicBezTo>
                    <a:cubicBezTo>
                      <a:pt x="1894" y="3564"/>
                      <a:pt x="1816" y="3528"/>
                      <a:pt x="1818" y="3401"/>
                    </a:cubicBezTo>
                    <a:cubicBezTo>
                      <a:pt x="1829" y="3106"/>
                      <a:pt x="2103" y="2745"/>
                      <a:pt x="2688" y="2597"/>
                    </a:cubicBezTo>
                    <a:cubicBezTo>
                      <a:pt x="2754" y="2581"/>
                      <a:pt x="2834" y="2574"/>
                      <a:pt x="2925" y="2574"/>
                    </a:cubicBezTo>
                    <a:close/>
                    <a:moveTo>
                      <a:pt x="2676" y="5193"/>
                    </a:moveTo>
                    <a:cubicBezTo>
                      <a:pt x="2901" y="5193"/>
                      <a:pt x="3094" y="5238"/>
                      <a:pt x="3208" y="5317"/>
                    </a:cubicBezTo>
                    <a:cubicBezTo>
                      <a:pt x="3537" y="5542"/>
                      <a:pt x="3226" y="5762"/>
                      <a:pt x="2729" y="5762"/>
                    </a:cubicBezTo>
                    <a:cubicBezTo>
                      <a:pt x="2680" y="5762"/>
                      <a:pt x="2630" y="5759"/>
                      <a:pt x="2579" y="5755"/>
                    </a:cubicBezTo>
                    <a:cubicBezTo>
                      <a:pt x="2527" y="5751"/>
                      <a:pt x="2474" y="5749"/>
                      <a:pt x="2420" y="5749"/>
                    </a:cubicBezTo>
                    <a:cubicBezTo>
                      <a:pt x="1910" y="5749"/>
                      <a:pt x="1349" y="5928"/>
                      <a:pt x="1291" y="5928"/>
                    </a:cubicBezTo>
                    <a:cubicBezTo>
                      <a:pt x="1287" y="5928"/>
                      <a:pt x="1286" y="5927"/>
                      <a:pt x="1287" y="5925"/>
                    </a:cubicBezTo>
                    <a:cubicBezTo>
                      <a:pt x="1557" y="5404"/>
                      <a:pt x="2189" y="5193"/>
                      <a:pt x="2676" y="5193"/>
                    </a:cubicBezTo>
                    <a:close/>
                    <a:moveTo>
                      <a:pt x="4710" y="0"/>
                    </a:moveTo>
                    <a:cubicBezTo>
                      <a:pt x="4681" y="0"/>
                      <a:pt x="4651" y="1"/>
                      <a:pt x="4620" y="2"/>
                    </a:cubicBezTo>
                    <a:cubicBezTo>
                      <a:pt x="3033" y="79"/>
                      <a:pt x="2530" y="802"/>
                      <a:pt x="2431" y="1748"/>
                    </a:cubicBezTo>
                    <a:cubicBezTo>
                      <a:pt x="2575" y="1702"/>
                      <a:pt x="2749" y="1682"/>
                      <a:pt x="2938" y="1682"/>
                    </a:cubicBezTo>
                    <a:cubicBezTo>
                      <a:pt x="3617" y="1682"/>
                      <a:pt x="4473" y="1940"/>
                      <a:pt x="4692" y="2137"/>
                    </a:cubicBezTo>
                    <a:cubicBezTo>
                      <a:pt x="4916" y="2339"/>
                      <a:pt x="4766" y="2516"/>
                      <a:pt x="4489" y="2516"/>
                    </a:cubicBezTo>
                    <a:cubicBezTo>
                      <a:pt x="4421" y="2516"/>
                      <a:pt x="4345" y="2506"/>
                      <a:pt x="4265" y="2482"/>
                    </a:cubicBezTo>
                    <a:cubicBezTo>
                      <a:pt x="3968" y="2394"/>
                      <a:pt x="2934" y="1908"/>
                      <a:pt x="2179" y="1908"/>
                    </a:cubicBezTo>
                    <a:cubicBezTo>
                      <a:pt x="1902" y="1908"/>
                      <a:pt x="1663" y="1973"/>
                      <a:pt x="1511" y="2148"/>
                    </a:cubicBezTo>
                    <a:cubicBezTo>
                      <a:pt x="745" y="3018"/>
                      <a:pt x="625" y="4748"/>
                      <a:pt x="625" y="4748"/>
                    </a:cubicBezTo>
                    <a:cubicBezTo>
                      <a:pt x="1019" y="4578"/>
                      <a:pt x="1429" y="4441"/>
                      <a:pt x="1845" y="4343"/>
                    </a:cubicBezTo>
                    <a:cubicBezTo>
                      <a:pt x="2105" y="4286"/>
                      <a:pt x="2474" y="4259"/>
                      <a:pt x="2826" y="4259"/>
                    </a:cubicBezTo>
                    <a:cubicBezTo>
                      <a:pt x="3253" y="4259"/>
                      <a:pt x="3654" y="4298"/>
                      <a:pt x="3810" y="4370"/>
                    </a:cubicBezTo>
                    <a:cubicBezTo>
                      <a:pt x="4051" y="4477"/>
                      <a:pt x="3936" y="4763"/>
                      <a:pt x="3362" y="4763"/>
                    </a:cubicBezTo>
                    <a:cubicBezTo>
                      <a:pt x="3257" y="4763"/>
                      <a:pt x="3136" y="4754"/>
                      <a:pt x="3000" y="4732"/>
                    </a:cubicBezTo>
                    <a:cubicBezTo>
                      <a:pt x="2730" y="4690"/>
                      <a:pt x="2404" y="4668"/>
                      <a:pt x="2078" y="4668"/>
                    </a:cubicBezTo>
                    <a:cubicBezTo>
                      <a:pt x="1345" y="4668"/>
                      <a:pt x="615" y="4779"/>
                      <a:pt x="532" y="5022"/>
                    </a:cubicBezTo>
                    <a:cubicBezTo>
                      <a:pt x="411" y="5377"/>
                      <a:pt x="269" y="6363"/>
                      <a:pt x="444" y="7173"/>
                    </a:cubicBezTo>
                    <a:cubicBezTo>
                      <a:pt x="444" y="7173"/>
                      <a:pt x="1559" y="6463"/>
                      <a:pt x="1811" y="6463"/>
                    </a:cubicBezTo>
                    <a:cubicBezTo>
                      <a:pt x="1868" y="6463"/>
                      <a:pt x="1881" y="6501"/>
                      <a:pt x="1823" y="6593"/>
                    </a:cubicBezTo>
                    <a:cubicBezTo>
                      <a:pt x="1" y="7572"/>
                      <a:pt x="718" y="8437"/>
                      <a:pt x="898" y="8612"/>
                    </a:cubicBezTo>
                    <a:cubicBezTo>
                      <a:pt x="1183" y="8098"/>
                      <a:pt x="1856" y="7118"/>
                      <a:pt x="3203" y="6105"/>
                    </a:cubicBezTo>
                    <a:cubicBezTo>
                      <a:pt x="5119" y="4666"/>
                      <a:pt x="6821" y="3002"/>
                      <a:pt x="7259" y="1913"/>
                    </a:cubicBezTo>
                    <a:lnTo>
                      <a:pt x="7253" y="1913"/>
                    </a:lnTo>
                    <a:cubicBezTo>
                      <a:pt x="7253" y="1913"/>
                      <a:pt x="6252" y="0"/>
                      <a:pt x="4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0" name="Google Shape;1970;p6"/>
              <p:cNvSpPr/>
              <p:nvPr/>
            </p:nvSpPr>
            <p:spPr>
              <a:xfrm rot="386461">
                <a:off x="-758954" y="-394902"/>
                <a:ext cx="877089" cy="920706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6586" extrusionOk="0">
                    <a:moveTo>
                      <a:pt x="6126" y="1"/>
                    </a:moveTo>
                    <a:cubicBezTo>
                      <a:pt x="5989" y="275"/>
                      <a:pt x="5847" y="543"/>
                      <a:pt x="5699" y="805"/>
                    </a:cubicBezTo>
                    <a:lnTo>
                      <a:pt x="5611" y="953"/>
                    </a:lnTo>
                    <a:lnTo>
                      <a:pt x="5568" y="1024"/>
                    </a:lnTo>
                    <a:lnTo>
                      <a:pt x="5524" y="1096"/>
                    </a:lnTo>
                    <a:cubicBezTo>
                      <a:pt x="5464" y="1189"/>
                      <a:pt x="5409" y="1287"/>
                      <a:pt x="5338" y="1380"/>
                    </a:cubicBezTo>
                    <a:lnTo>
                      <a:pt x="5245" y="1517"/>
                    </a:lnTo>
                    <a:cubicBezTo>
                      <a:pt x="5212" y="1566"/>
                      <a:pt x="5173" y="1610"/>
                      <a:pt x="5141" y="1654"/>
                    </a:cubicBezTo>
                    <a:lnTo>
                      <a:pt x="5037" y="1791"/>
                    </a:lnTo>
                    <a:lnTo>
                      <a:pt x="4927" y="1922"/>
                    </a:lnTo>
                    <a:cubicBezTo>
                      <a:pt x="4637" y="2272"/>
                      <a:pt x="4336" y="2612"/>
                      <a:pt x="4024" y="2940"/>
                    </a:cubicBezTo>
                    <a:cubicBezTo>
                      <a:pt x="3706" y="3263"/>
                      <a:pt x="3373" y="3575"/>
                      <a:pt x="3028" y="3865"/>
                    </a:cubicBezTo>
                    <a:cubicBezTo>
                      <a:pt x="2853" y="4013"/>
                      <a:pt x="2672" y="4150"/>
                      <a:pt x="2491" y="4287"/>
                    </a:cubicBezTo>
                    <a:cubicBezTo>
                      <a:pt x="2305" y="4418"/>
                      <a:pt x="2119" y="4549"/>
                      <a:pt x="1933" y="4681"/>
                    </a:cubicBezTo>
                    <a:cubicBezTo>
                      <a:pt x="1747" y="4818"/>
                      <a:pt x="1566" y="4954"/>
                      <a:pt x="1386" y="5091"/>
                    </a:cubicBezTo>
                    <a:cubicBezTo>
                      <a:pt x="1298" y="5162"/>
                      <a:pt x="1205" y="5234"/>
                      <a:pt x="1117" y="5310"/>
                    </a:cubicBezTo>
                    <a:cubicBezTo>
                      <a:pt x="1035" y="5381"/>
                      <a:pt x="948" y="5458"/>
                      <a:pt x="866" y="5535"/>
                    </a:cubicBezTo>
                    <a:cubicBezTo>
                      <a:pt x="521" y="5841"/>
                      <a:pt x="231" y="6192"/>
                      <a:pt x="1" y="6586"/>
                    </a:cubicBezTo>
                    <a:cubicBezTo>
                      <a:pt x="236" y="6197"/>
                      <a:pt x="537" y="5847"/>
                      <a:pt x="882" y="5551"/>
                    </a:cubicBezTo>
                    <a:cubicBezTo>
                      <a:pt x="964" y="5474"/>
                      <a:pt x="1052" y="5403"/>
                      <a:pt x="1139" y="5332"/>
                    </a:cubicBezTo>
                    <a:cubicBezTo>
                      <a:pt x="1227" y="5256"/>
                      <a:pt x="1315" y="5190"/>
                      <a:pt x="1408" y="5119"/>
                    </a:cubicBezTo>
                    <a:cubicBezTo>
                      <a:pt x="1588" y="4982"/>
                      <a:pt x="1774" y="4850"/>
                      <a:pt x="1960" y="4719"/>
                    </a:cubicBezTo>
                    <a:cubicBezTo>
                      <a:pt x="2152" y="4593"/>
                      <a:pt x="2338" y="4462"/>
                      <a:pt x="2524" y="4330"/>
                    </a:cubicBezTo>
                    <a:cubicBezTo>
                      <a:pt x="2710" y="4205"/>
                      <a:pt x="2896" y="4068"/>
                      <a:pt x="3072" y="3920"/>
                    </a:cubicBezTo>
                    <a:cubicBezTo>
                      <a:pt x="3427" y="3635"/>
                      <a:pt x="3767" y="3329"/>
                      <a:pt x="4095" y="3006"/>
                    </a:cubicBezTo>
                    <a:cubicBezTo>
                      <a:pt x="4418" y="2683"/>
                      <a:pt x="4725" y="2344"/>
                      <a:pt x="5026" y="1999"/>
                    </a:cubicBezTo>
                    <a:lnTo>
                      <a:pt x="5135" y="1867"/>
                    </a:lnTo>
                    <a:lnTo>
                      <a:pt x="5245" y="1731"/>
                    </a:lnTo>
                    <a:cubicBezTo>
                      <a:pt x="5283" y="1687"/>
                      <a:pt x="5316" y="1643"/>
                      <a:pt x="5349" y="1594"/>
                    </a:cubicBezTo>
                    <a:lnTo>
                      <a:pt x="5447" y="1457"/>
                    </a:lnTo>
                    <a:cubicBezTo>
                      <a:pt x="5518" y="1364"/>
                      <a:pt x="5578" y="1271"/>
                      <a:pt x="5644" y="1172"/>
                    </a:cubicBezTo>
                    <a:lnTo>
                      <a:pt x="5688" y="1101"/>
                    </a:lnTo>
                    <a:lnTo>
                      <a:pt x="5737" y="1030"/>
                    </a:lnTo>
                    <a:lnTo>
                      <a:pt x="5825" y="882"/>
                    </a:lnTo>
                    <a:cubicBezTo>
                      <a:pt x="5984" y="608"/>
                      <a:pt x="6131" y="335"/>
                      <a:pt x="6274" y="61"/>
                    </a:cubicBezTo>
                    <a:lnTo>
                      <a:pt x="61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971" name="Google Shape;1971;p6"/>
            <p:cNvGrpSpPr/>
            <p:nvPr/>
          </p:nvGrpSpPr>
          <p:grpSpPr>
            <a:xfrm flipH="1">
              <a:off x="8344470" y="454764"/>
              <a:ext cx="647092" cy="941478"/>
              <a:chOff x="374228" y="-320060"/>
              <a:chExt cx="841691" cy="1224608"/>
            </a:xfrm>
          </p:grpSpPr>
          <p:sp>
            <p:nvSpPr>
              <p:cNvPr id="1972" name="Google Shape;1972;p6"/>
              <p:cNvSpPr/>
              <p:nvPr/>
            </p:nvSpPr>
            <p:spPr>
              <a:xfrm rot="386461">
                <a:off x="493489" y="-294553"/>
                <a:ext cx="511379" cy="1006541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7200" extrusionOk="0">
                    <a:moveTo>
                      <a:pt x="50" y="0"/>
                    </a:moveTo>
                    <a:cubicBezTo>
                      <a:pt x="34" y="0"/>
                      <a:pt x="23" y="6"/>
                      <a:pt x="12" y="17"/>
                    </a:cubicBezTo>
                    <a:cubicBezTo>
                      <a:pt x="6" y="27"/>
                      <a:pt x="1" y="44"/>
                      <a:pt x="1" y="60"/>
                    </a:cubicBezTo>
                    <a:cubicBezTo>
                      <a:pt x="1" y="93"/>
                      <a:pt x="171" y="3624"/>
                      <a:pt x="3559" y="7187"/>
                    </a:cubicBezTo>
                    <a:cubicBezTo>
                      <a:pt x="3570" y="7195"/>
                      <a:pt x="3585" y="7199"/>
                      <a:pt x="3600" y="7199"/>
                    </a:cubicBezTo>
                    <a:cubicBezTo>
                      <a:pt x="3615" y="7199"/>
                      <a:pt x="3630" y="7195"/>
                      <a:pt x="3641" y="7187"/>
                    </a:cubicBezTo>
                    <a:cubicBezTo>
                      <a:pt x="3657" y="7165"/>
                      <a:pt x="3657" y="7127"/>
                      <a:pt x="3641" y="7105"/>
                    </a:cubicBezTo>
                    <a:cubicBezTo>
                      <a:pt x="280" y="3580"/>
                      <a:pt x="105" y="88"/>
                      <a:pt x="105" y="55"/>
                    </a:cubicBezTo>
                    <a:cubicBezTo>
                      <a:pt x="105" y="22"/>
                      <a:pt x="83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3" name="Google Shape;1973;p6"/>
              <p:cNvSpPr/>
              <p:nvPr/>
            </p:nvSpPr>
            <p:spPr>
              <a:xfrm rot="386461">
                <a:off x="711251" y="404507"/>
                <a:ext cx="411703" cy="178661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278" extrusionOk="0">
                    <a:moveTo>
                      <a:pt x="59" y="0"/>
                    </a:moveTo>
                    <a:cubicBezTo>
                      <a:pt x="45" y="0"/>
                      <a:pt x="31" y="6"/>
                      <a:pt x="23" y="19"/>
                    </a:cubicBezTo>
                    <a:cubicBezTo>
                      <a:pt x="17" y="24"/>
                      <a:pt x="12" y="35"/>
                      <a:pt x="6" y="46"/>
                    </a:cubicBezTo>
                    <a:cubicBezTo>
                      <a:pt x="1" y="73"/>
                      <a:pt x="23" y="106"/>
                      <a:pt x="50" y="112"/>
                    </a:cubicBezTo>
                    <a:cubicBezTo>
                      <a:pt x="1369" y="380"/>
                      <a:pt x="2820" y="1261"/>
                      <a:pt x="2836" y="1267"/>
                    </a:cubicBezTo>
                    <a:cubicBezTo>
                      <a:pt x="2847" y="1274"/>
                      <a:pt x="2857" y="1278"/>
                      <a:pt x="2867" y="1278"/>
                    </a:cubicBezTo>
                    <a:cubicBezTo>
                      <a:pt x="2914" y="1278"/>
                      <a:pt x="2945" y="1205"/>
                      <a:pt x="2891" y="1174"/>
                    </a:cubicBezTo>
                    <a:cubicBezTo>
                      <a:pt x="2880" y="1168"/>
                      <a:pt x="1413" y="276"/>
                      <a:pt x="72" y="2"/>
                    </a:cubicBezTo>
                    <a:cubicBezTo>
                      <a:pt x="68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4" name="Google Shape;1974;p6"/>
              <p:cNvSpPr/>
              <p:nvPr/>
            </p:nvSpPr>
            <p:spPr>
              <a:xfrm rot="386461">
                <a:off x="765701" y="545057"/>
                <a:ext cx="62909" cy="23667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693" extrusionOk="0">
                    <a:moveTo>
                      <a:pt x="303" y="1"/>
                    </a:moveTo>
                    <a:cubicBezTo>
                      <a:pt x="288" y="1"/>
                      <a:pt x="276" y="7"/>
                      <a:pt x="263" y="19"/>
                    </a:cubicBezTo>
                    <a:cubicBezTo>
                      <a:pt x="258" y="25"/>
                      <a:pt x="252" y="30"/>
                      <a:pt x="252" y="41"/>
                    </a:cubicBezTo>
                    <a:cubicBezTo>
                      <a:pt x="242" y="74"/>
                      <a:pt x="1" y="912"/>
                      <a:pt x="335" y="1661"/>
                    </a:cubicBezTo>
                    <a:cubicBezTo>
                      <a:pt x="343" y="1682"/>
                      <a:pt x="363" y="1693"/>
                      <a:pt x="384" y="1693"/>
                    </a:cubicBezTo>
                    <a:cubicBezTo>
                      <a:pt x="391" y="1693"/>
                      <a:pt x="399" y="1692"/>
                      <a:pt x="406" y="1689"/>
                    </a:cubicBezTo>
                    <a:cubicBezTo>
                      <a:pt x="433" y="1678"/>
                      <a:pt x="450" y="1645"/>
                      <a:pt x="433" y="1618"/>
                    </a:cubicBezTo>
                    <a:cubicBezTo>
                      <a:pt x="121" y="901"/>
                      <a:pt x="356" y="80"/>
                      <a:pt x="356" y="74"/>
                    </a:cubicBezTo>
                    <a:cubicBezTo>
                      <a:pt x="362" y="41"/>
                      <a:pt x="346" y="14"/>
                      <a:pt x="318" y="3"/>
                    </a:cubicBezTo>
                    <a:cubicBezTo>
                      <a:pt x="313" y="2"/>
                      <a:pt x="30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5" name="Google Shape;1975;p6"/>
              <p:cNvSpPr/>
              <p:nvPr/>
            </p:nvSpPr>
            <p:spPr>
              <a:xfrm rot="386461">
                <a:off x="604995" y="134716"/>
                <a:ext cx="443997" cy="160068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145" extrusionOk="0">
                    <a:moveTo>
                      <a:pt x="57" y="1"/>
                    </a:moveTo>
                    <a:cubicBezTo>
                      <a:pt x="42" y="1"/>
                      <a:pt x="31" y="7"/>
                      <a:pt x="23" y="19"/>
                    </a:cubicBezTo>
                    <a:cubicBezTo>
                      <a:pt x="12" y="24"/>
                      <a:pt x="6" y="35"/>
                      <a:pt x="6" y="46"/>
                    </a:cubicBezTo>
                    <a:cubicBezTo>
                      <a:pt x="1" y="79"/>
                      <a:pt x="23" y="107"/>
                      <a:pt x="50" y="112"/>
                    </a:cubicBezTo>
                    <a:cubicBezTo>
                      <a:pt x="1118" y="276"/>
                      <a:pt x="2141" y="627"/>
                      <a:pt x="3088" y="1136"/>
                    </a:cubicBezTo>
                    <a:cubicBezTo>
                      <a:pt x="3098" y="1142"/>
                      <a:pt x="3109" y="1145"/>
                      <a:pt x="3120" y="1145"/>
                    </a:cubicBezTo>
                    <a:cubicBezTo>
                      <a:pt x="3138" y="1145"/>
                      <a:pt x="3154" y="1136"/>
                      <a:pt x="3165" y="1119"/>
                    </a:cubicBezTo>
                    <a:cubicBezTo>
                      <a:pt x="3176" y="1092"/>
                      <a:pt x="3170" y="1059"/>
                      <a:pt x="3143" y="1043"/>
                    </a:cubicBezTo>
                    <a:cubicBezTo>
                      <a:pt x="2185" y="523"/>
                      <a:pt x="1145" y="172"/>
                      <a:pt x="72" y="3"/>
                    </a:cubicBezTo>
                    <a:cubicBezTo>
                      <a:pt x="67" y="1"/>
                      <a:pt x="62" y="1"/>
                      <a:pt x="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6" name="Google Shape;1976;p6"/>
              <p:cNvSpPr/>
              <p:nvPr/>
            </p:nvSpPr>
            <p:spPr>
              <a:xfrm rot="386461">
                <a:off x="585540" y="249183"/>
                <a:ext cx="78986" cy="32502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2325" extrusionOk="0">
                    <a:moveTo>
                      <a:pt x="502" y="0"/>
                    </a:moveTo>
                    <a:cubicBezTo>
                      <a:pt x="487" y="0"/>
                      <a:pt x="473" y="6"/>
                      <a:pt x="460" y="16"/>
                    </a:cubicBezTo>
                    <a:cubicBezTo>
                      <a:pt x="460" y="21"/>
                      <a:pt x="455" y="21"/>
                      <a:pt x="455" y="27"/>
                    </a:cubicBezTo>
                    <a:cubicBezTo>
                      <a:pt x="438" y="54"/>
                      <a:pt x="0" y="738"/>
                      <a:pt x="444" y="2287"/>
                    </a:cubicBezTo>
                    <a:cubicBezTo>
                      <a:pt x="452" y="2313"/>
                      <a:pt x="474" y="2325"/>
                      <a:pt x="495" y="2325"/>
                    </a:cubicBezTo>
                    <a:cubicBezTo>
                      <a:pt x="528" y="2325"/>
                      <a:pt x="561" y="2298"/>
                      <a:pt x="548" y="2255"/>
                    </a:cubicBezTo>
                    <a:cubicBezTo>
                      <a:pt x="121" y="766"/>
                      <a:pt x="542" y="92"/>
                      <a:pt x="548" y="87"/>
                    </a:cubicBezTo>
                    <a:cubicBezTo>
                      <a:pt x="564" y="60"/>
                      <a:pt x="559" y="27"/>
                      <a:pt x="531" y="10"/>
                    </a:cubicBezTo>
                    <a:cubicBezTo>
                      <a:pt x="522" y="3"/>
                      <a:pt x="512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7" name="Google Shape;1977;p6"/>
              <p:cNvSpPr/>
              <p:nvPr/>
            </p:nvSpPr>
            <p:spPr>
              <a:xfrm rot="386461">
                <a:off x="399145" y="16593"/>
                <a:ext cx="187049" cy="454761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3253" extrusionOk="0">
                    <a:moveTo>
                      <a:pt x="1261" y="0"/>
                    </a:moveTo>
                    <a:cubicBezTo>
                      <a:pt x="1248" y="0"/>
                      <a:pt x="1234" y="5"/>
                      <a:pt x="1222" y="17"/>
                    </a:cubicBezTo>
                    <a:cubicBezTo>
                      <a:pt x="1211" y="33"/>
                      <a:pt x="1" y="1369"/>
                      <a:pt x="565" y="3219"/>
                    </a:cubicBezTo>
                    <a:cubicBezTo>
                      <a:pt x="575" y="3242"/>
                      <a:pt x="596" y="3252"/>
                      <a:pt x="616" y="3252"/>
                    </a:cubicBezTo>
                    <a:cubicBezTo>
                      <a:pt x="648" y="3252"/>
                      <a:pt x="681" y="3226"/>
                      <a:pt x="674" y="3186"/>
                    </a:cubicBezTo>
                    <a:cubicBezTo>
                      <a:pt x="121" y="1402"/>
                      <a:pt x="1293" y="104"/>
                      <a:pt x="1304" y="93"/>
                    </a:cubicBezTo>
                    <a:cubicBezTo>
                      <a:pt x="1337" y="52"/>
                      <a:pt x="1303" y="0"/>
                      <a:pt x="1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8" name="Google Shape;1978;p6"/>
              <p:cNvSpPr/>
              <p:nvPr/>
            </p:nvSpPr>
            <p:spPr>
              <a:xfrm rot="386461">
                <a:off x="861780" y="691808"/>
                <a:ext cx="192781" cy="14497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5" y="1"/>
                    </a:cubicBezTo>
                    <a:cubicBezTo>
                      <a:pt x="225" y="12"/>
                      <a:pt x="1" y="570"/>
                      <a:pt x="329" y="888"/>
                    </a:cubicBezTo>
                    <a:cubicBezTo>
                      <a:pt x="429" y="988"/>
                      <a:pt x="559" y="1037"/>
                      <a:pt x="690" y="1037"/>
                    </a:cubicBezTo>
                    <a:cubicBezTo>
                      <a:pt x="825" y="1037"/>
                      <a:pt x="960" y="985"/>
                      <a:pt x="1062" y="882"/>
                    </a:cubicBezTo>
                    <a:cubicBezTo>
                      <a:pt x="1378" y="555"/>
                      <a:pt x="1147" y="1"/>
                      <a:pt x="6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9" name="Google Shape;1979;p6"/>
              <p:cNvSpPr/>
              <p:nvPr/>
            </p:nvSpPr>
            <p:spPr>
              <a:xfrm rot="386461">
                <a:off x="712805" y="749036"/>
                <a:ext cx="193619" cy="145110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038" extrusionOk="0">
                    <a:moveTo>
                      <a:pt x="692" y="0"/>
                    </a:moveTo>
                    <a:cubicBezTo>
                      <a:pt x="690" y="0"/>
                      <a:pt x="687" y="0"/>
                      <a:pt x="685" y="0"/>
                    </a:cubicBezTo>
                    <a:cubicBezTo>
                      <a:pt x="225" y="6"/>
                      <a:pt x="1" y="570"/>
                      <a:pt x="335" y="893"/>
                    </a:cubicBezTo>
                    <a:cubicBezTo>
                      <a:pt x="434" y="989"/>
                      <a:pt x="563" y="1037"/>
                      <a:pt x="693" y="1037"/>
                    </a:cubicBezTo>
                    <a:cubicBezTo>
                      <a:pt x="827" y="1037"/>
                      <a:pt x="962" y="985"/>
                      <a:pt x="1063" y="882"/>
                    </a:cubicBezTo>
                    <a:cubicBezTo>
                      <a:pt x="1384" y="555"/>
                      <a:pt x="1153" y="0"/>
                      <a:pt x="6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0" name="Google Shape;1980;p6"/>
              <p:cNvSpPr/>
              <p:nvPr/>
            </p:nvSpPr>
            <p:spPr>
              <a:xfrm rot="386461">
                <a:off x="542352" y="548022"/>
                <a:ext cx="193480" cy="144970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24" y="6"/>
                      <a:pt x="0" y="570"/>
                      <a:pt x="334" y="887"/>
                    </a:cubicBezTo>
                    <a:cubicBezTo>
                      <a:pt x="434" y="987"/>
                      <a:pt x="564" y="1037"/>
                      <a:pt x="695" y="1037"/>
                    </a:cubicBezTo>
                    <a:cubicBezTo>
                      <a:pt x="828" y="1037"/>
                      <a:pt x="962" y="985"/>
                      <a:pt x="1062" y="882"/>
                    </a:cubicBezTo>
                    <a:cubicBezTo>
                      <a:pt x="1383" y="550"/>
                      <a:pt x="1152" y="1"/>
                      <a:pt x="6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1" name="Google Shape;1981;p6"/>
              <p:cNvSpPr/>
              <p:nvPr/>
            </p:nvSpPr>
            <p:spPr>
              <a:xfrm rot="386461">
                <a:off x="1015615" y="542890"/>
                <a:ext cx="192781" cy="14497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2" y="1"/>
                    </a:moveTo>
                    <a:cubicBezTo>
                      <a:pt x="690" y="1"/>
                      <a:pt x="687" y="1"/>
                      <a:pt x="685" y="1"/>
                    </a:cubicBezTo>
                    <a:cubicBezTo>
                      <a:pt x="225" y="6"/>
                      <a:pt x="1" y="570"/>
                      <a:pt x="329" y="887"/>
                    </a:cubicBezTo>
                    <a:cubicBezTo>
                      <a:pt x="429" y="987"/>
                      <a:pt x="560" y="1037"/>
                      <a:pt x="691" y="1037"/>
                    </a:cubicBezTo>
                    <a:cubicBezTo>
                      <a:pt x="825" y="1037"/>
                      <a:pt x="960" y="985"/>
                      <a:pt x="1063" y="882"/>
                    </a:cubicBezTo>
                    <a:cubicBezTo>
                      <a:pt x="1379" y="550"/>
                      <a:pt x="1147" y="1"/>
                      <a:pt x="6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982" name="Google Shape;1982;p6"/>
            <p:cNvSpPr/>
            <p:nvPr/>
          </p:nvSpPr>
          <p:spPr>
            <a:xfrm rot="-386426" flipH="1">
              <a:off x="8420836" y="882885"/>
              <a:ext cx="148095" cy="111125"/>
            </a:xfrm>
            <a:custGeom>
              <a:avLst/>
              <a:gdLst/>
              <a:ahLst/>
              <a:cxnLst/>
              <a:rect l="l" t="t" r="r" b="b"/>
              <a:pathLst>
                <a:path w="1378" h="1034" extrusionOk="0">
                  <a:moveTo>
                    <a:pt x="691" y="1"/>
                  </a:moveTo>
                  <a:cubicBezTo>
                    <a:pt x="689" y="1"/>
                    <a:pt x="687" y="1"/>
                    <a:pt x="684" y="1"/>
                  </a:cubicBezTo>
                  <a:cubicBezTo>
                    <a:pt x="219" y="6"/>
                    <a:pt x="0" y="565"/>
                    <a:pt x="329" y="888"/>
                  </a:cubicBezTo>
                  <a:cubicBezTo>
                    <a:pt x="428" y="985"/>
                    <a:pt x="559" y="1034"/>
                    <a:pt x="689" y="1034"/>
                  </a:cubicBezTo>
                  <a:cubicBezTo>
                    <a:pt x="823" y="1034"/>
                    <a:pt x="957" y="982"/>
                    <a:pt x="1057" y="877"/>
                  </a:cubicBezTo>
                  <a:cubicBezTo>
                    <a:pt x="1378" y="550"/>
                    <a:pt x="1146" y="1"/>
                    <a:pt x="6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3" name="Google Shape;1983;p6"/>
            <p:cNvSpPr/>
            <p:nvPr/>
          </p:nvSpPr>
          <p:spPr>
            <a:xfrm rot="-386426" flipH="1">
              <a:off x="8849813" y="986618"/>
              <a:ext cx="148202" cy="111555"/>
            </a:xfrm>
            <a:custGeom>
              <a:avLst/>
              <a:gdLst/>
              <a:ahLst/>
              <a:cxnLst/>
              <a:rect l="l" t="t" r="r" b="b"/>
              <a:pathLst>
                <a:path w="1379" h="1038" extrusionOk="0">
                  <a:moveTo>
                    <a:pt x="691" y="0"/>
                  </a:moveTo>
                  <a:cubicBezTo>
                    <a:pt x="689" y="0"/>
                    <a:pt x="687" y="1"/>
                    <a:pt x="684" y="1"/>
                  </a:cubicBezTo>
                  <a:cubicBezTo>
                    <a:pt x="225" y="6"/>
                    <a:pt x="0" y="570"/>
                    <a:pt x="329" y="893"/>
                  </a:cubicBezTo>
                  <a:cubicBezTo>
                    <a:pt x="428" y="989"/>
                    <a:pt x="557" y="1037"/>
                    <a:pt x="687" y="1037"/>
                  </a:cubicBezTo>
                  <a:cubicBezTo>
                    <a:pt x="823" y="1037"/>
                    <a:pt x="959" y="985"/>
                    <a:pt x="1062" y="882"/>
                  </a:cubicBezTo>
                  <a:cubicBezTo>
                    <a:pt x="1378" y="555"/>
                    <a:pt x="1147" y="0"/>
                    <a:pt x="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984" name="Google Shape;1984;p6"/>
            <p:cNvGrpSpPr/>
            <p:nvPr/>
          </p:nvGrpSpPr>
          <p:grpSpPr>
            <a:xfrm flipH="1">
              <a:off x="7869869" y="48566"/>
              <a:ext cx="1010595" cy="1108463"/>
              <a:chOff x="518737" y="-848413"/>
              <a:chExt cx="1314510" cy="1441809"/>
            </a:xfrm>
          </p:grpSpPr>
          <p:sp>
            <p:nvSpPr>
              <p:cNvPr id="1985" name="Google Shape;1985;p6"/>
              <p:cNvSpPr/>
              <p:nvPr/>
            </p:nvSpPr>
            <p:spPr>
              <a:xfrm rot="386461">
                <a:off x="588982" y="-786723"/>
                <a:ext cx="1174019" cy="1318429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94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3232"/>
                      <a:pt x="1700" y="5116"/>
                      <a:pt x="2088" y="5116"/>
                    </a:cubicBezTo>
                    <a:cubicBezTo>
                      <a:pt x="2117" y="5116"/>
                      <a:pt x="2139" y="5106"/>
                      <a:pt x="2152" y="5085"/>
                    </a:cubicBezTo>
                    <a:cubicBezTo>
                      <a:pt x="2289" y="4874"/>
                      <a:pt x="2345" y="4370"/>
                      <a:pt x="2487" y="4370"/>
                    </a:cubicBezTo>
                    <a:cubicBezTo>
                      <a:pt x="2544" y="4370"/>
                      <a:pt x="2615" y="4451"/>
                      <a:pt x="2710" y="4664"/>
                    </a:cubicBezTo>
                    <a:cubicBezTo>
                      <a:pt x="3017" y="5770"/>
                      <a:pt x="3592" y="7413"/>
                      <a:pt x="4015" y="7413"/>
                    </a:cubicBezTo>
                    <a:cubicBezTo>
                      <a:pt x="4052" y="7413"/>
                      <a:pt x="4088" y="7400"/>
                      <a:pt x="4123" y="7373"/>
                    </a:cubicBezTo>
                    <a:cubicBezTo>
                      <a:pt x="4485" y="7091"/>
                      <a:pt x="4568" y="6063"/>
                      <a:pt x="4748" y="6063"/>
                    </a:cubicBezTo>
                    <a:cubicBezTo>
                      <a:pt x="4777" y="6063"/>
                      <a:pt x="4809" y="6090"/>
                      <a:pt x="4845" y="6152"/>
                    </a:cubicBezTo>
                    <a:cubicBezTo>
                      <a:pt x="5102" y="6601"/>
                      <a:pt x="5206" y="8813"/>
                      <a:pt x="5819" y="8813"/>
                    </a:cubicBezTo>
                    <a:cubicBezTo>
                      <a:pt x="6406" y="8813"/>
                      <a:pt x="6236" y="7794"/>
                      <a:pt x="6345" y="7794"/>
                    </a:cubicBezTo>
                    <a:cubicBezTo>
                      <a:pt x="6350" y="7794"/>
                      <a:pt x="6355" y="7796"/>
                      <a:pt x="6361" y="7800"/>
                    </a:cubicBezTo>
                    <a:cubicBezTo>
                      <a:pt x="6504" y="7899"/>
                      <a:pt x="6673" y="8922"/>
                      <a:pt x="7199" y="9272"/>
                    </a:cubicBezTo>
                    <a:cubicBezTo>
                      <a:pt x="7357" y="9377"/>
                      <a:pt x="7527" y="9431"/>
                      <a:pt x="7687" y="9431"/>
                    </a:cubicBezTo>
                    <a:cubicBezTo>
                      <a:pt x="8056" y="9431"/>
                      <a:pt x="8375" y="9148"/>
                      <a:pt x="8387" y="8550"/>
                    </a:cubicBezTo>
                    <a:cubicBezTo>
                      <a:pt x="8397" y="7691"/>
                      <a:pt x="7423" y="7067"/>
                      <a:pt x="7642" y="6897"/>
                    </a:cubicBezTo>
                    <a:cubicBezTo>
                      <a:pt x="7861" y="6727"/>
                      <a:pt x="8359" y="6700"/>
                      <a:pt x="7971" y="6114"/>
                    </a:cubicBezTo>
                    <a:cubicBezTo>
                      <a:pt x="7587" y="5528"/>
                      <a:pt x="6339" y="5030"/>
                      <a:pt x="6312" y="4877"/>
                    </a:cubicBezTo>
                    <a:cubicBezTo>
                      <a:pt x="6279" y="4724"/>
                      <a:pt x="6504" y="4697"/>
                      <a:pt x="6947" y="4642"/>
                    </a:cubicBezTo>
                    <a:cubicBezTo>
                      <a:pt x="7719" y="4538"/>
                      <a:pt x="7237" y="3618"/>
                      <a:pt x="6640" y="3328"/>
                    </a:cubicBezTo>
                    <a:cubicBezTo>
                      <a:pt x="6049" y="3043"/>
                      <a:pt x="4752" y="2770"/>
                      <a:pt x="5048" y="2513"/>
                    </a:cubicBezTo>
                    <a:cubicBezTo>
                      <a:pt x="5338" y="2261"/>
                      <a:pt x="6405" y="2080"/>
                      <a:pt x="5387" y="1429"/>
                    </a:cubicBezTo>
                    <a:cubicBezTo>
                      <a:pt x="4374" y="78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6" name="Google Shape;1986;p6"/>
              <p:cNvSpPr/>
              <p:nvPr/>
            </p:nvSpPr>
            <p:spPr>
              <a:xfrm rot="386461">
                <a:off x="673637" y="-615172"/>
                <a:ext cx="955795" cy="966140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6911" extrusionOk="0">
                    <a:moveTo>
                      <a:pt x="66" y="0"/>
                    </a:moveTo>
                    <a:cubicBezTo>
                      <a:pt x="65" y="0"/>
                      <a:pt x="65" y="1"/>
                      <a:pt x="66" y="1"/>
                    </a:cubicBezTo>
                    <a:cubicBezTo>
                      <a:pt x="69" y="3"/>
                      <a:pt x="95" y="19"/>
                      <a:pt x="141" y="50"/>
                    </a:cubicBezTo>
                    <a:lnTo>
                      <a:pt x="141" y="50"/>
                    </a:lnTo>
                    <a:lnTo>
                      <a:pt x="16" y="12"/>
                    </a:lnTo>
                    <a:lnTo>
                      <a:pt x="16" y="12"/>
                    </a:lnTo>
                    <a:cubicBezTo>
                      <a:pt x="0" y="29"/>
                      <a:pt x="6" y="56"/>
                      <a:pt x="27" y="67"/>
                    </a:cubicBezTo>
                    <a:cubicBezTo>
                      <a:pt x="71" y="94"/>
                      <a:pt x="5101" y="3307"/>
                      <a:pt x="6760" y="6887"/>
                    </a:cubicBezTo>
                    <a:cubicBezTo>
                      <a:pt x="6764" y="6904"/>
                      <a:pt x="6778" y="6911"/>
                      <a:pt x="6794" y="6911"/>
                    </a:cubicBezTo>
                    <a:cubicBezTo>
                      <a:pt x="6799" y="6911"/>
                      <a:pt x="6804" y="6910"/>
                      <a:pt x="6809" y="6909"/>
                    </a:cubicBezTo>
                    <a:cubicBezTo>
                      <a:pt x="6831" y="6898"/>
                      <a:pt x="6837" y="6876"/>
                      <a:pt x="6831" y="6860"/>
                    </a:cubicBezTo>
                    <a:cubicBezTo>
                      <a:pt x="5275" y="3501"/>
                      <a:pt x="777" y="467"/>
                      <a:pt x="141" y="50"/>
                    </a:cubicBezTo>
                    <a:lnTo>
                      <a:pt x="141" y="50"/>
                    </a:lnTo>
                    <a:lnTo>
                      <a:pt x="378" y="122"/>
                    </a:lnTo>
                    <a:cubicBezTo>
                      <a:pt x="388" y="106"/>
                      <a:pt x="79" y="0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7" name="Google Shape;1987;p6"/>
              <p:cNvSpPr/>
              <p:nvPr/>
            </p:nvSpPr>
            <p:spPr>
              <a:xfrm rot="386461">
                <a:off x="1348983" y="21993"/>
                <a:ext cx="286305" cy="335514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400" extrusionOk="0">
                    <a:moveTo>
                      <a:pt x="0" y="1"/>
                    </a:moveTo>
                    <a:lnTo>
                      <a:pt x="22" y="66"/>
                    </a:lnTo>
                    <a:cubicBezTo>
                      <a:pt x="274" y="871"/>
                      <a:pt x="99" y="2343"/>
                      <a:pt x="99" y="2360"/>
                    </a:cubicBezTo>
                    <a:cubicBezTo>
                      <a:pt x="96" y="2386"/>
                      <a:pt x="116" y="2399"/>
                      <a:pt x="136" y="2399"/>
                    </a:cubicBezTo>
                    <a:cubicBezTo>
                      <a:pt x="154" y="2399"/>
                      <a:pt x="173" y="2388"/>
                      <a:pt x="175" y="2365"/>
                    </a:cubicBezTo>
                    <a:cubicBezTo>
                      <a:pt x="181" y="2305"/>
                      <a:pt x="345" y="942"/>
                      <a:pt x="115" y="115"/>
                    </a:cubicBezTo>
                    <a:lnTo>
                      <a:pt x="115" y="115"/>
                    </a:lnTo>
                    <a:cubicBezTo>
                      <a:pt x="761" y="313"/>
                      <a:pt x="1390" y="575"/>
                      <a:pt x="1987" y="893"/>
                    </a:cubicBezTo>
                    <a:cubicBezTo>
                      <a:pt x="1992" y="896"/>
                      <a:pt x="1997" y="897"/>
                      <a:pt x="2002" y="897"/>
                    </a:cubicBezTo>
                    <a:cubicBezTo>
                      <a:pt x="2015" y="897"/>
                      <a:pt x="2028" y="888"/>
                      <a:pt x="2036" y="876"/>
                    </a:cubicBezTo>
                    <a:cubicBezTo>
                      <a:pt x="2047" y="860"/>
                      <a:pt x="2042" y="833"/>
                      <a:pt x="2020" y="822"/>
                    </a:cubicBezTo>
                    <a:cubicBezTo>
                      <a:pt x="2014" y="816"/>
                      <a:pt x="1046" y="291"/>
                      <a:pt x="71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8" name="Google Shape;1988;p6"/>
              <p:cNvSpPr/>
              <p:nvPr/>
            </p:nvSpPr>
            <p:spPr>
              <a:xfrm rot="386461">
                <a:off x="1119798" y="-259644"/>
                <a:ext cx="417715" cy="435469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3115" extrusionOk="0">
                    <a:moveTo>
                      <a:pt x="136" y="1"/>
                    </a:moveTo>
                    <a:cubicBezTo>
                      <a:pt x="107" y="1"/>
                      <a:pt x="79" y="1"/>
                      <a:pt x="50" y="2"/>
                    </a:cubicBezTo>
                    <a:lnTo>
                      <a:pt x="1" y="2"/>
                    </a:lnTo>
                    <a:lnTo>
                      <a:pt x="12" y="51"/>
                    </a:lnTo>
                    <a:cubicBezTo>
                      <a:pt x="411" y="1375"/>
                      <a:pt x="83" y="3056"/>
                      <a:pt x="77" y="3072"/>
                    </a:cubicBezTo>
                    <a:cubicBezTo>
                      <a:pt x="74" y="3098"/>
                      <a:pt x="96" y="3114"/>
                      <a:pt x="117" y="3114"/>
                    </a:cubicBezTo>
                    <a:cubicBezTo>
                      <a:pt x="132" y="3114"/>
                      <a:pt x="147" y="3107"/>
                      <a:pt x="154" y="3089"/>
                    </a:cubicBezTo>
                    <a:cubicBezTo>
                      <a:pt x="154" y="3072"/>
                      <a:pt x="483" y="1414"/>
                      <a:pt x="99" y="78"/>
                    </a:cubicBezTo>
                    <a:cubicBezTo>
                      <a:pt x="114" y="78"/>
                      <a:pt x="128" y="78"/>
                      <a:pt x="143" y="78"/>
                    </a:cubicBezTo>
                    <a:cubicBezTo>
                      <a:pt x="1609" y="78"/>
                      <a:pt x="2913" y="620"/>
                      <a:pt x="2929" y="626"/>
                    </a:cubicBezTo>
                    <a:cubicBezTo>
                      <a:pt x="2931" y="626"/>
                      <a:pt x="2933" y="626"/>
                      <a:pt x="2935" y="626"/>
                    </a:cubicBezTo>
                    <a:cubicBezTo>
                      <a:pt x="2970" y="626"/>
                      <a:pt x="2988" y="580"/>
                      <a:pt x="2957" y="554"/>
                    </a:cubicBezTo>
                    <a:cubicBezTo>
                      <a:pt x="2946" y="549"/>
                      <a:pt x="1618" y="1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9" name="Google Shape;1989;p6"/>
              <p:cNvSpPr/>
              <p:nvPr/>
            </p:nvSpPr>
            <p:spPr>
              <a:xfrm rot="386461">
                <a:off x="861014" y="-554024"/>
                <a:ext cx="466504" cy="37284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667" extrusionOk="0">
                    <a:moveTo>
                      <a:pt x="1837" y="1"/>
                    </a:moveTo>
                    <a:cubicBezTo>
                      <a:pt x="1249" y="1"/>
                      <a:pt x="581" y="46"/>
                      <a:pt x="39" y="202"/>
                    </a:cubicBezTo>
                    <a:lnTo>
                      <a:pt x="1" y="213"/>
                    </a:lnTo>
                    <a:lnTo>
                      <a:pt x="12" y="252"/>
                    </a:lnTo>
                    <a:cubicBezTo>
                      <a:pt x="346" y="1379"/>
                      <a:pt x="99" y="2605"/>
                      <a:pt x="99" y="2616"/>
                    </a:cubicBezTo>
                    <a:cubicBezTo>
                      <a:pt x="94" y="2638"/>
                      <a:pt x="105" y="2660"/>
                      <a:pt x="127" y="2665"/>
                    </a:cubicBezTo>
                    <a:cubicBezTo>
                      <a:pt x="130" y="2666"/>
                      <a:pt x="133" y="2666"/>
                      <a:pt x="135" y="2666"/>
                    </a:cubicBezTo>
                    <a:cubicBezTo>
                      <a:pt x="154" y="2666"/>
                      <a:pt x="171" y="2652"/>
                      <a:pt x="171" y="2633"/>
                    </a:cubicBezTo>
                    <a:cubicBezTo>
                      <a:pt x="171" y="2622"/>
                      <a:pt x="422" y="1401"/>
                      <a:pt x="99" y="262"/>
                    </a:cubicBezTo>
                    <a:cubicBezTo>
                      <a:pt x="622" y="119"/>
                      <a:pt x="1259" y="77"/>
                      <a:pt x="1824" y="77"/>
                    </a:cubicBezTo>
                    <a:cubicBezTo>
                      <a:pt x="2615" y="77"/>
                      <a:pt x="3267" y="158"/>
                      <a:pt x="3280" y="158"/>
                    </a:cubicBezTo>
                    <a:cubicBezTo>
                      <a:pt x="3283" y="159"/>
                      <a:pt x="3286" y="160"/>
                      <a:pt x="3289" y="160"/>
                    </a:cubicBezTo>
                    <a:cubicBezTo>
                      <a:pt x="3330" y="160"/>
                      <a:pt x="3336" y="92"/>
                      <a:pt x="3285" y="82"/>
                    </a:cubicBezTo>
                    <a:cubicBezTo>
                      <a:pt x="3276" y="82"/>
                      <a:pt x="2628" y="1"/>
                      <a:pt x="18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990" name="Google Shape;1990;p6"/>
            <p:cNvSpPr/>
            <p:nvPr/>
          </p:nvSpPr>
          <p:spPr>
            <a:xfrm rot="-386426" flipH="1">
              <a:off x="8653315" y="587382"/>
              <a:ext cx="219133" cy="228053"/>
            </a:xfrm>
            <a:custGeom>
              <a:avLst/>
              <a:gdLst/>
              <a:ahLst/>
              <a:cxnLst/>
              <a:rect l="l" t="t" r="r" b="b"/>
              <a:pathLst>
                <a:path w="2039" h="2122" extrusionOk="0">
                  <a:moveTo>
                    <a:pt x="1541" y="1"/>
                  </a:moveTo>
                  <a:cubicBezTo>
                    <a:pt x="1437" y="1"/>
                    <a:pt x="1306" y="39"/>
                    <a:pt x="1140" y="136"/>
                  </a:cubicBezTo>
                  <a:cubicBezTo>
                    <a:pt x="478" y="508"/>
                    <a:pt x="177" y="968"/>
                    <a:pt x="79" y="1132"/>
                  </a:cubicBezTo>
                  <a:cubicBezTo>
                    <a:pt x="0" y="1266"/>
                    <a:pt x="46" y="1454"/>
                    <a:pt x="233" y="1454"/>
                  </a:cubicBezTo>
                  <a:cubicBezTo>
                    <a:pt x="268" y="1454"/>
                    <a:pt x="308" y="1448"/>
                    <a:pt x="352" y="1433"/>
                  </a:cubicBezTo>
                  <a:lnTo>
                    <a:pt x="352" y="1433"/>
                  </a:lnTo>
                  <a:cubicBezTo>
                    <a:pt x="273" y="1712"/>
                    <a:pt x="383" y="1882"/>
                    <a:pt x="574" y="1882"/>
                  </a:cubicBezTo>
                  <a:cubicBezTo>
                    <a:pt x="661" y="1882"/>
                    <a:pt x="763" y="1848"/>
                    <a:pt x="872" y="1773"/>
                  </a:cubicBezTo>
                  <a:lnTo>
                    <a:pt x="872" y="1773"/>
                  </a:lnTo>
                  <a:cubicBezTo>
                    <a:pt x="844" y="1988"/>
                    <a:pt x="1038" y="2121"/>
                    <a:pt x="1229" y="2121"/>
                  </a:cubicBezTo>
                  <a:cubicBezTo>
                    <a:pt x="1368" y="2121"/>
                    <a:pt x="1506" y="2052"/>
                    <a:pt x="1556" y="1893"/>
                  </a:cubicBezTo>
                  <a:cubicBezTo>
                    <a:pt x="1582" y="1937"/>
                    <a:pt x="1652" y="1992"/>
                    <a:pt x="1729" y="1992"/>
                  </a:cubicBezTo>
                  <a:cubicBezTo>
                    <a:pt x="1814" y="1992"/>
                    <a:pt x="1907" y="1924"/>
                    <a:pt x="1956" y="1696"/>
                  </a:cubicBezTo>
                  <a:cubicBezTo>
                    <a:pt x="2038" y="1258"/>
                    <a:pt x="2027" y="809"/>
                    <a:pt x="1923" y="377"/>
                  </a:cubicBezTo>
                  <a:cubicBezTo>
                    <a:pt x="1892" y="254"/>
                    <a:pt x="1809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1" name="Google Shape;1991;p6"/>
            <p:cNvSpPr/>
            <p:nvPr/>
          </p:nvSpPr>
          <p:spPr>
            <a:xfrm rot="-386426" flipH="1">
              <a:off x="8663166" y="580440"/>
              <a:ext cx="147235" cy="179046"/>
            </a:xfrm>
            <a:custGeom>
              <a:avLst/>
              <a:gdLst/>
              <a:ahLst/>
              <a:cxnLst/>
              <a:rect l="l" t="t" r="r" b="b"/>
              <a:pathLst>
                <a:path w="1370" h="1666" extrusionOk="0">
                  <a:moveTo>
                    <a:pt x="1143" y="0"/>
                  </a:moveTo>
                  <a:cubicBezTo>
                    <a:pt x="1106" y="0"/>
                    <a:pt x="1064" y="9"/>
                    <a:pt x="1013" y="29"/>
                  </a:cubicBezTo>
                  <a:cubicBezTo>
                    <a:pt x="674" y="171"/>
                    <a:pt x="181" y="620"/>
                    <a:pt x="1" y="949"/>
                  </a:cubicBezTo>
                  <a:cubicBezTo>
                    <a:pt x="253" y="626"/>
                    <a:pt x="876" y="374"/>
                    <a:pt x="877" y="374"/>
                  </a:cubicBezTo>
                  <a:lnTo>
                    <a:pt x="877" y="374"/>
                  </a:lnTo>
                  <a:cubicBezTo>
                    <a:pt x="876" y="374"/>
                    <a:pt x="329" y="970"/>
                    <a:pt x="231" y="1414"/>
                  </a:cubicBezTo>
                  <a:lnTo>
                    <a:pt x="231" y="1414"/>
                  </a:lnTo>
                  <a:cubicBezTo>
                    <a:pt x="264" y="1375"/>
                    <a:pt x="641" y="850"/>
                    <a:pt x="1002" y="494"/>
                  </a:cubicBezTo>
                  <a:lnTo>
                    <a:pt x="1002" y="494"/>
                  </a:lnTo>
                  <a:cubicBezTo>
                    <a:pt x="1002" y="494"/>
                    <a:pt x="964" y="790"/>
                    <a:pt x="751" y="1666"/>
                  </a:cubicBezTo>
                  <a:cubicBezTo>
                    <a:pt x="778" y="1638"/>
                    <a:pt x="1106" y="916"/>
                    <a:pt x="1150" y="478"/>
                  </a:cubicBezTo>
                  <a:cubicBezTo>
                    <a:pt x="1178" y="554"/>
                    <a:pt x="1265" y="812"/>
                    <a:pt x="1221" y="1545"/>
                  </a:cubicBezTo>
                  <a:cubicBezTo>
                    <a:pt x="1369" y="1321"/>
                    <a:pt x="1353" y="286"/>
                    <a:pt x="1353" y="286"/>
                  </a:cubicBezTo>
                  <a:cubicBezTo>
                    <a:pt x="1353" y="286"/>
                    <a:pt x="1353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2" name="Google Shape;1992;p6"/>
            <p:cNvSpPr/>
            <p:nvPr/>
          </p:nvSpPr>
          <p:spPr>
            <a:xfrm rot="-386426" flipH="1">
              <a:off x="8439355" y="591188"/>
              <a:ext cx="240305" cy="224291"/>
            </a:xfrm>
            <a:custGeom>
              <a:avLst/>
              <a:gdLst/>
              <a:ahLst/>
              <a:cxnLst/>
              <a:rect l="l" t="t" r="r" b="b"/>
              <a:pathLst>
                <a:path w="2236" h="2087" extrusionOk="0">
                  <a:moveTo>
                    <a:pt x="500" y="0"/>
                  </a:moveTo>
                  <a:cubicBezTo>
                    <a:pt x="299" y="0"/>
                    <a:pt x="0" y="87"/>
                    <a:pt x="106" y="669"/>
                  </a:cubicBezTo>
                  <a:cubicBezTo>
                    <a:pt x="243" y="1419"/>
                    <a:pt x="577" y="1857"/>
                    <a:pt x="697" y="1999"/>
                  </a:cubicBezTo>
                  <a:cubicBezTo>
                    <a:pt x="746" y="2054"/>
                    <a:pt x="816" y="2087"/>
                    <a:pt x="882" y="2087"/>
                  </a:cubicBezTo>
                  <a:cubicBezTo>
                    <a:pt x="981" y="2087"/>
                    <a:pt x="1072" y="2014"/>
                    <a:pt x="1075" y="1835"/>
                  </a:cubicBezTo>
                  <a:cubicBezTo>
                    <a:pt x="1176" y="1907"/>
                    <a:pt x="1270" y="1939"/>
                    <a:pt x="1349" y="1939"/>
                  </a:cubicBezTo>
                  <a:cubicBezTo>
                    <a:pt x="1542" y="1939"/>
                    <a:pt x="1651" y="1748"/>
                    <a:pt x="1573" y="1457"/>
                  </a:cubicBezTo>
                  <a:lnTo>
                    <a:pt x="1573" y="1457"/>
                  </a:lnTo>
                  <a:cubicBezTo>
                    <a:pt x="1617" y="1480"/>
                    <a:pt x="1662" y="1490"/>
                    <a:pt x="1704" y="1490"/>
                  </a:cubicBezTo>
                  <a:cubicBezTo>
                    <a:pt x="1981" y="1490"/>
                    <a:pt x="2188" y="1058"/>
                    <a:pt x="1913" y="849"/>
                  </a:cubicBezTo>
                  <a:cubicBezTo>
                    <a:pt x="2017" y="833"/>
                    <a:pt x="2236" y="641"/>
                    <a:pt x="1858" y="412"/>
                  </a:cubicBezTo>
                  <a:cubicBezTo>
                    <a:pt x="1469" y="187"/>
                    <a:pt x="1042" y="50"/>
                    <a:pt x="599" y="6"/>
                  </a:cubicBezTo>
                  <a:cubicBezTo>
                    <a:pt x="571" y="3"/>
                    <a:pt x="537" y="0"/>
                    <a:pt x="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3" name="Google Shape;1993;p6"/>
            <p:cNvSpPr/>
            <p:nvPr/>
          </p:nvSpPr>
          <p:spPr>
            <a:xfrm rot="-386426" flipH="1">
              <a:off x="8507381" y="581800"/>
              <a:ext cx="161743" cy="163141"/>
            </a:xfrm>
            <a:custGeom>
              <a:avLst/>
              <a:gdLst/>
              <a:ahLst/>
              <a:cxnLst/>
              <a:rect l="l" t="t" r="r" b="b"/>
              <a:pathLst>
                <a:path w="1505" h="1518" extrusionOk="0">
                  <a:moveTo>
                    <a:pt x="223" y="0"/>
                  </a:moveTo>
                  <a:cubicBezTo>
                    <a:pt x="121" y="0"/>
                    <a:pt x="0" y="45"/>
                    <a:pt x="10" y="259"/>
                  </a:cubicBezTo>
                  <a:cubicBezTo>
                    <a:pt x="32" y="625"/>
                    <a:pt x="295" y="1244"/>
                    <a:pt x="546" y="1517"/>
                  </a:cubicBezTo>
                  <a:cubicBezTo>
                    <a:pt x="322" y="1173"/>
                    <a:pt x="289" y="505"/>
                    <a:pt x="289" y="505"/>
                  </a:cubicBezTo>
                  <a:lnTo>
                    <a:pt x="289" y="505"/>
                  </a:lnTo>
                  <a:cubicBezTo>
                    <a:pt x="289" y="505"/>
                    <a:pt x="672" y="1216"/>
                    <a:pt x="1061" y="1457"/>
                  </a:cubicBezTo>
                  <a:cubicBezTo>
                    <a:pt x="1034" y="1413"/>
                    <a:pt x="661" y="883"/>
                    <a:pt x="442" y="423"/>
                  </a:cubicBezTo>
                  <a:lnTo>
                    <a:pt x="442" y="423"/>
                  </a:lnTo>
                  <a:cubicBezTo>
                    <a:pt x="442" y="423"/>
                    <a:pt x="711" y="560"/>
                    <a:pt x="1471" y="1047"/>
                  </a:cubicBezTo>
                  <a:cubicBezTo>
                    <a:pt x="1450" y="1014"/>
                    <a:pt x="875" y="467"/>
                    <a:pt x="481" y="275"/>
                  </a:cubicBezTo>
                  <a:cubicBezTo>
                    <a:pt x="557" y="275"/>
                    <a:pt x="831" y="275"/>
                    <a:pt x="1504" y="560"/>
                  </a:cubicBezTo>
                  <a:cubicBezTo>
                    <a:pt x="1346" y="346"/>
                    <a:pt x="360" y="23"/>
                    <a:pt x="360" y="23"/>
                  </a:cubicBezTo>
                  <a:cubicBezTo>
                    <a:pt x="360" y="23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4" name="Google Shape;1994;p6"/>
            <p:cNvSpPr/>
            <p:nvPr/>
          </p:nvSpPr>
          <p:spPr>
            <a:xfrm rot="-386426" flipH="1">
              <a:off x="8383168" y="406266"/>
              <a:ext cx="261261" cy="204947"/>
            </a:xfrm>
            <a:custGeom>
              <a:avLst/>
              <a:gdLst/>
              <a:ahLst/>
              <a:cxnLst/>
              <a:rect l="l" t="t" r="r" b="b"/>
              <a:pathLst>
                <a:path w="2431" h="1907" extrusionOk="0">
                  <a:moveTo>
                    <a:pt x="1234" y="0"/>
                  </a:moveTo>
                  <a:cubicBezTo>
                    <a:pt x="1168" y="0"/>
                    <a:pt x="1081" y="35"/>
                    <a:pt x="970" y="132"/>
                  </a:cubicBezTo>
                  <a:cubicBezTo>
                    <a:pt x="647" y="433"/>
                    <a:pt x="384" y="800"/>
                    <a:pt x="209" y="1205"/>
                  </a:cubicBezTo>
                  <a:cubicBezTo>
                    <a:pt x="143" y="1375"/>
                    <a:pt x="1" y="1791"/>
                    <a:pt x="690" y="1878"/>
                  </a:cubicBezTo>
                  <a:cubicBezTo>
                    <a:pt x="839" y="1898"/>
                    <a:pt x="979" y="1906"/>
                    <a:pt x="1109" y="1906"/>
                  </a:cubicBezTo>
                  <a:cubicBezTo>
                    <a:pt x="1637" y="1906"/>
                    <a:pt x="1999" y="1771"/>
                    <a:pt x="2135" y="1714"/>
                  </a:cubicBezTo>
                  <a:cubicBezTo>
                    <a:pt x="2305" y="1638"/>
                    <a:pt x="2382" y="1402"/>
                    <a:pt x="2097" y="1304"/>
                  </a:cubicBezTo>
                  <a:cubicBezTo>
                    <a:pt x="2431" y="1046"/>
                    <a:pt x="2316" y="734"/>
                    <a:pt x="1884" y="718"/>
                  </a:cubicBezTo>
                  <a:cubicBezTo>
                    <a:pt x="2097" y="500"/>
                    <a:pt x="1862" y="148"/>
                    <a:pt x="1593" y="148"/>
                  </a:cubicBezTo>
                  <a:cubicBezTo>
                    <a:pt x="1531" y="148"/>
                    <a:pt x="1468" y="166"/>
                    <a:pt x="1407" y="209"/>
                  </a:cubicBezTo>
                  <a:cubicBezTo>
                    <a:pt x="1415" y="140"/>
                    <a:pt x="1366" y="0"/>
                    <a:pt x="1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5" name="Google Shape;1995;p6"/>
            <p:cNvSpPr/>
            <p:nvPr/>
          </p:nvSpPr>
          <p:spPr>
            <a:xfrm rot="-386426" flipH="1">
              <a:off x="8463778" y="448106"/>
              <a:ext cx="194844" cy="148632"/>
            </a:xfrm>
            <a:custGeom>
              <a:avLst/>
              <a:gdLst/>
              <a:ahLst/>
              <a:cxnLst/>
              <a:rect l="l" t="t" r="r" b="b"/>
              <a:pathLst>
                <a:path w="1813" h="1383" extrusionOk="0">
                  <a:moveTo>
                    <a:pt x="1095" y="1"/>
                  </a:moveTo>
                  <a:lnTo>
                    <a:pt x="1095" y="1"/>
                  </a:lnTo>
                  <a:cubicBezTo>
                    <a:pt x="838" y="94"/>
                    <a:pt x="236" y="931"/>
                    <a:pt x="236" y="931"/>
                  </a:cubicBezTo>
                  <a:cubicBezTo>
                    <a:pt x="236" y="931"/>
                    <a:pt x="1" y="1249"/>
                    <a:pt x="357" y="1342"/>
                  </a:cubicBezTo>
                  <a:cubicBezTo>
                    <a:pt x="468" y="1369"/>
                    <a:pt x="609" y="1382"/>
                    <a:pt x="761" y="1382"/>
                  </a:cubicBezTo>
                  <a:cubicBezTo>
                    <a:pt x="1095" y="1382"/>
                    <a:pt x="1482" y="1320"/>
                    <a:pt x="1719" y="1211"/>
                  </a:cubicBezTo>
                  <a:lnTo>
                    <a:pt x="1719" y="1211"/>
                  </a:lnTo>
                  <a:cubicBezTo>
                    <a:pt x="1622" y="1237"/>
                    <a:pt x="1510" y="1247"/>
                    <a:pt x="1396" y="1247"/>
                  </a:cubicBezTo>
                  <a:cubicBezTo>
                    <a:pt x="1043" y="1247"/>
                    <a:pt x="674" y="1150"/>
                    <a:pt x="674" y="1150"/>
                  </a:cubicBezTo>
                  <a:cubicBezTo>
                    <a:pt x="674" y="1150"/>
                    <a:pt x="1473" y="997"/>
                    <a:pt x="1813" y="702"/>
                  </a:cubicBezTo>
                  <a:lnTo>
                    <a:pt x="1813" y="702"/>
                  </a:lnTo>
                  <a:cubicBezTo>
                    <a:pt x="1763" y="707"/>
                    <a:pt x="1150" y="910"/>
                    <a:pt x="641" y="975"/>
                  </a:cubicBezTo>
                  <a:cubicBezTo>
                    <a:pt x="641" y="975"/>
                    <a:pt x="855" y="762"/>
                    <a:pt x="1550" y="187"/>
                  </a:cubicBezTo>
                  <a:lnTo>
                    <a:pt x="1550" y="187"/>
                  </a:lnTo>
                  <a:cubicBezTo>
                    <a:pt x="1506" y="192"/>
                    <a:pt x="811" y="576"/>
                    <a:pt x="515" y="899"/>
                  </a:cubicBezTo>
                  <a:cubicBezTo>
                    <a:pt x="537" y="822"/>
                    <a:pt x="619" y="565"/>
                    <a:pt x="1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6" name="Google Shape;1996;p6"/>
            <p:cNvSpPr/>
            <p:nvPr/>
          </p:nvSpPr>
          <p:spPr>
            <a:xfrm rot="-386426" flipH="1">
              <a:off x="8571507" y="318815"/>
              <a:ext cx="219025" cy="237510"/>
            </a:xfrm>
            <a:custGeom>
              <a:avLst/>
              <a:gdLst/>
              <a:ahLst/>
              <a:cxnLst/>
              <a:rect l="l" t="t" r="r" b="b"/>
              <a:pathLst>
                <a:path w="2038" h="2210" extrusionOk="0">
                  <a:moveTo>
                    <a:pt x="1298" y="0"/>
                  </a:moveTo>
                  <a:cubicBezTo>
                    <a:pt x="1176" y="0"/>
                    <a:pt x="1052" y="106"/>
                    <a:pt x="976" y="313"/>
                  </a:cubicBezTo>
                  <a:cubicBezTo>
                    <a:pt x="917" y="206"/>
                    <a:pt x="817" y="160"/>
                    <a:pt x="712" y="160"/>
                  </a:cubicBezTo>
                  <a:cubicBezTo>
                    <a:pt x="497" y="160"/>
                    <a:pt x="265" y="356"/>
                    <a:pt x="346" y="614"/>
                  </a:cubicBezTo>
                  <a:cubicBezTo>
                    <a:pt x="327" y="605"/>
                    <a:pt x="298" y="599"/>
                    <a:pt x="267" y="599"/>
                  </a:cubicBezTo>
                  <a:cubicBezTo>
                    <a:pt x="151" y="599"/>
                    <a:pt x="0" y="683"/>
                    <a:pt x="138" y="1003"/>
                  </a:cubicBezTo>
                  <a:cubicBezTo>
                    <a:pt x="325" y="1408"/>
                    <a:pt x="593" y="1769"/>
                    <a:pt x="932" y="2059"/>
                  </a:cubicBezTo>
                  <a:cubicBezTo>
                    <a:pt x="1000" y="2117"/>
                    <a:pt x="1124" y="2210"/>
                    <a:pt x="1266" y="2210"/>
                  </a:cubicBezTo>
                  <a:cubicBezTo>
                    <a:pt x="1408" y="2210"/>
                    <a:pt x="1570" y="2117"/>
                    <a:pt x="1715" y="1802"/>
                  </a:cubicBezTo>
                  <a:cubicBezTo>
                    <a:pt x="2038" y="1112"/>
                    <a:pt x="2016" y="559"/>
                    <a:pt x="1999" y="373"/>
                  </a:cubicBezTo>
                  <a:cubicBezTo>
                    <a:pt x="1989" y="261"/>
                    <a:pt x="1905" y="161"/>
                    <a:pt x="1799" y="161"/>
                  </a:cubicBezTo>
                  <a:cubicBezTo>
                    <a:pt x="1735" y="161"/>
                    <a:pt x="1663" y="198"/>
                    <a:pt x="1594" y="291"/>
                  </a:cubicBezTo>
                  <a:cubicBezTo>
                    <a:pt x="1528" y="96"/>
                    <a:pt x="1414" y="0"/>
                    <a:pt x="1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7" name="Google Shape;1997;p6"/>
            <p:cNvSpPr/>
            <p:nvPr/>
          </p:nvSpPr>
          <p:spPr>
            <a:xfrm rot="-386426" flipH="1">
              <a:off x="8598960" y="386412"/>
              <a:ext cx="149599" cy="184420"/>
            </a:xfrm>
            <a:custGeom>
              <a:avLst/>
              <a:gdLst/>
              <a:ahLst/>
              <a:cxnLst/>
              <a:rect l="l" t="t" r="r" b="b"/>
              <a:pathLst>
                <a:path w="1392" h="1716" extrusionOk="0">
                  <a:moveTo>
                    <a:pt x="888" y="1"/>
                  </a:moveTo>
                  <a:cubicBezTo>
                    <a:pt x="882" y="50"/>
                    <a:pt x="882" y="696"/>
                    <a:pt x="795" y="1199"/>
                  </a:cubicBezTo>
                  <a:cubicBezTo>
                    <a:pt x="795" y="1199"/>
                    <a:pt x="652" y="931"/>
                    <a:pt x="318" y="94"/>
                  </a:cubicBezTo>
                  <a:lnTo>
                    <a:pt x="318" y="94"/>
                  </a:lnTo>
                  <a:cubicBezTo>
                    <a:pt x="313" y="137"/>
                    <a:pt x="466" y="915"/>
                    <a:pt x="680" y="1292"/>
                  </a:cubicBezTo>
                  <a:cubicBezTo>
                    <a:pt x="609" y="1254"/>
                    <a:pt x="390" y="1095"/>
                    <a:pt x="1" y="471"/>
                  </a:cubicBezTo>
                  <a:lnTo>
                    <a:pt x="1" y="471"/>
                  </a:lnTo>
                  <a:cubicBezTo>
                    <a:pt x="12" y="740"/>
                    <a:pt x="630" y="1572"/>
                    <a:pt x="630" y="1572"/>
                  </a:cubicBezTo>
                  <a:cubicBezTo>
                    <a:pt x="630" y="1572"/>
                    <a:pt x="735" y="1716"/>
                    <a:pt x="862" y="1716"/>
                  </a:cubicBezTo>
                  <a:cubicBezTo>
                    <a:pt x="923" y="1716"/>
                    <a:pt x="990" y="1682"/>
                    <a:pt x="1052" y="1582"/>
                  </a:cubicBezTo>
                  <a:cubicBezTo>
                    <a:pt x="1249" y="1270"/>
                    <a:pt x="1391" y="619"/>
                    <a:pt x="1342" y="247"/>
                  </a:cubicBezTo>
                  <a:lnTo>
                    <a:pt x="1342" y="247"/>
                  </a:lnTo>
                  <a:cubicBezTo>
                    <a:pt x="1326" y="657"/>
                    <a:pt x="970" y="1221"/>
                    <a:pt x="970" y="1221"/>
                  </a:cubicBezTo>
                  <a:cubicBezTo>
                    <a:pt x="970" y="1221"/>
                    <a:pt x="1068" y="417"/>
                    <a:pt x="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8" name="Google Shape;1998;p6"/>
            <p:cNvSpPr/>
            <p:nvPr/>
          </p:nvSpPr>
          <p:spPr>
            <a:xfrm rot="-386426" flipH="1">
              <a:off x="8662387" y="416514"/>
              <a:ext cx="268892" cy="212362"/>
            </a:xfrm>
            <a:custGeom>
              <a:avLst/>
              <a:gdLst/>
              <a:ahLst/>
              <a:cxnLst/>
              <a:rect l="l" t="t" r="r" b="b"/>
              <a:pathLst>
                <a:path w="2502" h="1976" extrusionOk="0">
                  <a:moveTo>
                    <a:pt x="745" y="0"/>
                  </a:moveTo>
                  <a:cubicBezTo>
                    <a:pt x="590" y="0"/>
                    <a:pt x="454" y="129"/>
                    <a:pt x="586" y="350"/>
                  </a:cubicBezTo>
                  <a:cubicBezTo>
                    <a:pt x="572" y="349"/>
                    <a:pt x="559" y="349"/>
                    <a:pt x="546" y="349"/>
                  </a:cubicBezTo>
                  <a:cubicBezTo>
                    <a:pt x="158" y="349"/>
                    <a:pt x="66" y="655"/>
                    <a:pt x="373" y="936"/>
                  </a:cubicBezTo>
                  <a:cubicBezTo>
                    <a:pt x="0" y="974"/>
                    <a:pt x="11" y="1598"/>
                    <a:pt x="411" y="1631"/>
                  </a:cubicBezTo>
                  <a:cubicBezTo>
                    <a:pt x="335" y="1707"/>
                    <a:pt x="254" y="1976"/>
                    <a:pt x="677" y="1976"/>
                  </a:cubicBezTo>
                  <a:cubicBezTo>
                    <a:pt x="681" y="1976"/>
                    <a:pt x="686" y="1976"/>
                    <a:pt x="690" y="1976"/>
                  </a:cubicBezTo>
                  <a:cubicBezTo>
                    <a:pt x="1139" y="1954"/>
                    <a:pt x="1571" y="1844"/>
                    <a:pt x="1971" y="1647"/>
                  </a:cubicBezTo>
                  <a:cubicBezTo>
                    <a:pt x="2130" y="1565"/>
                    <a:pt x="2502" y="1335"/>
                    <a:pt x="2031" y="815"/>
                  </a:cubicBezTo>
                  <a:cubicBezTo>
                    <a:pt x="1517" y="257"/>
                    <a:pt x="997" y="60"/>
                    <a:pt x="821" y="11"/>
                  </a:cubicBezTo>
                  <a:cubicBezTo>
                    <a:pt x="796" y="4"/>
                    <a:pt x="771" y="0"/>
                    <a:pt x="7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9" name="Google Shape;1999;p6"/>
            <p:cNvSpPr/>
            <p:nvPr/>
          </p:nvSpPr>
          <p:spPr>
            <a:xfrm rot="-386426" flipH="1">
              <a:off x="8661413" y="464604"/>
              <a:ext cx="200648" cy="144871"/>
            </a:xfrm>
            <a:custGeom>
              <a:avLst/>
              <a:gdLst/>
              <a:ahLst/>
              <a:cxnLst/>
              <a:rect l="l" t="t" r="r" b="b"/>
              <a:pathLst>
                <a:path w="1867" h="1348" extrusionOk="0">
                  <a:moveTo>
                    <a:pt x="531" y="0"/>
                  </a:moveTo>
                  <a:lnTo>
                    <a:pt x="531" y="0"/>
                  </a:lnTo>
                  <a:cubicBezTo>
                    <a:pt x="903" y="170"/>
                    <a:pt x="1292" y="717"/>
                    <a:pt x="1292" y="717"/>
                  </a:cubicBezTo>
                  <a:cubicBezTo>
                    <a:pt x="1292" y="717"/>
                    <a:pt x="596" y="329"/>
                    <a:pt x="141" y="329"/>
                  </a:cubicBezTo>
                  <a:cubicBezTo>
                    <a:pt x="138" y="329"/>
                    <a:pt x="135" y="329"/>
                    <a:pt x="132" y="329"/>
                  </a:cubicBezTo>
                  <a:cubicBezTo>
                    <a:pt x="175" y="356"/>
                    <a:pt x="772" y="597"/>
                    <a:pt x="1199" y="870"/>
                  </a:cubicBezTo>
                  <a:cubicBezTo>
                    <a:pt x="1199" y="870"/>
                    <a:pt x="982" y="895"/>
                    <a:pt x="351" y="895"/>
                  </a:cubicBezTo>
                  <a:cubicBezTo>
                    <a:pt x="246" y="895"/>
                    <a:pt x="129" y="894"/>
                    <a:pt x="0" y="892"/>
                  </a:cubicBezTo>
                  <a:lnTo>
                    <a:pt x="0" y="892"/>
                  </a:lnTo>
                  <a:cubicBezTo>
                    <a:pt x="33" y="911"/>
                    <a:pt x="599" y="1024"/>
                    <a:pt x="1034" y="1024"/>
                  </a:cubicBezTo>
                  <a:cubicBezTo>
                    <a:pt x="1111" y="1024"/>
                    <a:pt x="1183" y="1021"/>
                    <a:pt x="1248" y="1013"/>
                  </a:cubicBezTo>
                  <a:lnTo>
                    <a:pt x="1248" y="1013"/>
                  </a:lnTo>
                  <a:cubicBezTo>
                    <a:pt x="1188" y="1062"/>
                    <a:pt x="953" y="1204"/>
                    <a:pt x="230" y="1325"/>
                  </a:cubicBezTo>
                  <a:cubicBezTo>
                    <a:pt x="271" y="1341"/>
                    <a:pt x="330" y="1347"/>
                    <a:pt x="402" y="1347"/>
                  </a:cubicBezTo>
                  <a:cubicBezTo>
                    <a:pt x="778" y="1347"/>
                    <a:pt x="1484" y="1166"/>
                    <a:pt x="1484" y="1166"/>
                  </a:cubicBezTo>
                  <a:cubicBezTo>
                    <a:pt x="1484" y="1166"/>
                    <a:pt x="1867" y="1078"/>
                    <a:pt x="1653" y="777"/>
                  </a:cubicBezTo>
                  <a:cubicBezTo>
                    <a:pt x="1440" y="476"/>
                    <a:pt x="892" y="99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0" name="Google Shape;2000;p6"/>
            <p:cNvSpPr/>
            <p:nvPr/>
          </p:nvSpPr>
          <p:spPr>
            <a:xfrm rot="-386426" flipH="1">
              <a:off x="8605325" y="522905"/>
              <a:ext cx="124881" cy="109835"/>
            </a:xfrm>
            <a:custGeom>
              <a:avLst/>
              <a:gdLst/>
              <a:ahLst/>
              <a:cxnLst/>
              <a:rect l="l" t="t" r="r" b="b"/>
              <a:pathLst>
                <a:path w="1162" h="1022" extrusionOk="0">
                  <a:moveTo>
                    <a:pt x="580" y="0"/>
                  </a:moveTo>
                  <a:cubicBezTo>
                    <a:pt x="515" y="0"/>
                    <a:pt x="448" y="13"/>
                    <a:pt x="384" y="40"/>
                  </a:cubicBezTo>
                  <a:cubicBezTo>
                    <a:pt x="121" y="144"/>
                    <a:pt x="1" y="445"/>
                    <a:pt x="105" y="708"/>
                  </a:cubicBezTo>
                  <a:cubicBezTo>
                    <a:pt x="187" y="905"/>
                    <a:pt x="377" y="1022"/>
                    <a:pt x="577" y="1022"/>
                  </a:cubicBezTo>
                  <a:cubicBezTo>
                    <a:pt x="644" y="1022"/>
                    <a:pt x="712" y="1009"/>
                    <a:pt x="778" y="981"/>
                  </a:cubicBezTo>
                  <a:cubicBezTo>
                    <a:pt x="1035" y="877"/>
                    <a:pt x="1161" y="576"/>
                    <a:pt x="1052" y="314"/>
                  </a:cubicBezTo>
                  <a:cubicBezTo>
                    <a:pt x="969" y="120"/>
                    <a:pt x="781" y="0"/>
                    <a:pt x="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1" name="Google Shape;2001;p6"/>
            <p:cNvSpPr/>
            <p:nvPr/>
          </p:nvSpPr>
          <p:spPr>
            <a:xfrm rot="-386426" flipH="1">
              <a:off x="8649886" y="343629"/>
              <a:ext cx="319618" cy="229665"/>
            </a:xfrm>
            <a:custGeom>
              <a:avLst/>
              <a:gdLst/>
              <a:ahLst/>
              <a:cxnLst/>
              <a:rect l="l" t="t" r="r" b="b"/>
              <a:pathLst>
                <a:path w="2974" h="2137" extrusionOk="0">
                  <a:moveTo>
                    <a:pt x="1850" y="0"/>
                  </a:moveTo>
                  <a:cubicBezTo>
                    <a:pt x="1597" y="0"/>
                    <a:pt x="1319" y="64"/>
                    <a:pt x="1052" y="195"/>
                  </a:cubicBezTo>
                  <a:cubicBezTo>
                    <a:pt x="362" y="540"/>
                    <a:pt x="1" y="1203"/>
                    <a:pt x="236" y="1684"/>
                  </a:cubicBezTo>
                  <a:cubicBezTo>
                    <a:pt x="384" y="1979"/>
                    <a:pt x="722" y="2136"/>
                    <a:pt x="1120" y="2136"/>
                  </a:cubicBezTo>
                  <a:cubicBezTo>
                    <a:pt x="1372" y="2136"/>
                    <a:pt x="1649" y="2073"/>
                    <a:pt x="1917" y="1941"/>
                  </a:cubicBezTo>
                  <a:cubicBezTo>
                    <a:pt x="2606" y="1602"/>
                    <a:pt x="2973" y="934"/>
                    <a:pt x="2732" y="453"/>
                  </a:cubicBezTo>
                  <a:cubicBezTo>
                    <a:pt x="2588" y="158"/>
                    <a:pt x="2249" y="0"/>
                    <a:pt x="1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2" name="Google Shape;2002;p6"/>
            <p:cNvSpPr/>
            <p:nvPr/>
          </p:nvSpPr>
          <p:spPr>
            <a:xfrm rot="-386426" flipH="1">
              <a:off x="9224398" y="-85714"/>
              <a:ext cx="254276" cy="289634"/>
            </a:xfrm>
            <a:custGeom>
              <a:avLst/>
              <a:gdLst/>
              <a:ahLst/>
              <a:cxnLst/>
              <a:rect l="l" t="t" r="r" b="b"/>
              <a:pathLst>
                <a:path w="2366" h="2695" extrusionOk="0">
                  <a:moveTo>
                    <a:pt x="1426" y="1"/>
                  </a:moveTo>
                  <a:cubicBezTo>
                    <a:pt x="985" y="1"/>
                    <a:pt x="507" y="397"/>
                    <a:pt x="274" y="996"/>
                  </a:cubicBezTo>
                  <a:cubicBezTo>
                    <a:pt x="1" y="1713"/>
                    <a:pt x="181" y="2452"/>
                    <a:pt x="679" y="2649"/>
                  </a:cubicBezTo>
                  <a:cubicBezTo>
                    <a:pt x="761" y="2680"/>
                    <a:pt x="846" y="2695"/>
                    <a:pt x="932" y="2695"/>
                  </a:cubicBezTo>
                  <a:cubicBezTo>
                    <a:pt x="1377" y="2695"/>
                    <a:pt x="1858" y="2298"/>
                    <a:pt x="2092" y="1697"/>
                  </a:cubicBezTo>
                  <a:cubicBezTo>
                    <a:pt x="2365" y="980"/>
                    <a:pt x="2185" y="241"/>
                    <a:pt x="1681" y="49"/>
                  </a:cubicBezTo>
                  <a:cubicBezTo>
                    <a:pt x="1599" y="16"/>
                    <a:pt x="1513" y="1"/>
                    <a:pt x="1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3" name="Google Shape;2003;p6"/>
            <p:cNvSpPr/>
            <p:nvPr/>
          </p:nvSpPr>
          <p:spPr>
            <a:xfrm rot="-386426" flipH="1">
              <a:off x="9079535" y="316869"/>
              <a:ext cx="314244" cy="238907"/>
            </a:xfrm>
            <a:custGeom>
              <a:avLst/>
              <a:gdLst/>
              <a:ahLst/>
              <a:cxnLst/>
              <a:rect l="l" t="t" r="r" b="b"/>
              <a:pathLst>
                <a:path w="2924" h="2223" extrusionOk="0">
                  <a:moveTo>
                    <a:pt x="1056" y="1"/>
                  </a:moveTo>
                  <a:cubicBezTo>
                    <a:pt x="725" y="1"/>
                    <a:pt x="439" y="123"/>
                    <a:pt x="285" y="364"/>
                  </a:cubicBezTo>
                  <a:cubicBezTo>
                    <a:pt x="0" y="818"/>
                    <a:pt x="291" y="1519"/>
                    <a:pt x="936" y="1935"/>
                  </a:cubicBezTo>
                  <a:cubicBezTo>
                    <a:pt x="1242" y="2128"/>
                    <a:pt x="1573" y="2223"/>
                    <a:pt x="1867" y="2223"/>
                  </a:cubicBezTo>
                  <a:cubicBezTo>
                    <a:pt x="2199" y="2223"/>
                    <a:pt x="2485" y="2102"/>
                    <a:pt x="2639" y="1864"/>
                  </a:cubicBezTo>
                  <a:cubicBezTo>
                    <a:pt x="2923" y="1410"/>
                    <a:pt x="2633" y="703"/>
                    <a:pt x="1982" y="293"/>
                  </a:cubicBezTo>
                  <a:cubicBezTo>
                    <a:pt x="1678" y="97"/>
                    <a:pt x="1349" y="1"/>
                    <a:pt x="10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4" name="Google Shape;2004;p6"/>
            <p:cNvSpPr/>
            <p:nvPr/>
          </p:nvSpPr>
          <p:spPr>
            <a:xfrm rot="-386426" flipH="1">
              <a:off x="8537372" y="-68228"/>
              <a:ext cx="264271" cy="279854"/>
            </a:xfrm>
            <a:custGeom>
              <a:avLst/>
              <a:gdLst/>
              <a:ahLst/>
              <a:cxnLst/>
              <a:rect l="l" t="t" r="r" b="b"/>
              <a:pathLst>
                <a:path w="2459" h="2604" extrusionOk="0">
                  <a:moveTo>
                    <a:pt x="896" y="1"/>
                  </a:moveTo>
                  <a:cubicBezTo>
                    <a:pt x="767" y="1"/>
                    <a:pt x="643" y="31"/>
                    <a:pt x="531" y="95"/>
                  </a:cubicBezTo>
                  <a:cubicBezTo>
                    <a:pt x="66" y="364"/>
                    <a:pt x="0" y="1119"/>
                    <a:pt x="389" y="1787"/>
                  </a:cubicBezTo>
                  <a:cubicBezTo>
                    <a:pt x="681" y="2295"/>
                    <a:pt x="1150" y="2604"/>
                    <a:pt x="1563" y="2604"/>
                  </a:cubicBezTo>
                  <a:cubicBezTo>
                    <a:pt x="1692" y="2604"/>
                    <a:pt x="1816" y="2573"/>
                    <a:pt x="1927" y="2509"/>
                  </a:cubicBezTo>
                  <a:cubicBezTo>
                    <a:pt x="2392" y="2241"/>
                    <a:pt x="2458" y="1480"/>
                    <a:pt x="2075" y="812"/>
                  </a:cubicBezTo>
                  <a:cubicBezTo>
                    <a:pt x="1779" y="308"/>
                    <a:pt x="1309" y="1"/>
                    <a:pt x="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5" name="Google Shape;2005;p6"/>
            <p:cNvSpPr/>
            <p:nvPr/>
          </p:nvSpPr>
          <p:spPr>
            <a:xfrm rot="-386426" flipH="1">
              <a:off x="8838283" y="-227180"/>
              <a:ext cx="303605" cy="209246"/>
            </a:xfrm>
            <a:custGeom>
              <a:avLst/>
              <a:gdLst/>
              <a:ahLst/>
              <a:cxnLst/>
              <a:rect l="l" t="t" r="r" b="b"/>
              <a:pathLst>
                <a:path w="2825" h="1947" extrusionOk="0">
                  <a:moveTo>
                    <a:pt x="1365" y="1"/>
                  </a:moveTo>
                  <a:cubicBezTo>
                    <a:pt x="638" y="1"/>
                    <a:pt x="44" y="400"/>
                    <a:pt x="22" y="916"/>
                  </a:cubicBezTo>
                  <a:cubicBezTo>
                    <a:pt x="1" y="1453"/>
                    <a:pt x="603" y="1913"/>
                    <a:pt x="1374" y="1945"/>
                  </a:cubicBezTo>
                  <a:cubicBezTo>
                    <a:pt x="1399" y="1946"/>
                    <a:pt x="1423" y="1947"/>
                    <a:pt x="1447" y="1947"/>
                  </a:cubicBezTo>
                  <a:cubicBezTo>
                    <a:pt x="2181" y="1947"/>
                    <a:pt x="2782" y="1545"/>
                    <a:pt x="2803" y="1026"/>
                  </a:cubicBezTo>
                  <a:cubicBezTo>
                    <a:pt x="2825" y="495"/>
                    <a:pt x="2223" y="35"/>
                    <a:pt x="1451" y="2"/>
                  </a:cubicBezTo>
                  <a:cubicBezTo>
                    <a:pt x="1422" y="1"/>
                    <a:pt x="1394" y="1"/>
                    <a:pt x="1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6" name="Google Shape;2006;p6"/>
            <p:cNvSpPr/>
            <p:nvPr/>
          </p:nvSpPr>
          <p:spPr>
            <a:xfrm rot="-386426" flipH="1">
              <a:off x="8549735" y="-182091"/>
              <a:ext cx="937252" cy="804204"/>
            </a:xfrm>
            <a:custGeom>
              <a:avLst/>
              <a:gdLst/>
              <a:ahLst/>
              <a:cxnLst/>
              <a:rect l="l" t="t" r="r" b="b"/>
              <a:pathLst>
                <a:path w="8721" h="7483" extrusionOk="0">
                  <a:moveTo>
                    <a:pt x="2177" y="1"/>
                  </a:moveTo>
                  <a:cubicBezTo>
                    <a:pt x="1880" y="1"/>
                    <a:pt x="1588" y="77"/>
                    <a:pt x="1314" y="296"/>
                  </a:cubicBezTo>
                  <a:cubicBezTo>
                    <a:pt x="242" y="1144"/>
                    <a:pt x="1528" y="1938"/>
                    <a:pt x="767" y="3120"/>
                  </a:cubicBezTo>
                  <a:cubicBezTo>
                    <a:pt x="1" y="4297"/>
                    <a:pt x="242" y="5096"/>
                    <a:pt x="1096" y="5534"/>
                  </a:cubicBezTo>
                  <a:cubicBezTo>
                    <a:pt x="1949" y="5972"/>
                    <a:pt x="2354" y="5616"/>
                    <a:pt x="3181" y="6716"/>
                  </a:cubicBezTo>
                  <a:cubicBezTo>
                    <a:pt x="3565" y="7228"/>
                    <a:pt x="4063" y="7482"/>
                    <a:pt x="4571" y="7482"/>
                  </a:cubicBezTo>
                  <a:cubicBezTo>
                    <a:pt x="5151" y="7482"/>
                    <a:pt x="5745" y="7151"/>
                    <a:pt x="6197" y="6492"/>
                  </a:cubicBezTo>
                  <a:cubicBezTo>
                    <a:pt x="6867" y="5520"/>
                    <a:pt x="7284" y="5417"/>
                    <a:pt x="7430" y="5417"/>
                  </a:cubicBezTo>
                  <a:cubicBezTo>
                    <a:pt x="7469" y="5417"/>
                    <a:pt x="7489" y="5425"/>
                    <a:pt x="7489" y="5425"/>
                  </a:cubicBezTo>
                  <a:cubicBezTo>
                    <a:pt x="8282" y="5288"/>
                    <a:pt x="8720" y="4625"/>
                    <a:pt x="8611" y="3558"/>
                  </a:cubicBezTo>
                  <a:cubicBezTo>
                    <a:pt x="8501" y="2485"/>
                    <a:pt x="7543" y="2485"/>
                    <a:pt x="7346" y="1144"/>
                  </a:cubicBezTo>
                  <a:cubicBezTo>
                    <a:pt x="7228" y="309"/>
                    <a:pt x="6496" y="2"/>
                    <a:pt x="5761" y="2"/>
                  </a:cubicBezTo>
                  <a:cubicBezTo>
                    <a:pt x="5312" y="2"/>
                    <a:pt x="4861" y="117"/>
                    <a:pt x="4549" y="296"/>
                  </a:cubicBezTo>
                  <a:cubicBezTo>
                    <a:pt x="4420" y="369"/>
                    <a:pt x="4277" y="398"/>
                    <a:pt x="4124" y="398"/>
                  </a:cubicBezTo>
                  <a:cubicBezTo>
                    <a:pt x="3557" y="398"/>
                    <a:pt x="2854" y="1"/>
                    <a:pt x="2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7" name="Google Shape;2007;p6"/>
            <p:cNvSpPr/>
            <p:nvPr/>
          </p:nvSpPr>
          <p:spPr>
            <a:xfrm rot="-386426" flipH="1">
              <a:off x="8828431" y="442299"/>
              <a:ext cx="354224" cy="120260"/>
            </a:xfrm>
            <a:custGeom>
              <a:avLst/>
              <a:gdLst/>
              <a:ahLst/>
              <a:cxnLst/>
              <a:rect l="l" t="t" r="r" b="b"/>
              <a:pathLst>
                <a:path w="3296" h="1119" extrusionOk="0">
                  <a:moveTo>
                    <a:pt x="3295" y="0"/>
                  </a:moveTo>
                  <a:cubicBezTo>
                    <a:pt x="3295" y="1"/>
                    <a:pt x="2514" y="844"/>
                    <a:pt x="1484" y="844"/>
                  </a:cubicBezTo>
                  <a:cubicBezTo>
                    <a:pt x="1023" y="844"/>
                    <a:pt x="513" y="675"/>
                    <a:pt x="0" y="187"/>
                  </a:cubicBezTo>
                  <a:lnTo>
                    <a:pt x="0" y="187"/>
                  </a:lnTo>
                  <a:cubicBezTo>
                    <a:pt x="271" y="831"/>
                    <a:pt x="876" y="1118"/>
                    <a:pt x="1501" y="1118"/>
                  </a:cubicBezTo>
                  <a:cubicBezTo>
                    <a:pt x="2251" y="1118"/>
                    <a:pt x="3030" y="705"/>
                    <a:pt x="3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8" name="Google Shape;2008;p6"/>
            <p:cNvSpPr/>
            <p:nvPr/>
          </p:nvSpPr>
          <p:spPr>
            <a:xfrm rot="-386426" flipH="1">
              <a:off x="9149613" y="121373"/>
              <a:ext cx="246001" cy="269644"/>
            </a:xfrm>
            <a:custGeom>
              <a:avLst/>
              <a:gdLst/>
              <a:ahLst/>
              <a:cxnLst/>
              <a:rect l="l" t="t" r="r" b="b"/>
              <a:pathLst>
                <a:path w="2289" h="2509" extrusionOk="0">
                  <a:moveTo>
                    <a:pt x="619" y="0"/>
                  </a:moveTo>
                  <a:lnTo>
                    <a:pt x="619" y="0"/>
                  </a:lnTo>
                  <a:cubicBezTo>
                    <a:pt x="1" y="766"/>
                    <a:pt x="317" y="2509"/>
                    <a:pt x="1890" y="2509"/>
                  </a:cubicBezTo>
                  <a:cubicBezTo>
                    <a:pt x="2015" y="2509"/>
                    <a:pt x="2148" y="2498"/>
                    <a:pt x="2289" y="2474"/>
                  </a:cubicBezTo>
                  <a:cubicBezTo>
                    <a:pt x="2289" y="2474"/>
                    <a:pt x="203" y="2349"/>
                    <a:pt x="6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9" name="Google Shape;2009;p6"/>
            <p:cNvSpPr/>
            <p:nvPr/>
          </p:nvSpPr>
          <p:spPr>
            <a:xfrm rot="-386426" flipH="1">
              <a:off x="9014665" y="-138631"/>
              <a:ext cx="305969" cy="179369"/>
            </a:xfrm>
            <a:custGeom>
              <a:avLst/>
              <a:gdLst/>
              <a:ahLst/>
              <a:cxnLst/>
              <a:rect l="l" t="t" r="r" b="b"/>
              <a:pathLst>
                <a:path w="2847" h="1669" extrusionOk="0">
                  <a:moveTo>
                    <a:pt x="2044" y="1"/>
                  </a:moveTo>
                  <a:cubicBezTo>
                    <a:pt x="1176" y="1"/>
                    <a:pt x="122" y="661"/>
                    <a:pt x="0" y="1668"/>
                  </a:cubicBezTo>
                  <a:cubicBezTo>
                    <a:pt x="0" y="1668"/>
                    <a:pt x="727" y="224"/>
                    <a:pt x="2375" y="224"/>
                  </a:cubicBezTo>
                  <a:cubicBezTo>
                    <a:pt x="2524" y="224"/>
                    <a:pt x="2682" y="236"/>
                    <a:pt x="2846" y="262"/>
                  </a:cubicBezTo>
                  <a:cubicBezTo>
                    <a:pt x="2635" y="83"/>
                    <a:pt x="2351" y="1"/>
                    <a:pt x="2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0" name="Google Shape;2010;p6"/>
            <p:cNvSpPr/>
            <p:nvPr/>
          </p:nvSpPr>
          <p:spPr>
            <a:xfrm rot="-386426" flipH="1">
              <a:off x="8659834" y="-120402"/>
              <a:ext cx="309408" cy="177327"/>
            </a:xfrm>
            <a:custGeom>
              <a:avLst/>
              <a:gdLst/>
              <a:ahLst/>
              <a:cxnLst/>
              <a:rect l="l" t="t" r="r" b="b"/>
              <a:pathLst>
                <a:path w="2879" h="1650" extrusionOk="0">
                  <a:moveTo>
                    <a:pt x="843" y="1"/>
                  </a:moveTo>
                  <a:cubicBezTo>
                    <a:pt x="554" y="1"/>
                    <a:pt x="265" y="68"/>
                    <a:pt x="1" y="221"/>
                  </a:cubicBezTo>
                  <a:cubicBezTo>
                    <a:pt x="1" y="221"/>
                    <a:pt x="152" y="193"/>
                    <a:pt x="389" y="193"/>
                  </a:cubicBezTo>
                  <a:cubicBezTo>
                    <a:pt x="993" y="193"/>
                    <a:pt x="2157" y="373"/>
                    <a:pt x="2836" y="1650"/>
                  </a:cubicBezTo>
                  <a:cubicBezTo>
                    <a:pt x="2879" y="823"/>
                    <a:pt x="1858" y="1"/>
                    <a:pt x="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1" name="Google Shape;2011;p6"/>
            <p:cNvSpPr/>
            <p:nvPr/>
          </p:nvSpPr>
          <p:spPr>
            <a:xfrm rot="-386426" flipH="1">
              <a:off x="8570474" y="113677"/>
              <a:ext cx="191298" cy="328323"/>
            </a:xfrm>
            <a:custGeom>
              <a:avLst/>
              <a:gdLst/>
              <a:ahLst/>
              <a:cxnLst/>
              <a:rect l="l" t="t" r="r" b="b"/>
              <a:pathLst>
                <a:path w="1780" h="3055" extrusionOk="0">
                  <a:moveTo>
                    <a:pt x="881" y="0"/>
                  </a:moveTo>
                  <a:cubicBezTo>
                    <a:pt x="881" y="0"/>
                    <a:pt x="1571" y="1796"/>
                    <a:pt x="0" y="3055"/>
                  </a:cubicBezTo>
                  <a:cubicBezTo>
                    <a:pt x="1056" y="2912"/>
                    <a:pt x="1779" y="104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2" name="Google Shape;2012;p6"/>
            <p:cNvSpPr/>
            <p:nvPr/>
          </p:nvSpPr>
          <p:spPr>
            <a:xfrm rot="-386426" flipH="1">
              <a:off x="8717258" y="252888"/>
              <a:ext cx="278564" cy="225581"/>
            </a:xfrm>
            <a:custGeom>
              <a:avLst/>
              <a:gdLst/>
              <a:ahLst/>
              <a:cxnLst/>
              <a:rect l="l" t="t" r="r" b="b"/>
              <a:pathLst>
                <a:path w="2592" h="2099" extrusionOk="0">
                  <a:moveTo>
                    <a:pt x="2491" y="0"/>
                  </a:moveTo>
                  <a:cubicBezTo>
                    <a:pt x="2491" y="0"/>
                    <a:pt x="2009" y="1867"/>
                    <a:pt x="1" y="1976"/>
                  </a:cubicBezTo>
                  <a:cubicBezTo>
                    <a:pt x="157" y="2059"/>
                    <a:pt x="335" y="2098"/>
                    <a:pt x="521" y="2098"/>
                  </a:cubicBezTo>
                  <a:cubicBezTo>
                    <a:pt x="1447" y="2098"/>
                    <a:pt x="2591" y="1144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3" name="Google Shape;2013;p6"/>
            <p:cNvSpPr/>
            <p:nvPr/>
          </p:nvSpPr>
          <p:spPr>
            <a:xfrm rot="-386426" flipH="1">
              <a:off x="8890947" y="297566"/>
              <a:ext cx="330043" cy="133371"/>
            </a:xfrm>
            <a:custGeom>
              <a:avLst/>
              <a:gdLst/>
              <a:ahLst/>
              <a:cxnLst/>
              <a:rect l="l" t="t" r="r" b="b"/>
              <a:pathLst>
                <a:path w="3071" h="1241" extrusionOk="0">
                  <a:moveTo>
                    <a:pt x="0" y="0"/>
                  </a:moveTo>
                  <a:lnTo>
                    <a:pt x="0" y="0"/>
                  </a:lnTo>
                  <a:cubicBezTo>
                    <a:pt x="110" y="704"/>
                    <a:pt x="993" y="1241"/>
                    <a:pt x="1871" y="1241"/>
                  </a:cubicBezTo>
                  <a:cubicBezTo>
                    <a:pt x="2303" y="1241"/>
                    <a:pt x="2735" y="1110"/>
                    <a:pt x="3071" y="805"/>
                  </a:cubicBezTo>
                  <a:lnTo>
                    <a:pt x="3071" y="805"/>
                  </a:lnTo>
                  <a:cubicBezTo>
                    <a:pt x="3071" y="805"/>
                    <a:pt x="2647" y="980"/>
                    <a:pt x="2063" y="980"/>
                  </a:cubicBezTo>
                  <a:cubicBezTo>
                    <a:pt x="1450" y="980"/>
                    <a:pt x="661" y="78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4" name="Google Shape;2014;p6"/>
            <p:cNvSpPr/>
            <p:nvPr/>
          </p:nvSpPr>
          <p:spPr>
            <a:xfrm rot="-386426" flipH="1">
              <a:off x="9177990" y="-47174"/>
              <a:ext cx="159487" cy="338318"/>
            </a:xfrm>
            <a:custGeom>
              <a:avLst/>
              <a:gdLst/>
              <a:ahLst/>
              <a:cxnLst/>
              <a:rect l="l" t="t" r="r" b="b"/>
              <a:pathLst>
                <a:path w="1484" h="3148" extrusionOk="0">
                  <a:moveTo>
                    <a:pt x="1484" y="0"/>
                  </a:moveTo>
                  <a:lnTo>
                    <a:pt x="1484" y="0"/>
                  </a:lnTo>
                  <a:cubicBezTo>
                    <a:pt x="460" y="290"/>
                    <a:pt x="1" y="2239"/>
                    <a:pt x="1041" y="3147"/>
                  </a:cubicBezTo>
                  <a:cubicBezTo>
                    <a:pt x="1041" y="3147"/>
                    <a:pt x="105" y="1467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5" name="Google Shape;2015;p6"/>
            <p:cNvSpPr/>
            <p:nvPr/>
          </p:nvSpPr>
          <p:spPr>
            <a:xfrm rot="-386426" flipH="1">
              <a:off x="8815072" y="-79125"/>
              <a:ext cx="341327" cy="88019"/>
            </a:xfrm>
            <a:custGeom>
              <a:avLst/>
              <a:gdLst/>
              <a:ahLst/>
              <a:cxnLst/>
              <a:rect l="l" t="t" r="r" b="b"/>
              <a:pathLst>
                <a:path w="3176" h="819" extrusionOk="0">
                  <a:moveTo>
                    <a:pt x="1649" y="0"/>
                  </a:moveTo>
                  <a:cubicBezTo>
                    <a:pt x="1018" y="0"/>
                    <a:pt x="360" y="254"/>
                    <a:pt x="1" y="818"/>
                  </a:cubicBezTo>
                  <a:cubicBezTo>
                    <a:pt x="1" y="818"/>
                    <a:pt x="692" y="284"/>
                    <a:pt x="1649" y="284"/>
                  </a:cubicBezTo>
                  <a:cubicBezTo>
                    <a:pt x="2112" y="284"/>
                    <a:pt x="2637" y="409"/>
                    <a:pt x="3175" y="780"/>
                  </a:cubicBezTo>
                  <a:cubicBezTo>
                    <a:pt x="2951" y="283"/>
                    <a:pt x="2315" y="0"/>
                    <a:pt x="1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6" name="Google Shape;2016;p6"/>
            <p:cNvSpPr/>
            <p:nvPr/>
          </p:nvSpPr>
          <p:spPr>
            <a:xfrm rot="-386426" flipH="1">
              <a:off x="8664751" y="7431"/>
              <a:ext cx="131222" cy="283078"/>
            </a:xfrm>
            <a:custGeom>
              <a:avLst/>
              <a:gdLst/>
              <a:ahLst/>
              <a:cxnLst/>
              <a:rect l="l" t="t" r="r" b="b"/>
              <a:pathLst>
                <a:path w="1221" h="263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21" y="1303"/>
                    <a:pt x="148" y="2633"/>
                  </a:cubicBezTo>
                  <a:cubicBezTo>
                    <a:pt x="1095" y="2305"/>
                    <a:pt x="1177" y="65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7" name="Google Shape;2017;p6"/>
            <p:cNvSpPr/>
            <p:nvPr/>
          </p:nvSpPr>
          <p:spPr>
            <a:xfrm rot="-386426" flipH="1">
              <a:off x="8732656" y="9938"/>
              <a:ext cx="236866" cy="222142"/>
            </a:xfrm>
            <a:custGeom>
              <a:avLst/>
              <a:gdLst/>
              <a:ahLst/>
              <a:cxnLst/>
              <a:rect l="l" t="t" r="r" b="b"/>
              <a:pathLst>
                <a:path w="2204" h="2067" extrusionOk="0">
                  <a:moveTo>
                    <a:pt x="211" y="1"/>
                  </a:moveTo>
                  <a:cubicBezTo>
                    <a:pt x="142" y="1"/>
                    <a:pt x="72" y="5"/>
                    <a:pt x="1" y="13"/>
                  </a:cubicBezTo>
                  <a:cubicBezTo>
                    <a:pt x="1" y="13"/>
                    <a:pt x="1752" y="353"/>
                    <a:pt x="1654" y="2066"/>
                  </a:cubicBezTo>
                  <a:cubicBezTo>
                    <a:pt x="2203" y="1289"/>
                    <a:pt x="1432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8" name="Google Shape;2018;p6"/>
            <p:cNvSpPr/>
            <p:nvPr/>
          </p:nvSpPr>
          <p:spPr>
            <a:xfrm rot="-386426" flipH="1">
              <a:off x="9026925" y="-22768"/>
              <a:ext cx="195382" cy="192050"/>
            </a:xfrm>
            <a:custGeom>
              <a:avLst/>
              <a:gdLst/>
              <a:ahLst/>
              <a:cxnLst/>
              <a:rect l="l" t="t" r="r" b="b"/>
              <a:pathLst>
                <a:path w="1818" h="1787" extrusionOk="0">
                  <a:moveTo>
                    <a:pt x="1302" y="0"/>
                  </a:moveTo>
                  <a:cubicBezTo>
                    <a:pt x="636" y="0"/>
                    <a:pt x="0" y="763"/>
                    <a:pt x="252" y="1786"/>
                  </a:cubicBezTo>
                  <a:cubicBezTo>
                    <a:pt x="252" y="1786"/>
                    <a:pt x="315" y="164"/>
                    <a:pt x="1720" y="164"/>
                  </a:cubicBezTo>
                  <a:cubicBezTo>
                    <a:pt x="1752" y="164"/>
                    <a:pt x="1784" y="165"/>
                    <a:pt x="1817" y="166"/>
                  </a:cubicBezTo>
                  <a:cubicBezTo>
                    <a:pt x="1654" y="53"/>
                    <a:pt x="1477" y="0"/>
                    <a:pt x="1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9" name="Google Shape;2019;p6"/>
            <p:cNvSpPr/>
            <p:nvPr/>
          </p:nvSpPr>
          <p:spPr>
            <a:xfrm rot="-386426" flipH="1">
              <a:off x="9050218" y="128960"/>
              <a:ext cx="192480" cy="217091"/>
            </a:xfrm>
            <a:custGeom>
              <a:avLst/>
              <a:gdLst/>
              <a:ahLst/>
              <a:cxnLst/>
              <a:rect l="l" t="t" r="r" b="b"/>
              <a:pathLst>
                <a:path w="1791" h="2020" extrusionOk="0">
                  <a:moveTo>
                    <a:pt x="783" y="0"/>
                  </a:moveTo>
                  <a:cubicBezTo>
                    <a:pt x="1" y="564"/>
                    <a:pt x="466" y="1889"/>
                    <a:pt x="1791" y="2020"/>
                  </a:cubicBezTo>
                  <a:cubicBezTo>
                    <a:pt x="1791" y="2020"/>
                    <a:pt x="209" y="139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0" name="Google Shape;2020;p6"/>
            <p:cNvSpPr/>
            <p:nvPr/>
          </p:nvSpPr>
          <p:spPr>
            <a:xfrm rot="-386426" flipH="1">
              <a:off x="8873533" y="188283"/>
              <a:ext cx="204624" cy="163463"/>
            </a:xfrm>
            <a:custGeom>
              <a:avLst/>
              <a:gdLst/>
              <a:ahLst/>
              <a:cxnLst/>
              <a:rect l="l" t="t" r="r" b="b"/>
              <a:pathLst>
                <a:path w="1904" h="1521" extrusionOk="0">
                  <a:moveTo>
                    <a:pt x="1900" y="0"/>
                  </a:moveTo>
                  <a:cubicBezTo>
                    <a:pt x="1900" y="1"/>
                    <a:pt x="1539" y="1285"/>
                    <a:pt x="455" y="1285"/>
                  </a:cubicBezTo>
                  <a:cubicBezTo>
                    <a:pt x="316" y="1285"/>
                    <a:pt x="164" y="1264"/>
                    <a:pt x="0" y="1216"/>
                  </a:cubicBezTo>
                  <a:lnTo>
                    <a:pt x="0" y="1216"/>
                  </a:lnTo>
                  <a:cubicBezTo>
                    <a:pt x="186" y="1424"/>
                    <a:pt x="425" y="1521"/>
                    <a:pt x="670" y="1521"/>
                  </a:cubicBezTo>
                  <a:cubicBezTo>
                    <a:pt x="1268" y="1521"/>
                    <a:pt x="1903" y="944"/>
                    <a:pt x="1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1" name="Google Shape;2021;p6"/>
            <p:cNvSpPr/>
            <p:nvPr/>
          </p:nvSpPr>
          <p:spPr>
            <a:xfrm rot="-386426" flipH="1">
              <a:off x="8835591" y="41119"/>
              <a:ext cx="211502" cy="137777"/>
            </a:xfrm>
            <a:custGeom>
              <a:avLst/>
              <a:gdLst/>
              <a:ahLst/>
              <a:cxnLst/>
              <a:rect l="l" t="t" r="r" b="b"/>
              <a:pathLst>
                <a:path w="1968" h="1282" extrusionOk="0">
                  <a:moveTo>
                    <a:pt x="668" y="1"/>
                  </a:moveTo>
                  <a:cubicBezTo>
                    <a:pt x="464" y="1"/>
                    <a:pt x="238" y="42"/>
                    <a:pt x="1" y="137"/>
                  </a:cubicBezTo>
                  <a:cubicBezTo>
                    <a:pt x="1" y="137"/>
                    <a:pt x="79" y="128"/>
                    <a:pt x="200" y="128"/>
                  </a:cubicBezTo>
                  <a:cubicBezTo>
                    <a:pt x="625" y="128"/>
                    <a:pt x="1579" y="244"/>
                    <a:pt x="1604" y="1281"/>
                  </a:cubicBezTo>
                  <a:cubicBezTo>
                    <a:pt x="1967" y="657"/>
                    <a:pt x="1479" y="1"/>
                    <a:pt x="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2" name="Google Shape;2022;p6"/>
            <p:cNvSpPr/>
            <p:nvPr/>
          </p:nvSpPr>
          <p:spPr>
            <a:xfrm rot="-386426" flipH="1">
              <a:off x="9004643" y="56845"/>
              <a:ext cx="155618" cy="195919"/>
            </a:xfrm>
            <a:custGeom>
              <a:avLst/>
              <a:gdLst/>
              <a:ahLst/>
              <a:cxnLst/>
              <a:rect l="l" t="t" r="r" b="b"/>
              <a:pathLst>
                <a:path w="1448" h="1823" extrusionOk="0">
                  <a:moveTo>
                    <a:pt x="1123" y="0"/>
                  </a:moveTo>
                  <a:cubicBezTo>
                    <a:pt x="448" y="0"/>
                    <a:pt x="0" y="878"/>
                    <a:pt x="555" y="1822"/>
                  </a:cubicBezTo>
                  <a:cubicBezTo>
                    <a:pt x="555" y="1822"/>
                    <a:pt x="128" y="295"/>
                    <a:pt x="1447" y="65"/>
                  </a:cubicBezTo>
                  <a:cubicBezTo>
                    <a:pt x="1336" y="21"/>
                    <a:pt x="1227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3" name="Google Shape;2023;p6"/>
            <p:cNvSpPr/>
            <p:nvPr/>
          </p:nvSpPr>
          <p:spPr>
            <a:xfrm rot="-386426" flipH="1">
              <a:off x="8778134" y="196828"/>
              <a:ext cx="152501" cy="204624"/>
            </a:xfrm>
            <a:custGeom>
              <a:avLst/>
              <a:gdLst/>
              <a:ahLst/>
              <a:cxnLst/>
              <a:rect l="l" t="t" r="r" b="b"/>
              <a:pathLst>
                <a:path w="1419" h="1904" extrusionOk="0">
                  <a:moveTo>
                    <a:pt x="739" y="0"/>
                  </a:moveTo>
                  <a:cubicBezTo>
                    <a:pt x="739" y="0"/>
                    <a:pt x="1330" y="1538"/>
                    <a:pt x="0" y="1856"/>
                  </a:cubicBezTo>
                  <a:cubicBezTo>
                    <a:pt x="101" y="1888"/>
                    <a:pt x="198" y="1904"/>
                    <a:pt x="290" y="1904"/>
                  </a:cubicBezTo>
                  <a:cubicBezTo>
                    <a:pt x="1013" y="1904"/>
                    <a:pt x="1419" y="952"/>
                    <a:pt x="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4" name="Google Shape;2024;p6"/>
            <p:cNvSpPr/>
            <p:nvPr/>
          </p:nvSpPr>
          <p:spPr>
            <a:xfrm rot="-386426" flipH="1">
              <a:off x="8969614" y="227433"/>
              <a:ext cx="33638" cy="28372"/>
            </a:xfrm>
            <a:custGeom>
              <a:avLst/>
              <a:gdLst/>
              <a:ahLst/>
              <a:cxnLst/>
              <a:rect l="l" t="t" r="r" b="b"/>
              <a:pathLst>
                <a:path w="313" h="264" extrusionOk="0">
                  <a:moveTo>
                    <a:pt x="134" y="0"/>
                  </a:moveTo>
                  <a:cubicBezTo>
                    <a:pt x="67" y="0"/>
                    <a:pt x="5" y="52"/>
                    <a:pt x="5" y="132"/>
                  </a:cubicBezTo>
                  <a:cubicBezTo>
                    <a:pt x="0" y="204"/>
                    <a:pt x="60" y="264"/>
                    <a:pt x="131" y="264"/>
                  </a:cubicBezTo>
                  <a:cubicBezTo>
                    <a:pt x="252" y="264"/>
                    <a:pt x="312" y="121"/>
                    <a:pt x="230" y="39"/>
                  </a:cubicBezTo>
                  <a:cubicBezTo>
                    <a:pt x="201" y="12"/>
                    <a:pt x="167" y="0"/>
                    <a:pt x="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5" name="Google Shape;2025;p6"/>
            <p:cNvSpPr/>
            <p:nvPr/>
          </p:nvSpPr>
          <p:spPr>
            <a:xfrm rot="-386426" flipH="1">
              <a:off x="8926034" y="238987"/>
              <a:ext cx="32994" cy="28372"/>
            </a:xfrm>
            <a:custGeom>
              <a:avLst/>
              <a:gdLst/>
              <a:ahLst/>
              <a:cxnLst/>
              <a:rect l="l" t="t" r="r" b="b"/>
              <a:pathLst>
                <a:path w="307" h="264" extrusionOk="0">
                  <a:moveTo>
                    <a:pt x="134" y="1"/>
                  </a:moveTo>
                  <a:cubicBezTo>
                    <a:pt x="66" y="1"/>
                    <a:pt x="0" y="53"/>
                    <a:pt x="0" y="132"/>
                  </a:cubicBezTo>
                  <a:cubicBezTo>
                    <a:pt x="0" y="203"/>
                    <a:pt x="61" y="263"/>
                    <a:pt x="132" y="263"/>
                  </a:cubicBezTo>
                  <a:cubicBezTo>
                    <a:pt x="252" y="263"/>
                    <a:pt x="307" y="121"/>
                    <a:pt x="225" y="39"/>
                  </a:cubicBezTo>
                  <a:cubicBezTo>
                    <a:pt x="199" y="12"/>
                    <a:pt x="166" y="1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6" name="Google Shape;2026;p6"/>
            <p:cNvSpPr/>
            <p:nvPr/>
          </p:nvSpPr>
          <p:spPr>
            <a:xfrm rot="-386426" flipH="1">
              <a:off x="8911113" y="159451"/>
              <a:ext cx="32994" cy="28480"/>
            </a:xfrm>
            <a:custGeom>
              <a:avLst/>
              <a:gdLst/>
              <a:ahLst/>
              <a:cxnLst/>
              <a:rect l="l" t="t" r="r" b="b"/>
              <a:pathLst>
                <a:path w="307" h="265" extrusionOk="0">
                  <a:moveTo>
                    <a:pt x="132" y="1"/>
                  </a:moveTo>
                  <a:cubicBezTo>
                    <a:pt x="64" y="1"/>
                    <a:pt x="0" y="52"/>
                    <a:pt x="0" y="133"/>
                  </a:cubicBezTo>
                  <a:cubicBezTo>
                    <a:pt x="0" y="204"/>
                    <a:pt x="60" y="264"/>
                    <a:pt x="132" y="264"/>
                  </a:cubicBezTo>
                  <a:cubicBezTo>
                    <a:pt x="247" y="264"/>
                    <a:pt x="307" y="122"/>
                    <a:pt x="225" y="40"/>
                  </a:cubicBezTo>
                  <a:cubicBezTo>
                    <a:pt x="198" y="13"/>
                    <a:pt x="164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7" name="Google Shape;2027;p6"/>
            <p:cNvSpPr/>
            <p:nvPr/>
          </p:nvSpPr>
          <p:spPr>
            <a:xfrm rot="-386426" flipH="1">
              <a:off x="9053024" y="200042"/>
              <a:ext cx="28265" cy="28372"/>
            </a:xfrm>
            <a:custGeom>
              <a:avLst/>
              <a:gdLst/>
              <a:ahLst/>
              <a:cxnLst/>
              <a:rect l="l" t="t" r="r" b="b"/>
              <a:pathLst>
                <a:path w="263" h="264" extrusionOk="0">
                  <a:moveTo>
                    <a:pt x="131" y="0"/>
                  </a:moveTo>
                  <a:cubicBezTo>
                    <a:pt x="60" y="0"/>
                    <a:pt x="0" y="61"/>
                    <a:pt x="0" y="132"/>
                  </a:cubicBezTo>
                  <a:cubicBezTo>
                    <a:pt x="0" y="208"/>
                    <a:pt x="60" y="263"/>
                    <a:pt x="131" y="263"/>
                  </a:cubicBezTo>
                  <a:cubicBezTo>
                    <a:pt x="203" y="263"/>
                    <a:pt x="263" y="208"/>
                    <a:pt x="263" y="132"/>
                  </a:cubicBezTo>
                  <a:cubicBezTo>
                    <a:pt x="263" y="61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8" name="Google Shape;2028;p6"/>
            <p:cNvSpPr/>
            <p:nvPr/>
          </p:nvSpPr>
          <p:spPr>
            <a:xfrm rot="-386426" flipH="1">
              <a:off x="9038633" y="241085"/>
              <a:ext cx="33101" cy="28265"/>
            </a:xfrm>
            <a:custGeom>
              <a:avLst/>
              <a:gdLst/>
              <a:ahLst/>
              <a:cxnLst/>
              <a:rect l="l" t="t" r="r" b="b"/>
              <a:pathLst>
                <a:path w="308" h="263" extrusionOk="0">
                  <a:moveTo>
                    <a:pt x="134" y="0"/>
                  </a:moveTo>
                  <a:cubicBezTo>
                    <a:pt x="66" y="0"/>
                    <a:pt x="0" y="53"/>
                    <a:pt x="0" y="131"/>
                  </a:cubicBezTo>
                  <a:cubicBezTo>
                    <a:pt x="0" y="203"/>
                    <a:pt x="61" y="263"/>
                    <a:pt x="132" y="263"/>
                  </a:cubicBezTo>
                  <a:cubicBezTo>
                    <a:pt x="247" y="263"/>
                    <a:pt x="307" y="121"/>
                    <a:pt x="225" y="38"/>
                  </a:cubicBezTo>
                  <a:cubicBezTo>
                    <a:pt x="199" y="12"/>
                    <a:pt x="166" y="0"/>
                    <a:pt x="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9" name="Google Shape;2029;p6"/>
            <p:cNvSpPr/>
            <p:nvPr/>
          </p:nvSpPr>
          <p:spPr>
            <a:xfrm rot="-386426" flipH="1">
              <a:off x="8942457" y="190946"/>
              <a:ext cx="33101" cy="28372"/>
            </a:xfrm>
            <a:custGeom>
              <a:avLst/>
              <a:gdLst/>
              <a:ahLst/>
              <a:cxnLst/>
              <a:rect l="l" t="t" r="r" b="b"/>
              <a:pathLst>
                <a:path w="308" h="264" extrusionOk="0">
                  <a:moveTo>
                    <a:pt x="135" y="1"/>
                  </a:moveTo>
                  <a:cubicBezTo>
                    <a:pt x="67" y="1"/>
                    <a:pt x="1" y="55"/>
                    <a:pt x="1" y="137"/>
                  </a:cubicBezTo>
                  <a:cubicBezTo>
                    <a:pt x="1" y="208"/>
                    <a:pt x="61" y="263"/>
                    <a:pt x="132" y="263"/>
                  </a:cubicBezTo>
                  <a:cubicBezTo>
                    <a:pt x="247" y="263"/>
                    <a:pt x="307" y="121"/>
                    <a:pt x="225" y="39"/>
                  </a:cubicBezTo>
                  <a:cubicBezTo>
                    <a:pt x="199" y="13"/>
                    <a:pt x="167" y="1"/>
                    <a:pt x="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0" name="Google Shape;2030;p6"/>
            <p:cNvSpPr/>
            <p:nvPr/>
          </p:nvSpPr>
          <p:spPr>
            <a:xfrm rot="-386426" flipH="1">
              <a:off x="8958471" y="144009"/>
              <a:ext cx="33638" cy="28480"/>
            </a:xfrm>
            <a:custGeom>
              <a:avLst/>
              <a:gdLst/>
              <a:ahLst/>
              <a:cxnLst/>
              <a:rect l="l" t="t" r="r" b="b"/>
              <a:pathLst>
                <a:path w="313" h="265" extrusionOk="0">
                  <a:moveTo>
                    <a:pt x="133" y="1"/>
                  </a:moveTo>
                  <a:cubicBezTo>
                    <a:pt x="68" y="1"/>
                    <a:pt x="6" y="52"/>
                    <a:pt x="6" y="133"/>
                  </a:cubicBezTo>
                  <a:cubicBezTo>
                    <a:pt x="0" y="204"/>
                    <a:pt x="61" y="264"/>
                    <a:pt x="137" y="264"/>
                  </a:cubicBezTo>
                  <a:cubicBezTo>
                    <a:pt x="252" y="264"/>
                    <a:pt x="312" y="122"/>
                    <a:pt x="225" y="40"/>
                  </a:cubicBezTo>
                  <a:cubicBezTo>
                    <a:pt x="198" y="13"/>
                    <a:pt x="165" y="1"/>
                    <a:pt x="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1" name="Google Shape;2031;p6"/>
            <p:cNvSpPr/>
            <p:nvPr/>
          </p:nvSpPr>
          <p:spPr>
            <a:xfrm rot="-386426" flipH="1">
              <a:off x="8939622" y="102748"/>
              <a:ext cx="28265" cy="28372"/>
            </a:xfrm>
            <a:custGeom>
              <a:avLst/>
              <a:gdLst/>
              <a:ahLst/>
              <a:cxnLst/>
              <a:rect l="l" t="t" r="r" b="b"/>
              <a:pathLst>
                <a:path w="263" h="264" extrusionOk="0">
                  <a:moveTo>
                    <a:pt x="131" y="0"/>
                  </a:moveTo>
                  <a:cubicBezTo>
                    <a:pt x="55" y="0"/>
                    <a:pt x="0" y="61"/>
                    <a:pt x="0" y="132"/>
                  </a:cubicBezTo>
                  <a:cubicBezTo>
                    <a:pt x="0" y="203"/>
                    <a:pt x="55" y="263"/>
                    <a:pt x="131" y="263"/>
                  </a:cubicBezTo>
                  <a:cubicBezTo>
                    <a:pt x="203" y="263"/>
                    <a:pt x="263" y="203"/>
                    <a:pt x="263" y="132"/>
                  </a:cubicBezTo>
                  <a:cubicBezTo>
                    <a:pt x="263" y="61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2" name="Google Shape;2032;p6"/>
            <p:cNvSpPr/>
            <p:nvPr/>
          </p:nvSpPr>
          <p:spPr>
            <a:xfrm rot="-386426" flipH="1">
              <a:off x="8999550" y="135298"/>
              <a:ext cx="32994" cy="28372"/>
            </a:xfrm>
            <a:custGeom>
              <a:avLst/>
              <a:gdLst/>
              <a:ahLst/>
              <a:cxnLst/>
              <a:rect l="l" t="t" r="r" b="b"/>
              <a:pathLst>
                <a:path w="307" h="264" extrusionOk="0">
                  <a:moveTo>
                    <a:pt x="132" y="0"/>
                  </a:moveTo>
                  <a:cubicBezTo>
                    <a:pt x="65" y="0"/>
                    <a:pt x="0" y="51"/>
                    <a:pt x="0" y="132"/>
                  </a:cubicBezTo>
                  <a:cubicBezTo>
                    <a:pt x="0" y="204"/>
                    <a:pt x="60" y="264"/>
                    <a:pt x="132" y="264"/>
                  </a:cubicBezTo>
                  <a:cubicBezTo>
                    <a:pt x="247" y="264"/>
                    <a:pt x="307" y="121"/>
                    <a:pt x="225" y="39"/>
                  </a:cubicBezTo>
                  <a:cubicBezTo>
                    <a:pt x="198" y="12"/>
                    <a:pt x="164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3" name="Google Shape;2033;p6"/>
            <p:cNvSpPr/>
            <p:nvPr/>
          </p:nvSpPr>
          <p:spPr>
            <a:xfrm rot="-386426" flipH="1">
              <a:off x="9050528" y="130993"/>
              <a:ext cx="28372" cy="28372"/>
            </a:xfrm>
            <a:custGeom>
              <a:avLst/>
              <a:gdLst/>
              <a:ahLst/>
              <a:cxnLst/>
              <a:rect l="l" t="t" r="r" b="b"/>
              <a:pathLst>
                <a:path w="264" h="264" extrusionOk="0">
                  <a:moveTo>
                    <a:pt x="132" y="1"/>
                  </a:moveTo>
                  <a:cubicBezTo>
                    <a:pt x="56" y="1"/>
                    <a:pt x="1" y="61"/>
                    <a:pt x="1" y="132"/>
                  </a:cubicBezTo>
                  <a:cubicBezTo>
                    <a:pt x="1" y="204"/>
                    <a:pt x="56" y="264"/>
                    <a:pt x="132" y="264"/>
                  </a:cubicBezTo>
                  <a:cubicBezTo>
                    <a:pt x="203" y="264"/>
                    <a:pt x="264" y="204"/>
                    <a:pt x="264" y="132"/>
                  </a:cubicBezTo>
                  <a:cubicBezTo>
                    <a:pt x="264" y="61"/>
                    <a:pt x="20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4" name="Google Shape;2034;p6"/>
            <p:cNvSpPr/>
            <p:nvPr/>
          </p:nvSpPr>
          <p:spPr>
            <a:xfrm rot="-386426" flipH="1">
              <a:off x="8990167" y="94287"/>
              <a:ext cx="32994" cy="28480"/>
            </a:xfrm>
            <a:custGeom>
              <a:avLst/>
              <a:gdLst/>
              <a:ahLst/>
              <a:cxnLst/>
              <a:rect l="l" t="t" r="r" b="b"/>
              <a:pathLst>
                <a:path w="307" h="265" extrusionOk="0">
                  <a:moveTo>
                    <a:pt x="131" y="1"/>
                  </a:moveTo>
                  <a:cubicBezTo>
                    <a:pt x="64" y="1"/>
                    <a:pt x="0" y="52"/>
                    <a:pt x="0" y="133"/>
                  </a:cubicBezTo>
                  <a:cubicBezTo>
                    <a:pt x="0" y="204"/>
                    <a:pt x="60" y="264"/>
                    <a:pt x="131" y="264"/>
                  </a:cubicBezTo>
                  <a:cubicBezTo>
                    <a:pt x="252" y="264"/>
                    <a:pt x="307" y="122"/>
                    <a:pt x="224" y="40"/>
                  </a:cubicBezTo>
                  <a:cubicBezTo>
                    <a:pt x="198" y="13"/>
                    <a:pt x="164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5" name="Google Shape;2035;p6"/>
            <p:cNvSpPr/>
            <p:nvPr/>
          </p:nvSpPr>
          <p:spPr>
            <a:xfrm rot="-386426" flipH="1">
              <a:off x="9023465" y="174740"/>
              <a:ext cx="33638" cy="28265"/>
            </a:xfrm>
            <a:custGeom>
              <a:avLst/>
              <a:gdLst/>
              <a:ahLst/>
              <a:cxnLst/>
              <a:rect l="l" t="t" r="r" b="b"/>
              <a:pathLst>
                <a:path w="313" h="263" extrusionOk="0">
                  <a:moveTo>
                    <a:pt x="137" y="0"/>
                  </a:moveTo>
                  <a:cubicBezTo>
                    <a:pt x="69" y="0"/>
                    <a:pt x="6" y="53"/>
                    <a:pt x="6" y="131"/>
                  </a:cubicBezTo>
                  <a:cubicBezTo>
                    <a:pt x="0" y="202"/>
                    <a:pt x="60" y="262"/>
                    <a:pt x="132" y="262"/>
                  </a:cubicBezTo>
                  <a:cubicBezTo>
                    <a:pt x="252" y="262"/>
                    <a:pt x="312" y="120"/>
                    <a:pt x="230" y="38"/>
                  </a:cubicBezTo>
                  <a:cubicBezTo>
                    <a:pt x="202" y="12"/>
                    <a:pt x="169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6" name="Google Shape;2036;p6"/>
            <p:cNvSpPr/>
            <p:nvPr/>
          </p:nvSpPr>
          <p:spPr>
            <a:xfrm rot="-386426" flipH="1">
              <a:off x="9011321" y="218328"/>
              <a:ext cx="32994" cy="28695"/>
            </a:xfrm>
            <a:custGeom>
              <a:avLst/>
              <a:gdLst/>
              <a:ahLst/>
              <a:cxnLst/>
              <a:rect l="l" t="t" r="r" b="b"/>
              <a:pathLst>
                <a:path w="307" h="267" extrusionOk="0">
                  <a:moveTo>
                    <a:pt x="132" y="1"/>
                  </a:moveTo>
                  <a:cubicBezTo>
                    <a:pt x="65" y="1"/>
                    <a:pt x="0" y="54"/>
                    <a:pt x="0" y="135"/>
                  </a:cubicBezTo>
                  <a:cubicBezTo>
                    <a:pt x="0" y="206"/>
                    <a:pt x="61" y="261"/>
                    <a:pt x="132" y="266"/>
                  </a:cubicBezTo>
                  <a:cubicBezTo>
                    <a:pt x="247" y="266"/>
                    <a:pt x="307" y="124"/>
                    <a:pt x="225" y="42"/>
                  </a:cubicBezTo>
                  <a:cubicBezTo>
                    <a:pt x="198" y="13"/>
                    <a:pt x="164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7" name="Google Shape;2037;p6"/>
            <p:cNvSpPr/>
            <p:nvPr/>
          </p:nvSpPr>
          <p:spPr>
            <a:xfrm rot="-386426" flipH="1">
              <a:off x="8999650" y="262682"/>
              <a:ext cx="33101" cy="28265"/>
            </a:xfrm>
            <a:custGeom>
              <a:avLst/>
              <a:gdLst/>
              <a:ahLst/>
              <a:cxnLst/>
              <a:rect l="l" t="t" r="r" b="b"/>
              <a:pathLst>
                <a:path w="308" h="263" extrusionOk="0">
                  <a:moveTo>
                    <a:pt x="134" y="0"/>
                  </a:moveTo>
                  <a:cubicBezTo>
                    <a:pt x="66" y="0"/>
                    <a:pt x="1" y="53"/>
                    <a:pt x="1" y="131"/>
                  </a:cubicBezTo>
                  <a:cubicBezTo>
                    <a:pt x="1" y="202"/>
                    <a:pt x="61" y="263"/>
                    <a:pt x="132" y="263"/>
                  </a:cubicBezTo>
                  <a:cubicBezTo>
                    <a:pt x="247" y="263"/>
                    <a:pt x="307" y="126"/>
                    <a:pt x="225" y="38"/>
                  </a:cubicBezTo>
                  <a:cubicBezTo>
                    <a:pt x="199" y="12"/>
                    <a:pt x="166" y="0"/>
                    <a:pt x="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8" name="Google Shape;2038;p6"/>
            <p:cNvSpPr/>
            <p:nvPr/>
          </p:nvSpPr>
          <p:spPr>
            <a:xfrm rot="-386426" flipH="1">
              <a:off x="8986082" y="183648"/>
              <a:ext cx="32994" cy="28372"/>
            </a:xfrm>
            <a:custGeom>
              <a:avLst/>
              <a:gdLst/>
              <a:ahLst/>
              <a:cxnLst/>
              <a:rect l="l" t="t" r="r" b="b"/>
              <a:pathLst>
                <a:path w="307" h="264" extrusionOk="0">
                  <a:moveTo>
                    <a:pt x="134" y="1"/>
                  </a:moveTo>
                  <a:cubicBezTo>
                    <a:pt x="66" y="1"/>
                    <a:pt x="0" y="54"/>
                    <a:pt x="0" y="132"/>
                  </a:cubicBezTo>
                  <a:cubicBezTo>
                    <a:pt x="0" y="208"/>
                    <a:pt x="61" y="263"/>
                    <a:pt x="132" y="263"/>
                  </a:cubicBezTo>
                  <a:cubicBezTo>
                    <a:pt x="252" y="263"/>
                    <a:pt x="307" y="126"/>
                    <a:pt x="225" y="39"/>
                  </a:cubicBezTo>
                  <a:cubicBezTo>
                    <a:pt x="199" y="12"/>
                    <a:pt x="166" y="1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9" name="Google Shape;2039;p6"/>
            <p:cNvSpPr/>
            <p:nvPr/>
          </p:nvSpPr>
          <p:spPr>
            <a:xfrm rot="-386426" flipH="1">
              <a:off x="9257348" y="977228"/>
              <a:ext cx="275662" cy="286624"/>
            </a:xfrm>
            <a:custGeom>
              <a:avLst/>
              <a:gdLst/>
              <a:ahLst/>
              <a:cxnLst/>
              <a:rect l="l" t="t" r="r" b="b"/>
              <a:pathLst>
                <a:path w="2565" h="2667" extrusionOk="0">
                  <a:moveTo>
                    <a:pt x="1931" y="1"/>
                  </a:moveTo>
                  <a:cubicBezTo>
                    <a:pt x="1801" y="1"/>
                    <a:pt x="1636" y="47"/>
                    <a:pt x="1426" y="164"/>
                  </a:cubicBezTo>
                  <a:cubicBezTo>
                    <a:pt x="594" y="635"/>
                    <a:pt x="217" y="1215"/>
                    <a:pt x="102" y="1418"/>
                  </a:cubicBezTo>
                  <a:cubicBezTo>
                    <a:pt x="0" y="1584"/>
                    <a:pt x="58" y="1823"/>
                    <a:pt x="294" y="1823"/>
                  </a:cubicBezTo>
                  <a:cubicBezTo>
                    <a:pt x="339" y="1823"/>
                    <a:pt x="389" y="1815"/>
                    <a:pt x="447" y="1795"/>
                  </a:cubicBezTo>
                  <a:lnTo>
                    <a:pt x="447" y="1795"/>
                  </a:lnTo>
                  <a:cubicBezTo>
                    <a:pt x="344" y="2147"/>
                    <a:pt x="483" y="2366"/>
                    <a:pt x="725" y="2366"/>
                  </a:cubicBezTo>
                  <a:cubicBezTo>
                    <a:pt x="833" y="2366"/>
                    <a:pt x="961" y="2322"/>
                    <a:pt x="1098" y="2228"/>
                  </a:cubicBezTo>
                  <a:lnTo>
                    <a:pt x="1098" y="2228"/>
                  </a:lnTo>
                  <a:cubicBezTo>
                    <a:pt x="1066" y="2498"/>
                    <a:pt x="1311" y="2666"/>
                    <a:pt x="1552" y="2666"/>
                  </a:cubicBezTo>
                  <a:cubicBezTo>
                    <a:pt x="1726" y="2666"/>
                    <a:pt x="1898" y="2578"/>
                    <a:pt x="1963" y="2376"/>
                  </a:cubicBezTo>
                  <a:cubicBezTo>
                    <a:pt x="1994" y="2433"/>
                    <a:pt x="2080" y="2502"/>
                    <a:pt x="2176" y="2502"/>
                  </a:cubicBezTo>
                  <a:cubicBezTo>
                    <a:pt x="2281" y="2502"/>
                    <a:pt x="2398" y="2417"/>
                    <a:pt x="2461" y="2135"/>
                  </a:cubicBezTo>
                  <a:cubicBezTo>
                    <a:pt x="2565" y="1582"/>
                    <a:pt x="2548" y="1018"/>
                    <a:pt x="2417" y="476"/>
                  </a:cubicBezTo>
                  <a:cubicBezTo>
                    <a:pt x="2377" y="318"/>
                    <a:pt x="2275" y="1"/>
                    <a:pt x="1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0" name="Google Shape;2040;p6"/>
            <p:cNvSpPr/>
            <p:nvPr/>
          </p:nvSpPr>
          <p:spPr>
            <a:xfrm rot="-386426" flipH="1">
              <a:off x="9269189" y="969003"/>
              <a:ext cx="185387" cy="224721"/>
            </a:xfrm>
            <a:custGeom>
              <a:avLst/>
              <a:gdLst/>
              <a:ahLst/>
              <a:cxnLst/>
              <a:rect l="l" t="t" r="r" b="b"/>
              <a:pathLst>
                <a:path w="1725" h="2091" extrusionOk="0">
                  <a:moveTo>
                    <a:pt x="1436" y="0"/>
                  </a:moveTo>
                  <a:cubicBezTo>
                    <a:pt x="1389" y="0"/>
                    <a:pt x="1335" y="12"/>
                    <a:pt x="1270" y="38"/>
                  </a:cubicBezTo>
                  <a:cubicBezTo>
                    <a:pt x="849" y="213"/>
                    <a:pt x="225" y="777"/>
                    <a:pt x="0" y="1187"/>
                  </a:cubicBezTo>
                  <a:cubicBezTo>
                    <a:pt x="318" y="782"/>
                    <a:pt x="1095" y="465"/>
                    <a:pt x="1095" y="465"/>
                  </a:cubicBezTo>
                  <a:lnTo>
                    <a:pt x="1095" y="465"/>
                  </a:lnTo>
                  <a:cubicBezTo>
                    <a:pt x="1095" y="465"/>
                    <a:pt x="405" y="1215"/>
                    <a:pt x="285" y="1773"/>
                  </a:cubicBezTo>
                  <a:cubicBezTo>
                    <a:pt x="329" y="1724"/>
                    <a:pt x="800" y="1067"/>
                    <a:pt x="1254" y="618"/>
                  </a:cubicBezTo>
                  <a:lnTo>
                    <a:pt x="1254" y="618"/>
                  </a:lnTo>
                  <a:cubicBezTo>
                    <a:pt x="1254" y="618"/>
                    <a:pt x="1205" y="990"/>
                    <a:pt x="942" y="2091"/>
                  </a:cubicBezTo>
                  <a:cubicBezTo>
                    <a:pt x="975" y="2052"/>
                    <a:pt x="1385" y="1149"/>
                    <a:pt x="1445" y="602"/>
                  </a:cubicBezTo>
                  <a:cubicBezTo>
                    <a:pt x="1484" y="695"/>
                    <a:pt x="1588" y="1018"/>
                    <a:pt x="1533" y="1937"/>
                  </a:cubicBezTo>
                  <a:cubicBezTo>
                    <a:pt x="1725" y="1653"/>
                    <a:pt x="1697" y="355"/>
                    <a:pt x="1697" y="355"/>
                  </a:cubicBezTo>
                  <a:cubicBezTo>
                    <a:pt x="1697" y="355"/>
                    <a:pt x="1697" y="0"/>
                    <a:pt x="1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1" name="Google Shape;2041;p6"/>
            <p:cNvSpPr/>
            <p:nvPr/>
          </p:nvSpPr>
          <p:spPr>
            <a:xfrm rot="-386426" flipH="1">
              <a:off x="8989424" y="981807"/>
              <a:ext cx="300918" cy="281143"/>
            </a:xfrm>
            <a:custGeom>
              <a:avLst/>
              <a:gdLst/>
              <a:ahLst/>
              <a:cxnLst/>
              <a:rect l="l" t="t" r="r" b="b"/>
              <a:pathLst>
                <a:path w="2800" h="2616" extrusionOk="0">
                  <a:moveTo>
                    <a:pt x="651" y="1"/>
                  </a:moveTo>
                  <a:cubicBezTo>
                    <a:pt x="400" y="1"/>
                    <a:pt x="1" y="91"/>
                    <a:pt x="134" y="837"/>
                  </a:cubicBezTo>
                  <a:cubicBezTo>
                    <a:pt x="303" y="1779"/>
                    <a:pt x="725" y="2331"/>
                    <a:pt x="873" y="2507"/>
                  </a:cubicBezTo>
                  <a:cubicBezTo>
                    <a:pt x="934" y="2575"/>
                    <a:pt x="1021" y="2615"/>
                    <a:pt x="1104" y="2615"/>
                  </a:cubicBezTo>
                  <a:cubicBezTo>
                    <a:pt x="1228" y="2615"/>
                    <a:pt x="1342" y="2525"/>
                    <a:pt x="1349" y="2299"/>
                  </a:cubicBezTo>
                  <a:cubicBezTo>
                    <a:pt x="1477" y="2391"/>
                    <a:pt x="1595" y="2433"/>
                    <a:pt x="1696" y="2433"/>
                  </a:cubicBezTo>
                  <a:cubicBezTo>
                    <a:pt x="1935" y="2433"/>
                    <a:pt x="2069" y="2194"/>
                    <a:pt x="1973" y="1828"/>
                  </a:cubicBezTo>
                  <a:lnTo>
                    <a:pt x="1973" y="1828"/>
                  </a:lnTo>
                  <a:cubicBezTo>
                    <a:pt x="2027" y="1855"/>
                    <a:pt x="2082" y="1867"/>
                    <a:pt x="2134" y="1867"/>
                  </a:cubicBezTo>
                  <a:cubicBezTo>
                    <a:pt x="2481" y="1867"/>
                    <a:pt x="2742" y="1328"/>
                    <a:pt x="2394" y="1062"/>
                  </a:cubicBezTo>
                  <a:cubicBezTo>
                    <a:pt x="2526" y="1040"/>
                    <a:pt x="2799" y="804"/>
                    <a:pt x="2329" y="514"/>
                  </a:cubicBezTo>
                  <a:cubicBezTo>
                    <a:pt x="1847" y="235"/>
                    <a:pt x="1311" y="60"/>
                    <a:pt x="752" y="5"/>
                  </a:cubicBezTo>
                  <a:cubicBezTo>
                    <a:pt x="723" y="3"/>
                    <a:pt x="689" y="1"/>
                    <a:pt x="6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2" name="Google Shape;2042;p6"/>
            <p:cNvSpPr/>
            <p:nvPr/>
          </p:nvSpPr>
          <p:spPr>
            <a:xfrm rot="-386426" flipH="1">
              <a:off x="9074130" y="970133"/>
              <a:ext cx="203765" cy="204947"/>
            </a:xfrm>
            <a:custGeom>
              <a:avLst/>
              <a:gdLst/>
              <a:ahLst/>
              <a:cxnLst/>
              <a:rect l="l" t="t" r="r" b="b"/>
              <a:pathLst>
                <a:path w="1896" h="1907" extrusionOk="0">
                  <a:moveTo>
                    <a:pt x="283" y="1"/>
                  </a:moveTo>
                  <a:cubicBezTo>
                    <a:pt x="153" y="1"/>
                    <a:pt x="0" y="57"/>
                    <a:pt x="13" y="325"/>
                  </a:cubicBezTo>
                  <a:cubicBezTo>
                    <a:pt x="40" y="785"/>
                    <a:pt x="369" y="1562"/>
                    <a:pt x="681" y="1907"/>
                  </a:cubicBezTo>
                  <a:cubicBezTo>
                    <a:pt x="402" y="1469"/>
                    <a:pt x="363" y="632"/>
                    <a:pt x="363" y="631"/>
                  </a:cubicBezTo>
                  <a:lnTo>
                    <a:pt x="363" y="631"/>
                  </a:lnTo>
                  <a:cubicBezTo>
                    <a:pt x="363" y="632"/>
                    <a:pt x="840" y="1529"/>
                    <a:pt x="1327" y="1830"/>
                  </a:cubicBezTo>
                  <a:cubicBezTo>
                    <a:pt x="1299" y="1770"/>
                    <a:pt x="834" y="1113"/>
                    <a:pt x="560" y="533"/>
                  </a:cubicBezTo>
                  <a:lnTo>
                    <a:pt x="560" y="533"/>
                  </a:lnTo>
                  <a:cubicBezTo>
                    <a:pt x="560" y="533"/>
                    <a:pt x="894" y="703"/>
                    <a:pt x="1847" y="1316"/>
                  </a:cubicBezTo>
                  <a:cubicBezTo>
                    <a:pt x="1819" y="1272"/>
                    <a:pt x="1097" y="588"/>
                    <a:pt x="604" y="352"/>
                  </a:cubicBezTo>
                  <a:cubicBezTo>
                    <a:pt x="614" y="352"/>
                    <a:pt x="627" y="351"/>
                    <a:pt x="642" y="351"/>
                  </a:cubicBezTo>
                  <a:cubicBezTo>
                    <a:pt x="780" y="351"/>
                    <a:pt x="1131" y="387"/>
                    <a:pt x="1896" y="708"/>
                  </a:cubicBezTo>
                  <a:cubicBezTo>
                    <a:pt x="1688" y="434"/>
                    <a:pt x="456" y="29"/>
                    <a:pt x="456" y="29"/>
                  </a:cubicBezTo>
                  <a:cubicBezTo>
                    <a:pt x="456" y="29"/>
                    <a:pt x="376" y="1"/>
                    <a:pt x="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3" name="Google Shape;2043;p6"/>
            <p:cNvSpPr/>
            <p:nvPr/>
          </p:nvSpPr>
          <p:spPr>
            <a:xfrm rot="-386426" flipH="1">
              <a:off x="8917625" y="749925"/>
              <a:ext cx="328323" cy="256963"/>
            </a:xfrm>
            <a:custGeom>
              <a:avLst/>
              <a:gdLst/>
              <a:ahLst/>
              <a:cxnLst/>
              <a:rect l="l" t="t" r="r" b="b"/>
              <a:pathLst>
                <a:path w="3055" h="2391" extrusionOk="0">
                  <a:moveTo>
                    <a:pt x="1546" y="1"/>
                  </a:moveTo>
                  <a:cubicBezTo>
                    <a:pt x="1463" y="1"/>
                    <a:pt x="1354" y="45"/>
                    <a:pt x="1216" y="168"/>
                  </a:cubicBezTo>
                  <a:cubicBezTo>
                    <a:pt x="805" y="545"/>
                    <a:pt x="477" y="1005"/>
                    <a:pt x="258" y="1519"/>
                  </a:cubicBezTo>
                  <a:cubicBezTo>
                    <a:pt x="176" y="1727"/>
                    <a:pt x="1" y="2247"/>
                    <a:pt x="871" y="2357"/>
                  </a:cubicBezTo>
                  <a:cubicBezTo>
                    <a:pt x="1057" y="2381"/>
                    <a:pt x="1231" y="2391"/>
                    <a:pt x="1393" y="2391"/>
                  </a:cubicBezTo>
                  <a:cubicBezTo>
                    <a:pt x="2057" y="2391"/>
                    <a:pt x="2511" y="2224"/>
                    <a:pt x="2683" y="2149"/>
                  </a:cubicBezTo>
                  <a:cubicBezTo>
                    <a:pt x="2896" y="2061"/>
                    <a:pt x="2989" y="1760"/>
                    <a:pt x="2633" y="1640"/>
                  </a:cubicBezTo>
                  <a:cubicBezTo>
                    <a:pt x="3055" y="1317"/>
                    <a:pt x="2907" y="928"/>
                    <a:pt x="2371" y="901"/>
                  </a:cubicBezTo>
                  <a:cubicBezTo>
                    <a:pt x="2633" y="630"/>
                    <a:pt x="2339" y="188"/>
                    <a:pt x="1999" y="188"/>
                  </a:cubicBezTo>
                  <a:cubicBezTo>
                    <a:pt x="1921" y="188"/>
                    <a:pt x="1840" y="212"/>
                    <a:pt x="1763" y="266"/>
                  </a:cubicBezTo>
                  <a:cubicBezTo>
                    <a:pt x="1774" y="178"/>
                    <a:pt x="1712" y="1"/>
                    <a:pt x="15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4" name="Google Shape;2044;p6"/>
            <p:cNvSpPr/>
            <p:nvPr/>
          </p:nvSpPr>
          <p:spPr>
            <a:xfrm rot="-386426" flipH="1">
              <a:off x="9019918" y="802997"/>
              <a:ext cx="244818" cy="185817"/>
            </a:xfrm>
            <a:custGeom>
              <a:avLst/>
              <a:gdLst/>
              <a:ahLst/>
              <a:cxnLst/>
              <a:rect l="l" t="t" r="r" b="b"/>
              <a:pathLst>
                <a:path w="2278" h="1729" extrusionOk="0">
                  <a:moveTo>
                    <a:pt x="1380" y="0"/>
                  </a:moveTo>
                  <a:lnTo>
                    <a:pt x="1380" y="0"/>
                  </a:lnTo>
                  <a:cubicBezTo>
                    <a:pt x="1057" y="115"/>
                    <a:pt x="301" y="1166"/>
                    <a:pt x="301" y="1166"/>
                  </a:cubicBezTo>
                  <a:cubicBezTo>
                    <a:pt x="301" y="1166"/>
                    <a:pt x="0" y="1566"/>
                    <a:pt x="449" y="1675"/>
                  </a:cubicBezTo>
                  <a:cubicBezTo>
                    <a:pt x="592" y="1712"/>
                    <a:pt x="775" y="1729"/>
                    <a:pt x="971" y="1729"/>
                  </a:cubicBezTo>
                  <a:cubicBezTo>
                    <a:pt x="1390" y="1729"/>
                    <a:pt x="1872" y="1651"/>
                    <a:pt x="2162" y="1516"/>
                  </a:cubicBezTo>
                  <a:lnTo>
                    <a:pt x="2162" y="1516"/>
                  </a:lnTo>
                  <a:cubicBezTo>
                    <a:pt x="2040" y="1550"/>
                    <a:pt x="1900" y="1562"/>
                    <a:pt x="1758" y="1562"/>
                  </a:cubicBezTo>
                  <a:cubicBezTo>
                    <a:pt x="1313" y="1562"/>
                    <a:pt x="849" y="1440"/>
                    <a:pt x="849" y="1440"/>
                  </a:cubicBezTo>
                  <a:cubicBezTo>
                    <a:pt x="849" y="1440"/>
                    <a:pt x="1850" y="1248"/>
                    <a:pt x="2277" y="876"/>
                  </a:cubicBezTo>
                  <a:lnTo>
                    <a:pt x="2277" y="876"/>
                  </a:lnTo>
                  <a:cubicBezTo>
                    <a:pt x="2217" y="887"/>
                    <a:pt x="1445" y="1139"/>
                    <a:pt x="810" y="1221"/>
                  </a:cubicBezTo>
                  <a:cubicBezTo>
                    <a:pt x="810" y="1221"/>
                    <a:pt x="1073" y="953"/>
                    <a:pt x="1944" y="230"/>
                  </a:cubicBezTo>
                  <a:lnTo>
                    <a:pt x="1944" y="230"/>
                  </a:lnTo>
                  <a:cubicBezTo>
                    <a:pt x="1894" y="241"/>
                    <a:pt x="1024" y="723"/>
                    <a:pt x="652" y="1122"/>
                  </a:cubicBezTo>
                  <a:cubicBezTo>
                    <a:pt x="679" y="1024"/>
                    <a:pt x="783" y="701"/>
                    <a:pt x="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5" name="Google Shape;2045;p6"/>
            <p:cNvSpPr/>
            <p:nvPr/>
          </p:nvSpPr>
          <p:spPr>
            <a:xfrm rot="-386426" flipH="1">
              <a:off x="9154210" y="640268"/>
              <a:ext cx="275018" cy="298339"/>
            </a:xfrm>
            <a:custGeom>
              <a:avLst/>
              <a:gdLst/>
              <a:ahLst/>
              <a:cxnLst/>
              <a:rect l="l" t="t" r="r" b="b"/>
              <a:pathLst>
                <a:path w="2559" h="2776" extrusionOk="0">
                  <a:moveTo>
                    <a:pt x="1629" y="1"/>
                  </a:moveTo>
                  <a:cubicBezTo>
                    <a:pt x="1475" y="1"/>
                    <a:pt x="1318" y="134"/>
                    <a:pt x="1223" y="394"/>
                  </a:cubicBezTo>
                  <a:cubicBezTo>
                    <a:pt x="1152" y="259"/>
                    <a:pt x="1027" y="201"/>
                    <a:pt x="897" y="201"/>
                  </a:cubicBezTo>
                  <a:cubicBezTo>
                    <a:pt x="627" y="201"/>
                    <a:pt x="331" y="450"/>
                    <a:pt x="435" y="772"/>
                  </a:cubicBezTo>
                  <a:cubicBezTo>
                    <a:pt x="409" y="759"/>
                    <a:pt x="371" y="750"/>
                    <a:pt x="331" y="750"/>
                  </a:cubicBezTo>
                  <a:cubicBezTo>
                    <a:pt x="185" y="750"/>
                    <a:pt x="0" y="860"/>
                    <a:pt x="172" y="1259"/>
                  </a:cubicBezTo>
                  <a:cubicBezTo>
                    <a:pt x="407" y="1768"/>
                    <a:pt x="747" y="2217"/>
                    <a:pt x="1168" y="2584"/>
                  </a:cubicBezTo>
                  <a:cubicBezTo>
                    <a:pt x="1253" y="2658"/>
                    <a:pt x="1406" y="2775"/>
                    <a:pt x="1585" y="2775"/>
                  </a:cubicBezTo>
                  <a:cubicBezTo>
                    <a:pt x="1763" y="2775"/>
                    <a:pt x="1967" y="2658"/>
                    <a:pt x="2153" y="2261"/>
                  </a:cubicBezTo>
                  <a:cubicBezTo>
                    <a:pt x="2558" y="1396"/>
                    <a:pt x="2531" y="701"/>
                    <a:pt x="2509" y="471"/>
                  </a:cubicBezTo>
                  <a:cubicBezTo>
                    <a:pt x="2496" y="328"/>
                    <a:pt x="2391" y="204"/>
                    <a:pt x="2260" y="204"/>
                  </a:cubicBezTo>
                  <a:cubicBezTo>
                    <a:pt x="2181" y="204"/>
                    <a:pt x="2091" y="251"/>
                    <a:pt x="2006" y="367"/>
                  </a:cubicBezTo>
                  <a:cubicBezTo>
                    <a:pt x="1920" y="121"/>
                    <a:pt x="1776" y="1"/>
                    <a:pt x="1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6" name="Google Shape;2046;p6"/>
            <p:cNvSpPr/>
            <p:nvPr/>
          </p:nvSpPr>
          <p:spPr>
            <a:xfrm rot="-386426" flipH="1">
              <a:off x="9189424" y="725617"/>
              <a:ext cx="187107" cy="231385"/>
            </a:xfrm>
            <a:custGeom>
              <a:avLst/>
              <a:gdLst/>
              <a:ahLst/>
              <a:cxnLst/>
              <a:rect l="l" t="t" r="r" b="b"/>
              <a:pathLst>
                <a:path w="1741" h="2153" extrusionOk="0">
                  <a:moveTo>
                    <a:pt x="1111" y="1"/>
                  </a:moveTo>
                  <a:cubicBezTo>
                    <a:pt x="1100" y="61"/>
                    <a:pt x="1106" y="871"/>
                    <a:pt x="991" y="1501"/>
                  </a:cubicBezTo>
                  <a:cubicBezTo>
                    <a:pt x="991" y="1501"/>
                    <a:pt x="816" y="1167"/>
                    <a:pt x="394" y="116"/>
                  </a:cubicBezTo>
                  <a:lnTo>
                    <a:pt x="394" y="116"/>
                  </a:lnTo>
                  <a:cubicBezTo>
                    <a:pt x="389" y="171"/>
                    <a:pt x="580" y="1145"/>
                    <a:pt x="849" y="1621"/>
                  </a:cubicBezTo>
                  <a:cubicBezTo>
                    <a:pt x="761" y="1572"/>
                    <a:pt x="487" y="1369"/>
                    <a:pt x="0" y="587"/>
                  </a:cubicBezTo>
                  <a:lnTo>
                    <a:pt x="0" y="587"/>
                  </a:lnTo>
                  <a:cubicBezTo>
                    <a:pt x="11" y="926"/>
                    <a:pt x="783" y="1971"/>
                    <a:pt x="783" y="1971"/>
                  </a:cubicBezTo>
                  <a:cubicBezTo>
                    <a:pt x="783" y="1971"/>
                    <a:pt x="914" y="2152"/>
                    <a:pt x="1073" y="2152"/>
                  </a:cubicBezTo>
                  <a:cubicBezTo>
                    <a:pt x="1151" y="2152"/>
                    <a:pt x="1235" y="2109"/>
                    <a:pt x="1314" y="1982"/>
                  </a:cubicBezTo>
                  <a:cubicBezTo>
                    <a:pt x="1560" y="1594"/>
                    <a:pt x="1741" y="773"/>
                    <a:pt x="1681" y="307"/>
                  </a:cubicBezTo>
                  <a:lnTo>
                    <a:pt x="1681" y="307"/>
                  </a:lnTo>
                  <a:cubicBezTo>
                    <a:pt x="1659" y="822"/>
                    <a:pt x="1210" y="1528"/>
                    <a:pt x="1210" y="1528"/>
                  </a:cubicBezTo>
                  <a:cubicBezTo>
                    <a:pt x="1210" y="1528"/>
                    <a:pt x="1336" y="521"/>
                    <a:pt x="1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7" name="Google Shape;2047;p6"/>
            <p:cNvSpPr/>
            <p:nvPr/>
          </p:nvSpPr>
          <p:spPr>
            <a:xfrm rot="-386426" flipH="1">
              <a:off x="9268379" y="763685"/>
              <a:ext cx="337673" cy="265775"/>
            </a:xfrm>
            <a:custGeom>
              <a:avLst/>
              <a:gdLst/>
              <a:ahLst/>
              <a:cxnLst/>
              <a:rect l="l" t="t" r="r" b="b"/>
              <a:pathLst>
                <a:path w="3142" h="2473" extrusionOk="0">
                  <a:moveTo>
                    <a:pt x="930" y="0"/>
                  </a:moveTo>
                  <a:cubicBezTo>
                    <a:pt x="738" y="0"/>
                    <a:pt x="571" y="161"/>
                    <a:pt x="739" y="441"/>
                  </a:cubicBezTo>
                  <a:cubicBezTo>
                    <a:pt x="718" y="440"/>
                    <a:pt x="698" y="439"/>
                    <a:pt x="679" y="439"/>
                  </a:cubicBezTo>
                  <a:cubicBezTo>
                    <a:pt x="198" y="439"/>
                    <a:pt x="81" y="822"/>
                    <a:pt x="465" y="1169"/>
                  </a:cubicBezTo>
                  <a:cubicBezTo>
                    <a:pt x="0" y="1219"/>
                    <a:pt x="17" y="2007"/>
                    <a:pt x="515" y="2045"/>
                  </a:cubicBezTo>
                  <a:cubicBezTo>
                    <a:pt x="418" y="2131"/>
                    <a:pt x="315" y="2472"/>
                    <a:pt x="840" y="2472"/>
                  </a:cubicBezTo>
                  <a:cubicBezTo>
                    <a:pt x="848" y="2472"/>
                    <a:pt x="856" y="2472"/>
                    <a:pt x="865" y="2472"/>
                  </a:cubicBezTo>
                  <a:cubicBezTo>
                    <a:pt x="1423" y="2450"/>
                    <a:pt x="1971" y="2308"/>
                    <a:pt x="2474" y="2061"/>
                  </a:cubicBezTo>
                  <a:cubicBezTo>
                    <a:pt x="2671" y="1957"/>
                    <a:pt x="3142" y="1667"/>
                    <a:pt x="2551" y="1021"/>
                  </a:cubicBezTo>
                  <a:cubicBezTo>
                    <a:pt x="1899" y="321"/>
                    <a:pt x="1254" y="80"/>
                    <a:pt x="1029" y="14"/>
                  </a:cubicBezTo>
                  <a:cubicBezTo>
                    <a:pt x="996" y="5"/>
                    <a:pt x="963" y="0"/>
                    <a:pt x="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8" name="Google Shape;2048;p6"/>
            <p:cNvSpPr/>
            <p:nvPr/>
          </p:nvSpPr>
          <p:spPr>
            <a:xfrm rot="-386426" flipH="1">
              <a:off x="9267062" y="823134"/>
              <a:ext cx="251911" cy="181948"/>
            </a:xfrm>
            <a:custGeom>
              <a:avLst/>
              <a:gdLst/>
              <a:ahLst/>
              <a:cxnLst/>
              <a:rect l="l" t="t" r="r" b="b"/>
              <a:pathLst>
                <a:path w="2344" h="1693" extrusionOk="0">
                  <a:moveTo>
                    <a:pt x="663" y="1"/>
                  </a:moveTo>
                  <a:cubicBezTo>
                    <a:pt x="1134" y="220"/>
                    <a:pt x="1615" y="904"/>
                    <a:pt x="1615" y="904"/>
                  </a:cubicBezTo>
                  <a:cubicBezTo>
                    <a:pt x="1615" y="904"/>
                    <a:pt x="748" y="417"/>
                    <a:pt x="178" y="417"/>
                  </a:cubicBezTo>
                  <a:cubicBezTo>
                    <a:pt x="172" y="417"/>
                    <a:pt x="166" y="417"/>
                    <a:pt x="159" y="417"/>
                  </a:cubicBezTo>
                  <a:cubicBezTo>
                    <a:pt x="214" y="450"/>
                    <a:pt x="964" y="751"/>
                    <a:pt x="1506" y="1096"/>
                  </a:cubicBezTo>
                  <a:cubicBezTo>
                    <a:pt x="1506" y="1096"/>
                    <a:pt x="1217" y="1125"/>
                    <a:pt x="389" y="1125"/>
                  </a:cubicBezTo>
                  <a:cubicBezTo>
                    <a:pt x="271" y="1125"/>
                    <a:pt x="142" y="1124"/>
                    <a:pt x="1" y="1123"/>
                  </a:cubicBezTo>
                  <a:lnTo>
                    <a:pt x="1" y="1123"/>
                  </a:lnTo>
                  <a:cubicBezTo>
                    <a:pt x="38" y="1146"/>
                    <a:pt x="756" y="1290"/>
                    <a:pt x="1305" y="1290"/>
                  </a:cubicBezTo>
                  <a:cubicBezTo>
                    <a:pt x="1399" y="1290"/>
                    <a:pt x="1487" y="1286"/>
                    <a:pt x="1566" y="1276"/>
                  </a:cubicBezTo>
                  <a:lnTo>
                    <a:pt x="1566" y="1276"/>
                  </a:lnTo>
                  <a:cubicBezTo>
                    <a:pt x="1484" y="1337"/>
                    <a:pt x="1194" y="1512"/>
                    <a:pt x="285" y="1665"/>
                  </a:cubicBezTo>
                  <a:cubicBezTo>
                    <a:pt x="336" y="1684"/>
                    <a:pt x="410" y="1692"/>
                    <a:pt x="500" y="1692"/>
                  </a:cubicBezTo>
                  <a:cubicBezTo>
                    <a:pt x="972" y="1692"/>
                    <a:pt x="1862" y="1468"/>
                    <a:pt x="1862" y="1468"/>
                  </a:cubicBezTo>
                  <a:cubicBezTo>
                    <a:pt x="1862" y="1468"/>
                    <a:pt x="2343" y="1353"/>
                    <a:pt x="2075" y="981"/>
                  </a:cubicBezTo>
                  <a:cubicBezTo>
                    <a:pt x="1807" y="603"/>
                    <a:pt x="1117" y="127"/>
                    <a:pt x="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9" name="Google Shape;2049;p6"/>
            <p:cNvSpPr/>
            <p:nvPr/>
          </p:nvSpPr>
          <p:spPr>
            <a:xfrm rot="-386426" flipH="1">
              <a:off x="9206869" y="896695"/>
              <a:ext cx="137670" cy="137777"/>
            </a:xfrm>
            <a:custGeom>
              <a:avLst/>
              <a:gdLst/>
              <a:ahLst/>
              <a:cxnLst/>
              <a:rect l="l" t="t" r="r" b="b"/>
              <a:pathLst>
                <a:path w="1281" h="1282" extrusionOk="0">
                  <a:moveTo>
                    <a:pt x="641" y="0"/>
                  </a:moveTo>
                  <a:cubicBezTo>
                    <a:pt x="285" y="0"/>
                    <a:pt x="0" y="285"/>
                    <a:pt x="0" y="641"/>
                  </a:cubicBezTo>
                  <a:cubicBezTo>
                    <a:pt x="0" y="996"/>
                    <a:pt x="285" y="1281"/>
                    <a:pt x="641" y="1281"/>
                  </a:cubicBezTo>
                  <a:cubicBezTo>
                    <a:pt x="996" y="1281"/>
                    <a:pt x="1281" y="996"/>
                    <a:pt x="1281" y="641"/>
                  </a:cubicBezTo>
                  <a:cubicBezTo>
                    <a:pt x="1281" y="285"/>
                    <a:pt x="996" y="0"/>
                    <a:pt x="6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0" name="Google Shape;2050;p6"/>
            <p:cNvSpPr/>
            <p:nvPr/>
          </p:nvSpPr>
          <p:spPr>
            <a:xfrm rot="-386426" flipH="1">
              <a:off x="8062452" y="418965"/>
              <a:ext cx="267817" cy="172491"/>
            </a:xfrm>
            <a:custGeom>
              <a:avLst/>
              <a:gdLst/>
              <a:ahLst/>
              <a:cxnLst/>
              <a:rect l="l" t="t" r="r" b="b"/>
              <a:pathLst>
                <a:path w="2492" h="1605" extrusionOk="0">
                  <a:moveTo>
                    <a:pt x="1774" y="0"/>
                  </a:moveTo>
                  <a:cubicBezTo>
                    <a:pt x="1599" y="0"/>
                    <a:pt x="1434" y="14"/>
                    <a:pt x="1336" y="55"/>
                  </a:cubicBezTo>
                  <a:cubicBezTo>
                    <a:pt x="1057" y="176"/>
                    <a:pt x="833" y="313"/>
                    <a:pt x="1" y="1604"/>
                  </a:cubicBezTo>
                  <a:cubicBezTo>
                    <a:pt x="253" y="1533"/>
                    <a:pt x="783" y="1500"/>
                    <a:pt x="1572" y="1259"/>
                  </a:cubicBezTo>
                  <a:cubicBezTo>
                    <a:pt x="2360" y="1019"/>
                    <a:pt x="2491" y="77"/>
                    <a:pt x="2491" y="77"/>
                  </a:cubicBezTo>
                  <a:lnTo>
                    <a:pt x="2475" y="50"/>
                  </a:lnTo>
                  <a:cubicBezTo>
                    <a:pt x="2475" y="50"/>
                    <a:pt x="2107" y="0"/>
                    <a:pt x="1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1" name="Google Shape;2051;p6"/>
            <p:cNvSpPr/>
            <p:nvPr/>
          </p:nvSpPr>
          <p:spPr>
            <a:xfrm rot="-386426" flipH="1">
              <a:off x="8067444" y="431316"/>
              <a:ext cx="172383" cy="124666"/>
            </a:xfrm>
            <a:custGeom>
              <a:avLst/>
              <a:gdLst/>
              <a:ahLst/>
              <a:cxnLst/>
              <a:rect l="l" t="t" r="r" b="b"/>
              <a:pathLst>
                <a:path w="1604" h="1160" extrusionOk="0">
                  <a:moveTo>
                    <a:pt x="1582" y="1"/>
                  </a:moveTo>
                  <a:cubicBezTo>
                    <a:pt x="1577" y="1"/>
                    <a:pt x="1571" y="6"/>
                    <a:pt x="1571" y="12"/>
                  </a:cubicBezTo>
                  <a:cubicBezTo>
                    <a:pt x="1177" y="756"/>
                    <a:pt x="22" y="1128"/>
                    <a:pt x="11" y="1134"/>
                  </a:cubicBezTo>
                  <a:cubicBezTo>
                    <a:pt x="0" y="1134"/>
                    <a:pt x="0" y="1145"/>
                    <a:pt x="0" y="1150"/>
                  </a:cubicBezTo>
                  <a:cubicBezTo>
                    <a:pt x="3" y="1157"/>
                    <a:pt x="9" y="1159"/>
                    <a:pt x="13" y="1159"/>
                  </a:cubicBezTo>
                  <a:cubicBezTo>
                    <a:pt x="17" y="1159"/>
                    <a:pt x="20" y="1158"/>
                    <a:pt x="22" y="1156"/>
                  </a:cubicBezTo>
                  <a:cubicBezTo>
                    <a:pt x="33" y="1150"/>
                    <a:pt x="1199" y="772"/>
                    <a:pt x="1599" y="23"/>
                  </a:cubicBezTo>
                  <a:cubicBezTo>
                    <a:pt x="1604" y="12"/>
                    <a:pt x="1599" y="6"/>
                    <a:pt x="1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2" name="Google Shape;2052;p6"/>
            <p:cNvSpPr/>
            <p:nvPr/>
          </p:nvSpPr>
          <p:spPr>
            <a:xfrm rot="-386426" flipH="1">
              <a:off x="8071852" y="432183"/>
              <a:ext cx="160131" cy="98228"/>
            </a:xfrm>
            <a:custGeom>
              <a:avLst/>
              <a:gdLst/>
              <a:ahLst/>
              <a:cxnLst/>
              <a:rect l="l" t="t" r="r" b="b"/>
              <a:pathLst>
                <a:path w="1490" h="914" extrusionOk="0">
                  <a:moveTo>
                    <a:pt x="1476" y="1"/>
                  </a:moveTo>
                  <a:cubicBezTo>
                    <a:pt x="1473" y="1"/>
                    <a:pt x="1470" y="2"/>
                    <a:pt x="1467" y="5"/>
                  </a:cubicBezTo>
                  <a:lnTo>
                    <a:pt x="1462" y="5"/>
                  </a:lnTo>
                  <a:cubicBezTo>
                    <a:pt x="991" y="530"/>
                    <a:pt x="22" y="886"/>
                    <a:pt x="11" y="886"/>
                  </a:cubicBezTo>
                  <a:cubicBezTo>
                    <a:pt x="6" y="886"/>
                    <a:pt x="0" y="891"/>
                    <a:pt x="6" y="902"/>
                  </a:cubicBezTo>
                  <a:cubicBezTo>
                    <a:pt x="6" y="908"/>
                    <a:pt x="17" y="913"/>
                    <a:pt x="22" y="913"/>
                  </a:cubicBezTo>
                  <a:cubicBezTo>
                    <a:pt x="33" y="908"/>
                    <a:pt x="1002" y="557"/>
                    <a:pt x="1484" y="27"/>
                  </a:cubicBezTo>
                  <a:cubicBezTo>
                    <a:pt x="1489" y="21"/>
                    <a:pt x="1489" y="10"/>
                    <a:pt x="1484" y="5"/>
                  </a:cubicBezTo>
                  <a:cubicBezTo>
                    <a:pt x="1481" y="2"/>
                    <a:pt x="1478" y="1"/>
                    <a:pt x="1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3" name="Google Shape;2053;p6"/>
            <p:cNvSpPr/>
            <p:nvPr/>
          </p:nvSpPr>
          <p:spPr>
            <a:xfrm rot="-386426" flipH="1">
              <a:off x="8077680" y="431957"/>
              <a:ext cx="143044" cy="66847"/>
            </a:xfrm>
            <a:custGeom>
              <a:avLst/>
              <a:gdLst/>
              <a:ahLst/>
              <a:cxnLst/>
              <a:rect l="l" t="t" r="r" b="b"/>
              <a:pathLst>
                <a:path w="1331" h="622" extrusionOk="0">
                  <a:moveTo>
                    <a:pt x="1313" y="1"/>
                  </a:moveTo>
                  <a:cubicBezTo>
                    <a:pt x="1311" y="1"/>
                    <a:pt x="1310" y="2"/>
                    <a:pt x="1308" y="3"/>
                  </a:cubicBezTo>
                  <a:cubicBezTo>
                    <a:pt x="920" y="282"/>
                    <a:pt x="482" y="485"/>
                    <a:pt x="16" y="589"/>
                  </a:cubicBezTo>
                  <a:cubicBezTo>
                    <a:pt x="5" y="594"/>
                    <a:pt x="0" y="600"/>
                    <a:pt x="5" y="611"/>
                  </a:cubicBezTo>
                  <a:cubicBezTo>
                    <a:pt x="5" y="616"/>
                    <a:pt x="11" y="622"/>
                    <a:pt x="22" y="622"/>
                  </a:cubicBezTo>
                  <a:cubicBezTo>
                    <a:pt x="493" y="512"/>
                    <a:pt x="931" y="310"/>
                    <a:pt x="1325" y="25"/>
                  </a:cubicBezTo>
                  <a:cubicBezTo>
                    <a:pt x="1330" y="20"/>
                    <a:pt x="1330" y="14"/>
                    <a:pt x="1325" y="9"/>
                  </a:cubicBezTo>
                  <a:cubicBezTo>
                    <a:pt x="1321" y="5"/>
                    <a:pt x="1317" y="1"/>
                    <a:pt x="1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4" name="Google Shape;2054;p6"/>
            <p:cNvSpPr/>
            <p:nvPr/>
          </p:nvSpPr>
          <p:spPr>
            <a:xfrm rot="-386426" flipH="1">
              <a:off x="8081826" y="430030"/>
              <a:ext cx="127138" cy="39657"/>
            </a:xfrm>
            <a:custGeom>
              <a:avLst/>
              <a:gdLst/>
              <a:ahLst/>
              <a:cxnLst/>
              <a:rect l="l" t="t" r="r" b="b"/>
              <a:pathLst>
                <a:path w="1183" h="369" extrusionOk="0">
                  <a:moveTo>
                    <a:pt x="1170" y="0"/>
                  </a:moveTo>
                  <a:cubicBezTo>
                    <a:pt x="1169" y="0"/>
                    <a:pt x="1167" y="1"/>
                    <a:pt x="1166" y="2"/>
                  </a:cubicBezTo>
                  <a:lnTo>
                    <a:pt x="1128" y="13"/>
                  </a:lnTo>
                  <a:cubicBezTo>
                    <a:pt x="723" y="112"/>
                    <a:pt x="230" y="270"/>
                    <a:pt x="66" y="320"/>
                  </a:cubicBezTo>
                  <a:lnTo>
                    <a:pt x="11" y="336"/>
                  </a:lnTo>
                  <a:cubicBezTo>
                    <a:pt x="6" y="342"/>
                    <a:pt x="0" y="347"/>
                    <a:pt x="0" y="358"/>
                  </a:cubicBezTo>
                  <a:cubicBezTo>
                    <a:pt x="0" y="364"/>
                    <a:pt x="11" y="369"/>
                    <a:pt x="16" y="369"/>
                  </a:cubicBezTo>
                  <a:lnTo>
                    <a:pt x="77" y="347"/>
                  </a:lnTo>
                  <a:cubicBezTo>
                    <a:pt x="246" y="298"/>
                    <a:pt x="761" y="134"/>
                    <a:pt x="1171" y="30"/>
                  </a:cubicBezTo>
                  <a:cubicBezTo>
                    <a:pt x="1177" y="30"/>
                    <a:pt x="1182" y="19"/>
                    <a:pt x="1182" y="13"/>
                  </a:cubicBezTo>
                  <a:cubicBezTo>
                    <a:pt x="1178" y="5"/>
                    <a:pt x="1174" y="0"/>
                    <a:pt x="1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5" name="Google Shape;2055;p6"/>
            <p:cNvSpPr/>
            <p:nvPr/>
          </p:nvSpPr>
          <p:spPr>
            <a:xfrm rot="-386426" flipH="1">
              <a:off x="8053428" y="339932"/>
              <a:ext cx="149492" cy="71898"/>
            </a:xfrm>
            <a:custGeom>
              <a:avLst/>
              <a:gdLst/>
              <a:ahLst/>
              <a:cxnLst/>
              <a:rect l="l" t="t" r="r" b="b"/>
              <a:pathLst>
                <a:path w="1391" h="669" extrusionOk="0">
                  <a:moveTo>
                    <a:pt x="6" y="0"/>
                  </a:moveTo>
                  <a:cubicBezTo>
                    <a:pt x="0" y="6"/>
                    <a:pt x="0" y="17"/>
                    <a:pt x="6" y="22"/>
                  </a:cubicBezTo>
                  <a:cubicBezTo>
                    <a:pt x="465" y="652"/>
                    <a:pt x="1363" y="668"/>
                    <a:pt x="1374" y="668"/>
                  </a:cubicBezTo>
                  <a:cubicBezTo>
                    <a:pt x="1380" y="668"/>
                    <a:pt x="1390" y="663"/>
                    <a:pt x="1390" y="652"/>
                  </a:cubicBezTo>
                  <a:cubicBezTo>
                    <a:pt x="1390" y="641"/>
                    <a:pt x="1385" y="635"/>
                    <a:pt x="1374" y="635"/>
                  </a:cubicBezTo>
                  <a:cubicBezTo>
                    <a:pt x="1363" y="635"/>
                    <a:pt x="482" y="624"/>
                    <a:pt x="33" y="6"/>
                  </a:cubicBezTo>
                  <a:cubicBezTo>
                    <a:pt x="28" y="0"/>
                    <a:pt x="22" y="0"/>
                    <a:pt x="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6" name="Google Shape;2056;p6"/>
            <p:cNvSpPr/>
            <p:nvPr/>
          </p:nvSpPr>
          <p:spPr>
            <a:xfrm rot="-386426" flipH="1">
              <a:off x="8046648" y="287220"/>
              <a:ext cx="176037" cy="118970"/>
            </a:xfrm>
            <a:custGeom>
              <a:avLst/>
              <a:gdLst/>
              <a:ahLst/>
              <a:cxnLst/>
              <a:rect l="l" t="t" r="r" b="b"/>
              <a:pathLst>
                <a:path w="1638" h="1107" extrusionOk="0">
                  <a:moveTo>
                    <a:pt x="12" y="1"/>
                  </a:moveTo>
                  <a:lnTo>
                    <a:pt x="6" y="6"/>
                  </a:lnTo>
                  <a:cubicBezTo>
                    <a:pt x="1" y="12"/>
                    <a:pt x="1" y="17"/>
                    <a:pt x="6" y="23"/>
                  </a:cubicBezTo>
                  <a:cubicBezTo>
                    <a:pt x="12" y="34"/>
                    <a:pt x="772" y="997"/>
                    <a:pt x="1621" y="1106"/>
                  </a:cubicBezTo>
                  <a:cubicBezTo>
                    <a:pt x="1626" y="1106"/>
                    <a:pt x="1637" y="1101"/>
                    <a:pt x="1637" y="1095"/>
                  </a:cubicBezTo>
                  <a:cubicBezTo>
                    <a:pt x="1637" y="1084"/>
                    <a:pt x="1632" y="1079"/>
                    <a:pt x="1621" y="1079"/>
                  </a:cubicBezTo>
                  <a:cubicBezTo>
                    <a:pt x="789" y="964"/>
                    <a:pt x="39" y="17"/>
                    <a:pt x="28" y="6"/>
                  </a:cubicBezTo>
                  <a:cubicBezTo>
                    <a:pt x="23" y="1"/>
                    <a:pt x="17" y="1"/>
                    <a:pt x="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7" name="Google Shape;2057;p6"/>
            <p:cNvSpPr/>
            <p:nvPr/>
          </p:nvSpPr>
          <p:spPr>
            <a:xfrm rot="-386426" flipH="1">
              <a:off x="8049303" y="285949"/>
              <a:ext cx="147127" cy="116498"/>
            </a:xfrm>
            <a:custGeom>
              <a:avLst/>
              <a:gdLst/>
              <a:ahLst/>
              <a:cxnLst/>
              <a:rect l="l" t="t" r="r" b="b"/>
              <a:pathLst>
                <a:path w="1369" h="1084" extrusionOk="0">
                  <a:moveTo>
                    <a:pt x="22" y="1"/>
                  </a:moveTo>
                  <a:cubicBezTo>
                    <a:pt x="20" y="1"/>
                    <a:pt x="19" y="1"/>
                    <a:pt x="17" y="3"/>
                  </a:cubicBezTo>
                  <a:lnTo>
                    <a:pt x="11" y="3"/>
                  </a:lnTo>
                  <a:cubicBezTo>
                    <a:pt x="1" y="8"/>
                    <a:pt x="1" y="19"/>
                    <a:pt x="11" y="25"/>
                  </a:cubicBezTo>
                  <a:cubicBezTo>
                    <a:pt x="17" y="36"/>
                    <a:pt x="685" y="824"/>
                    <a:pt x="1347" y="1081"/>
                  </a:cubicBezTo>
                  <a:cubicBezTo>
                    <a:pt x="1350" y="1083"/>
                    <a:pt x="1353" y="1083"/>
                    <a:pt x="1355" y="1083"/>
                  </a:cubicBezTo>
                  <a:cubicBezTo>
                    <a:pt x="1361" y="1083"/>
                    <a:pt x="1365" y="1080"/>
                    <a:pt x="1369" y="1076"/>
                  </a:cubicBezTo>
                  <a:cubicBezTo>
                    <a:pt x="1369" y="1065"/>
                    <a:pt x="1369" y="1059"/>
                    <a:pt x="1358" y="1054"/>
                  </a:cubicBezTo>
                  <a:cubicBezTo>
                    <a:pt x="701" y="796"/>
                    <a:pt x="39" y="14"/>
                    <a:pt x="33" y="8"/>
                  </a:cubicBezTo>
                  <a:cubicBezTo>
                    <a:pt x="30" y="4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058" name="Google Shape;2058;p6"/>
          <p:cNvSpPr/>
          <p:nvPr/>
        </p:nvSpPr>
        <p:spPr>
          <a:xfrm flipH="1">
            <a:off x="-2751749" y="4512426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9" name="Google Shape;2059;p6"/>
          <p:cNvSpPr/>
          <p:nvPr/>
        </p:nvSpPr>
        <p:spPr>
          <a:xfrm>
            <a:off x="2375414" y="4512426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0" name="Google Shape;2060;p6"/>
          <p:cNvSpPr/>
          <p:nvPr/>
        </p:nvSpPr>
        <p:spPr>
          <a:xfrm flipH="1">
            <a:off x="7508364" y="4512426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5088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A0B2E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2700000">
            <a:off x="6320329" y="-716721"/>
            <a:ext cx="6576942" cy="6576942"/>
          </a:xfrm>
          <a:prstGeom prst="arc">
            <a:avLst>
              <a:gd name="adj1" fmla="val 8084403"/>
              <a:gd name="adj2" fmla="val 18853870"/>
            </a:avLst>
          </a:prstGeom>
          <a:solidFill>
            <a:srgbClr val="FFFFFF">
              <a:alpha val="5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320080" y="332640"/>
            <a:ext cx="8445277" cy="4449439"/>
            <a:chOff x="320080" y="256440"/>
            <a:chExt cx="8445277" cy="4449439"/>
          </a:xfrm>
        </p:grpSpPr>
        <p:sp>
          <p:nvSpPr>
            <p:cNvPr id="11" name="Google Shape;11;p2"/>
            <p:cNvSpPr/>
            <p:nvPr/>
          </p:nvSpPr>
          <p:spPr>
            <a:xfrm>
              <a:off x="664263" y="886342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95487" y="256440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64673" y="1076972"/>
              <a:ext cx="52827" cy="52809"/>
            </a:xfrm>
            <a:custGeom>
              <a:avLst/>
              <a:gdLst/>
              <a:ahLst/>
              <a:cxnLst/>
              <a:rect l="l" t="t" r="r" b="b"/>
              <a:pathLst>
                <a:path w="2934" h="2933" extrusionOk="0">
                  <a:moveTo>
                    <a:pt x="1479" y="1"/>
                  </a:moveTo>
                  <a:cubicBezTo>
                    <a:pt x="677" y="1"/>
                    <a:pt x="1" y="652"/>
                    <a:pt x="1" y="1479"/>
                  </a:cubicBezTo>
                  <a:cubicBezTo>
                    <a:pt x="1" y="2281"/>
                    <a:pt x="677" y="2933"/>
                    <a:pt x="1479" y="2933"/>
                  </a:cubicBezTo>
                  <a:cubicBezTo>
                    <a:pt x="2281" y="2933"/>
                    <a:pt x="2933" y="2281"/>
                    <a:pt x="2933" y="1479"/>
                  </a:cubicBezTo>
                  <a:cubicBezTo>
                    <a:pt x="2933" y="652"/>
                    <a:pt x="2281" y="1"/>
                    <a:pt x="1479" y="1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20080" y="2242020"/>
              <a:ext cx="73118" cy="73568"/>
            </a:xfrm>
            <a:custGeom>
              <a:avLst/>
              <a:gdLst/>
              <a:ahLst/>
              <a:cxnLst/>
              <a:rect l="l" t="t" r="r" b="b"/>
              <a:pathLst>
                <a:path w="4061" h="4086" extrusionOk="0">
                  <a:moveTo>
                    <a:pt x="2030" y="0"/>
                  </a:moveTo>
                  <a:cubicBezTo>
                    <a:pt x="903" y="0"/>
                    <a:pt x="0" y="903"/>
                    <a:pt x="0" y="2030"/>
                  </a:cubicBezTo>
                  <a:cubicBezTo>
                    <a:pt x="0" y="3158"/>
                    <a:pt x="903" y="4085"/>
                    <a:pt x="2030" y="4085"/>
                  </a:cubicBezTo>
                  <a:cubicBezTo>
                    <a:pt x="3158" y="4085"/>
                    <a:pt x="4061" y="3158"/>
                    <a:pt x="4061" y="2030"/>
                  </a:cubicBezTo>
                  <a:cubicBezTo>
                    <a:pt x="4061" y="903"/>
                    <a:pt x="3158" y="0"/>
                    <a:pt x="2030" y="0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96105" y="690987"/>
              <a:ext cx="73568" cy="73568"/>
            </a:xfrm>
            <a:custGeom>
              <a:avLst/>
              <a:gdLst/>
              <a:ahLst/>
              <a:cxnLst/>
              <a:rect l="l" t="t" r="r" b="b"/>
              <a:pathLst>
                <a:path w="4086" h="4086" extrusionOk="0">
                  <a:moveTo>
                    <a:pt x="2030" y="1"/>
                  </a:moveTo>
                  <a:cubicBezTo>
                    <a:pt x="903" y="1"/>
                    <a:pt x="0" y="928"/>
                    <a:pt x="0" y="2056"/>
                  </a:cubicBezTo>
                  <a:cubicBezTo>
                    <a:pt x="0" y="3159"/>
                    <a:pt x="903" y="4086"/>
                    <a:pt x="2030" y="4086"/>
                  </a:cubicBezTo>
                  <a:cubicBezTo>
                    <a:pt x="3158" y="4086"/>
                    <a:pt x="4086" y="3159"/>
                    <a:pt x="4086" y="2056"/>
                  </a:cubicBezTo>
                  <a:cubicBezTo>
                    <a:pt x="4086" y="928"/>
                    <a:pt x="3158" y="1"/>
                    <a:pt x="2030" y="1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83218" y="3761287"/>
              <a:ext cx="73568" cy="73568"/>
            </a:xfrm>
            <a:custGeom>
              <a:avLst/>
              <a:gdLst/>
              <a:ahLst/>
              <a:cxnLst/>
              <a:rect l="l" t="t" r="r" b="b"/>
              <a:pathLst>
                <a:path w="4086" h="4086" extrusionOk="0">
                  <a:moveTo>
                    <a:pt x="2030" y="1"/>
                  </a:moveTo>
                  <a:cubicBezTo>
                    <a:pt x="903" y="1"/>
                    <a:pt x="0" y="928"/>
                    <a:pt x="0" y="2056"/>
                  </a:cubicBezTo>
                  <a:cubicBezTo>
                    <a:pt x="0" y="3159"/>
                    <a:pt x="903" y="4086"/>
                    <a:pt x="2030" y="4086"/>
                  </a:cubicBezTo>
                  <a:cubicBezTo>
                    <a:pt x="3158" y="4086"/>
                    <a:pt x="4086" y="3159"/>
                    <a:pt x="4086" y="2056"/>
                  </a:cubicBezTo>
                  <a:cubicBezTo>
                    <a:pt x="4086" y="928"/>
                    <a:pt x="3158" y="1"/>
                    <a:pt x="2030" y="1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476030" y="4529937"/>
              <a:ext cx="73568" cy="73568"/>
            </a:xfrm>
            <a:custGeom>
              <a:avLst/>
              <a:gdLst/>
              <a:ahLst/>
              <a:cxnLst/>
              <a:rect l="l" t="t" r="r" b="b"/>
              <a:pathLst>
                <a:path w="4086" h="4086" extrusionOk="0">
                  <a:moveTo>
                    <a:pt x="2030" y="1"/>
                  </a:moveTo>
                  <a:cubicBezTo>
                    <a:pt x="903" y="1"/>
                    <a:pt x="0" y="928"/>
                    <a:pt x="0" y="2056"/>
                  </a:cubicBezTo>
                  <a:cubicBezTo>
                    <a:pt x="0" y="3159"/>
                    <a:pt x="903" y="4086"/>
                    <a:pt x="2030" y="4086"/>
                  </a:cubicBezTo>
                  <a:cubicBezTo>
                    <a:pt x="3158" y="4086"/>
                    <a:pt x="4086" y="3159"/>
                    <a:pt x="4086" y="2056"/>
                  </a:cubicBezTo>
                  <a:cubicBezTo>
                    <a:pt x="4086" y="928"/>
                    <a:pt x="3158" y="1"/>
                    <a:pt x="2030" y="1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8309705" y="3964490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7937142" y="4653521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5667938" y="3832539"/>
              <a:ext cx="52827" cy="52809"/>
            </a:xfrm>
            <a:custGeom>
              <a:avLst/>
              <a:gdLst/>
              <a:ahLst/>
              <a:cxnLst/>
              <a:rect l="l" t="t" r="r" b="b"/>
              <a:pathLst>
                <a:path w="2934" h="2933" extrusionOk="0">
                  <a:moveTo>
                    <a:pt x="1479" y="1"/>
                  </a:moveTo>
                  <a:cubicBezTo>
                    <a:pt x="677" y="1"/>
                    <a:pt x="1" y="652"/>
                    <a:pt x="1" y="1479"/>
                  </a:cubicBezTo>
                  <a:cubicBezTo>
                    <a:pt x="1" y="2281"/>
                    <a:pt x="677" y="2933"/>
                    <a:pt x="1479" y="2933"/>
                  </a:cubicBezTo>
                  <a:cubicBezTo>
                    <a:pt x="2281" y="2933"/>
                    <a:pt x="2933" y="2281"/>
                    <a:pt x="2933" y="1479"/>
                  </a:cubicBezTo>
                  <a:cubicBezTo>
                    <a:pt x="2933" y="652"/>
                    <a:pt x="2281" y="1"/>
                    <a:pt x="1479" y="1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8692239" y="2646731"/>
              <a:ext cx="73118" cy="73568"/>
            </a:xfrm>
            <a:custGeom>
              <a:avLst/>
              <a:gdLst/>
              <a:ahLst/>
              <a:cxnLst/>
              <a:rect l="l" t="t" r="r" b="b"/>
              <a:pathLst>
                <a:path w="4061" h="4086" extrusionOk="0">
                  <a:moveTo>
                    <a:pt x="2030" y="0"/>
                  </a:moveTo>
                  <a:cubicBezTo>
                    <a:pt x="903" y="0"/>
                    <a:pt x="0" y="903"/>
                    <a:pt x="0" y="2030"/>
                  </a:cubicBezTo>
                  <a:cubicBezTo>
                    <a:pt x="0" y="3158"/>
                    <a:pt x="903" y="4085"/>
                    <a:pt x="2030" y="4085"/>
                  </a:cubicBezTo>
                  <a:cubicBezTo>
                    <a:pt x="3158" y="4085"/>
                    <a:pt x="4061" y="3158"/>
                    <a:pt x="4061" y="2030"/>
                  </a:cubicBezTo>
                  <a:cubicBezTo>
                    <a:pt x="4061" y="903"/>
                    <a:pt x="3158" y="0"/>
                    <a:pt x="2030" y="0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7315764" y="4197764"/>
              <a:ext cx="73568" cy="73568"/>
            </a:xfrm>
            <a:custGeom>
              <a:avLst/>
              <a:gdLst/>
              <a:ahLst/>
              <a:cxnLst/>
              <a:rect l="l" t="t" r="r" b="b"/>
              <a:pathLst>
                <a:path w="4086" h="4086" extrusionOk="0">
                  <a:moveTo>
                    <a:pt x="2030" y="1"/>
                  </a:moveTo>
                  <a:cubicBezTo>
                    <a:pt x="903" y="1"/>
                    <a:pt x="0" y="928"/>
                    <a:pt x="0" y="2056"/>
                  </a:cubicBezTo>
                  <a:cubicBezTo>
                    <a:pt x="0" y="3159"/>
                    <a:pt x="903" y="4086"/>
                    <a:pt x="2030" y="4086"/>
                  </a:cubicBezTo>
                  <a:cubicBezTo>
                    <a:pt x="3158" y="4086"/>
                    <a:pt x="4086" y="3159"/>
                    <a:pt x="4086" y="2056"/>
                  </a:cubicBezTo>
                  <a:cubicBezTo>
                    <a:pt x="4086" y="928"/>
                    <a:pt x="3158" y="1"/>
                    <a:pt x="2030" y="1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>
              <a:off x="8328651" y="1127464"/>
              <a:ext cx="73568" cy="73568"/>
            </a:xfrm>
            <a:custGeom>
              <a:avLst/>
              <a:gdLst/>
              <a:ahLst/>
              <a:cxnLst/>
              <a:rect l="l" t="t" r="r" b="b"/>
              <a:pathLst>
                <a:path w="4086" h="4086" extrusionOk="0">
                  <a:moveTo>
                    <a:pt x="2030" y="1"/>
                  </a:moveTo>
                  <a:cubicBezTo>
                    <a:pt x="903" y="1"/>
                    <a:pt x="0" y="928"/>
                    <a:pt x="0" y="2056"/>
                  </a:cubicBezTo>
                  <a:cubicBezTo>
                    <a:pt x="0" y="3159"/>
                    <a:pt x="903" y="4086"/>
                    <a:pt x="2030" y="4086"/>
                  </a:cubicBezTo>
                  <a:cubicBezTo>
                    <a:pt x="3158" y="4086"/>
                    <a:pt x="4086" y="3159"/>
                    <a:pt x="4086" y="2056"/>
                  </a:cubicBezTo>
                  <a:cubicBezTo>
                    <a:pt x="4086" y="928"/>
                    <a:pt x="3158" y="1"/>
                    <a:pt x="2030" y="1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7535839" y="358814"/>
              <a:ext cx="73568" cy="73568"/>
            </a:xfrm>
            <a:custGeom>
              <a:avLst/>
              <a:gdLst/>
              <a:ahLst/>
              <a:cxnLst/>
              <a:rect l="l" t="t" r="r" b="b"/>
              <a:pathLst>
                <a:path w="4086" h="4086" extrusionOk="0">
                  <a:moveTo>
                    <a:pt x="2030" y="1"/>
                  </a:moveTo>
                  <a:cubicBezTo>
                    <a:pt x="903" y="1"/>
                    <a:pt x="0" y="928"/>
                    <a:pt x="0" y="2056"/>
                  </a:cubicBezTo>
                  <a:cubicBezTo>
                    <a:pt x="0" y="3159"/>
                    <a:pt x="903" y="4086"/>
                    <a:pt x="2030" y="4086"/>
                  </a:cubicBezTo>
                  <a:cubicBezTo>
                    <a:pt x="3158" y="4086"/>
                    <a:pt x="4086" y="3159"/>
                    <a:pt x="4086" y="2056"/>
                  </a:cubicBezTo>
                  <a:cubicBezTo>
                    <a:pt x="4086" y="928"/>
                    <a:pt x="3158" y="1"/>
                    <a:pt x="2030" y="1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51311" y="358814"/>
              <a:ext cx="73568" cy="73568"/>
            </a:xfrm>
            <a:custGeom>
              <a:avLst/>
              <a:gdLst/>
              <a:ahLst/>
              <a:cxnLst/>
              <a:rect l="l" t="t" r="r" b="b"/>
              <a:pathLst>
                <a:path w="4086" h="4086" extrusionOk="0">
                  <a:moveTo>
                    <a:pt x="2030" y="1"/>
                  </a:moveTo>
                  <a:cubicBezTo>
                    <a:pt x="903" y="1"/>
                    <a:pt x="0" y="928"/>
                    <a:pt x="0" y="2056"/>
                  </a:cubicBezTo>
                  <a:cubicBezTo>
                    <a:pt x="0" y="3159"/>
                    <a:pt x="903" y="4086"/>
                    <a:pt x="2030" y="4086"/>
                  </a:cubicBezTo>
                  <a:cubicBezTo>
                    <a:pt x="3158" y="4086"/>
                    <a:pt x="4086" y="3159"/>
                    <a:pt x="4086" y="2056"/>
                  </a:cubicBezTo>
                  <a:cubicBezTo>
                    <a:pt x="4086" y="928"/>
                    <a:pt x="3158" y="1"/>
                    <a:pt x="2030" y="1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744123" y="1127464"/>
              <a:ext cx="73568" cy="73568"/>
            </a:xfrm>
            <a:custGeom>
              <a:avLst/>
              <a:gdLst/>
              <a:ahLst/>
              <a:cxnLst/>
              <a:rect l="l" t="t" r="r" b="b"/>
              <a:pathLst>
                <a:path w="4086" h="4086" extrusionOk="0">
                  <a:moveTo>
                    <a:pt x="2030" y="1"/>
                  </a:moveTo>
                  <a:cubicBezTo>
                    <a:pt x="903" y="1"/>
                    <a:pt x="0" y="928"/>
                    <a:pt x="0" y="2056"/>
                  </a:cubicBezTo>
                  <a:cubicBezTo>
                    <a:pt x="0" y="3159"/>
                    <a:pt x="903" y="4086"/>
                    <a:pt x="2030" y="4086"/>
                  </a:cubicBezTo>
                  <a:cubicBezTo>
                    <a:pt x="3158" y="4086"/>
                    <a:pt x="4086" y="3159"/>
                    <a:pt x="4086" y="2056"/>
                  </a:cubicBezTo>
                  <a:cubicBezTo>
                    <a:pt x="4086" y="928"/>
                    <a:pt x="3158" y="1"/>
                    <a:pt x="2030" y="1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891026" y="102961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0800000">
              <a:off x="6922026" y="1066589"/>
              <a:ext cx="73568" cy="73568"/>
            </a:xfrm>
            <a:custGeom>
              <a:avLst/>
              <a:gdLst/>
              <a:ahLst/>
              <a:cxnLst/>
              <a:rect l="l" t="t" r="r" b="b"/>
              <a:pathLst>
                <a:path w="4086" h="4086" extrusionOk="0">
                  <a:moveTo>
                    <a:pt x="2030" y="1"/>
                  </a:moveTo>
                  <a:cubicBezTo>
                    <a:pt x="903" y="1"/>
                    <a:pt x="0" y="928"/>
                    <a:pt x="0" y="2056"/>
                  </a:cubicBezTo>
                  <a:cubicBezTo>
                    <a:pt x="0" y="3159"/>
                    <a:pt x="903" y="4086"/>
                    <a:pt x="2030" y="4086"/>
                  </a:cubicBezTo>
                  <a:cubicBezTo>
                    <a:pt x="3158" y="4086"/>
                    <a:pt x="4086" y="3159"/>
                    <a:pt x="4086" y="2056"/>
                  </a:cubicBezTo>
                  <a:cubicBezTo>
                    <a:pt x="4086" y="928"/>
                    <a:pt x="3158" y="1"/>
                    <a:pt x="2030" y="1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3737664" y="2159639"/>
              <a:ext cx="73568" cy="73568"/>
            </a:xfrm>
            <a:custGeom>
              <a:avLst/>
              <a:gdLst/>
              <a:ahLst/>
              <a:cxnLst/>
              <a:rect l="l" t="t" r="r" b="b"/>
              <a:pathLst>
                <a:path w="4086" h="4086" extrusionOk="0">
                  <a:moveTo>
                    <a:pt x="2030" y="1"/>
                  </a:moveTo>
                  <a:cubicBezTo>
                    <a:pt x="903" y="1"/>
                    <a:pt x="0" y="928"/>
                    <a:pt x="0" y="2056"/>
                  </a:cubicBezTo>
                  <a:cubicBezTo>
                    <a:pt x="0" y="3159"/>
                    <a:pt x="903" y="4086"/>
                    <a:pt x="2030" y="4086"/>
                  </a:cubicBezTo>
                  <a:cubicBezTo>
                    <a:pt x="3158" y="4086"/>
                    <a:pt x="4086" y="3159"/>
                    <a:pt x="4086" y="2056"/>
                  </a:cubicBezTo>
                  <a:cubicBezTo>
                    <a:pt x="4086" y="928"/>
                    <a:pt x="3158" y="1"/>
                    <a:pt x="2030" y="1"/>
                  </a:cubicBez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10800000">
              <a:off x="4744130" y="4271315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B3C3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26413" y="171150"/>
            <a:ext cx="8832611" cy="4740739"/>
            <a:chOff x="126413" y="171150"/>
            <a:chExt cx="8832611" cy="4740739"/>
          </a:xfrm>
        </p:grpSpPr>
        <p:sp>
          <p:nvSpPr>
            <p:cNvPr id="32" name="Google Shape;32;p2"/>
            <p:cNvSpPr/>
            <p:nvPr/>
          </p:nvSpPr>
          <p:spPr>
            <a:xfrm>
              <a:off x="394685" y="17115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977918" y="1187817"/>
              <a:ext cx="111919" cy="111487"/>
            </a:xfrm>
            <a:custGeom>
              <a:avLst/>
              <a:gdLst/>
              <a:ahLst/>
              <a:cxnLst/>
              <a:rect l="l" t="t" r="r" b="b"/>
              <a:pathLst>
                <a:path w="6216" h="6192" extrusionOk="0">
                  <a:moveTo>
                    <a:pt x="3108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108" y="6191"/>
                  </a:lnTo>
                  <a:lnTo>
                    <a:pt x="4211" y="4186"/>
                  </a:lnTo>
                  <a:lnTo>
                    <a:pt x="6216" y="3108"/>
                  </a:lnTo>
                  <a:lnTo>
                    <a:pt x="4211" y="2006"/>
                  </a:lnTo>
                  <a:lnTo>
                    <a:pt x="3108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007468" y="200480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187710" y="30880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55743" y="1350805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6413" y="3225942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195512" y="4027490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94685" y="460350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925118" y="4201555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10800000">
              <a:off x="8579266" y="467970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0800000">
              <a:off x="6995600" y="3663015"/>
              <a:ext cx="111919" cy="111487"/>
            </a:xfrm>
            <a:custGeom>
              <a:avLst/>
              <a:gdLst/>
              <a:ahLst/>
              <a:cxnLst/>
              <a:rect l="l" t="t" r="r" b="b"/>
              <a:pathLst>
                <a:path w="6216" h="6192" extrusionOk="0">
                  <a:moveTo>
                    <a:pt x="3108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108" y="6191"/>
                  </a:lnTo>
                  <a:lnTo>
                    <a:pt x="4211" y="4186"/>
                  </a:lnTo>
                  <a:lnTo>
                    <a:pt x="6216" y="3108"/>
                  </a:lnTo>
                  <a:lnTo>
                    <a:pt x="4211" y="2006"/>
                  </a:lnTo>
                  <a:lnTo>
                    <a:pt x="3108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10800000">
              <a:off x="7025161" y="4709030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10800000">
              <a:off x="5786241" y="454205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10800000">
              <a:off x="8876886" y="3558705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10800000">
              <a:off x="8847555" y="1624890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10800000">
              <a:off x="7837117" y="882471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10800000">
              <a:off x="8579266" y="24735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10800000">
              <a:off x="7107511" y="707955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63605" y="625017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193211" y="799082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621447" y="314425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10800000">
              <a:off x="6265292" y="380721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10800000">
              <a:off x="3417500" y="1624890"/>
              <a:ext cx="111919" cy="111487"/>
            </a:xfrm>
            <a:custGeom>
              <a:avLst/>
              <a:gdLst/>
              <a:ahLst/>
              <a:cxnLst/>
              <a:rect l="l" t="t" r="r" b="b"/>
              <a:pathLst>
                <a:path w="6216" h="6192" extrusionOk="0">
                  <a:moveTo>
                    <a:pt x="3108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108" y="6191"/>
                  </a:lnTo>
                  <a:lnTo>
                    <a:pt x="4211" y="4186"/>
                  </a:lnTo>
                  <a:lnTo>
                    <a:pt x="6216" y="3108"/>
                  </a:lnTo>
                  <a:lnTo>
                    <a:pt x="4211" y="2006"/>
                  </a:lnTo>
                  <a:lnTo>
                    <a:pt x="3108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10800000">
              <a:off x="3218461" y="2366105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10800000">
              <a:off x="4855611" y="4859080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10800000">
              <a:off x="5140386" y="3611530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2"/>
          <p:cNvSpPr txBox="1">
            <a:spLocks noGrp="1"/>
          </p:cNvSpPr>
          <p:nvPr>
            <p:ph type="ctrTitle"/>
          </p:nvPr>
        </p:nvSpPr>
        <p:spPr>
          <a:xfrm>
            <a:off x="3763950" y="1315000"/>
            <a:ext cx="4650900" cy="1787100"/>
          </a:xfrm>
          <a:prstGeom prst="rect">
            <a:avLst/>
          </a:prstGeom>
          <a:effectLst>
            <a:outerShdw dist="38100" dir="3000000" algn="bl" rotWithShape="0">
              <a:srgbClr val="6F86C7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1"/>
          </p:nvPr>
        </p:nvSpPr>
        <p:spPr>
          <a:xfrm>
            <a:off x="4516425" y="3046125"/>
            <a:ext cx="38985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bik"/>
              <a:buNone/>
              <a:defRPr sz="16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8341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p8"/>
          <p:cNvSpPr txBox="1">
            <a:spLocks noGrp="1"/>
          </p:cNvSpPr>
          <p:nvPr>
            <p:ph type="title"/>
          </p:nvPr>
        </p:nvSpPr>
        <p:spPr>
          <a:xfrm>
            <a:off x="2576475" y="1294925"/>
            <a:ext cx="3990900" cy="25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519" name="Google Shape;2519;p8"/>
          <p:cNvGrpSpPr/>
          <p:nvPr/>
        </p:nvGrpSpPr>
        <p:grpSpPr>
          <a:xfrm>
            <a:off x="134076" y="3074430"/>
            <a:ext cx="1867219" cy="1940368"/>
            <a:chOff x="2785514" y="3607713"/>
            <a:chExt cx="1570544" cy="1632070"/>
          </a:xfrm>
        </p:grpSpPr>
        <p:sp>
          <p:nvSpPr>
            <p:cNvPr id="2520" name="Google Shape;2520;p8"/>
            <p:cNvSpPr/>
            <p:nvPr/>
          </p:nvSpPr>
          <p:spPr>
            <a:xfrm>
              <a:off x="3399872" y="4636001"/>
              <a:ext cx="954450" cy="602203"/>
            </a:xfrm>
            <a:custGeom>
              <a:avLst/>
              <a:gdLst/>
              <a:ahLst/>
              <a:cxnLst/>
              <a:rect l="l" t="t" r="r" b="b"/>
              <a:pathLst>
                <a:path w="6048" h="3816" extrusionOk="0">
                  <a:moveTo>
                    <a:pt x="3449" y="1"/>
                  </a:moveTo>
                  <a:cubicBezTo>
                    <a:pt x="3072" y="1"/>
                    <a:pt x="2727" y="201"/>
                    <a:pt x="2419" y="422"/>
                  </a:cubicBezTo>
                  <a:cubicBezTo>
                    <a:pt x="1768" y="904"/>
                    <a:pt x="1204" y="1490"/>
                    <a:pt x="744" y="2157"/>
                  </a:cubicBezTo>
                  <a:cubicBezTo>
                    <a:pt x="580" y="2387"/>
                    <a:pt x="208" y="2721"/>
                    <a:pt x="109" y="2957"/>
                  </a:cubicBezTo>
                  <a:cubicBezTo>
                    <a:pt x="76" y="3033"/>
                    <a:pt x="0" y="3816"/>
                    <a:pt x="81" y="3816"/>
                  </a:cubicBezTo>
                  <a:cubicBezTo>
                    <a:pt x="81" y="3816"/>
                    <a:pt x="81" y="3816"/>
                    <a:pt x="82" y="3816"/>
                  </a:cubicBezTo>
                  <a:cubicBezTo>
                    <a:pt x="60" y="3613"/>
                    <a:pt x="115" y="3416"/>
                    <a:pt x="235" y="3258"/>
                  </a:cubicBezTo>
                  <a:cubicBezTo>
                    <a:pt x="629" y="2727"/>
                    <a:pt x="1056" y="2212"/>
                    <a:pt x="1494" y="1714"/>
                  </a:cubicBezTo>
                  <a:cubicBezTo>
                    <a:pt x="1675" y="1484"/>
                    <a:pt x="1888" y="1276"/>
                    <a:pt x="2123" y="1096"/>
                  </a:cubicBezTo>
                  <a:cubicBezTo>
                    <a:pt x="2508" y="822"/>
                    <a:pt x="2980" y="695"/>
                    <a:pt x="3452" y="695"/>
                  </a:cubicBezTo>
                  <a:cubicBezTo>
                    <a:pt x="3652" y="695"/>
                    <a:pt x="3851" y="718"/>
                    <a:pt x="4045" y="762"/>
                  </a:cubicBezTo>
                  <a:cubicBezTo>
                    <a:pt x="4696" y="909"/>
                    <a:pt x="5287" y="1287"/>
                    <a:pt x="5763" y="1758"/>
                  </a:cubicBezTo>
                  <a:cubicBezTo>
                    <a:pt x="5867" y="1856"/>
                    <a:pt x="5966" y="1966"/>
                    <a:pt x="6048" y="2081"/>
                  </a:cubicBezTo>
                  <a:cubicBezTo>
                    <a:pt x="5637" y="1227"/>
                    <a:pt x="4931" y="543"/>
                    <a:pt x="4061" y="160"/>
                  </a:cubicBezTo>
                  <a:cubicBezTo>
                    <a:pt x="3869" y="67"/>
                    <a:pt x="3667" y="17"/>
                    <a:pt x="3464" y="1"/>
                  </a:cubicBezTo>
                  <a:cubicBezTo>
                    <a:pt x="3459" y="1"/>
                    <a:pt x="3454" y="1"/>
                    <a:pt x="3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3409183" y="4745679"/>
              <a:ext cx="946875" cy="492525"/>
            </a:xfrm>
            <a:custGeom>
              <a:avLst/>
              <a:gdLst/>
              <a:ahLst/>
              <a:cxnLst/>
              <a:rect l="l" t="t" r="r" b="b"/>
              <a:pathLst>
                <a:path w="6000" h="3121" extrusionOk="0">
                  <a:moveTo>
                    <a:pt x="3392" y="0"/>
                  </a:moveTo>
                  <a:cubicBezTo>
                    <a:pt x="2917" y="0"/>
                    <a:pt x="2446" y="129"/>
                    <a:pt x="2064" y="406"/>
                  </a:cubicBezTo>
                  <a:cubicBezTo>
                    <a:pt x="1829" y="587"/>
                    <a:pt x="1616" y="789"/>
                    <a:pt x="1429" y="1019"/>
                  </a:cubicBezTo>
                  <a:cubicBezTo>
                    <a:pt x="997" y="1517"/>
                    <a:pt x="570" y="2032"/>
                    <a:pt x="176" y="2563"/>
                  </a:cubicBezTo>
                  <a:cubicBezTo>
                    <a:pt x="56" y="2721"/>
                    <a:pt x="1" y="2924"/>
                    <a:pt x="23" y="3121"/>
                  </a:cubicBezTo>
                  <a:lnTo>
                    <a:pt x="34" y="3121"/>
                  </a:lnTo>
                  <a:cubicBezTo>
                    <a:pt x="1035" y="2453"/>
                    <a:pt x="1758" y="1375"/>
                    <a:pt x="2869" y="904"/>
                  </a:cubicBezTo>
                  <a:cubicBezTo>
                    <a:pt x="3241" y="754"/>
                    <a:pt x="3632" y="680"/>
                    <a:pt x="4019" y="680"/>
                  </a:cubicBezTo>
                  <a:cubicBezTo>
                    <a:pt x="4732" y="680"/>
                    <a:pt x="5436" y="929"/>
                    <a:pt x="6000" y="1408"/>
                  </a:cubicBezTo>
                  <a:cubicBezTo>
                    <a:pt x="6000" y="1402"/>
                    <a:pt x="5994" y="1397"/>
                    <a:pt x="5989" y="1391"/>
                  </a:cubicBezTo>
                  <a:cubicBezTo>
                    <a:pt x="5907" y="1271"/>
                    <a:pt x="5808" y="1161"/>
                    <a:pt x="5704" y="1063"/>
                  </a:cubicBezTo>
                  <a:cubicBezTo>
                    <a:pt x="5228" y="592"/>
                    <a:pt x="4637" y="214"/>
                    <a:pt x="3986" y="67"/>
                  </a:cubicBezTo>
                  <a:cubicBezTo>
                    <a:pt x="3791" y="23"/>
                    <a:pt x="3591" y="0"/>
                    <a:pt x="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3228647" y="4005551"/>
              <a:ext cx="282642" cy="1228393"/>
            </a:xfrm>
            <a:custGeom>
              <a:avLst/>
              <a:gdLst/>
              <a:ahLst/>
              <a:cxnLst/>
              <a:rect l="l" t="t" r="r" b="b"/>
              <a:pathLst>
                <a:path w="1791" h="7784" extrusionOk="0">
                  <a:moveTo>
                    <a:pt x="99" y="0"/>
                  </a:moveTo>
                  <a:lnTo>
                    <a:pt x="1" y="93"/>
                  </a:lnTo>
                  <a:cubicBezTo>
                    <a:pt x="849" y="991"/>
                    <a:pt x="1391" y="2283"/>
                    <a:pt x="1517" y="3739"/>
                  </a:cubicBezTo>
                  <a:cubicBezTo>
                    <a:pt x="1621" y="4899"/>
                    <a:pt x="1490" y="6142"/>
                    <a:pt x="1101" y="7751"/>
                  </a:cubicBezTo>
                  <a:lnTo>
                    <a:pt x="1238" y="7784"/>
                  </a:lnTo>
                  <a:cubicBezTo>
                    <a:pt x="1484" y="6776"/>
                    <a:pt x="1791" y="5255"/>
                    <a:pt x="1654" y="3728"/>
                  </a:cubicBezTo>
                  <a:cubicBezTo>
                    <a:pt x="1523" y="2239"/>
                    <a:pt x="970" y="914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3021441" y="3924911"/>
              <a:ext cx="115834" cy="70383"/>
            </a:xfrm>
            <a:custGeom>
              <a:avLst/>
              <a:gdLst/>
              <a:ahLst/>
              <a:cxnLst/>
              <a:rect l="l" t="t" r="r" b="b"/>
              <a:pathLst>
                <a:path w="734" h="446" extrusionOk="0">
                  <a:moveTo>
                    <a:pt x="47" y="1"/>
                  </a:moveTo>
                  <a:cubicBezTo>
                    <a:pt x="26" y="1"/>
                    <a:pt x="10" y="12"/>
                    <a:pt x="6" y="35"/>
                  </a:cubicBezTo>
                  <a:cubicBezTo>
                    <a:pt x="0" y="57"/>
                    <a:pt x="11" y="79"/>
                    <a:pt x="39" y="84"/>
                  </a:cubicBezTo>
                  <a:cubicBezTo>
                    <a:pt x="268" y="144"/>
                    <a:pt x="482" y="265"/>
                    <a:pt x="657" y="435"/>
                  </a:cubicBezTo>
                  <a:cubicBezTo>
                    <a:pt x="668" y="440"/>
                    <a:pt x="679" y="445"/>
                    <a:pt x="690" y="445"/>
                  </a:cubicBezTo>
                  <a:cubicBezTo>
                    <a:pt x="701" y="445"/>
                    <a:pt x="712" y="440"/>
                    <a:pt x="717" y="435"/>
                  </a:cubicBezTo>
                  <a:cubicBezTo>
                    <a:pt x="734" y="413"/>
                    <a:pt x="734" y="385"/>
                    <a:pt x="717" y="369"/>
                  </a:cubicBezTo>
                  <a:cubicBezTo>
                    <a:pt x="537" y="194"/>
                    <a:pt x="307" y="68"/>
                    <a:pt x="60" y="2"/>
                  </a:cubicBezTo>
                  <a:cubicBezTo>
                    <a:pt x="56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3005187" y="3771046"/>
              <a:ext cx="92320" cy="191424"/>
            </a:xfrm>
            <a:custGeom>
              <a:avLst/>
              <a:gdLst/>
              <a:ahLst/>
              <a:cxnLst/>
              <a:rect l="l" t="t" r="r" b="b"/>
              <a:pathLst>
                <a:path w="585" h="1213" extrusionOk="0">
                  <a:moveTo>
                    <a:pt x="56" y="0"/>
                  </a:moveTo>
                  <a:cubicBezTo>
                    <a:pt x="27" y="0"/>
                    <a:pt x="0" y="29"/>
                    <a:pt x="16" y="63"/>
                  </a:cubicBezTo>
                  <a:cubicBezTo>
                    <a:pt x="213" y="419"/>
                    <a:pt x="377" y="791"/>
                    <a:pt x="492" y="1180"/>
                  </a:cubicBezTo>
                  <a:cubicBezTo>
                    <a:pt x="497" y="1196"/>
                    <a:pt x="519" y="1212"/>
                    <a:pt x="536" y="1212"/>
                  </a:cubicBezTo>
                  <a:lnTo>
                    <a:pt x="547" y="1207"/>
                  </a:lnTo>
                  <a:cubicBezTo>
                    <a:pt x="574" y="1202"/>
                    <a:pt x="585" y="1180"/>
                    <a:pt x="579" y="1152"/>
                  </a:cubicBezTo>
                  <a:cubicBezTo>
                    <a:pt x="459" y="758"/>
                    <a:pt x="295" y="380"/>
                    <a:pt x="92" y="19"/>
                  </a:cubicBezTo>
                  <a:cubicBezTo>
                    <a:pt x="82" y="6"/>
                    <a:pt x="69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3069731" y="4059838"/>
              <a:ext cx="86639" cy="75749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277" y="0"/>
                  </a:moveTo>
                  <a:cubicBezTo>
                    <a:pt x="199" y="0"/>
                    <a:pt x="119" y="38"/>
                    <a:pt x="72" y="116"/>
                  </a:cubicBezTo>
                  <a:cubicBezTo>
                    <a:pt x="1" y="231"/>
                    <a:pt x="39" y="379"/>
                    <a:pt x="154" y="444"/>
                  </a:cubicBezTo>
                  <a:cubicBezTo>
                    <a:pt x="194" y="468"/>
                    <a:pt x="236" y="479"/>
                    <a:pt x="276" y="479"/>
                  </a:cubicBezTo>
                  <a:cubicBezTo>
                    <a:pt x="420" y="479"/>
                    <a:pt x="548" y="344"/>
                    <a:pt x="510" y="182"/>
                  </a:cubicBezTo>
                  <a:cubicBezTo>
                    <a:pt x="482" y="64"/>
                    <a:pt x="380" y="0"/>
                    <a:pt x="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3117232" y="4020070"/>
              <a:ext cx="97844" cy="71961"/>
            </a:xfrm>
            <a:custGeom>
              <a:avLst/>
              <a:gdLst/>
              <a:ahLst/>
              <a:cxnLst/>
              <a:rect l="l" t="t" r="r" b="b"/>
              <a:pathLst>
                <a:path w="620" h="456" extrusionOk="0">
                  <a:moveTo>
                    <a:pt x="568" y="0"/>
                  </a:moveTo>
                  <a:cubicBezTo>
                    <a:pt x="555" y="0"/>
                    <a:pt x="543" y="6"/>
                    <a:pt x="537" y="18"/>
                  </a:cubicBezTo>
                  <a:cubicBezTo>
                    <a:pt x="406" y="182"/>
                    <a:pt x="236" y="302"/>
                    <a:pt x="39" y="373"/>
                  </a:cubicBezTo>
                  <a:cubicBezTo>
                    <a:pt x="17" y="379"/>
                    <a:pt x="1" y="406"/>
                    <a:pt x="12" y="428"/>
                  </a:cubicBezTo>
                  <a:cubicBezTo>
                    <a:pt x="17" y="445"/>
                    <a:pt x="34" y="456"/>
                    <a:pt x="50" y="456"/>
                  </a:cubicBezTo>
                  <a:lnTo>
                    <a:pt x="66" y="456"/>
                  </a:lnTo>
                  <a:cubicBezTo>
                    <a:pt x="280" y="384"/>
                    <a:pt x="466" y="248"/>
                    <a:pt x="603" y="72"/>
                  </a:cubicBezTo>
                  <a:cubicBezTo>
                    <a:pt x="619" y="50"/>
                    <a:pt x="614" y="23"/>
                    <a:pt x="597" y="12"/>
                  </a:cubicBezTo>
                  <a:cubicBezTo>
                    <a:pt x="590" y="5"/>
                    <a:pt x="57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3009290" y="4090295"/>
              <a:ext cx="86481" cy="105417"/>
            </a:xfrm>
            <a:custGeom>
              <a:avLst/>
              <a:gdLst/>
              <a:ahLst/>
              <a:cxnLst/>
              <a:rect l="l" t="t" r="r" b="b"/>
              <a:pathLst>
                <a:path w="548" h="668" extrusionOk="0">
                  <a:moveTo>
                    <a:pt x="501" y="1"/>
                  </a:moveTo>
                  <a:cubicBezTo>
                    <a:pt x="489" y="1"/>
                    <a:pt x="475" y="6"/>
                    <a:pt x="466" y="16"/>
                  </a:cubicBezTo>
                  <a:lnTo>
                    <a:pt x="17" y="596"/>
                  </a:lnTo>
                  <a:cubicBezTo>
                    <a:pt x="1" y="618"/>
                    <a:pt x="6" y="645"/>
                    <a:pt x="22" y="656"/>
                  </a:cubicBezTo>
                  <a:cubicBezTo>
                    <a:pt x="33" y="662"/>
                    <a:pt x="39" y="667"/>
                    <a:pt x="50" y="667"/>
                  </a:cubicBezTo>
                  <a:cubicBezTo>
                    <a:pt x="66" y="667"/>
                    <a:pt x="77" y="662"/>
                    <a:pt x="88" y="651"/>
                  </a:cubicBezTo>
                  <a:lnTo>
                    <a:pt x="537" y="71"/>
                  </a:lnTo>
                  <a:cubicBezTo>
                    <a:pt x="548" y="49"/>
                    <a:pt x="548" y="21"/>
                    <a:pt x="526" y="11"/>
                  </a:cubicBezTo>
                  <a:cubicBezTo>
                    <a:pt x="519" y="4"/>
                    <a:pt x="510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2814078" y="3818705"/>
              <a:ext cx="467283" cy="241765"/>
            </a:xfrm>
            <a:custGeom>
              <a:avLst/>
              <a:gdLst/>
              <a:ahLst/>
              <a:cxnLst/>
              <a:rect l="l" t="t" r="r" b="b"/>
              <a:pathLst>
                <a:path w="2961" h="1532" extrusionOk="0">
                  <a:moveTo>
                    <a:pt x="644" y="1"/>
                  </a:moveTo>
                  <a:cubicBezTo>
                    <a:pt x="516" y="1"/>
                    <a:pt x="390" y="21"/>
                    <a:pt x="280" y="84"/>
                  </a:cubicBezTo>
                  <a:cubicBezTo>
                    <a:pt x="115" y="177"/>
                    <a:pt x="1" y="385"/>
                    <a:pt x="72" y="555"/>
                  </a:cubicBezTo>
                  <a:cubicBezTo>
                    <a:pt x="126" y="653"/>
                    <a:pt x="214" y="735"/>
                    <a:pt x="318" y="785"/>
                  </a:cubicBezTo>
                  <a:cubicBezTo>
                    <a:pt x="871" y="1118"/>
                    <a:pt x="1495" y="1321"/>
                    <a:pt x="2119" y="1480"/>
                  </a:cubicBezTo>
                  <a:cubicBezTo>
                    <a:pt x="2260" y="1515"/>
                    <a:pt x="2379" y="1532"/>
                    <a:pt x="2479" y="1532"/>
                  </a:cubicBezTo>
                  <a:cubicBezTo>
                    <a:pt x="2928" y="1532"/>
                    <a:pt x="2961" y="1198"/>
                    <a:pt x="2633" y="817"/>
                  </a:cubicBezTo>
                  <a:cubicBezTo>
                    <a:pt x="2245" y="369"/>
                    <a:pt x="1396" y="78"/>
                    <a:pt x="833" y="13"/>
                  </a:cubicBezTo>
                  <a:cubicBezTo>
                    <a:pt x="770" y="6"/>
                    <a:pt x="707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2977412" y="3618602"/>
              <a:ext cx="302211" cy="405256"/>
            </a:xfrm>
            <a:custGeom>
              <a:avLst/>
              <a:gdLst/>
              <a:ahLst/>
              <a:cxnLst/>
              <a:rect l="l" t="t" r="r" b="b"/>
              <a:pathLst>
                <a:path w="1915" h="2568" extrusionOk="0">
                  <a:moveTo>
                    <a:pt x="366" y="1"/>
                  </a:moveTo>
                  <a:cubicBezTo>
                    <a:pt x="244" y="1"/>
                    <a:pt x="143" y="77"/>
                    <a:pt x="82" y="257"/>
                  </a:cubicBezTo>
                  <a:cubicBezTo>
                    <a:pt x="0" y="514"/>
                    <a:pt x="914" y="2096"/>
                    <a:pt x="1073" y="2250"/>
                  </a:cubicBezTo>
                  <a:cubicBezTo>
                    <a:pt x="1301" y="2475"/>
                    <a:pt x="1486" y="2568"/>
                    <a:pt x="1615" y="2568"/>
                  </a:cubicBezTo>
                  <a:cubicBezTo>
                    <a:pt x="1897" y="2568"/>
                    <a:pt x="1915" y="2124"/>
                    <a:pt x="1555" y="1648"/>
                  </a:cubicBezTo>
                  <a:cubicBezTo>
                    <a:pt x="1297" y="1308"/>
                    <a:pt x="1347" y="936"/>
                    <a:pt x="1100" y="586"/>
                  </a:cubicBezTo>
                  <a:cubicBezTo>
                    <a:pt x="868" y="248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2785514" y="3980302"/>
              <a:ext cx="512417" cy="161440"/>
            </a:xfrm>
            <a:custGeom>
              <a:avLst/>
              <a:gdLst/>
              <a:ahLst/>
              <a:cxnLst/>
              <a:rect l="l" t="t" r="r" b="b"/>
              <a:pathLst>
                <a:path w="3247" h="1023" extrusionOk="0">
                  <a:moveTo>
                    <a:pt x="1589" y="1"/>
                  </a:moveTo>
                  <a:cubicBezTo>
                    <a:pt x="1069" y="1"/>
                    <a:pt x="538" y="80"/>
                    <a:pt x="340" y="204"/>
                  </a:cubicBezTo>
                  <a:cubicBezTo>
                    <a:pt x="127" y="335"/>
                    <a:pt x="1" y="642"/>
                    <a:pt x="149" y="850"/>
                  </a:cubicBezTo>
                  <a:cubicBezTo>
                    <a:pt x="244" y="980"/>
                    <a:pt x="412" y="1022"/>
                    <a:pt x="589" y="1022"/>
                  </a:cubicBezTo>
                  <a:cubicBezTo>
                    <a:pt x="686" y="1022"/>
                    <a:pt x="785" y="1010"/>
                    <a:pt x="877" y="992"/>
                  </a:cubicBezTo>
                  <a:cubicBezTo>
                    <a:pt x="1222" y="937"/>
                    <a:pt x="3247" y="828"/>
                    <a:pt x="2771" y="270"/>
                  </a:cubicBezTo>
                  <a:cubicBezTo>
                    <a:pt x="2610" y="79"/>
                    <a:pt x="2104" y="1"/>
                    <a:pt x="1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3106028" y="4027960"/>
              <a:ext cx="178170" cy="227720"/>
            </a:xfrm>
            <a:custGeom>
              <a:avLst/>
              <a:gdLst/>
              <a:ahLst/>
              <a:cxnLst/>
              <a:rect l="l" t="t" r="r" b="b"/>
              <a:pathLst>
                <a:path w="1129" h="1443" extrusionOk="0">
                  <a:moveTo>
                    <a:pt x="812" y="0"/>
                  </a:moveTo>
                  <a:cubicBezTo>
                    <a:pt x="575" y="0"/>
                    <a:pt x="254" y="485"/>
                    <a:pt x="154" y="668"/>
                  </a:cubicBezTo>
                  <a:cubicBezTo>
                    <a:pt x="66" y="827"/>
                    <a:pt x="1" y="1013"/>
                    <a:pt x="50" y="1188"/>
                  </a:cubicBezTo>
                  <a:cubicBezTo>
                    <a:pt x="85" y="1328"/>
                    <a:pt x="220" y="1443"/>
                    <a:pt x="356" y="1443"/>
                  </a:cubicBezTo>
                  <a:cubicBezTo>
                    <a:pt x="392" y="1443"/>
                    <a:pt x="427" y="1435"/>
                    <a:pt x="460" y="1418"/>
                  </a:cubicBezTo>
                  <a:cubicBezTo>
                    <a:pt x="521" y="1385"/>
                    <a:pt x="570" y="1336"/>
                    <a:pt x="608" y="1276"/>
                  </a:cubicBezTo>
                  <a:cubicBezTo>
                    <a:pt x="767" y="1062"/>
                    <a:pt x="1128" y="378"/>
                    <a:pt x="969" y="104"/>
                  </a:cubicBezTo>
                  <a:cubicBezTo>
                    <a:pt x="925" y="31"/>
                    <a:pt x="871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3105239" y="3703030"/>
              <a:ext cx="99580" cy="75591"/>
            </a:xfrm>
            <a:custGeom>
              <a:avLst/>
              <a:gdLst/>
              <a:ahLst/>
              <a:cxnLst/>
              <a:rect l="l" t="t" r="r" b="b"/>
              <a:pathLst>
                <a:path w="631" h="479" extrusionOk="0">
                  <a:moveTo>
                    <a:pt x="319" y="0"/>
                  </a:moveTo>
                  <a:cubicBezTo>
                    <a:pt x="262" y="0"/>
                    <a:pt x="205" y="21"/>
                    <a:pt x="159" y="62"/>
                  </a:cubicBezTo>
                  <a:cubicBezTo>
                    <a:pt x="0" y="204"/>
                    <a:pt x="88" y="467"/>
                    <a:pt x="301" y="478"/>
                  </a:cubicBezTo>
                  <a:cubicBezTo>
                    <a:pt x="308" y="478"/>
                    <a:pt x="315" y="478"/>
                    <a:pt x="321" y="478"/>
                  </a:cubicBezTo>
                  <a:cubicBezTo>
                    <a:pt x="522" y="478"/>
                    <a:pt x="631" y="242"/>
                    <a:pt x="498" y="83"/>
                  </a:cubicBezTo>
                  <a:cubicBezTo>
                    <a:pt x="451" y="28"/>
                    <a:pt x="386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3151635" y="3748637"/>
              <a:ext cx="108259" cy="275221"/>
            </a:xfrm>
            <a:custGeom>
              <a:avLst/>
              <a:gdLst/>
              <a:ahLst/>
              <a:cxnLst/>
              <a:rect l="l" t="t" r="r" b="b"/>
              <a:pathLst>
                <a:path w="686" h="1744" extrusionOk="0">
                  <a:moveTo>
                    <a:pt x="49" y="1"/>
                  </a:moveTo>
                  <a:cubicBezTo>
                    <a:pt x="25" y="1"/>
                    <a:pt x="1" y="19"/>
                    <a:pt x="7" y="52"/>
                  </a:cubicBezTo>
                  <a:cubicBezTo>
                    <a:pt x="35" y="183"/>
                    <a:pt x="62" y="314"/>
                    <a:pt x="73" y="446"/>
                  </a:cubicBezTo>
                  <a:cubicBezTo>
                    <a:pt x="84" y="517"/>
                    <a:pt x="95" y="583"/>
                    <a:pt x="106" y="654"/>
                  </a:cubicBezTo>
                  <a:cubicBezTo>
                    <a:pt x="139" y="845"/>
                    <a:pt x="336" y="1448"/>
                    <a:pt x="609" y="1732"/>
                  </a:cubicBezTo>
                  <a:cubicBezTo>
                    <a:pt x="615" y="1738"/>
                    <a:pt x="626" y="1743"/>
                    <a:pt x="642" y="1743"/>
                  </a:cubicBezTo>
                  <a:cubicBezTo>
                    <a:pt x="653" y="1743"/>
                    <a:pt x="664" y="1738"/>
                    <a:pt x="669" y="1732"/>
                  </a:cubicBezTo>
                  <a:cubicBezTo>
                    <a:pt x="686" y="1716"/>
                    <a:pt x="686" y="1688"/>
                    <a:pt x="669" y="1672"/>
                  </a:cubicBezTo>
                  <a:cubicBezTo>
                    <a:pt x="407" y="1404"/>
                    <a:pt x="221" y="829"/>
                    <a:pt x="193" y="643"/>
                  </a:cubicBezTo>
                  <a:cubicBezTo>
                    <a:pt x="177" y="577"/>
                    <a:pt x="171" y="506"/>
                    <a:pt x="160" y="440"/>
                  </a:cubicBezTo>
                  <a:cubicBezTo>
                    <a:pt x="149" y="298"/>
                    <a:pt x="122" y="161"/>
                    <a:pt x="89" y="30"/>
                  </a:cubicBezTo>
                  <a:cubicBezTo>
                    <a:pt x="83" y="10"/>
                    <a:pt x="66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3203713" y="3607713"/>
              <a:ext cx="172805" cy="421826"/>
            </a:xfrm>
            <a:custGeom>
              <a:avLst/>
              <a:gdLst/>
              <a:ahLst/>
              <a:cxnLst/>
              <a:rect l="l" t="t" r="r" b="b"/>
              <a:pathLst>
                <a:path w="1095" h="2673" extrusionOk="0">
                  <a:moveTo>
                    <a:pt x="542" y="1"/>
                  </a:moveTo>
                  <a:cubicBezTo>
                    <a:pt x="504" y="1"/>
                    <a:pt x="465" y="7"/>
                    <a:pt x="427" y="20"/>
                  </a:cubicBezTo>
                  <a:cubicBezTo>
                    <a:pt x="186" y="102"/>
                    <a:pt x="99" y="392"/>
                    <a:pt x="60" y="644"/>
                  </a:cubicBezTo>
                  <a:cubicBezTo>
                    <a:pt x="6" y="1043"/>
                    <a:pt x="0" y="1448"/>
                    <a:pt x="44" y="1853"/>
                  </a:cubicBezTo>
                  <a:cubicBezTo>
                    <a:pt x="58" y="1976"/>
                    <a:pt x="101" y="2673"/>
                    <a:pt x="288" y="2673"/>
                  </a:cubicBezTo>
                  <a:cubicBezTo>
                    <a:pt x="318" y="2673"/>
                    <a:pt x="351" y="2655"/>
                    <a:pt x="389" y="2614"/>
                  </a:cubicBezTo>
                  <a:cubicBezTo>
                    <a:pt x="569" y="2417"/>
                    <a:pt x="651" y="2154"/>
                    <a:pt x="734" y="1897"/>
                  </a:cubicBezTo>
                  <a:lnTo>
                    <a:pt x="936" y="1224"/>
                  </a:lnTo>
                  <a:cubicBezTo>
                    <a:pt x="1018" y="967"/>
                    <a:pt x="1095" y="687"/>
                    <a:pt x="1029" y="425"/>
                  </a:cubicBezTo>
                  <a:cubicBezTo>
                    <a:pt x="973" y="201"/>
                    <a:pt x="762" y="1"/>
                    <a:pt x="5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3233539" y="3864627"/>
              <a:ext cx="177539" cy="181482"/>
            </a:xfrm>
            <a:custGeom>
              <a:avLst/>
              <a:gdLst/>
              <a:ahLst/>
              <a:cxnLst/>
              <a:rect l="l" t="t" r="r" b="b"/>
              <a:pathLst>
                <a:path w="1125" h="1150" extrusionOk="0">
                  <a:moveTo>
                    <a:pt x="903" y="0"/>
                  </a:moveTo>
                  <a:cubicBezTo>
                    <a:pt x="849" y="0"/>
                    <a:pt x="792" y="12"/>
                    <a:pt x="742" y="28"/>
                  </a:cubicBezTo>
                  <a:cubicBezTo>
                    <a:pt x="408" y="149"/>
                    <a:pt x="79" y="488"/>
                    <a:pt x="30" y="855"/>
                  </a:cubicBezTo>
                  <a:cubicBezTo>
                    <a:pt x="1" y="1074"/>
                    <a:pt x="59" y="1150"/>
                    <a:pt x="154" y="1150"/>
                  </a:cubicBezTo>
                  <a:cubicBezTo>
                    <a:pt x="309" y="1150"/>
                    <a:pt x="560" y="950"/>
                    <a:pt x="692" y="838"/>
                  </a:cubicBezTo>
                  <a:cubicBezTo>
                    <a:pt x="884" y="680"/>
                    <a:pt x="1092" y="494"/>
                    <a:pt x="1114" y="247"/>
                  </a:cubicBezTo>
                  <a:cubicBezTo>
                    <a:pt x="1125" y="187"/>
                    <a:pt x="1114" y="127"/>
                    <a:pt x="1081" y="72"/>
                  </a:cubicBezTo>
                  <a:cubicBezTo>
                    <a:pt x="1041" y="20"/>
                    <a:pt x="974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3940532" y="4124382"/>
              <a:ext cx="290375" cy="66122"/>
            </a:xfrm>
            <a:custGeom>
              <a:avLst/>
              <a:gdLst/>
              <a:ahLst/>
              <a:cxnLst/>
              <a:rect l="l" t="t" r="r" b="b"/>
              <a:pathLst>
                <a:path w="1840" h="419" extrusionOk="0">
                  <a:moveTo>
                    <a:pt x="400" y="0"/>
                  </a:moveTo>
                  <a:cubicBezTo>
                    <a:pt x="270" y="0"/>
                    <a:pt x="144" y="12"/>
                    <a:pt x="38" y="41"/>
                  </a:cubicBezTo>
                  <a:cubicBezTo>
                    <a:pt x="11" y="46"/>
                    <a:pt x="0" y="74"/>
                    <a:pt x="6" y="96"/>
                  </a:cubicBezTo>
                  <a:cubicBezTo>
                    <a:pt x="10" y="115"/>
                    <a:pt x="32" y="129"/>
                    <a:pt x="51" y="129"/>
                  </a:cubicBezTo>
                  <a:cubicBezTo>
                    <a:pt x="54" y="129"/>
                    <a:pt x="57" y="129"/>
                    <a:pt x="60" y="128"/>
                  </a:cubicBezTo>
                  <a:cubicBezTo>
                    <a:pt x="162" y="99"/>
                    <a:pt x="283" y="88"/>
                    <a:pt x="408" y="88"/>
                  </a:cubicBezTo>
                  <a:cubicBezTo>
                    <a:pt x="725" y="88"/>
                    <a:pt x="1068" y="162"/>
                    <a:pt x="1193" y="205"/>
                  </a:cubicBezTo>
                  <a:cubicBezTo>
                    <a:pt x="1259" y="227"/>
                    <a:pt x="1325" y="254"/>
                    <a:pt x="1390" y="282"/>
                  </a:cubicBezTo>
                  <a:cubicBezTo>
                    <a:pt x="1516" y="331"/>
                    <a:pt x="1648" y="380"/>
                    <a:pt x="1779" y="418"/>
                  </a:cubicBezTo>
                  <a:lnTo>
                    <a:pt x="1790" y="418"/>
                  </a:lnTo>
                  <a:cubicBezTo>
                    <a:pt x="1812" y="413"/>
                    <a:pt x="1828" y="402"/>
                    <a:pt x="1834" y="380"/>
                  </a:cubicBezTo>
                  <a:cubicBezTo>
                    <a:pt x="1839" y="358"/>
                    <a:pt x="1823" y="336"/>
                    <a:pt x="1801" y="331"/>
                  </a:cubicBezTo>
                  <a:cubicBezTo>
                    <a:pt x="1670" y="293"/>
                    <a:pt x="1544" y="249"/>
                    <a:pt x="1423" y="200"/>
                  </a:cubicBezTo>
                  <a:cubicBezTo>
                    <a:pt x="1358" y="172"/>
                    <a:pt x="1292" y="145"/>
                    <a:pt x="1226" y="123"/>
                  </a:cubicBezTo>
                  <a:cubicBezTo>
                    <a:pt x="1092" y="76"/>
                    <a:pt x="73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3771201" y="4063310"/>
              <a:ext cx="406998" cy="219040"/>
            </a:xfrm>
            <a:custGeom>
              <a:avLst/>
              <a:gdLst/>
              <a:ahLst/>
              <a:cxnLst/>
              <a:rect l="l" t="t" r="r" b="b"/>
              <a:pathLst>
                <a:path w="2579" h="1388" extrusionOk="0">
                  <a:moveTo>
                    <a:pt x="1730" y="1"/>
                  </a:moveTo>
                  <a:cubicBezTo>
                    <a:pt x="1694" y="1"/>
                    <a:pt x="1659" y="6"/>
                    <a:pt x="1626" y="17"/>
                  </a:cubicBezTo>
                  <a:cubicBezTo>
                    <a:pt x="1029" y="165"/>
                    <a:pt x="0" y="587"/>
                    <a:pt x="71" y="860"/>
                  </a:cubicBezTo>
                  <a:cubicBezTo>
                    <a:pt x="427" y="1304"/>
                    <a:pt x="1686" y="1358"/>
                    <a:pt x="2234" y="1386"/>
                  </a:cubicBezTo>
                  <a:cubicBezTo>
                    <a:pt x="2250" y="1387"/>
                    <a:pt x="2267" y="1388"/>
                    <a:pt x="2284" y="1388"/>
                  </a:cubicBezTo>
                  <a:cubicBezTo>
                    <a:pt x="2401" y="1388"/>
                    <a:pt x="2533" y="1353"/>
                    <a:pt x="2556" y="1243"/>
                  </a:cubicBezTo>
                  <a:cubicBezTo>
                    <a:pt x="2578" y="1156"/>
                    <a:pt x="2507" y="1074"/>
                    <a:pt x="2442" y="1013"/>
                  </a:cubicBezTo>
                  <a:cubicBezTo>
                    <a:pt x="2212" y="805"/>
                    <a:pt x="1938" y="652"/>
                    <a:pt x="1637" y="576"/>
                  </a:cubicBezTo>
                  <a:cubicBezTo>
                    <a:pt x="1746" y="521"/>
                    <a:pt x="1839" y="439"/>
                    <a:pt x="1911" y="335"/>
                  </a:cubicBezTo>
                  <a:cubicBezTo>
                    <a:pt x="1971" y="231"/>
                    <a:pt x="1943" y="67"/>
                    <a:pt x="1834" y="17"/>
                  </a:cubicBezTo>
                  <a:cubicBezTo>
                    <a:pt x="1801" y="6"/>
                    <a:pt x="1766" y="1"/>
                    <a:pt x="1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3846319" y="4023699"/>
              <a:ext cx="267019" cy="132245"/>
            </a:xfrm>
            <a:custGeom>
              <a:avLst/>
              <a:gdLst/>
              <a:ahLst/>
              <a:cxnLst/>
              <a:rect l="l" t="t" r="r" b="b"/>
              <a:pathLst>
                <a:path w="1692" h="838" extrusionOk="0">
                  <a:moveTo>
                    <a:pt x="1644" y="0"/>
                  </a:moveTo>
                  <a:cubicBezTo>
                    <a:pt x="1636" y="0"/>
                    <a:pt x="1628" y="2"/>
                    <a:pt x="1621" y="6"/>
                  </a:cubicBezTo>
                  <a:cubicBezTo>
                    <a:pt x="1500" y="77"/>
                    <a:pt x="1385" y="159"/>
                    <a:pt x="1281" y="246"/>
                  </a:cubicBezTo>
                  <a:cubicBezTo>
                    <a:pt x="1227" y="285"/>
                    <a:pt x="1166" y="329"/>
                    <a:pt x="1112" y="367"/>
                  </a:cubicBezTo>
                  <a:cubicBezTo>
                    <a:pt x="958" y="476"/>
                    <a:pt x="416" y="750"/>
                    <a:pt x="44" y="750"/>
                  </a:cubicBezTo>
                  <a:cubicBezTo>
                    <a:pt x="17" y="750"/>
                    <a:pt x="0" y="766"/>
                    <a:pt x="0" y="794"/>
                  </a:cubicBezTo>
                  <a:cubicBezTo>
                    <a:pt x="0" y="816"/>
                    <a:pt x="17" y="838"/>
                    <a:pt x="44" y="838"/>
                  </a:cubicBezTo>
                  <a:cubicBezTo>
                    <a:pt x="438" y="838"/>
                    <a:pt x="1008" y="553"/>
                    <a:pt x="1166" y="438"/>
                  </a:cubicBezTo>
                  <a:cubicBezTo>
                    <a:pt x="1221" y="400"/>
                    <a:pt x="1276" y="356"/>
                    <a:pt x="1331" y="312"/>
                  </a:cubicBezTo>
                  <a:cubicBezTo>
                    <a:pt x="1440" y="230"/>
                    <a:pt x="1550" y="153"/>
                    <a:pt x="1664" y="82"/>
                  </a:cubicBezTo>
                  <a:cubicBezTo>
                    <a:pt x="1686" y="71"/>
                    <a:pt x="1692" y="44"/>
                    <a:pt x="1681" y="22"/>
                  </a:cubicBezTo>
                  <a:cubicBezTo>
                    <a:pt x="1674" y="7"/>
                    <a:pt x="1659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3765993" y="3969728"/>
              <a:ext cx="230722" cy="229929"/>
            </a:xfrm>
            <a:custGeom>
              <a:avLst/>
              <a:gdLst/>
              <a:ahLst/>
              <a:cxnLst/>
              <a:rect l="l" t="t" r="r" b="b"/>
              <a:pathLst>
                <a:path w="1462" h="1457" extrusionOk="0">
                  <a:moveTo>
                    <a:pt x="1135" y="1"/>
                  </a:moveTo>
                  <a:cubicBezTo>
                    <a:pt x="946" y="1"/>
                    <a:pt x="753" y="116"/>
                    <a:pt x="608" y="249"/>
                  </a:cubicBezTo>
                  <a:cubicBezTo>
                    <a:pt x="356" y="479"/>
                    <a:pt x="165" y="764"/>
                    <a:pt x="44" y="1081"/>
                  </a:cubicBezTo>
                  <a:cubicBezTo>
                    <a:pt x="11" y="1152"/>
                    <a:pt x="0" y="1234"/>
                    <a:pt x="6" y="1311"/>
                  </a:cubicBezTo>
                  <a:cubicBezTo>
                    <a:pt x="17" y="1420"/>
                    <a:pt x="53" y="1457"/>
                    <a:pt x="100" y="1457"/>
                  </a:cubicBezTo>
                  <a:cubicBezTo>
                    <a:pt x="171" y="1457"/>
                    <a:pt x="267" y="1371"/>
                    <a:pt x="340" y="1322"/>
                  </a:cubicBezTo>
                  <a:cubicBezTo>
                    <a:pt x="504" y="1207"/>
                    <a:pt x="674" y="1108"/>
                    <a:pt x="838" y="993"/>
                  </a:cubicBezTo>
                  <a:cubicBezTo>
                    <a:pt x="1068" y="835"/>
                    <a:pt x="1281" y="643"/>
                    <a:pt x="1413" y="391"/>
                  </a:cubicBezTo>
                  <a:cubicBezTo>
                    <a:pt x="1445" y="331"/>
                    <a:pt x="1462" y="265"/>
                    <a:pt x="1451" y="194"/>
                  </a:cubicBezTo>
                  <a:cubicBezTo>
                    <a:pt x="1429" y="118"/>
                    <a:pt x="1369" y="52"/>
                    <a:pt x="1292" y="30"/>
                  </a:cubicBezTo>
                  <a:cubicBezTo>
                    <a:pt x="1241" y="10"/>
                    <a:pt x="1188" y="1"/>
                    <a:pt x="1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3681406" y="3987877"/>
              <a:ext cx="151027" cy="212728"/>
            </a:xfrm>
            <a:custGeom>
              <a:avLst/>
              <a:gdLst/>
              <a:ahLst/>
              <a:cxnLst/>
              <a:rect l="l" t="t" r="r" b="b"/>
              <a:pathLst>
                <a:path w="957" h="1348" extrusionOk="0">
                  <a:moveTo>
                    <a:pt x="236" y="1"/>
                  </a:moveTo>
                  <a:cubicBezTo>
                    <a:pt x="218" y="1"/>
                    <a:pt x="199" y="3"/>
                    <a:pt x="181" y="8"/>
                  </a:cubicBezTo>
                  <a:cubicBezTo>
                    <a:pt x="60" y="36"/>
                    <a:pt x="16" y="178"/>
                    <a:pt x="11" y="304"/>
                  </a:cubicBezTo>
                  <a:cubicBezTo>
                    <a:pt x="0" y="660"/>
                    <a:pt x="192" y="1092"/>
                    <a:pt x="515" y="1278"/>
                  </a:cubicBezTo>
                  <a:cubicBezTo>
                    <a:pt x="602" y="1327"/>
                    <a:pt x="669" y="1347"/>
                    <a:pt x="719" y="1347"/>
                  </a:cubicBezTo>
                  <a:cubicBezTo>
                    <a:pt x="956" y="1347"/>
                    <a:pt x="817" y="876"/>
                    <a:pt x="744" y="654"/>
                  </a:cubicBezTo>
                  <a:cubicBezTo>
                    <a:pt x="668" y="413"/>
                    <a:pt x="575" y="156"/>
                    <a:pt x="356" y="36"/>
                  </a:cubicBezTo>
                  <a:cubicBezTo>
                    <a:pt x="318" y="1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3765677" y="4182298"/>
              <a:ext cx="124041" cy="225826"/>
            </a:xfrm>
            <a:custGeom>
              <a:avLst/>
              <a:gdLst/>
              <a:ahLst/>
              <a:cxnLst/>
              <a:rect l="l" t="t" r="r" b="b"/>
              <a:pathLst>
                <a:path w="786" h="1431" extrusionOk="0">
                  <a:moveTo>
                    <a:pt x="196" y="1"/>
                  </a:moveTo>
                  <a:cubicBezTo>
                    <a:pt x="1" y="1"/>
                    <a:pt x="36" y="456"/>
                    <a:pt x="57" y="675"/>
                  </a:cubicBezTo>
                  <a:cubicBezTo>
                    <a:pt x="79" y="927"/>
                    <a:pt x="117" y="1201"/>
                    <a:pt x="309" y="1360"/>
                  </a:cubicBezTo>
                  <a:cubicBezTo>
                    <a:pt x="353" y="1403"/>
                    <a:pt x="413" y="1425"/>
                    <a:pt x="473" y="1431"/>
                  </a:cubicBezTo>
                  <a:cubicBezTo>
                    <a:pt x="594" y="1425"/>
                    <a:pt x="670" y="1294"/>
                    <a:pt x="698" y="1174"/>
                  </a:cubicBezTo>
                  <a:cubicBezTo>
                    <a:pt x="785" y="829"/>
                    <a:pt x="692" y="363"/>
                    <a:pt x="413" y="117"/>
                  </a:cubicBezTo>
                  <a:cubicBezTo>
                    <a:pt x="320" y="35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3403186" y="4190347"/>
              <a:ext cx="431144" cy="1046280"/>
            </a:xfrm>
            <a:custGeom>
              <a:avLst/>
              <a:gdLst/>
              <a:ahLst/>
              <a:cxnLst/>
              <a:rect l="l" t="t" r="r" b="b"/>
              <a:pathLst>
                <a:path w="2732" h="6630" extrusionOk="0">
                  <a:moveTo>
                    <a:pt x="2694" y="0"/>
                  </a:moveTo>
                  <a:cubicBezTo>
                    <a:pt x="2644" y="11"/>
                    <a:pt x="2595" y="22"/>
                    <a:pt x="2540" y="28"/>
                  </a:cubicBezTo>
                  <a:cubicBezTo>
                    <a:pt x="2163" y="83"/>
                    <a:pt x="1528" y="176"/>
                    <a:pt x="1161" y="1747"/>
                  </a:cubicBezTo>
                  <a:cubicBezTo>
                    <a:pt x="1073" y="2130"/>
                    <a:pt x="986" y="2606"/>
                    <a:pt x="893" y="3104"/>
                  </a:cubicBezTo>
                  <a:cubicBezTo>
                    <a:pt x="663" y="4330"/>
                    <a:pt x="406" y="5720"/>
                    <a:pt x="1" y="6569"/>
                  </a:cubicBezTo>
                  <a:lnTo>
                    <a:pt x="126" y="6629"/>
                  </a:lnTo>
                  <a:cubicBezTo>
                    <a:pt x="537" y="5764"/>
                    <a:pt x="800" y="4363"/>
                    <a:pt x="1024" y="3131"/>
                  </a:cubicBezTo>
                  <a:cubicBezTo>
                    <a:pt x="1117" y="2633"/>
                    <a:pt x="1205" y="2163"/>
                    <a:pt x="1292" y="1779"/>
                  </a:cubicBezTo>
                  <a:cubicBezTo>
                    <a:pt x="1637" y="302"/>
                    <a:pt x="2217" y="214"/>
                    <a:pt x="2562" y="165"/>
                  </a:cubicBezTo>
                  <a:cubicBezTo>
                    <a:pt x="2617" y="159"/>
                    <a:pt x="2677" y="148"/>
                    <a:pt x="2732" y="132"/>
                  </a:cubicBezTo>
                  <a:lnTo>
                    <a:pt x="2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3164733" y="4360465"/>
              <a:ext cx="252500" cy="879317"/>
            </a:xfrm>
            <a:custGeom>
              <a:avLst/>
              <a:gdLst/>
              <a:ahLst/>
              <a:cxnLst/>
              <a:rect l="l" t="t" r="r" b="b"/>
              <a:pathLst>
                <a:path w="1600" h="5572" extrusionOk="0">
                  <a:moveTo>
                    <a:pt x="1" y="1"/>
                  </a:moveTo>
                  <a:cubicBezTo>
                    <a:pt x="99" y="1320"/>
                    <a:pt x="307" y="2634"/>
                    <a:pt x="619" y="3920"/>
                  </a:cubicBezTo>
                  <a:cubicBezTo>
                    <a:pt x="740" y="4429"/>
                    <a:pt x="898" y="4976"/>
                    <a:pt x="1254" y="5376"/>
                  </a:cubicBezTo>
                  <a:cubicBezTo>
                    <a:pt x="1378" y="5513"/>
                    <a:pt x="1473" y="5572"/>
                    <a:pt x="1549" y="5572"/>
                  </a:cubicBezTo>
                  <a:cubicBezTo>
                    <a:pt x="1567" y="5572"/>
                    <a:pt x="1583" y="5568"/>
                    <a:pt x="1599" y="5562"/>
                  </a:cubicBezTo>
                  <a:cubicBezTo>
                    <a:pt x="1583" y="5524"/>
                    <a:pt x="1566" y="5485"/>
                    <a:pt x="1555" y="5447"/>
                  </a:cubicBezTo>
                  <a:lnTo>
                    <a:pt x="871" y="3050"/>
                  </a:lnTo>
                  <a:cubicBezTo>
                    <a:pt x="784" y="2759"/>
                    <a:pt x="181" y="94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3163944" y="4354469"/>
              <a:ext cx="297319" cy="883736"/>
            </a:xfrm>
            <a:custGeom>
              <a:avLst/>
              <a:gdLst/>
              <a:ahLst/>
              <a:cxnLst/>
              <a:rect l="l" t="t" r="r" b="b"/>
              <a:pathLst>
                <a:path w="1884" h="5600" extrusionOk="0">
                  <a:moveTo>
                    <a:pt x="0" y="0"/>
                  </a:moveTo>
                  <a:lnTo>
                    <a:pt x="0" y="39"/>
                  </a:lnTo>
                  <a:cubicBezTo>
                    <a:pt x="181" y="975"/>
                    <a:pt x="789" y="2797"/>
                    <a:pt x="871" y="3088"/>
                  </a:cubicBezTo>
                  <a:lnTo>
                    <a:pt x="1555" y="5480"/>
                  </a:lnTo>
                  <a:cubicBezTo>
                    <a:pt x="1566" y="5523"/>
                    <a:pt x="1582" y="5562"/>
                    <a:pt x="1593" y="5600"/>
                  </a:cubicBezTo>
                  <a:cubicBezTo>
                    <a:pt x="1818" y="5518"/>
                    <a:pt x="1829" y="4883"/>
                    <a:pt x="1839" y="4560"/>
                  </a:cubicBezTo>
                  <a:cubicBezTo>
                    <a:pt x="1883" y="3421"/>
                    <a:pt x="1511" y="2283"/>
                    <a:pt x="871" y="1347"/>
                  </a:cubicBezTo>
                  <a:cubicBezTo>
                    <a:pt x="564" y="909"/>
                    <a:pt x="203" y="49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45" name="Google Shape;2545;p8"/>
          <p:cNvGrpSpPr/>
          <p:nvPr/>
        </p:nvGrpSpPr>
        <p:grpSpPr>
          <a:xfrm rot="-1702807" flipH="1">
            <a:off x="1800473" y="3942203"/>
            <a:ext cx="672293" cy="1107831"/>
            <a:chOff x="10360252" y="-2712448"/>
            <a:chExt cx="236654" cy="389949"/>
          </a:xfrm>
        </p:grpSpPr>
        <p:sp>
          <p:nvSpPr>
            <p:cNvPr id="2546" name="Google Shape;2546;p8"/>
            <p:cNvSpPr/>
            <p:nvPr/>
          </p:nvSpPr>
          <p:spPr>
            <a:xfrm>
              <a:off x="10442022" y="-2522139"/>
              <a:ext cx="130858" cy="199640"/>
            </a:xfrm>
            <a:custGeom>
              <a:avLst/>
              <a:gdLst/>
              <a:ahLst/>
              <a:cxnLst/>
              <a:rect l="l" t="t" r="r" b="b"/>
              <a:pathLst>
                <a:path w="2146" h="3274" extrusionOk="0">
                  <a:moveTo>
                    <a:pt x="1210" y="0"/>
                  </a:moveTo>
                  <a:lnTo>
                    <a:pt x="1166" y="39"/>
                  </a:lnTo>
                  <a:cubicBezTo>
                    <a:pt x="1128" y="66"/>
                    <a:pt x="1084" y="93"/>
                    <a:pt x="1040" y="104"/>
                  </a:cubicBezTo>
                  <a:cubicBezTo>
                    <a:pt x="1040" y="115"/>
                    <a:pt x="1035" y="121"/>
                    <a:pt x="1035" y="126"/>
                  </a:cubicBezTo>
                  <a:cubicBezTo>
                    <a:pt x="1035" y="121"/>
                    <a:pt x="1035" y="115"/>
                    <a:pt x="1035" y="110"/>
                  </a:cubicBezTo>
                  <a:cubicBezTo>
                    <a:pt x="1004" y="118"/>
                    <a:pt x="972" y="122"/>
                    <a:pt x="940" y="122"/>
                  </a:cubicBezTo>
                  <a:cubicBezTo>
                    <a:pt x="849" y="122"/>
                    <a:pt x="759" y="89"/>
                    <a:pt x="690" y="28"/>
                  </a:cubicBezTo>
                  <a:cubicBezTo>
                    <a:pt x="679" y="39"/>
                    <a:pt x="663" y="44"/>
                    <a:pt x="646" y="50"/>
                  </a:cubicBezTo>
                  <a:cubicBezTo>
                    <a:pt x="717" y="126"/>
                    <a:pt x="777" y="214"/>
                    <a:pt x="832" y="301"/>
                  </a:cubicBezTo>
                  <a:cubicBezTo>
                    <a:pt x="931" y="482"/>
                    <a:pt x="942" y="630"/>
                    <a:pt x="958" y="876"/>
                  </a:cubicBezTo>
                  <a:cubicBezTo>
                    <a:pt x="905" y="799"/>
                    <a:pt x="280" y="328"/>
                    <a:pt x="90" y="328"/>
                  </a:cubicBezTo>
                  <a:cubicBezTo>
                    <a:pt x="64" y="328"/>
                    <a:pt x="46" y="336"/>
                    <a:pt x="39" y="356"/>
                  </a:cubicBezTo>
                  <a:cubicBezTo>
                    <a:pt x="0" y="471"/>
                    <a:pt x="794" y="1051"/>
                    <a:pt x="860" y="1122"/>
                  </a:cubicBezTo>
                  <a:cubicBezTo>
                    <a:pt x="980" y="1248"/>
                    <a:pt x="991" y="1221"/>
                    <a:pt x="1073" y="1401"/>
                  </a:cubicBezTo>
                  <a:cubicBezTo>
                    <a:pt x="1188" y="1642"/>
                    <a:pt x="1243" y="1932"/>
                    <a:pt x="1341" y="2184"/>
                  </a:cubicBezTo>
                  <a:cubicBezTo>
                    <a:pt x="1133" y="2042"/>
                    <a:pt x="898" y="1960"/>
                    <a:pt x="652" y="1932"/>
                  </a:cubicBezTo>
                  <a:lnTo>
                    <a:pt x="652" y="1932"/>
                  </a:lnTo>
                  <a:cubicBezTo>
                    <a:pt x="887" y="2179"/>
                    <a:pt x="1193" y="2343"/>
                    <a:pt x="1429" y="2556"/>
                  </a:cubicBezTo>
                  <a:cubicBezTo>
                    <a:pt x="1642" y="2748"/>
                    <a:pt x="1708" y="3076"/>
                    <a:pt x="1932" y="3273"/>
                  </a:cubicBezTo>
                  <a:cubicBezTo>
                    <a:pt x="1867" y="3060"/>
                    <a:pt x="1779" y="2852"/>
                    <a:pt x="1670" y="2660"/>
                  </a:cubicBezTo>
                  <a:cubicBezTo>
                    <a:pt x="1703" y="2502"/>
                    <a:pt x="2146" y="1505"/>
                    <a:pt x="1872" y="1429"/>
                  </a:cubicBezTo>
                  <a:cubicBezTo>
                    <a:pt x="1869" y="1428"/>
                    <a:pt x="1865" y="1427"/>
                    <a:pt x="1862" y="1427"/>
                  </a:cubicBezTo>
                  <a:cubicBezTo>
                    <a:pt x="1725" y="1427"/>
                    <a:pt x="1526" y="2133"/>
                    <a:pt x="1484" y="2277"/>
                  </a:cubicBezTo>
                  <a:cubicBezTo>
                    <a:pt x="1369" y="1921"/>
                    <a:pt x="1396" y="1856"/>
                    <a:pt x="1484" y="1467"/>
                  </a:cubicBezTo>
                  <a:cubicBezTo>
                    <a:pt x="1505" y="1380"/>
                    <a:pt x="1692" y="613"/>
                    <a:pt x="1686" y="602"/>
                  </a:cubicBezTo>
                  <a:cubicBezTo>
                    <a:pt x="1673" y="585"/>
                    <a:pt x="1658" y="578"/>
                    <a:pt x="1641" y="578"/>
                  </a:cubicBezTo>
                  <a:cubicBezTo>
                    <a:pt x="1478" y="578"/>
                    <a:pt x="1188" y="1352"/>
                    <a:pt x="1183" y="1401"/>
                  </a:cubicBezTo>
                  <a:cubicBezTo>
                    <a:pt x="892" y="1035"/>
                    <a:pt x="1095" y="471"/>
                    <a:pt x="1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10360252" y="-2712448"/>
              <a:ext cx="236654" cy="228483"/>
            </a:xfrm>
            <a:custGeom>
              <a:avLst/>
              <a:gdLst/>
              <a:ahLst/>
              <a:cxnLst/>
              <a:rect l="l" t="t" r="r" b="b"/>
              <a:pathLst>
                <a:path w="3881" h="3747" extrusionOk="0">
                  <a:moveTo>
                    <a:pt x="1596" y="1"/>
                  </a:moveTo>
                  <a:cubicBezTo>
                    <a:pt x="1538" y="1"/>
                    <a:pt x="1480" y="17"/>
                    <a:pt x="1429" y="51"/>
                  </a:cubicBezTo>
                  <a:cubicBezTo>
                    <a:pt x="1155" y="220"/>
                    <a:pt x="1172" y="620"/>
                    <a:pt x="1276" y="877"/>
                  </a:cubicBezTo>
                  <a:cubicBezTo>
                    <a:pt x="1150" y="784"/>
                    <a:pt x="1002" y="718"/>
                    <a:pt x="849" y="696"/>
                  </a:cubicBezTo>
                  <a:cubicBezTo>
                    <a:pt x="812" y="688"/>
                    <a:pt x="774" y="683"/>
                    <a:pt x="736" y="683"/>
                  </a:cubicBezTo>
                  <a:cubicBezTo>
                    <a:pt x="656" y="683"/>
                    <a:pt x="575" y="703"/>
                    <a:pt x="504" y="740"/>
                  </a:cubicBezTo>
                  <a:cubicBezTo>
                    <a:pt x="416" y="795"/>
                    <a:pt x="361" y="899"/>
                    <a:pt x="361" y="1003"/>
                  </a:cubicBezTo>
                  <a:cubicBezTo>
                    <a:pt x="361" y="1123"/>
                    <a:pt x="427" y="1244"/>
                    <a:pt x="351" y="1353"/>
                  </a:cubicBezTo>
                  <a:cubicBezTo>
                    <a:pt x="268" y="1463"/>
                    <a:pt x="137" y="1479"/>
                    <a:pt x="66" y="1594"/>
                  </a:cubicBezTo>
                  <a:cubicBezTo>
                    <a:pt x="0" y="1709"/>
                    <a:pt x="11" y="1851"/>
                    <a:pt x="88" y="1961"/>
                  </a:cubicBezTo>
                  <a:cubicBezTo>
                    <a:pt x="247" y="2200"/>
                    <a:pt x="471" y="2233"/>
                    <a:pt x="713" y="2233"/>
                  </a:cubicBezTo>
                  <a:cubicBezTo>
                    <a:pt x="786" y="2233"/>
                    <a:pt x="861" y="2230"/>
                    <a:pt x="936" y="2229"/>
                  </a:cubicBezTo>
                  <a:lnTo>
                    <a:pt x="936" y="2229"/>
                  </a:lnTo>
                  <a:cubicBezTo>
                    <a:pt x="668" y="2339"/>
                    <a:pt x="411" y="2590"/>
                    <a:pt x="476" y="2913"/>
                  </a:cubicBezTo>
                  <a:cubicBezTo>
                    <a:pt x="493" y="3028"/>
                    <a:pt x="580" y="3127"/>
                    <a:pt x="701" y="3160"/>
                  </a:cubicBezTo>
                  <a:cubicBezTo>
                    <a:pt x="730" y="3168"/>
                    <a:pt x="766" y="3170"/>
                    <a:pt x="805" y="3170"/>
                  </a:cubicBezTo>
                  <a:cubicBezTo>
                    <a:pt x="829" y="3170"/>
                    <a:pt x="853" y="3169"/>
                    <a:pt x="877" y="3169"/>
                  </a:cubicBezTo>
                  <a:cubicBezTo>
                    <a:pt x="940" y="3169"/>
                    <a:pt x="1002" y="3173"/>
                    <a:pt x="1040" y="3203"/>
                  </a:cubicBezTo>
                  <a:cubicBezTo>
                    <a:pt x="1117" y="3264"/>
                    <a:pt x="1133" y="3422"/>
                    <a:pt x="1193" y="3510"/>
                  </a:cubicBezTo>
                  <a:cubicBezTo>
                    <a:pt x="1254" y="3603"/>
                    <a:pt x="1358" y="3658"/>
                    <a:pt x="1467" y="3663"/>
                  </a:cubicBezTo>
                  <a:cubicBezTo>
                    <a:pt x="1746" y="3658"/>
                    <a:pt x="1938" y="3340"/>
                    <a:pt x="1993" y="3105"/>
                  </a:cubicBezTo>
                  <a:cubicBezTo>
                    <a:pt x="2042" y="3373"/>
                    <a:pt x="2250" y="3712"/>
                    <a:pt x="2545" y="3745"/>
                  </a:cubicBezTo>
                  <a:cubicBezTo>
                    <a:pt x="2556" y="3746"/>
                    <a:pt x="2567" y="3747"/>
                    <a:pt x="2577" y="3747"/>
                  </a:cubicBezTo>
                  <a:cubicBezTo>
                    <a:pt x="2680" y="3747"/>
                    <a:pt x="2776" y="3698"/>
                    <a:pt x="2836" y="3614"/>
                  </a:cubicBezTo>
                  <a:cubicBezTo>
                    <a:pt x="2907" y="3515"/>
                    <a:pt x="2907" y="3368"/>
                    <a:pt x="3022" y="3296"/>
                  </a:cubicBezTo>
                  <a:cubicBezTo>
                    <a:pt x="3115" y="3236"/>
                    <a:pt x="3241" y="3269"/>
                    <a:pt x="3345" y="3236"/>
                  </a:cubicBezTo>
                  <a:cubicBezTo>
                    <a:pt x="3449" y="3203"/>
                    <a:pt x="3525" y="3121"/>
                    <a:pt x="3553" y="3017"/>
                  </a:cubicBezTo>
                  <a:cubicBezTo>
                    <a:pt x="3618" y="2722"/>
                    <a:pt x="3372" y="2453"/>
                    <a:pt x="3148" y="2306"/>
                  </a:cubicBezTo>
                  <a:lnTo>
                    <a:pt x="3148" y="2306"/>
                  </a:lnTo>
                  <a:cubicBezTo>
                    <a:pt x="3172" y="2309"/>
                    <a:pt x="3196" y="2310"/>
                    <a:pt x="3221" y="2310"/>
                  </a:cubicBezTo>
                  <a:cubicBezTo>
                    <a:pt x="3291" y="2310"/>
                    <a:pt x="3363" y="2299"/>
                    <a:pt x="3432" y="2278"/>
                  </a:cubicBezTo>
                  <a:cubicBezTo>
                    <a:pt x="3651" y="2207"/>
                    <a:pt x="3881" y="2021"/>
                    <a:pt x="3782" y="1764"/>
                  </a:cubicBezTo>
                  <a:cubicBezTo>
                    <a:pt x="3739" y="1643"/>
                    <a:pt x="3629" y="1611"/>
                    <a:pt x="3558" y="1517"/>
                  </a:cubicBezTo>
                  <a:cubicBezTo>
                    <a:pt x="3487" y="1430"/>
                    <a:pt x="3553" y="1342"/>
                    <a:pt x="3580" y="1244"/>
                  </a:cubicBezTo>
                  <a:cubicBezTo>
                    <a:pt x="3640" y="1069"/>
                    <a:pt x="3613" y="877"/>
                    <a:pt x="3432" y="789"/>
                  </a:cubicBezTo>
                  <a:cubicBezTo>
                    <a:pt x="3355" y="752"/>
                    <a:pt x="3271" y="735"/>
                    <a:pt x="3188" y="735"/>
                  </a:cubicBezTo>
                  <a:cubicBezTo>
                    <a:pt x="3018" y="735"/>
                    <a:pt x="2847" y="805"/>
                    <a:pt x="2726" y="915"/>
                  </a:cubicBezTo>
                  <a:cubicBezTo>
                    <a:pt x="2814" y="696"/>
                    <a:pt x="2808" y="330"/>
                    <a:pt x="2611" y="160"/>
                  </a:cubicBezTo>
                  <a:cubicBezTo>
                    <a:pt x="2564" y="121"/>
                    <a:pt x="2506" y="101"/>
                    <a:pt x="2447" y="101"/>
                  </a:cubicBezTo>
                  <a:cubicBezTo>
                    <a:pt x="2423" y="101"/>
                    <a:pt x="2399" y="105"/>
                    <a:pt x="2376" y="111"/>
                  </a:cubicBezTo>
                  <a:cubicBezTo>
                    <a:pt x="2278" y="130"/>
                    <a:pt x="2151" y="236"/>
                    <a:pt x="2046" y="236"/>
                  </a:cubicBezTo>
                  <a:cubicBezTo>
                    <a:pt x="2034" y="236"/>
                    <a:pt x="2021" y="235"/>
                    <a:pt x="2009" y="231"/>
                  </a:cubicBezTo>
                  <a:cubicBezTo>
                    <a:pt x="1905" y="204"/>
                    <a:pt x="1834" y="78"/>
                    <a:pt x="1735" y="34"/>
                  </a:cubicBezTo>
                  <a:cubicBezTo>
                    <a:pt x="1691" y="12"/>
                    <a:pt x="1643" y="1"/>
                    <a:pt x="1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10435680" y="-2640190"/>
              <a:ext cx="86161" cy="80246"/>
            </a:xfrm>
            <a:custGeom>
              <a:avLst/>
              <a:gdLst/>
              <a:ahLst/>
              <a:cxnLst/>
              <a:rect l="l" t="t" r="r" b="b"/>
              <a:pathLst>
                <a:path w="1413" h="1316" extrusionOk="0">
                  <a:moveTo>
                    <a:pt x="722" y="0"/>
                  </a:moveTo>
                  <a:cubicBezTo>
                    <a:pt x="584" y="0"/>
                    <a:pt x="450" y="54"/>
                    <a:pt x="323" y="130"/>
                  </a:cubicBezTo>
                  <a:lnTo>
                    <a:pt x="219" y="174"/>
                  </a:lnTo>
                  <a:cubicBezTo>
                    <a:pt x="230" y="376"/>
                    <a:pt x="0" y="508"/>
                    <a:pt x="50" y="727"/>
                  </a:cubicBezTo>
                  <a:cubicBezTo>
                    <a:pt x="121" y="754"/>
                    <a:pt x="225" y="754"/>
                    <a:pt x="121" y="863"/>
                  </a:cubicBezTo>
                  <a:cubicBezTo>
                    <a:pt x="164" y="951"/>
                    <a:pt x="175" y="1060"/>
                    <a:pt x="290" y="1088"/>
                  </a:cubicBezTo>
                  <a:cubicBezTo>
                    <a:pt x="372" y="1104"/>
                    <a:pt x="433" y="1170"/>
                    <a:pt x="444" y="1252"/>
                  </a:cubicBezTo>
                  <a:cubicBezTo>
                    <a:pt x="467" y="1276"/>
                    <a:pt x="475" y="1316"/>
                    <a:pt x="511" y="1316"/>
                  </a:cubicBezTo>
                  <a:cubicBezTo>
                    <a:pt x="517" y="1316"/>
                    <a:pt x="524" y="1315"/>
                    <a:pt x="531" y="1312"/>
                  </a:cubicBezTo>
                  <a:lnTo>
                    <a:pt x="668" y="1290"/>
                  </a:lnTo>
                  <a:cubicBezTo>
                    <a:pt x="700" y="1268"/>
                    <a:pt x="732" y="1237"/>
                    <a:pt x="762" y="1237"/>
                  </a:cubicBezTo>
                  <a:cubicBezTo>
                    <a:pt x="784" y="1237"/>
                    <a:pt x="806" y="1253"/>
                    <a:pt x="827" y="1301"/>
                  </a:cubicBezTo>
                  <a:lnTo>
                    <a:pt x="969" y="1285"/>
                  </a:lnTo>
                  <a:cubicBezTo>
                    <a:pt x="975" y="1296"/>
                    <a:pt x="981" y="1301"/>
                    <a:pt x="988" y="1301"/>
                  </a:cubicBezTo>
                  <a:cubicBezTo>
                    <a:pt x="995" y="1301"/>
                    <a:pt x="1002" y="1296"/>
                    <a:pt x="1007" y="1285"/>
                  </a:cubicBezTo>
                  <a:lnTo>
                    <a:pt x="1133" y="1148"/>
                  </a:lnTo>
                  <a:cubicBezTo>
                    <a:pt x="1161" y="1126"/>
                    <a:pt x="1210" y="1110"/>
                    <a:pt x="1221" y="1066"/>
                  </a:cubicBezTo>
                  <a:cubicBezTo>
                    <a:pt x="1265" y="1022"/>
                    <a:pt x="1308" y="984"/>
                    <a:pt x="1352" y="940"/>
                  </a:cubicBezTo>
                  <a:cubicBezTo>
                    <a:pt x="1358" y="896"/>
                    <a:pt x="1363" y="852"/>
                    <a:pt x="1363" y="814"/>
                  </a:cubicBezTo>
                  <a:cubicBezTo>
                    <a:pt x="1347" y="759"/>
                    <a:pt x="1314" y="710"/>
                    <a:pt x="1374" y="661"/>
                  </a:cubicBezTo>
                  <a:cubicBezTo>
                    <a:pt x="1407" y="644"/>
                    <a:pt x="1412" y="601"/>
                    <a:pt x="1391" y="573"/>
                  </a:cubicBezTo>
                  <a:cubicBezTo>
                    <a:pt x="1407" y="420"/>
                    <a:pt x="1226" y="382"/>
                    <a:pt x="1204" y="256"/>
                  </a:cubicBezTo>
                  <a:cubicBezTo>
                    <a:pt x="1226" y="228"/>
                    <a:pt x="1232" y="196"/>
                    <a:pt x="1210" y="168"/>
                  </a:cubicBezTo>
                  <a:lnTo>
                    <a:pt x="1089" y="75"/>
                  </a:lnTo>
                  <a:lnTo>
                    <a:pt x="975" y="64"/>
                  </a:lnTo>
                  <a:cubicBezTo>
                    <a:pt x="889" y="19"/>
                    <a:pt x="805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10453668" y="-2691715"/>
              <a:ext cx="19452" cy="47136"/>
            </a:xfrm>
            <a:custGeom>
              <a:avLst/>
              <a:gdLst/>
              <a:ahLst/>
              <a:cxnLst/>
              <a:rect l="l" t="t" r="r" b="b"/>
              <a:pathLst>
                <a:path w="319" h="773" extrusionOk="0">
                  <a:moveTo>
                    <a:pt x="1" y="1"/>
                  </a:moveTo>
                  <a:cubicBezTo>
                    <a:pt x="110" y="236"/>
                    <a:pt x="132" y="493"/>
                    <a:pt x="176" y="745"/>
                  </a:cubicBezTo>
                  <a:cubicBezTo>
                    <a:pt x="193" y="764"/>
                    <a:pt x="210" y="773"/>
                    <a:pt x="226" y="773"/>
                  </a:cubicBezTo>
                  <a:cubicBezTo>
                    <a:pt x="247" y="773"/>
                    <a:pt x="267" y="759"/>
                    <a:pt x="285" y="734"/>
                  </a:cubicBezTo>
                  <a:cubicBezTo>
                    <a:pt x="318" y="526"/>
                    <a:pt x="275" y="318"/>
                    <a:pt x="154" y="148"/>
                  </a:cubicBezTo>
                  <a:cubicBezTo>
                    <a:pt x="110" y="88"/>
                    <a:pt x="61" y="4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10435680" y="-2562567"/>
              <a:ext cx="26098" cy="47501"/>
            </a:xfrm>
            <a:custGeom>
              <a:avLst/>
              <a:gdLst/>
              <a:ahLst/>
              <a:cxnLst/>
              <a:rect l="l" t="t" r="r" b="b"/>
              <a:pathLst>
                <a:path w="428" h="779" extrusionOk="0">
                  <a:moveTo>
                    <a:pt x="363" y="1"/>
                  </a:moveTo>
                  <a:cubicBezTo>
                    <a:pt x="334" y="1"/>
                    <a:pt x="302" y="35"/>
                    <a:pt x="268" y="72"/>
                  </a:cubicBezTo>
                  <a:cubicBezTo>
                    <a:pt x="263" y="78"/>
                    <a:pt x="258" y="99"/>
                    <a:pt x="241" y="127"/>
                  </a:cubicBezTo>
                  <a:cubicBezTo>
                    <a:pt x="236" y="149"/>
                    <a:pt x="219" y="176"/>
                    <a:pt x="208" y="203"/>
                  </a:cubicBezTo>
                  <a:cubicBezTo>
                    <a:pt x="181" y="247"/>
                    <a:pt x="164" y="291"/>
                    <a:pt x="143" y="340"/>
                  </a:cubicBezTo>
                  <a:cubicBezTo>
                    <a:pt x="137" y="379"/>
                    <a:pt x="126" y="411"/>
                    <a:pt x="126" y="411"/>
                  </a:cubicBezTo>
                  <a:cubicBezTo>
                    <a:pt x="71" y="598"/>
                    <a:pt x="0" y="713"/>
                    <a:pt x="17" y="723"/>
                  </a:cubicBezTo>
                  <a:cubicBezTo>
                    <a:pt x="17" y="724"/>
                    <a:pt x="18" y="724"/>
                    <a:pt x="18" y="724"/>
                  </a:cubicBezTo>
                  <a:cubicBezTo>
                    <a:pt x="39" y="724"/>
                    <a:pt x="154" y="541"/>
                    <a:pt x="248" y="541"/>
                  </a:cubicBezTo>
                  <a:cubicBezTo>
                    <a:pt x="253" y="541"/>
                    <a:pt x="258" y="542"/>
                    <a:pt x="263" y="543"/>
                  </a:cubicBezTo>
                  <a:cubicBezTo>
                    <a:pt x="334" y="559"/>
                    <a:pt x="356" y="680"/>
                    <a:pt x="372" y="778"/>
                  </a:cubicBezTo>
                  <a:cubicBezTo>
                    <a:pt x="383" y="548"/>
                    <a:pt x="362" y="313"/>
                    <a:pt x="427" y="83"/>
                  </a:cubicBezTo>
                  <a:cubicBezTo>
                    <a:pt x="408" y="23"/>
                    <a:pt x="386" y="1"/>
                    <a:pt x="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10398972" y="-2642446"/>
              <a:ext cx="50124" cy="31891"/>
            </a:xfrm>
            <a:custGeom>
              <a:avLst/>
              <a:gdLst/>
              <a:ahLst/>
              <a:cxnLst/>
              <a:rect l="l" t="t" r="r" b="b"/>
              <a:pathLst>
                <a:path w="822" h="523" extrusionOk="0">
                  <a:moveTo>
                    <a:pt x="121" y="1"/>
                  </a:moveTo>
                  <a:cubicBezTo>
                    <a:pt x="118" y="1"/>
                    <a:pt x="116" y="1"/>
                    <a:pt x="115" y="3"/>
                  </a:cubicBezTo>
                  <a:cubicBezTo>
                    <a:pt x="99" y="14"/>
                    <a:pt x="290" y="189"/>
                    <a:pt x="252" y="276"/>
                  </a:cubicBezTo>
                  <a:cubicBezTo>
                    <a:pt x="230" y="326"/>
                    <a:pt x="141" y="338"/>
                    <a:pt x="56" y="338"/>
                  </a:cubicBezTo>
                  <a:cubicBezTo>
                    <a:pt x="37" y="338"/>
                    <a:pt x="18" y="338"/>
                    <a:pt x="0" y="337"/>
                  </a:cubicBezTo>
                  <a:lnTo>
                    <a:pt x="0" y="337"/>
                  </a:lnTo>
                  <a:cubicBezTo>
                    <a:pt x="225" y="397"/>
                    <a:pt x="460" y="419"/>
                    <a:pt x="679" y="523"/>
                  </a:cubicBezTo>
                  <a:cubicBezTo>
                    <a:pt x="821" y="501"/>
                    <a:pt x="772" y="435"/>
                    <a:pt x="717" y="369"/>
                  </a:cubicBezTo>
                  <a:lnTo>
                    <a:pt x="668" y="331"/>
                  </a:lnTo>
                  <a:cubicBezTo>
                    <a:pt x="641" y="315"/>
                    <a:pt x="619" y="298"/>
                    <a:pt x="597" y="282"/>
                  </a:cubicBezTo>
                  <a:cubicBezTo>
                    <a:pt x="558" y="249"/>
                    <a:pt x="520" y="222"/>
                    <a:pt x="476" y="200"/>
                  </a:cubicBezTo>
                  <a:cubicBezTo>
                    <a:pt x="438" y="178"/>
                    <a:pt x="405" y="167"/>
                    <a:pt x="405" y="167"/>
                  </a:cubicBezTo>
                  <a:cubicBezTo>
                    <a:pt x="244" y="82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10520133" y="-2659337"/>
              <a:ext cx="33721" cy="53294"/>
            </a:xfrm>
            <a:custGeom>
              <a:avLst/>
              <a:gdLst/>
              <a:ahLst/>
              <a:cxnLst/>
              <a:rect l="l" t="t" r="r" b="b"/>
              <a:pathLst>
                <a:path w="553" h="874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20" y="241"/>
                    <a:pt x="438" y="477"/>
                    <a:pt x="274" y="652"/>
                  </a:cubicBezTo>
                  <a:cubicBezTo>
                    <a:pt x="197" y="734"/>
                    <a:pt x="104" y="800"/>
                    <a:pt x="0" y="844"/>
                  </a:cubicBezTo>
                  <a:cubicBezTo>
                    <a:pt x="22" y="854"/>
                    <a:pt x="38" y="865"/>
                    <a:pt x="60" y="871"/>
                  </a:cubicBezTo>
                  <a:cubicBezTo>
                    <a:pt x="70" y="873"/>
                    <a:pt x="80" y="874"/>
                    <a:pt x="90" y="874"/>
                  </a:cubicBezTo>
                  <a:cubicBezTo>
                    <a:pt x="249" y="874"/>
                    <a:pt x="437" y="639"/>
                    <a:pt x="509" y="428"/>
                  </a:cubicBezTo>
                  <a:cubicBezTo>
                    <a:pt x="547" y="285"/>
                    <a:pt x="553" y="137"/>
                    <a:pt x="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10410314" y="-2594092"/>
              <a:ext cx="40428" cy="16952"/>
            </a:xfrm>
            <a:custGeom>
              <a:avLst/>
              <a:gdLst/>
              <a:ahLst/>
              <a:cxnLst/>
              <a:rect l="l" t="t" r="r" b="b"/>
              <a:pathLst>
                <a:path w="663" h="278" extrusionOk="0">
                  <a:moveTo>
                    <a:pt x="566" y="1"/>
                  </a:moveTo>
                  <a:cubicBezTo>
                    <a:pt x="549" y="1"/>
                    <a:pt x="530" y="7"/>
                    <a:pt x="509" y="20"/>
                  </a:cubicBezTo>
                  <a:cubicBezTo>
                    <a:pt x="433" y="80"/>
                    <a:pt x="416" y="42"/>
                    <a:pt x="236" y="129"/>
                  </a:cubicBezTo>
                  <a:cubicBezTo>
                    <a:pt x="154" y="173"/>
                    <a:pt x="77" y="217"/>
                    <a:pt x="0" y="277"/>
                  </a:cubicBezTo>
                  <a:lnTo>
                    <a:pt x="580" y="157"/>
                  </a:lnTo>
                  <a:cubicBezTo>
                    <a:pt x="630" y="146"/>
                    <a:pt x="663" y="118"/>
                    <a:pt x="635" y="58"/>
                  </a:cubicBezTo>
                  <a:cubicBezTo>
                    <a:pt x="621" y="22"/>
                    <a:pt x="597" y="1"/>
                    <a:pt x="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10518792" y="-2587933"/>
              <a:ext cx="37745" cy="14269"/>
            </a:xfrm>
            <a:custGeom>
              <a:avLst/>
              <a:gdLst/>
              <a:ahLst/>
              <a:cxnLst/>
              <a:rect l="l" t="t" r="r" b="b"/>
              <a:pathLst>
                <a:path w="619" h="234" extrusionOk="0">
                  <a:moveTo>
                    <a:pt x="44" y="1"/>
                  </a:moveTo>
                  <a:cubicBezTo>
                    <a:pt x="17" y="34"/>
                    <a:pt x="0" y="83"/>
                    <a:pt x="11" y="127"/>
                  </a:cubicBezTo>
                  <a:cubicBezTo>
                    <a:pt x="42" y="214"/>
                    <a:pt x="218" y="234"/>
                    <a:pt x="373" y="234"/>
                  </a:cubicBezTo>
                  <a:cubicBezTo>
                    <a:pt x="491" y="234"/>
                    <a:pt x="597" y="222"/>
                    <a:pt x="619" y="220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10383240" y="-2600616"/>
              <a:ext cx="50124" cy="7927"/>
            </a:xfrm>
            <a:custGeom>
              <a:avLst/>
              <a:gdLst/>
              <a:ahLst/>
              <a:cxnLst/>
              <a:rect l="l" t="t" r="r" b="b"/>
              <a:pathLst>
                <a:path w="822" h="130" extrusionOk="0">
                  <a:moveTo>
                    <a:pt x="822" y="1"/>
                  </a:moveTo>
                  <a:lnTo>
                    <a:pt x="822" y="1"/>
                  </a:lnTo>
                  <a:cubicBezTo>
                    <a:pt x="623" y="50"/>
                    <a:pt x="419" y="77"/>
                    <a:pt x="215" y="77"/>
                  </a:cubicBezTo>
                  <a:cubicBezTo>
                    <a:pt x="144" y="77"/>
                    <a:pt x="72" y="74"/>
                    <a:pt x="1" y="67"/>
                  </a:cubicBezTo>
                  <a:lnTo>
                    <a:pt x="1" y="67"/>
                  </a:lnTo>
                  <a:cubicBezTo>
                    <a:pt x="127" y="106"/>
                    <a:pt x="252" y="129"/>
                    <a:pt x="374" y="129"/>
                  </a:cubicBezTo>
                  <a:cubicBezTo>
                    <a:pt x="527" y="129"/>
                    <a:pt x="676" y="92"/>
                    <a:pt x="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0422997" y="-2651654"/>
              <a:ext cx="15061" cy="18781"/>
            </a:xfrm>
            <a:custGeom>
              <a:avLst/>
              <a:gdLst/>
              <a:ahLst/>
              <a:cxnLst/>
              <a:rect l="l" t="t" r="r" b="b"/>
              <a:pathLst>
                <a:path w="247" h="308" extrusionOk="0">
                  <a:moveTo>
                    <a:pt x="28" y="0"/>
                  </a:moveTo>
                  <a:lnTo>
                    <a:pt x="0" y="28"/>
                  </a:lnTo>
                  <a:lnTo>
                    <a:pt x="197" y="307"/>
                  </a:lnTo>
                  <a:lnTo>
                    <a:pt x="247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0493730" y="-2679703"/>
              <a:ext cx="21403" cy="33477"/>
            </a:xfrm>
            <a:custGeom>
              <a:avLst/>
              <a:gdLst/>
              <a:ahLst/>
              <a:cxnLst/>
              <a:rect l="l" t="t" r="r" b="b"/>
              <a:pathLst>
                <a:path w="351" h="549" extrusionOk="0">
                  <a:moveTo>
                    <a:pt x="351" y="1"/>
                  </a:moveTo>
                  <a:cubicBezTo>
                    <a:pt x="258" y="198"/>
                    <a:pt x="116" y="367"/>
                    <a:pt x="1" y="548"/>
                  </a:cubicBezTo>
                  <a:cubicBezTo>
                    <a:pt x="198" y="433"/>
                    <a:pt x="329" y="225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0446351" y="-2677691"/>
              <a:ext cx="9086" cy="17744"/>
            </a:xfrm>
            <a:custGeom>
              <a:avLst/>
              <a:gdLst/>
              <a:ahLst/>
              <a:cxnLst/>
              <a:rect l="l" t="t" r="r" b="b"/>
              <a:pathLst>
                <a:path w="149" h="291" extrusionOk="0">
                  <a:moveTo>
                    <a:pt x="55" y="1"/>
                  </a:moveTo>
                  <a:lnTo>
                    <a:pt x="0" y="11"/>
                  </a:lnTo>
                  <a:lnTo>
                    <a:pt x="104" y="291"/>
                  </a:lnTo>
                  <a:lnTo>
                    <a:pt x="148" y="27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10507084" y="-2572262"/>
              <a:ext cx="54453" cy="25123"/>
            </a:xfrm>
            <a:custGeom>
              <a:avLst/>
              <a:gdLst/>
              <a:ahLst/>
              <a:cxnLst/>
              <a:rect l="l" t="t" r="r" b="b"/>
              <a:pathLst>
                <a:path w="893" h="412" extrusionOk="0">
                  <a:moveTo>
                    <a:pt x="84" y="1"/>
                  </a:moveTo>
                  <a:cubicBezTo>
                    <a:pt x="39" y="1"/>
                    <a:pt x="1" y="37"/>
                    <a:pt x="1" y="83"/>
                  </a:cubicBezTo>
                  <a:cubicBezTo>
                    <a:pt x="329" y="116"/>
                    <a:pt x="641" y="176"/>
                    <a:pt x="893" y="412"/>
                  </a:cubicBezTo>
                  <a:cubicBezTo>
                    <a:pt x="690" y="149"/>
                    <a:pt x="406" y="40"/>
                    <a:pt x="94" y="1"/>
                  </a:cubicBezTo>
                  <a:cubicBezTo>
                    <a:pt x="90" y="1"/>
                    <a:pt x="87" y="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10492755" y="-2559091"/>
              <a:ext cx="8415" cy="42989"/>
            </a:xfrm>
            <a:custGeom>
              <a:avLst/>
              <a:gdLst/>
              <a:ahLst/>
              <a:cxnLst/>
              <a:rect l="l" t="t" r="r" b="b"/>
              <a:pathLst>
                <a:path w="138" h="705" extrusionOk="0">
                  <a:moveTo>
                    <a:pt x="96" y="0"/>
                  </a:moveTo>
                  <a:cubicBezTo>
                    <a:pt x="89" y="0"/>
                    <a:pt x="82" y="1"/>
                    <a:pt x="77" y="4"/>
                  </a:cubicBezTo>
                  <a:cubicBezTo>
                    <a:pt x="33" y="245"/>
                    <a:pt x="0" y="480"/>
                    <a:pt x="137" y="705"/>
                  </a:cubicBezTo>
                  <a:cubicBezTo>
                    <a:pt x="110" y="469"/>
                    <a:pt x="71" y="240"/>
                    <a:pt x="115" y="4"/>
                  </a:cubicBezTo>
                  <a:cubicBezTo>
                    <a:pt x="110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10406655" y="-2574213"/>
              <a:ext cx="37074" cy="19391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608" y="0"/>
                  </a:moveTo>
                  <a:cubicBezTo>
                    <a:pt x="361" y="28"/>
                    <a:pt x="148" y="115"/>
                    <a:pt x="0" y="318"/>
                  </a:cubicBezTo>
                  <a:cubicBezTo>
                    <a:pt x="192" y="197"/>
                    <a:pt x="394" y="88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10522084" y="-2601897"/>
              <a:ext cx="46465" cy="13842"/>
            </a:xfrm>
            <a:custGeom>
              <a:avLst/>
              <a:gdLst/>
              <a:ahLst/>
              <a:cxnLst/>
              <a:rect l="l" t="t" r="r" b="b"/>
              <a:pathLst>
                <a:path w="762" h="227" extrusionOk="0">
                  <a:moveTo>
                    <a:pt x="17" y="0"/>
                  </a:moveTo>
                  <a:lnTo>
                    <a:pt x="1" y="88"/>
                  </a:lnTo>
                  <a:cubicBezTo>
                    <a:pt x="176" y="128"/>
                    <a:pt x="340" y="227"/>
                    <a:pt x="540" y="227"/>
                  </a:cubicBezTo>
                  <a:cubicBezTo>
                    <a:pt x="609" y="227"/>
                    <a:pt x="682" y="215"/>
                    <a:pt x="762" y="186"/>
                  </a:cubicBezTo>
                  <a:cubicBezTo>
                    <a:pt x="466" y="159"/>
                    <a:pt x="231" y="12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10511779" y="-2652324"/>
              <a:ext cx="29757" cy="30794"/>
            </a:xfrm>
            <a:custGeom>
              <a:avLst/>
              <a:gdLst/>
              <a:ahLst/>
              <a:cxnLst/>
              <a:rect l="l" t="t" r="r" b="b"/>
              <a:pathLst>
                <a:path w="488" h="505" extrusionOk="0">
                  <a:moveTo>
                    <a:pt x="487" y="1"/>
                  </a:moveTo>
                  <a:cubicBezTo>
                    <a:pt x="257" y="72"/>
                    <a:pt x="159" y="269"/>
                    <a:pt x="6" y="422"/>
                  </a:cubicBezTo>
                  <a:cubicBezTo>
                    <a:pt x="6" y="449"/>
                    <a:pt x="0" y="477"/>
                    <a:pt x="0" y="504"/>
                  </a:cubicBezTo>
                  <a:cubicBezTo>
                    <a:pt x="181" y="351"/>
                    <a:pt x="296" y="143"/>
                    <a:pt x="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10468999" y="-2610636"/>
              <a:ext cx="26170" cy="23576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17" y="0"/>
                  </a:moveTo>
                  <a:cubicBezTo>
                    <a:pt x="72" y="0"/>
                    <a:pt x="32" y="35"/>
                    <a:pt x="23" y="81"/>
                  </a:cubicBezTo>
                  <a:cubicBezTo>
                    <a:pt x="1" y="141"/>
                    <a:pt x="44" y="212"/>
                    <a:pt x="110" y="218"/>
                  </a:cubicBezTo>
                  <a:cubicBezTo>
                    <a:pt x="176" y="218"/>
                    <a:pt x="225" y="196"/>
                    <a:pt x="231" y="119"/>
                  </a:cubicBezTo>
                  <a:cubicBezTo>
                    <a:pt x="241" y="59"/>
                    <a:pt x="198" y="10"/>
                    <a:pt x="143" y="4"/>
                  </a:cubicBezTo>
                  <a:cubicBezTo>
                    <a:pt x="134" y="2"/>
                    <a:pt x="12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10506413" y="-2568969"/>
              <a:ext cx="36465" cy="52563"/>
            </a:xfrm>
            <a:custGeom>
              <a:avLst/>
              <a:gdLst/>
              <a:ahLst/>
              <a:cxnLst/>
              <a:rect l="l" t="t" r="r" b="b"/>
              <a:pathLst>
                <a:path w="598" h="862" extrusionOk="0">
                  <a:moveTo>
                    <a:pt x="66" y="1"/>
                  </a:moveTo>
                  <a:cubicBezTo>
                    <a:pt x="9" y="1"/>
                    <a:pt x="5" y="70"/>
                    <a:pt x="1" y="139"/>
                  </a:cubicBezTo>
                  <a:cubicBezTo>
                    <a:pt x="1" y="150"/>
                    <a:pt x="12" y="172"/>
                    <a:pt x="17" y="204"/>
                  </a:cubicBezTo>
                  <a:cubicBezTo>
                    <a:pt x="28" y="232"/>
                    <a:pt x="33" y="259"/>
                    <a:pt x="39" y="292"/>
                  </a:cubicBezTo>
                  <a:cubicBezTo>
                    <a:pt x="50" y="347"/>
                    <a:pt x="66" y="396"/>
                    <a:pt x="83" y="451"/>
                  </a:cubicBezTo>
                  <a:cubicBezTo>
                    <a:pt x="105" y="489"/>
                    <a:pt x="116" y="522"/>
                    <a:pt x="116" y="522"/>
                  </a:cubicBezTo>
                  <a:cubicBezTo>
                    <a:pt x="203" y="719"/>
                    <a:pt x="220" y="861"/>
                    <a:pt x="241" y="861"/>
                  </a:cubicBezTo>
                  <a:cubicBezTo>
                    <a:pt x="269" y="856"/>
                    <a:pt x="231" y="577"/>
                    <a:pt x="335" y="527"/>
                  </a:cubicBezTo>
                  <a:cubicBezTo>
                    <a:pt x="347" y="520"/>
                    <a:pt x="360" y="517"/>
                    <a:pt x="375" y="517"/>
                  </a:cubicBezTo>
                  <a:cubicBezTo>
                    <a:pt x="442" y="517"/>
                    <a:pt x="530" y="579"/>
                    <a:pt x="597" y="637"/>
                  </a:cubicBezTo>
                  <a:cubicBezTo>
                    <a:pt x="444" y="440"/>
                    <a:pt x="258" y="265"/>
                    <a:pt x="148" y="29"/>
                  </a:cubicBezTo>
                  <a:cubicBezTo>
                    <a:pt x="113" y="9"/>
                    <a:pt x="86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10480376" y="-2689032"/>
              <a:ext cx="26769" cy="47501"/>
            </a:xfrm>
            <a:custGeom>
              <a:avLst/>
              <a:gdLst/>
              <a:ahLst/>
              <a:cxnLst/>
              <a:rect l="l" t="t" r="r" b="b"/>
              <a:pathLst>
                <a:path w="439" h="779" extrusionOk="0">
                  <a:moveTo>
                    <a:pt x="66" y="0"/>
                  </a:moveTo>
                  <a:cubicBezTo>
                    <a:pt x="50" y="230"/>
                    <a:pt x="66" y="471"/>
                    <a:pt x="1" y="696"/>
                  </a:cubicBezTo>
                  <a:cubicBezTo>
                    <a:pt x="20" y="757"/>
                    <a:pt x="42" y="779"/>
                    <a:pt x="66" y="779"/>
                  </a:cubicBezTo>
                  <a:cubicBezTo>
                    <a:pt x="95" y="779"/>
                    <a:pt x="126" y="745"/>
                    <a:pt x="159" y="712"/>
                  </a:cubicBezTo>
                  <a:cubicBezTo>
                    <a:pt x="165" y="701"/>
                    <a:pt x="170" y="679"/>
                    <a:pt x="187" y="657"/>
                  </a:cubicBezTo>
                  <a:cubicBezTo>
                    <a:pt x="192" y="630"/>
                    <a:pt x="209" y="603"/>
                    <a:pt x="220" y="581"/>
                  </a:cubicBezTo>
                  <a:cubicBezTo>
                    <a:pt x="247" y="537"/>
                    <a:pt x="269" y="488"/>
                    <a:pt x="285" y="444"/>
                  </a:cubicBezTo>
                  <a:cubicBezTo>
                    <a:pt x="296" y="400"/>
                    <a:pt x="307" y="373"/>
                    <a:pt x="307" y="373"/>
                  </a:cubicBezTo>
                  <a:cubicBezTo>
                    <a:pt x="362" y="181"/>
                    <a:pt x="439" y="66"/>
                    <a:pt x="417" y="55"/>
                  </a:cubicBezTo>
                  <a:cubicBezTo>
                    <a:pt x="416" y="55"/>
                    <a:pt x="416" y="55"/>
                    <a:pt x="415" y="55"/>
                  </a:cubicBezTo>
                  <a:cubicBezTo>
                    <a:pt x="395" y="55"/>
                    <a:pt x="277" y="238"/>
                    <a:pt x="187" y="238"/>
                  </a:cubicBezTo>
                  <a:cubicBezTo>
                    <a:pt x="182" y="238"/>
                    <a:pt x="176" y="237"/>
                    <a:pt x="170" y="236"/>
                  </a:cubicBezTo>
                  <a:cubicBezTo>
                    <a:pt x="99" y="219"/>
                    <a:pt x="77" y="99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67" name="Google Shape;2567;p8"/>
          <p:cNvGrpSpPr/>
          <p:nvPr/>
        </p:nvGrpSpPr>
        <p:grpSpPr>
          <a:xfrm rot="8456799">
            <a:off x="8417884" y="-317302"/>
            <a:ext cx="2074116" cy="1235107"/>
            <a:chOff x="238125" y="2514275"/>
            <a:chExt cx="904975" cy="538900"/>
          </a:xfrm>
        </p:grpSpPr>
        <p:sp>
          <p:nvSpPr>
            <p:cNvPr id="2568" name="Google Shape;2568;p8"/>
            <p:cNvSpPr/>
            <p:nvPr/>
          </p:nvSpPr>
          <p:spPr>
            <a:xfrm>
              <a:off x="1068275" y="2876625"/>
              <a:ext cx="67875" cy="72400"/>
            </a:xfrm>
            <a:custGeom>
              <a:avLst/>
              <a:gdLst/>
              <a:ahLst/>
              <a:cxnLst/>
              <a:rect l="l" t="t" r="r" b="b"/>
              <a:pathLst>
                <a:path w="2715" h="2896" extrusionOk="0">
                  <a:moveTo>
                    <a:pt x="1469" y="0"/>
                  </a:moveTo>
                  <a:cubicBezTo>
                    <a:pt x="1391" y="0"/>
                    <a:pt x="1300" y="18"/>
                    <a:pt x="1196" y="58"/>
                  </a:cubicBezTo>
                  <a:cubicBezTo>
                    <a:pt x="590" y="287"/>
                    <a:pt x="0" y="2013"/>
                    <a:pt x="0" y="2013"/>
                  </a:cubicBezTo>
                  <a:lnTo>
                    <a:pt x="2028" y="2895"/>
                  </a:lnTo>
                  <a:cubicBezTo>
                    <a:pt x="2028" y="2895"/>
                    <a:pt x="2715" y="2675"/>
                    <a:pt x="2524" y="2136"/>
                  </a:cubicBezTo>
                  <a:cubicBezTo>
                    <a:pt x="2417" y="1835"/>
                    <a:pt x="2187" y="1768"/>
                    <a:pt x="2005" y="1768"/>
                  </a:cubicBezTo>
                  <a:cubicBezTo>
                    <a:pt x="1938" y="1768"/>
                    <a:pt x="1878" y="1777"/>
                    <a:pt x="1832" y="1787"/>
                  </a:cubicBezTo>
                  <a:lnTo>
                    <a:pt x="1832" y="1787"/>
                  </a:lnTo>
                  <a:cubicBezTo>
                    <a:pt x="2013" y="1730"/>
                    <a:pt x="2410" y="1554"/>
                    <a:pt x="2308" y="1131"/>
                  </a:cubicBezTo>
                  <a:cubicBezTo>
                    <a:pt x="2225" y="787"/>
                    <a:pt x="1957" y="723"/>
                    <a:pt x="1770" y="723"/>
                  </a:cubicBezTo>
                  <a:cubicBezTo>
                    <a:pt x="1660" y="723"/>
                    <a:pt x="1578" y="745"/>
                    <a:pt x="1578" y="745"/>
                  </a:cubicBezTo>
                  <a:cubicBezTo>
                    <a:pt x="1912" y="418"/>
                    <a:pt x="1847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1095425" y="2881450"/>
              <a:ext cx="20575" cy="19850"/>
            </a:xfrm>
            <a:custGeom>
              <a:avLst/>
              <a:gdLst/>
              <a:ahLst/>
              <a:cxnLst/>
              <a:rect l="l" t="t" r="r" b="b"/>
              <a:pathLst>
                <a:path w="823" h="794" extrusionOk="0">
                  <a:moveTo>
                    <a:pt x="789" y="1"/>
                  </a:moveTo>
                  <a:cubicBezTo>
                    <a:pt x="683" y="306"/>
                    <a:pt x="9" y="756"/>
                    <a:pt x="0" y="764"/>
                  </a:cubicBezTo>
                  <a:lnTo>
                    <a:pt x="21" y="794"/>
                  </a:lnTo>
                  <a:cubicBezTo>
                    <a:pt x="47" y="772"/>
                    <a:pt x="713" y="331"/>
                    <a:pt x="823" y="13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1111000" y="2876800"/>
              <a:ext cx="10225" cy="7975"/>
            </a:xfrm>
            <a:custGeom>
              <a:avLst/>
              <a:gdLst/>
              <a:ahLst/>
              <a:cxnLst/>
              <a:rect l="l" t="t" r="r" b="b"/>
              <a:pathLst>
                <a:path w="409" h="319" extrusionOk="0">
                  <a:moveTo>
                    <a:pt x="203" y="1"/>
                  </a:moveTo>
                  <a:cubicBezTo>
                    <a:pt x="174" y="1"/>
                    <a:pt x="145" y="9"/>
                    <a:pt x="119" y="25"/>
                  </a:cubicBezTo>
                  <a:cubicBezTo>
                    <a:pt x="1" y="106"/>
                    <a:pt x="34" y="284"/>
                    <a:pt x="170" y="314"/>
                  </a:cubicBezTo>
                  <a:cubicBezTo>
                    <a:pt x="184" y="317"/>
                    <a:pt x="197" y="319"/>
                    <a:pt x="210" y="319"/>
                  </a:cubicBezTo>
                  <a:cubicBezTo>
                    <a:pt x="329" y="319"/>
                    <a:pt x="409" y="184"/>
                    <a:pt x="340" y="76"/>
                  </a:cubicBezTo>
                  <a:cubicBezTo>
                    <a:pt x="307" y="27"/>
                    <a:pt x="255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1106875" y="2889925"/>
              <a:ext cx="23025" cy="16900"/>
            </a:xfrm>
            <a:custGeom>
              <a:avLst/>
              <a:gdLst/>
              <a:ahLst/>
              <a:cxnLst/>
              <a:rect l="l" t="t" r="r" b="b"/>
              <a:pathLst>
                <a:path w="921" h="676" extrusionOk="0">
                  <a:moveTo>
                    <a:pt x="887" y="1"/>
                  </a:moveTo>
                  <a:cubicBezTo>
                    <a:pt x="742" y="289"/>
                    <a:pt x="9" y="641"/>
                    <a:pt x="0" y="641"/>
                  </a:cubicBezTo>
                  <a:lnTo>
                    <a:pt x="17" y="675"/>
                  </a:lnTo>
                  <a:cubicBezTo>
                    <a:pt x="47" y="663"/>
                    <a:pt x="768" y="315"/>
                    <a:pt x="921" y="18"/>
                  </a:cubicBezTo>
                  <a:lnTo>
                    <a:pt x="8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1125325" y="2885525"/>
              <a:ext cx="9775" cy="7950"/>
            </a:xfrm>
            <a:custGeom>
              <a:avLst/>
              <a:gdLst/>
              <a:ahLst/>
              <a:cxnLst/>
              <a:rect l="l" t="t" r="r" b="b"/>
              <a:pathLst>
                <a:path w="391" h="318" extrusionOk="0">
                  <a:moveTo>
                    <a:pt x="196" y="0"/>
                  </a:moveTo>
                  <a:cubicBezTo>
                    <a:pt x="173" y="0"/>
                    <a:pt x="150" y="5"/>
                    <a:pt x="127" y="16"/>
                  </a:cubicBezTo>
                  <a:cubicBezTo>
                    <a:pt x="0" y="75"/>
                    <a:pt x="9" y="257"/>
                    <a:pt x="140" y="308"/>
                  </a:cubicBezTo>
                  <a:cubicBezTo>
                    <a:pt x="158" y="315"/>
                    <a:pt x="176" y="318"/>
                    <a:pt x="194" y="318"/>
                  </a:cubicBezTo>
                  <a:cubicBezTo>
                    <a:pt x="303" y="318"/>
                    <a:pt x="391" y="202"/>
                    <a:pt x="339" y="92"/>
                  </a:cubicBezTo>
                  <a:cubicBezTo>
                    <a:pt x="312" y="34"/>
                    <a:pt x="256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1111225" y="2904250"/>
              <a:ext cx="27050" cy="7775"/>
            </a:xfrm>
            <a:custGeom>
              <a:avLst/>
              <a:gdLst/>
              <a:ahLst/>
              <a:cxnLst/>
              <a:rect l="l" t="t" r="r" b="b"/>
              <a:pathLst>
                <a:path w="1082" h="311" extrusionOk="0">
                  <a:moveTo>
                    <a:pt x="1060" y="0"/>
                  </a:moveTo>
                  <a:cubicBezTo>
                    <a:pt x="819" y="213"/>
                    <a:pt x="8" y="272"/>
                    <a:pt x="0" y="272"/>
                  </a:cubicBezTo>
                  <a:lnTo>
                    <a:pt x="0" y="310"/>
                  </a:lnTo>
                  <a:cubicBezTo>
                    <a:pt x="34" y="310"/>
                    <a:pt x="831" y="251"/>
                    <a:pt x="1082" y="26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1133700" y="2900225"/>
              <a:ext cx="9400" cy="7975"/>
            </a:xfrm>
            <a:custGeom>
              <a:avLst/>
              <a:gdLst/>
              <a:ahLst/>
              <a:cxnLst/>
              <a:rect l="l" t="t" r="r" b="b"/>
              <a:pathLst>
                <a:path w="376" h="319" extrusionOk="0">
                  <a:moveTo>
                    <a:pt x="211" y="0"/>
                  </a:moveTo>
                  <a:cubicBezTo>
                    <a:pt x="209" y="0"/>
                    <a:pt x="206" y="0"/>
                    <a:pt x="204" y="0"/>
                  </a:cubicBezTo>
                  <a:cubicBezTo>
                    <a:pt x="60" y="9"/>
                    <a:pt x="0" y="183"/>
                    <a:pt x="106" y="276"/>
                  </a:cubicBezTo>
                  <a:cubicBezTo>
                    <a:pt x="137" y="306"/>
                    <a:pt x="174" y="319"/>
                    <a:pt x="211" y="319"/>
                  </a:cubicBezTo>
                  <a:cubicBezTo>
                    <a:pt x="295" y="319"/>
                    <a:pt x="375" y="249"/>
                    <a:pt x="369" y="149"/>
                  </a:cubicBezTo>
                  <a:cubicBezTo>
                    <a:pt x="365" y="66"/>
                    <a:pt x="293" y="0"/>
                    <a:pt x="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1109200" y="2916425"/>
              <a:ext cx="27900" cy="3125"/>
            </a:xfrm>
            <a:custGeom>
              <a:avLst/>
              <a:gdLst/>
              <a:ahLst/>
              <a:cxnLst/>
              <a:rect l="l" t="t" r="r" b="b"/>
              <a:pathLst>
                <a:path w="1116" h="125" extrusionOk="0">
                  <a:moveTo>
                    <a:pt x="544" y="0"/>
                  </a:moveTo>
                  <a:cubicBezTo>
                    <a:pt x="273" y="0"/>
                    <a:pt x="19" y="33"/>
                    <a:pt x="0" y="35"/>
                  </a:cubicBezTo>
                  <a:lnTo>
                    <a:pt x="5" y="69"/>
                  </a:lnTo>
                  <a:cubicBezTo>
                    <a:pt x="9" y="69"/>
                    <a:pt x="272" y="35"/>
                    <a:pt x="548" y="35"/>
                  </a:cubicBezTo>
                  <a:cubicBezTo>
                    <a:pt x="758" y="35"/>
                    <a:pt x="976" y="55"/>
                    <a:pt x="1095" y="124"/>
                  </a:cubicBezTo>
                  <a:lnTo>
                    <a:pt x="1116" y="95"/>
                  </a:lnTo>
                  <a:cubicBezTo>
                    <a:pt x="988" y="21"/>
                    <a:pt x="760" y="0"/>
                    <a:pt x="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1132650" y="2915400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207" y="1"/>
                  </a:moveTo>
                  <a:cubicBezTo>
                    <a:pt x="160" y="1"/>
                    <a:pt x="113" y="21"/>
                    <a:pt x="80" y="63"/>
                  </a:cubicBezTo>
                  <a:cubicBezTo>
                    <a:pt x="1" y="171"/>
                    <a:pt x="82" y="320"/>
                    <a:pt x="208" y="320"/>
                  </a:cubicBezTo>
                  <a:cubicBezTo>
                    <a:pt x="216" y="320"/>
                    <a:pt x="225" y="319"/>
                    <a:pt x="233" y="318"/>
                  </a:cubicBezTo>
                  <a:cubicBezTo>
                    <a:pt x="318" y="305"/>
                    <a:pt x="377" y="225"/>
                    <a:pt x="365" y="136"/>
                  </a:cubicBezTo>
                  <a:cubicBezTo>
                    <a:pt x="352" y="50"/>
                    <a:pt x="280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1106025" y="2928925"/>
              <a:ext cx="27800" cy="3225"/>
            </a:xfrm>
            <a:custGeom>
              <a:avLst/>
              <a:gdLst/>
              <a:ahLst/>
              <a:cxnLst/>
              <a:rect l="l" t="t" r="r" b="b"/>
              <a:pathLst>
                <a:path w="1112" h="129" extrusionOk="0">
                  <a:moveTo>
                    <a:pt x="539" y="1"/>
                  </a:moveTo>
                  <a:cubicBezTo>
                    <a:pt x="269" y="1"/>
                    <a:pt x="17" y="33"/>
                    <a:pt x="0" y="36"/>
                  </a:cubicBezTo>
                  <a:lnTo>
                    <a:pt x="4" y="74"/>
                  </a:lnTo>
                  <a:cubicBezTo>
                    <a:pt x="9" y="71"/>
                    <a:pt x="266" y="38"/>
                    <a:pt x="539" y="38"/>
                  </a:cubicBezTo>
                  <a:cubicBezTo>
                    <a:pt x="751" y="38"/>
                    <a:pt x="974" y="58"/>
                    <a:pt x="1094" y="129"/>
                  </a:cubicBezTo>
                  <a:lnTo>
                    <a:pt x="1111" y="95"/>
                  </a:lnTo>
                  <a:cubicBezTo>
                    <a:pt x="983" y="22"/>
                    <a:pt x="756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1129450" y="2927925"/>
              <a:ext cx="9475" cy="7975"/>
            </a:xfrm>
            <a:custGeom>
              <a:avLst/>
              <a:gdLst/>
              <a:ahLst/>
              <a:cxnLst/>
              <a:rect l="l" t="t" r="r" b="b"/>
              <a:pathLst>
                <a:path w="379" h="319" extrusionOk="0">
                  <a:moveTo>
                    <a:pt x="206" y="0"/>
                  </a:moveTo>
                  <a:cubicBezTo>
                    <a:pt x="159" y="0"/>
                    <a:pt x="112" y="20"/>
                    <a:pt x="81" y="63"/>
                  </a:cubicBezTo>
                  <a:cubicBezTo>
                    <a:pt x="1" y="172"/>
                    <a:pt x="81" y="319"/>
                    <a:pt x="209" y="319"/>
                  </a:cubicBezTo>
                  <a:cubicBezTo>
                    <a:pt x="216" y="319"/>
                    <a:pt x="223" y="318"/>
                    <a:pt x="230" y="317"/>
                  </a:cubicBezTo>
                  <a:cubicBezTo>
                    <a:pt x="319" y="305"/>
                    <a:pt x="378" y="224"/>
                    <a:pt x="365" y="135"/>
                  </a:cubicBezTo>
                  <a:cubicBezTo>
                    <a:pt x="352" y="49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1046000" y="2869475"/>
              <a:ext cx="82300" cy="91350"/>
            </a:xfrm>
            <a:custGeom>
              <a:avLst/>
              <a:gdLst/>
              <a:ahLst/>
              <a:cxnLst/>
              <a:rect l="l" t="t" r="r" b="b"/>
              <a:pathLst>
                <a:path w="3292" h="3654" extrusionOk="0">
                  <a:moveTo>
                    <a:pt x="2058" y="0"/>
                  </a:moveTo>
                  <a:cubicBezTo>
                    <a:pt x="1672" y="0"/>
                    <a:pt x="1008" y="544"/>
                    <a:pt x="569" y="1209"/>
                  </a:cubicBezTo>
                  <a:cubicBezTo>
                    <a:pt x="51" y="1990"/>
                    <a:pt x="1" y="2520"/>
                    <a:pt x="1" y="2520"/>
                  </a:cubicBezTo>
                  <a:cubicBezTo>
                    <a:pt x="1" y="2520"/>
                    <a:pt x="280" y="2702"/>
                    <a:pt x="539" y="2834"/>
                  </a:cubicBezTo>
                  <a:cubicBezTo>
                    <a:pt x="539" y="2834"/>
                    <a:pt x="1577" y="3654"/>
                    <a:pt x="2396" y="3654"/>
                  </a:cubicBezTo>
                  <a:cubicBezTo>
                    <a:pt x="2416" y="3654"/>
                    <a:pt x="2436" y="3653"/>
                    <a:pt x="2456" y="3652"/>
                  </a:cubicBezTo>
                  <a:cubicBezTo>
                    <a:pt x="3279" y="3610"/>
                    <a:pt x="3292" y="2494"/>
                    <a:pt x="2384" y="2490"/>
                  </a:cubicBezTo>
                  <a:cubicBezTo>
                    <a:pt x="3152" y="2193"/>
                    <a:pt x="2995" y="1650"/>
                    <a:pt x="2893" y="1417"/>
                  </a:cubicBezTo>
                  <a:cubicBezTo>
                    <a:pt x="2834" y="1281"/>
                    <a:pt x="2682" y="1187"/>
                    <a:pt x="2479" y="1187"/>
                  </a:cubicBezTo>
                  <a:cubicBezTo>
                    <a:pt x="2332" y="1187"/>
                    <a:pt x="2160" y="1236"/>
                    <a:pt x="1977" y="1353"/>
                  </a:cubicBezTo>
                  <a:cubicBezTo>
                    <a:pt x="2571" y="679"/>
                    <a:pt x="2550" y="297"/>
                    <a:pt x="2236" y="55"/>
                  </a:cubicBezTo>
                  <a:cubicBezTo>
                    <a:pt x="2187" y="18"/>
                    <a:pt x="2127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1042400" y="2885700"/>
              <a:ext cx="66375" cy="77450"/>
            </a:xfrm>
            <a:custGeom>
              <a:avLst/>
              <a:gdLst/>
              <a:ahLst/>
              <a:cxnLst/>
              <a:rect l="l" t="t" r="r" b="b"/>
              <a:pathLst>
                <a:path w="2655" h="3098" extrusionOk="0">
                  <a:moveTo>
                    <a:pt x="1119" y="0"/>
                  </a:moveTo>
                  <a:cubicBezTo>
                    <a:pt x="1116" y="0"/>
                    <a:pt x="1114" y="0"/>
                    <a:pt x="1112" y="0"/>
                  </a:cubicBezTo>
                  <a:cubicBezTo>
                    <a:pt x="806" y="0"/>
                    <a:pt x="306" y="938"/>
                    <a:pt x="0" y="1943"/>
                  </a:cubicBezTo>
                  <a:cubicBezTo>
                    <a:pt x="0" y="1943"/>
                    <a:pt x="1061" y="2800"/>
                    <a:pt x="1671" y="3041"/>
                  </a:cubicBezTo>
                  <a:cubicBezTo>
                    <a:pt x="1769" y="3081"/>
                    <a:pt x="1862" y="3098"/>
                    <a:pt x="1949" y="3098"/>
                  </a:cubicBezTo>
                  <a:cubicBezTo>
                    <a:pt x="2403" y="3098"/>
                    <a:pt x="2654" y="2617"/>
                    <a:pt x="2202" y="2325"/>
                  </a:cubicBezTo>
                  <a:cubicBezTo>
                    <a:pt x="2070" y="2235"/>
                    <a:pt x="1917" y="2176"/>
                    <a:pt x="1761" y="2151"/>
                  </a:cubicBezTo>
                  <a:cubicBezTo>
                    <a:pt x="1761" y="2151"/>
                    <a:pt x="2490" y="2104"/>
                    <a:pt x="2337" y="1637"/>
                  </a:cubicBezTo>
                  <a:cubicBezTo>
                    <a:pt x="2271" y="1432"/>
                    <a:pt x="2112" y="1375"/>
                    <a:pt x="1956" y="1375"/>
                  </a:cubicBezTo>
                  <a:cubicBezTo>
                    <a:pt x="1760" y="1375"/>
                    <a:pt x="1570" y="1464"/>
                    <a:pt x="1570" y="1464"/>
                  </a:cubicBezTo>
                  <a:cubicBezTo>
                    <a:pt x="2130" y="1048"/>
                    <a:pt x="2053" y="806"/>
                    <a:pt x="1900" y="602"/>
                  </a:cubicBezTo>
                  <a:cubicBezTo>
                    <a:pt x="1864" y="554"/>
                    <a:pt x="1813" y="533"/>
                    <a:pt x="1755" y="533"/>
                  </a:cubicBezTo>
                  <a:cubicBezTo>
                    <a:pt x="1573" y="533"/>
                    <a:pt x="1326" y="736"/>
                    <a:pt x="1264" y="878"/>
                  </a:cubicBezTo>
                  <a:cubicBezTo>
                    <a:pt x="1487" y="264"/>
                    <a:pt x="1414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1041975" y="2903400"/>
              <a:ext cx="28975" cy="51025"/>
            </a:xfrm>
            <a:custGeom>
              <a:avLst/>
              <a:gdLst/>
              <a:ahLst/>
              <a:cxnLst/>
              <a:rect l="l" t="t" r="r" b="b"/>
              <a:pathLst>
                <a:path w="1159" h="2041" extrusionOk="0">
                  <a:moveTo>
                    <a:pt x="463" y="1"/>
                  </a:moveTo>
                  <a:cubicBezTo>
                    <a:pt x="0" y="331"/>
                    <a:pt x="0" y="1248"/>
                    <a:pt x="0" y="1248"/>
                  </a:cubicBezTo>
                  <a:cubicBezTo>
                    <a:pt x="0" y="1248"/>
                    <a:pt x="246" y="1939"/>
                    <a:pt x="1001" y="2041"/>
                  </a:cubicBezTo>
                  <a:cubicBezTo>
                    <a:pt x="853" y="1608"/>
                    <a:pt x="641" y="1387"/>
                    <a:pt x="641" y="1387"/>
                  </a:cubicBezTo>
                  <a:cubicBezTo>
                    <a:pt x="641" y="1387"/>
                    <a:pt x="1056" y="1269"/>
                    <a:pt x="1158" y="874"/>
                  </a:cubicBezTo>
                  <a:cubicBezTo>
                    <a:pt x="984" y="762"/>
                    <a:pt x="835" y="731"/>
                    <a:pt x="723" y="731"/>
                  </a:cubicBezTo>
                  <a:cubicBezTo>
                    <a:pt x="580" y="731"/>
                    <a:pt x="497" y="781"/>
                    <a:pt x="497" y="781"/>
                  </a:cubicBezTo>
                  <a:cubicBezTo>
                    <a:pt x="497" y="781"/>
                    <a:pt x="683" y="459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871775" y="2933525"/>
              <a:ext cx="176575" cy="25625"/>
            </a:xfrm>
            <a:custGeom>
              <a:avLst/>
              <a:gdLst/>
              <a:ahLst/>
              <a:cxnLst/>
              <a:rect l="l" t="t" r="r" b="b"/>
              <a:pathLst>
                <a:path w="7063" h="1025" extrusionOk="0">
                  <a:moveTo>
                    <a:pt x="7025" y="0"/>
                  </a:moveTo>
                  <a:cubicBezTo>
                    <a:pt x="6991" y="12"/>
                    <a:pt x="4587" y="925"/>
                    <a:pt x="2378" y="925"/>
                  </a:cubicBezTo>
                  <a:cubicBezTo>
                    <a:pt x="1524" y="925"/>
                    <a:pt x="700" y="789"/>
                    <a:pt x="52" y="412"/>
                  </a:cubicBezTo>
                  <a:lnTo>
                    <a:pt x="1" y="496"/>
                  </a:lnTo>
                  <a:cubicBezTo>
                    <a:pt x="678" y="890"/>
                    <a:pt x="1539" y="1025"/>
                    <a:pt x="2400" y="1025"/>
                  </a:cubicBezTo>
                  <a:cubicBezTo>
                    <a:pt x="3114" y="1025"/>
                    <a:pt x="3827" y="932"/>
                    <a:pt x="4433" y="819"/>
                  </a:cubicBezTo>
                  <a:cubicBezTo>
                    <a:pt x="5328" y="649"/>
                    <a:pt x="6206" y="407"/>
                    <a:pt x="7063" y="93"/>
                  </a:cubicBezTo>
                  <a:lnTo>
                    <a:pt x="70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3" name="Google Shape;2713;p8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4" name="Google Shape;2714;p8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5" name="Google Shape;2715;p8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3" name="Google Shape;2733;p8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4" name="Google Shape;2734;p8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5" name="Google Shape;2735;p8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6" name="Google Shape;2736;p8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7" name="Google Shape;2737;p8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8" name="Google Shape;2738;p8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9" name="Google Shape;2739;p8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0" name="Google Shape;2740;p8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1" name="Google Shape;2741;p8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2" name="Google Shape;2742;p8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3" name="Google Shape;2743;p8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4" name="Google Shape;2744;p8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5" name="Google Shape;2745;p8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6" name="Google Shape;2746;p8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7" name="Google Shape;2747;p8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8" name="Google Shape;2748;p8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9" name="Google Shape;2749;p8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0" name="Google Shape;2750;p8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1" name="Google Shape;2751;p8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2" name="Google Shape;2752;p8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3" name="Google Shape;2753;p8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4" name="Google Shape;2754;p8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5" name="Google Shape;2755;p8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6" name="Google Shape;2756;p8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7" name="Google Shape;2757;p8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8" name="Google Shape;2758;p8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9" name="Google Shape;2759;p8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0" name="Google Shape;2760;p8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1" name="Google Shape;2761;p8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2" name="Google Shape;2762;p8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3" name="Google Shape;2763;p8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4" name="Google Shape;2764;p8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5" name="Google Shape;2765;p8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6" name="Google Shape;2766;p8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7" name="Google Shape;2767;p8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8" name="Google Shape;2768;p8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9" name="Google Shape;2769;p8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0" name="Google Shape;2770;p8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1" name="Google Shape;2771;p8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2" name="Google Shape;2772;p8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3" name="Google Shape;2773;p8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4" name="Google Shape;2774;p8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5" name="Google Shape;2775;p8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6" name="Google Shape;2776;p8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7" name="Google Shape;2777;p8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8" name="Google Shape;2778;p8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9" name="Google Shape;2779;p8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0" name="Google Shape;2780;p8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1" name="Google Shape;2781;p8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2" name="Google Shape;2782;p8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3" name="Google Shape;2783;p8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4" name="Google Shape;2784;p8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5" name="Google Shape;2785;p8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6" name="Google Shape;2786;p8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7" name="Google Shape;2787;p8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8" name="Google Shape;2788;p8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9" name="Google Shape;2789;p8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0" name="Google Shape;2790;p8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1" name="Google Shape;2791;p8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2" name="Google Shape;2792;p8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3" name="Google Shape;2793;p8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4" name="Google Shape;2794;p8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5" name="Google Shape;2795;p8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6" name="Google Shape;2796;p8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7" name="Google Shape;2797;p8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8" name="Google Shape;2798;p8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9" name="Google Shape;2799;p8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0" name="Google Shape;2800;p8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1" name="Google Shape;2801;p8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2" name="Google Shape;2802;p8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3" name="Google Shape;2803;p8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4" name="Google Shape;2804;p8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5" name="Google Shape;2805;p8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6" name="Google Shape;2806;p8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7" name="Google Shape;2807;p8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8" name="Google Shape;2808;p8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9" name="Google Shape;2809;p8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0" name="Google Shape;2810;p8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1" name="Google Shape;2811;p8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2" name="Google Shape;2812;p8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3" name="Google Shape;2813;p8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4" name="Google Shape;2814;p8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5" name="Google Shape;2815;p8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6" name="Google Shape;2816;p8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7" name="Google Shape;2817;p8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8" name="Google Shape;2818;p8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9" name="Google Shape;2819;p8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0" name="Google Shape;2820;p8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1" name="Google Shape;2821;p8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2" name="Google Shape;2822;p8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3" name="Google Shape;2823;p8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4" name="Google Shape;2824;p8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5" name="Google Shape;2825;p8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6" name="Google Shape;2826;p8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7" name="Google Shape;2827;p8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8" name="Google Shape;2828;p8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9" name="Google Shape;2829;p8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0" name="Google Shape;2830;p8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1" name="Google Shape;2831;p8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2" name="Google Shape;2832;p8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3" name="Google Shape;2833;p8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4" name="Google Shape;2834;p8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5" name="Google Shape;2835;p8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6" name="Google Shape;2836;p8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7" name="Google Shape;2837;p8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8" name="Google Shape;2838;p8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9" name="Google Shape;2839;p8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0" name="Google Shape;2840;p8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1" name="Google Shape;2841;p8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2" name="Google Shape;2842;p8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3" name="Google Shape;2843;p8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4" name="Google Shape;2844;p8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5" name="Google Shape;2845;p8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6" name="Google Shape;2846;p8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7" name="Google Shape;2847;p8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8" name="Google Shape;2848;p8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9" name="Google Shape;2849;p8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0" name="Google Shape;2850;p8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1" name="Google Shape;2851;p8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2" name="Google Shape;2852;p8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3" name="Google Shape;2853;p8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4" name="Google Shape;2854;p8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5" name="Google Shape;2855;p8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6" name="Google Shape;2856;p8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7" name="Google Shape;2857;p8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8" name="Google Shape;2858;p8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9" name="Google Shape;2859;p8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0" name="Google Shape;2860;p8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1" name="Google Shape;2861;p8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2" name="Google Shape;2862;p8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3" name="Google Shape;2863;p8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4" name="Google Shape;2864;p8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5" name="Google Shape;2865;p8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6" name="Google Shape;2866;p8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7" name="Google Shape;2867;p8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8" name="Google Shape;2868;p8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9" name="Google Shape;2869;p8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0" name="Google Shape;2870;p8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1" name="Google Shape;2871;p8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2" name="Google Shape;2872;p8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3" name="Google Shape;2873;p8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4" name="Google Shape;2874;p8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5" name="Google Shape;2875;p8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6" name="Google Shape;2876;p8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877" name="Google Shape;2877;p8"/>
          <p:cNvGrpSpPr/>
          <p:nvPr/>
        </p:nvGrpSpPr>
        <p:grpSpPr>
          <a:xfrm>
            <a:off x="6297732" y="-897975"/>
            <a:ext cx="3005809" cy="2031398"/>
            <a:chOff x="6863982" y="-817899"/>
            <a:chExt cx="2771353" cy="1872947"/>
          </a:xfrm>
        </p:grpSpPr>
        <p:sp>
          <p:nvSpPr>
            <p:cNvPr id="2878" name="Google Shape;2878;p8"/>
            <p:cNvSpPr/>
            <p:nvPr/>
          </p:nvSpPr>
          <p:spPr>
            <a:xfrm>
              <a:off x="6863982" y="-408783"/>
              <a:ext cx="2771353" cy="528893"/>
            </a:xfrm>
            <a:custGeom>
              <a:avLst/>
              <a:gdLst/>
              <a:ahLst/>
              <a:cxnLst/>
              <a:rect l="l" t="t" r="r" b="b"/>
              <a:pathLst>
                <a:path w="30774" h="5873" extrusionOk="0">
                  <a:moveTo>
                    <a:pt x="30624" y="0"/>
                  </a:moveTo>
                  <a:cubicBezTo>
                    <a:pt x="30576" y="0"/>
                    <a:pt x="30529" y="28"/>
                    <a:pt x="30512" y="95"/>
                  </a:cubicBezTo>
                  <a:cubicBezTo>
                    <a:pt x="30025" y="1901"/>
                    <a:pt x="28756" y="3369"/>
                    <a:pt x="27119" y="4247"/>
                  </a:cubicBezTo>
                  <a:cubicBezTo>
                    <a:pt x="25228" y="5266"/>
                    <a:pt x="23028" y="5503"/>
                    <a:pt x="20910" y="5503"/>
                  </a:cubicBezTo>
                  <a:cubicBezTo>
                    <a:pt x="20833" y="5503"/>
                    <a:pt x="20757" y="5503"/>
                    <a:pt x="20681" y="5502"/>
                  </a:cubicBezTo>
                  <a:cubicBezTo>
                    <a:pt x="18284" y="5490"/>
                    <a:pt x="15926" y="5099"/>
                    <a:pt x="13602" y="4527"/>
                  </a:cubicBezTo>
                  <a:cubicBezTo>
                    <a:pt x="12461" y="4247"/>
                    <a:pt x="11328" y="3937"/>
                    <a:pt x="10200" y="3619"/>
                  </a:cubicBezTo>
                  <a:cubicBezTo>
                    <a:pt x="9110" y="3310"/>
                    <a:pt x="8029" y="2970"/>
                    <a:pt x="6968" y="2567"/>
                  </a:cubicBezTo>
                  <a:cubicBezTo>
                    <a:pt x="6438" y="2368"/>
                    <a:pt x="5904" y="2156"/>
                    <a:pt x="5386" y="1923"/>
                  </a:cubicBezTo>
                  <a:cubicBezTo>
                    <a:pt x="4873" y="1698"/>
                    <a:pt x="4377" y="1431"/>
                    <a:pt x="3889" y="1163"/>
                  </a:cubicBezTo>
                  <a:cubicBezTo>
                    <a:pt x="2996" y="677"/>
                    <a:pt x="2034" y="198"/>
                    <a:pt x="998" y="198"/>
                  </a:cubicBezTo>
                  <a:cubicBezTo>
                    <a:pt x="951" y="198"/>
                    <a:pt x="904" y="199"/>
                    <a:pt x="856" y="201"/>
                  </a:cubicBezTo>
                  <a:cubicBezTo>
                    <a:pt x="598" y="209"/>
                    <a:pt x="343" y="256"/>
                    <a:pt x="97" y="336"/>
                  </a:cubicBezTo>
                  <a:cubicBezTo>
                    <a:pt x="1" y="367"/>
                    <a:pt x="30" y="506"/>
                    <a:pt x="116" y="506"/>
                  </a:cubicBezTo>
                  <a:cubicBezTo>
                    <a:pt x="125" y="506"/>
                    <a:pt x="134" y="505"/>
                    <a:pt x="144" y="502"/>
                  </a:cubicBezTo>
                  <a:cubicBezTo>
                    <a:pt x="422" y="416"/>
                    <a:pt x="703" y="379"/>
                    <a:pt x="981" y="379"/>
                  </a:cubicBezTo>
                  <a:cubicBezTo>
                    <a:pt x="1826" y="379"/>
                    <a:pt x="2657" y="723"/>
                    <a:pt x="3397" y="1125"/>
                  </a:cubicBezTo>
                  <a:cubicBezTo>
                    <a:pt x="3893" y="1397"/>
                    <a:pt x="4372" y="1698"/>
                    <a:pt x="4873" y="1961"/>
                  </a:cubicBezTo>
                  <a:cubicBezTo>
                    <a:pt x="5373" y="2224"/>
                    <a:pt x="5895" y="2482"/>
                    <a:pt x="6421" y="2707"/>
                  </a:cubicBezTo>
                  <a:cubicBezTo>
                    <a:pt x="8542" y="3615"/>
                    <a:pt x="10811" y="4200"/>
                    <a:pt x="13046" y="4769"/>
                  </a:cubicBezTo>
                  <a:cubicBezTo>
                    <a:pt x="15396" y="5362"/>
                    <a:pt x="17775" y="5803"/>
                    <a:pt x="20201" y="5863"/>
                  </a:cubicBezTo>
                  <a:cubicBezTo>
                    <a:pt x="20443" y="5869"/>
                    <a:pt x="20686" y="5872"/>
                    <a:pt x="20929" y="5872"/>
                  </a:cubicBezTo>
                  <a:cubicBezTo>
                    <a:pt x="22929" y="5872"/>
                    <a:pt x="24971" y="5647"/>
                    <a:pt x="26801" y="4815"/>
                  </a:cubicBezTo>
                  <a:cubicBezTo>
                    <a:pt x="28498" y="4048"/>
                    <a:pt x="30046" y="2648"/>
                    <a:pt x="30614" y="833"/>
                  </a:cubicBezTo>
                  <a:cubicBezTo>
                    <a:pt x="30678" y="612"/>
                    <a:pt x="30729" y="387"/>
                    <a:pt x="30758" y="158"/>
                  </a:cubicBezTo>
                  <a:cubicBezTo>
                    <a:pt x="30774" y="64"/>
                    <a:pt x="30697" y="0"/>
                    <a:pt x="30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9" name="Google Shape;2879;p8"/>
            <p:cNvSpPr/>
            <p:nvPr/>
          </p:nvSpPr>
          <p:spPr>
            <a:xfrm>
              <a:off x="7579282" y="-412295"/>
              <a:ext cx="872003" cy="479543"/>
            </a:xfrm>
            <a:custGeom>
              <a:avLst/>
              <a:gdLst/>
              <a:ahLst/>
              <a:cxnLst/>
              <a:rect l="l" t="t" r="r" b="b"/>
              <a:pathLst>
                <a:path w="9683" h="5325" extrusionOk="0">
                  <a:moveTo>
                    <a:pt x="4726" y="2182"/>
                  </a:moveTo>
                  <a:lnTo>
                    <a:pt x="4768" y="2225"/>
                  </a:lnTo>
                  <a:lnTo>
                    <a:pt x="4777" y="2233"/>
                  </a:lnTo>
                  <a:lnTo>
                    <a:pt x="4743" y="2216"/>
                  </a:lnTo>
                  <a:cubicBezTo>
                    <a:pt x="4739" y="2212"/>
                    <a:pt x="4733" y="2210"/>
                    <a:pt x="4728" y="2210"/>
                  </a:cubicBezTo>
                  <a:cubicBezTo>
                    <a:pt x="4721" y="2210"/>
                    <a:pt x="4713" y="2213"/>
                    <a:pt x="4709" y="2220"/>
                  </a:cubicBezTo>
                  <a:lnTo>
                    <a:pt x="4713" y="2199"/>
                  </a:lnTo>
                  <a:cubicBezTo>
                    <a:pt x="4717" y="2195"/>
                    <a:pt x="4717" y="2191"/>
                    <a:pt x="4717" y="2186"/>
                  </a:cubicBezTo>
                  <a:cubicBezTo>
                    <a:pt x="4721" y="2186"/>
                    <a:pt x="4726" y="2182"/>
                    <a:pt x="4726" y="2182"/>
                  </a:cubicBezTo>
                  <a:close/>
                  <a:moveTo>
                    <a:pt x="2786" y="0"/>
                  </a:moveTo>
                  <a:cubicBezTo>
                    <a:pt x="2775" y="0"/>
                    <a:pt x="2764" y="1"/>
                    <a:pt x="2753" y="2"/>
                  </a:cubicBezTo>
                  <a:cubicBezTo>
                    <a:pt x="2596" y="19"/>
                    <a:pt x="2486" y="163"/>
                    <a:pt x="2507" y="320"/>
                  </a:cubicBezTo>
                  <a:cubicBezTo>
                    <a:pt x="2516" y="392"/>
                    <a:pt x="2554" y="460"/>
                    <a:pt x="2613" y="511"/>
                  </a:cubicBezTo>
                  <a:cubicBezTo>
                    <a:pt x="2643" y="536"/>
                    <a:pt x="2673" y="553"/>
                    <a:pt x="2711" y="570"/>
                  </a:cubicBezTo>
                  <a:cubicBezTo>
                    <a:pt x="2732" y="579"/>
                    <a:pt x="2753" y="587"/>
                    <a:pt x="2779" y="592"/>
                  </a:cubicBezTo>
                  <a:lnTo>
                    <a:pt x="2792" y="592"/>
                  </a:lnTo>
                  <a:cubicBezTo>
                    <a:pt x="2801" y="593"/>
                    <a:pt x="2811" y="593"/>
                    <a:pt x="2821" y="593"/>
                  </a:cubicBezTo>
                  <a:cubicBezTo>
                    <a:pt x="2851" y="593"/>
                    <a:pt x="2882" y="588"/>
                    <a:pt x="2910" y="579"/>
                  </a:cubicBezTo>
                  <a:lnTo>
                    <a:pt x="2927" y="570"/>
                  </a:lnTo>
                  <a:cubicBezTo>
                    <a:pt x="2957" y="562"/>
                    <a:pt x="2982" y="545"/>
                    <a:pt x="3004" y="524"/>
                  </a:cubicBezTo>
                  <a:cubicBezTo>
                    <a:pt x="3033" y="503"/>
                    <a:pt x="3055" y="473"/>
                    <a:pt x="3072" y="439"/>
                  </a:cubicBezTo>
                  <a:lnTo>
                    <a:pt x="3080" y="422"/>
                  </a:lnTo>
                  <a:cubicBezTo>
                    <a:pt x="3080" y="418"/>
                    <a:pt x="3084" y="413"/>
                    <a:pt x="3084" y="405"/>
                  </a:cubicBezTo>
                  <a:cubicBezTo>
                    <a:pt x="3182" y="418"/>
                    <a:pt x="3275" y="443"/>
                    <a:pt x="3364" y="477"/>
                  </a:cubicBezTo>
                  <a:cubicBezTo>
                    <a:pt x="3538" y="549"/>
                    <a:pt x="3699" y="647"/>
                    <a:pt x="3843" y="770"/>
                  </a:cubicBezTo>
                  <a:cubicBezTo>
                    <a:pt x="3979" y="884"/>
                    <a:pt x="4106" y="1016"/>
                    <a:pt x="4212" y="1164"/>
                  </a:cubicBezTo>
                  <a:cubicBezTo>
                    <a:pt x="4323" y="1308"/>
                    <a:pt x="4412" y="1465"/>
                    <a:pt x="4484" y="1635"/>
                  </a:cubicBezTo>
                  <a:cubicBezTo>
                    <a:pt x="4514" y="1703"/>
                    <a:pt x="4535" y="1771"/>
                    <a:pt x="4560" y="1839"/>
                  </a:cubicBezTo>
                  <a:cubicBezTo>
                    <a:pt x="4552" y="1826"/>
                    <a:pt x="4543" y="1813"/>
                    <a:pt x="4539" y="1800"/>
                  </a:cubicBezTo>
                  <a:cubicBezTo>
                    <a:pt x="4433" y="1601"/>
                    <a:pt x="4285" y="1427"/>
                    <a:pt x="4106" y="1287"/>
                  </a:cubicBezTo>
                  <a:cubicBezTo>
                    <a:pt x="4060" y="1249"/>
                    <a:pt x="4009" y="1215"/>
                    <a:pt x="3958" y="1185"/>
                  </a:cubicBezTo>
                  <a:cubicBezTo>
                    <a:pt x="3962" y="1164"/>
                    <a:pt x="3962" y="1143"/>
                    <a:pt x="3958" y="1122"/>
                  </a:cubicBezTo>
                  <a:cubicBezTo>
                    <a:pt x="3954" y="1071"/>
                    <a:pt x="3937" y="1024"/>
                    <a:pt x="3907" y="986"/>
                  </a:cubicBezTo>
                  <a:lnTo>
                    <a:pt x="3852" y="931"/>
                  </a:lnTo>
                  <a:cubicBezTo>
                    <a:pt x="3814" y="901"/>
                    <a:pt x="3771" y="884"/>
                    <a:pt x="3720" y="876"/>
                  </a:cubicBezTo>
                  <a:lnTo>
                    <a:pt x="3644" y="876"/>
                  </a:lnTo>
                  <a:cubicBezTo>
                    <a:pt x="3610" y="876"/>
                    <a:pt x="3572" y="888"/>
                    <a:pt x="3538" y="914"/>
                  </a:cubicBezTo>
                  <a:cubicBezTo>
                    <a:pt x="3508" y="927"/>
                    <a:pt x="3479" y="952"/>
                    <a:pt x="3457" y="982"/>
                  </a:cubicBezTo>
                  <a:cubicBezTo>
                    <a:pt x="3432" y="1007"/>
                    <a:pt x="3419" y="1041"/>
                    <a:pt x="3411" y="1079"/>
                  </a:cubicBezTo>
                  <a:cubicBezTo>
                    <a:pt x="3398" y="1113"/>
                    <a:pt x="3394" y="1151"/>
                    <a:pt x="3398" y="1190"/>
                  </a:cubicBezTo>
                  <a:cubicBezTo>
                    <a:pt x="3407" y="1236"/>
                    <a:pt x="3424" y="1283"/>
                    <a:pt x="3453" y="1325"/>
                  </a:cubicBezTo>
                  <a:lnTo>
                    <a:pt x="3504" y="1376"/>
                  </a:lnTo>
                  <a:cubicBezTo>
                    <a:pt x="3542" y="1406"/>
                    <a:pt x="3589" y="1427"/>
                    <a:pt x="3636" y="1436"/>
                  </a:cubicBezTo>
                  <a:lnTo>
                    <a:pt x="3712" y="1436"/>
                  </a:lnTo>
                  <a:cubicBezTo>
                    <a:pt x="3750" y="1431"/>
                    <a:pt x="3788" y="1419"/>
                    <a:pt x="3818" y="1397"/>
                  </a:cubicBezTo>
                  <a:cubicBezTo>
                    <a:pt x="3852" y="1380"/>
                    <a:pt x="3882" y="1359"/>
                    <a:pt x="3903" y="1330"/>
                  </a:cubicBezTo>
                  <a:cubicBezTo>
                    <a:pt x="3924" y="1300"/>
                    <a:pt x="3941" y="1266"/>
                    <a:pt x="3949" y="1232"/>
                  </a:cubicBezTo>
                  <a:cubicBezTo>
                    <a:pt x="4098" y="1325"/>
                    <a:pt x="4229" y="1444"/>
                    <a:pt x="4340" y="1580"/>
                  </a:cubicBezTo>
                  <a:cubicBezTo>
                    <a:pt x="4408" y="1665"/>
                    <a:pt x="4467" y="1758"/>
                    <a:pt x="4518" y="1856"/>
                  </a:cubicBezTo>
                  <a:cubicBezTo>
                    <a:pt x="4556" y="1940"/>
                    <a:pt x="4590" y="2025"/>
                    <a:pt x="4615" y="2119"/>
                  </a:cubicBezTo>
                  <a:cubicBezTo>
                    <a:pt x="4357" y="1957"/>
                    <a:pt x="4072" y="1834"/>
                    <a:pt x="3780" y="1745"/>
                  </a:cubicBezTo>
                  <a:cubicBezTo>
                    <a:pt x="3483" y="1656"/>
                    <a:pt x="3178" y="1605"/>
                    <a:pt x="2868" y="1588"/>
                  </a:cubicBezTo>
                  <a:cubicBezTo>
                    <a:pt x="2787" y="1583"/>
                    <a:pt x="2707" y="1580"/>
                    <a:pt x="2626" y="1580"/>
                  </a:cubicBezTo>
                  <a:cubicBezTo>
                    <a:pt x="2398" y="1580"/>
                    <a:pt x="2170" y="1602"/>
                    <a:pt x="1948" y="1639"/>
                  </a:cubicBezTo>
                  <a:cubicBezTo>
                    <a:pt x="1489" y="1720"/>
                    <a:pt x="1048" y="1881"/>
                    <a:pt x="650" y="2119"/>
                  </a:cubicBezTo>
                  <a:cubicBezTo>
                    <a:pt x="582" y="2152"/>
                    <a:pt x="518" y="2195"/>
                    <a:pt x="459" y="2242"/>
                  </a:cubicBezTo>
                  <a:lnTo>
                    <a:pt x="433" y="2258"/>
                  </a:lnTo>
                  <a:cubicBezTo>
                    <a:pt x="412" y="2250"/>
                    <a:pt x="391" y="2242"/>
                    <a:pt x="365" y="2237"/>
                  </a:cubicBezTo>
                  <a:cubicBezTo>
                    <a:pt x="353" y="2236"/>
                    <a:pt x="340" y="2235"/>
                    <a:pt x="327" y="2235"/>
                  </a:cubicBezTo>
                  <a:cubicBezTo>
                    <a:pt x="240" y="2235"/>
                    <a:pt x="158" y="2273"/>
                    <a:pt x="102" y="2343"/>
                  </a:cubicBezTo>
                  <a:lnTo>
                    <a:pt x="98" y="2343"/>
                  </a:lnTo>
                  <a:cubicBezTo>
                    <a:pt x="94" y="2343"/>
                    <a:pt x="94" y="2343"/>
                    <a:pt x="94" y="2348"/>
                  </a:cubicBezTo>
                  <a:cubicBezTo>
                    <a:pt x="81" y="2356"/>
                    <a:pt x="73" y="2365"/>
                    <a:pt x="64" y="2373"/>
                  </a:cubicBezTo>
                  <a:cubicBezTo>
                    <a:pt x="43" y="2390"/>
                    <a:pt x="26" y="2415"/>
                    <a:pt x="18" y="2441"/>
                  </a:cubicBezTo>
                  <a:lnTo>
                    <a:pt x="1" y="2496"/>
                  </a:lnTo>
                  <a:lnTo>
                    <a:pt x="1" y="2555"/>
                  </a:lnTo>
                  <a:cubicBezTo>
                    <a:pt x="1" y="2581"/>
                    <a:pt x="9" y="2611"/>
                    <a:pt x="30" y="2636"/>
                  </a:cubicBezTo>
                  <a:cubicBezTo>
                    <a:pt x="35" y="2653"/>
                    <a:pt x="47" y="2670"/>
                    <a:pt x="64" y="2683"/>
                  </a:cubicBezTo>
                  <a:cubicBezTo>
                    <a:pt x="81" y="2704"/>
                    <a:pt x="102" y="2721"/>
                    <a:pt x="132" y="2729"/>
                  </a:cubicBezTo>
                  <a:lnTo>
                    <a:pt x="141" y="2729"/>
                  </a:lnTo>
                  <a:lnTo>
                    <a:pt x="145" y="2734"/>
                  </a:lnTo>
                  <a:cubicBezTo>
                    <a:pt x="197" y="2774"/>
                    <a:pt x="259" y="2796"/>
                    <a:pt x="322" y="2796"/>
                  </a:cubicBezTo>
                  <a:cubicBezTo>
                    <a:pt x="357" y="2796"/>
                    <a:pt x="392" y="2790"/>
                    <a:pt x="425" y="2776"/>
                  </a:cubicBezTo>
                  <a:cubicBezTo>
                    <a:pt x="463" y="2759"/>
                    <a:pt x="497" y="2738"/>
                    <a:pt x="522" y="2708"/>
                  </a:cubicBezTo>
                  <a:lnTo>
                    <a:pt x="527" y="2704"/>
                  </a:lnTo>
                  <a:lnTo>
                    <a:pt x="531" y="2704"/>
                  </a:lnTo>
                  <a:lnTo>
                    <a:pt x="578" y="2661"/>
                  </a:lnTo>
                  <a:lnTo>
                    <a:pt x="582" y="2653"/>
                  </a:lnTo>
                  <a:cubicBezTo>
                    <a:pt x="607" y="2623"/>
                    <a:pt x="624" y="2581"/>
                    <a:pt x="628" y="2543"/>
                  </a:cubicBezTo>
                  <a:lnTo>
                    <a:pt x="628" y="2479"/>
                  </a:lnTo>
                  <a:cubicBezTo>
                    <a:pt x="628" y="2445"/>
                    <a:pt x="616" y="2415"/>
                    <a:pt x="599" y="2390"/>
                  </a:cubicBezTo>
                  <a:cubicBezTo>
                    <a:pt x="586" y="2360"/>
                    <a:pt x="565" y="2335"/>
                    <a:pt x="539" y="2318"/>
                  </a:cubicBezTo>
                  <a:lnTo>
                    <a:pt x="510" y="2292"/>
                  </a:lnTo>
                  <a:cubicBezTo>
                    <a:pt x="544" y="2263"/>
                    <a:pt x="582" y="2237"/>
                    <a:pt x="624" y="2212"/>
                  </a:cubicBezTo>
                  <a:cubicBezTo>
                    <a:pt x="684" y="2169"/>
                    <a:pt x="747" y="2127"/>
                    <a:pt x="815" y="2093"/>
                  </a:cubicBezTo>
                  <a:cubicBezTo>
                    <a:pt x="942" y="2017"/>
                    <a:pt x="1078" y="1953"/>
                    <a:pt x="1218" y="1898"/>
                  </a:cubicBezTo>
                  <a:cubicBezTo>
                    <a:pt x="1498" y="1783"/>
                    <a:pt x="1786" y="1707"/>
                    <a:pt x="2087" y="1665"/>
                  </a:cubicBezTo>
                  <a:cubicBezTo>
                    <a:pt x="2276" y="1635"/>
                    <a:pt x="2467" y="1621"/>
                    <a:pt x="2658" y="1621"/>
                  </a:cubicBezTo>
                  <a:cubicBezTo>
                    <a:pt x="2768" y="1621"/>
                    <a:pt x="2878" y="1626"/>
                    <a:pt x="2987" y="1635"/>
                  </a:cubicBezTo>
                  <a:cubicBezTo>
                    <a:pt x="3288" y="1660"/>
                    <a:pt x="3589" y="1720"/>
                    <a:pt x="3873" y="1817"/>
                  </a:cubicBezTo>
                  <a:cubicBezTo>
                    <a:pt x="4115" y="1894"/>
                    <a:pt x="4348" y="2000"/>
                    <a:pt x="4569" y="2127"/>
                  </a:cubicBezTo>
                  <a:cubicBezTo>
                    <a:pt x="4471" y="2118"/>
                    <a:pt x="4373" y="2111"/>
                    <a:pt x="4275" y="2111"/>
                  </a:cubicBezTo>
                  <a:cubicBezTo>
                    <a:pt x="4237" y="2111"/>
                    <a:pt x="4199" y="2112"/>
                    <a:pt x="4162" y="2114"/>
                  </a:cubicBezTo>
                  <a:cubicBezTo>
                    <a:pt x="3835" y="2127"/>
                    <a:pt x="3513" y="2195"/>
                    <a:pt x="3207" y="2314"/>
                  </a:cubicBezTo>
                  <a:cubicBezTo>
                    <a:pt x="3055" y="2373"/>
                    <a:pt x="2906" y="2445"/>
                    <a:pt x="2766" y="2530"/>
                  </a:cubicBezTo>
                  <a:cubicBezTo>
                    <a:pt x="2698" y="2572"/>
                    <a:pt x="2630" y="2615"/>
                    <a:pt x="2563" y="2661"/>
                  </a:cubicBezTo>
                  <a:cubicBezTo>
                    <a:pt x="2529" y="2687"/>
                    <a:pt x="2495" y="2708"/>
                    <a:pt x="2465" y="2734"/>
                  </a:cubicBezTo>
                  <a:cubicBezTo>
                    <a:pt x="2448" y="2746"/>
                    <a:pt x="2431" y="2759"/>
                    <a:pt x="2410" y="2767"/>
                  </a:cubicBezTo>
                  <a:cubicBezTo>
                    <a:pt x="2397" y="2776"/>
                    <a:pt x="2380" y="2789"/>
                    <a:pt x="2367" y="2797"/>
                  </a:cubicBezTo>
                  <a:cubicBezTo>
                    <a:pt x="2339" y="2791"/>
                    <a:pt x="2312" y="2787"/>
                    <a:pt x="2284" y="2787"/>
                  </a:cubicBezTo>
                  <a:cubicBezTo>
                    <a:pt x="2273" y="2787"/>
                    <a:pt x="2263" y="2788"/>
                    <a:pt x="2253" y="2789"/>
                  </a:cubicBezTo>
                  <a:cubicBezTo>
                    <a:pt x="2172" y="2801"/>
                    <a:pt x="2100" y="2840"/>
                    <a:pt x="2045" y="2907"/>
                  </a:cubicBezTo>
                  <a:cubicBezTo>
                    <a:pt x="1943" y="3039"/>
                    <a:pt x="1964" y="3234"/>
                    <a:pt x="2100" y="3340"/>
                  </a:cubicBezTo>
                  <a:cubicBezTo>
                    <a:pt x="2155" y="3384"/>
                    <a:pt x="2225" y="3405"/>
                    <a:pt x="2295" y="3405"/>
                  </a:cubicBezTo>
                  <a:cubicBezTo>
                    <a:pt x="2306" y="3405"/>
                    <a:pt x="2318" y="3405"/>
                    <a:pt x="2329" y="3404"/>
                  </a:cubicBezTo>
                  <a:cubicBezTo>
                    <a:pt x="2410" y="3395"/>
                    <a:pt x="2486" y="3353"/>
                    <a:pt x="2537" y="3289"/>
                  </a:cubicBezTo>
                  <a:cubicBezTo>
                    <a:pt x="2584" y="3221"/>
                    <a:pt x="2609" y="3141"/>
                    <a:pt x="2601" y="3060"/>
                  </a:cubicBezTo>
                  <a:cubicBezTo>
                    <a:pt x="2592" y="3005"/>
                    <a:pt x="2571" y="2950"/>
                    <a:pt x="2533" y="2907"/>
                  </a:cubicBezTo>
                  <a:cubicBezTo>
                    <a:pt x="2575" y="2890"/>
                    <a:pt x="2567" y="2831"/>
                    <a:pt x="2524" y="2827"/>
                  </a:cubicBezTo>
                  <a:lnTo>
                    <a:pt x="2456" y="2810"/>
                  </a:lnTo>
                  <a:cubicBezTo>
                    <a:pt x="2473" y="2797"/>
                    <a:pt x="2486" y="2780"/>
                    <a:pt x="2503" y="2767"/>
                  </a:cubicBezTo>
                  <a:cubicBezTo>
                    <a:pt x="2537" y="2738"/>
                    <a:pt x="2575" y="2712"/>
                    <a:pt x="2609" y="2687"/>
                  </a:cubicBezTo>
                  <a:cubicBezTo>
                    <a:pt x="2681" y="2632"/>
                    <a:pt x="2758" y="2585"/>
                    <a:pt x="2838" y="2538"/>
                  </a:cubicBezTo>
                  <a:cubicBezTo>
                    <a:pt x="3275" y="2287"/>
                    <a:pt x="3767" y="2156"/>
                    <a:pt x="4268" y="2156"/>
                  </a:cubicBezTo>
                  <a:cubicBezTo>
                    <a:pt x="4385" y="2156"/>
                    <a:pt x="4502" y="2163"/>
                    <a:pt x="4620" y="2178"/>
                  </a:cubicBezTo>
                  <a:cubicBezTo>
                    <a:pt x="4645" y="2220"/>
                    <a:pt x="4598" y="2284"/>
                    <a:pt x="4577" y="2314"/>
                  </a:cubicBezTo>
                  <a:cubicBezTo>
                    <a:pt x="4535" y="2365"/>
                    <a:pt x="4492" y="2411"/>
                    <a:pt x="4450" y="2458"/>
                  </a:cubicBezTo>
                  <a:cubicBezTo>
                    <a:pt x="4297" y="2627"/>
                    <a:pt x="4128" y="2772"/>
                    <a:pt x="3937" y="2899"/>
                  </a:cubicBezTo>
                  <a:cubicBezTo>
                    <a:pt x="3843" y="2963"/>
                    <a:pt x="3746" y="3018"/>
                    <a:pt x="3644" y="3069"/>
                  </a:cubicBezTo>
                  <a:cubicBezTo>
                    <a:pt x="3614" y="3081"/>
                    <a:pt x="3589" y="3094"/>
                    <a:pt x="3559" y="3107"/>
                  </a:cubicBezTo>
                  <a:cubicBezTo>
                    <a:pt x="3555" y="3090"/>
                    <a:pt x="3547" y="3073"/>
                    <a:pt x="3534" y="3060"/>
                  </a:cubicBezTo>
                  <a:lnTo>
                    <a:pt x="3504" y="3030"/>
                  </a:lnTo>
                  <a:cubicBezTo>
                    <a:pt x="3483" y="3013"/>
                    <a:pt x="3453" y="3001"/>
                    <a:pt x="3428" y="2996"/>
                  </a:cubicBezTo>
                  <a:lnTo>
                    <a:pt x="3381" y="2996"/>
                  </a:lnTo>
                  <a:cubicBezTo>
                    <a:pt x="3339" y="3001"/>
                    <a:pt x="3296" y="3026"/>
                    <a:pt x="3267" y="3060"/>
                  </a:cubicBezTo>
                  <a:cubicBezTo>
                    <a:pt x="3241" y="3094"/>
                    <a:pt x="3228" y="3141"/>
                    <a:pt x="3233" y="3183"/>
                  </a:cubicBezTo>
                  <a:cubicBezTo>
                    <a:pt x="3233" y="3192"/>
                    <a:pt x="3237" y="3200"/>
                    <a:pt x="3237" y="3209"/>
                  </a:cubicBezTo>
                  <a:lnTo>
                    <a:pt x="3237" y="3217"/>
                  </a:lnTo>
                  <a:lnTo>
                    <a:pt x="3237" y="3221"/>
                  </a:lnTo>
                  <a:cubicBezTo>
                    <a:pt x="3237" y="3230"/>
                    <a:pt x="3241" y="3234"/>
                    <a:pt x="3245" y="3242"/>
                  </a:cubicBezTo>
                  <a:cubicBezTo>
                    <a:pt x="3250" y="3264"/>
                    <a:pt x="3258" y="3285"/>
                    <a:pt x="3271" y="3302"/>
                  </a:cubicBezTo>
                  <a:cubicBezTo>
                    <a:pt x="3304" y="3343"/>
                    <a:pt x="3350" y="3367"/>
                    <a:pt x="3401" y="3367"/>
                  </a:cubicBezTo>
                  <a:cubicBezTo>
                    <a:pt x="3408" y="3367"/>
                    <a:pt x="3416" y="3367"/>
                    <a:pt x="3424" y="3365"/>
                  </a:cubicBezTo>
                  <a:cubicBezTo>
                    <a:pt x="3441" y="3365"/>
                    <a:pt x="3453" y="3361"/>
                    <a:pt x="3466" y="3357"/>
                  </a:cubicBezTo>
                  <a:lnTo>
                    <a:pt x="3504" y="3336"/>
                  </a:lnTo>
                  <a:cubicBezTo>
                    <a:pt x="3513" y="3323"/>
                    <a:pt x="3525" y="3315"/>
                    <a:pt x="3534" y="3306"/>
                  </a:cubicBezTo>
                  <a:lnTo>
                    <a:pt x="3555" y="3268"/>
                  </a:lnTo>
                  <a:cubicBezTo>
                    <a:pt x="3568" y="3238"/>
                    <a:pt x="3572" y="3209"/>
                    <a:pt x="3568" y="3179"/>
                  </a:cubicBezTo>
                  <a:lnTo>
                    <a:pt x="3568" y="3158"/>
                  </a:lnTo>
                  <a:cubicBezTo>
                    <a:pt x="3614" y="3136"/>
                    <a:pt x="3665" y="3115"/>
                    <a:pt x="3712" y="3090"/>
                  </a:cubicBezTo>
                  <a:cubicBezTo>
                    <a:pt x="3924" y="2980"/>
                    <a:pt x="4119" y="2840"/>
                    <a:pt x="4297" y="2678"/>
                  </a:cubicBezTo>
                  <a:cubicBezTo>
                    <a:pt x="4386" y="2598"/>
                    <a:pt x="4467" y="2513"/>
                    <a:pt x="4543" y="2424"/>
                  </a:cubicBezTo>
                  <a:cubicBezTo>
                    <a:pt x="4581" y="2381"/>
                    <a:pt x="4620" y="2335"/>
                    <a:pt x="4645" y="2284"/>
                  </a:cubicBezTo>
                  <a:lnTo>
                    <a:pt x="4645" y="2284"/>
                  </a:lnTo>
                  <a:cubicBezTo>
                    <a:pt x="4611" y="2449"/>
                    <a:pt x="4560" y="2611"/>
                    <a:pt x="4492" y="2767"/>
                  </a:cubicBezTo>
                  <a:cubicBezTo>
                    <a:pt x="4425" y="2933"/>
                    <a:pt x="4340" y="3094"/>
                    <a:pt x="4238" y="3242"/>
                  </a:cubicBezTo>
                  <a:cubicBezTo>
                    <a:pt x="4043" y="3544"/>
                    <a:pt x="3793" y="3802"/>
                    <a:pt x="3500" y="4006"/>
                  </a:cubicBezTo>
                  <a:cubicBezTo>
                    <a:pt x="3428" y="4057"/>
                    <a:pt x="3351" y="4103"/>
                    <a:pt x="3275" y="4146"/>
                  </a:cubicBezTo>
                  <a:cubicBezTo>
                    <a:pt x="3233" y="4167"/>
                    <a:pt x="3195" y="4188"/>
                    <a:pt x="3152" y="4205"/>
                  </a:cubicBezTo>
                  <a:lnTo>
                    <a:pt x="3114" y="4226"/>
                  </a:lnTo>
                  <a:cubicBezTo>
                    <a:pt x="3093" y="4205"/>
                    <a:pt x="3067" y="4188"/>
                    <a:pt x="3042" y="4180"/>
                  </a:cubicBezTo>
                  <a:cubicBezTo>
                    <a:pt x="3033" y="4176"/>
                    <a:pt x="3021" y="4171"/>
                    <a:pt x="3012" y="4171"/>
                  </a:cubicBezTo>
                  <a:lnTo>
                    <a:pt x="2987" y="4159"/>
                  </a:lnTo>
                  <a:cubicBezTo>
                    <a:pt x="2951" y="4142"/>
                    <a:pt x="2913" y="4134"/>
                    <a:pt x="2876" y="4134"/>
                  </a:cubicBezTo>
                  <a:cubicBezTo>
                    <a:pt x="2818" y="4134"/>
                    <a:pt x="2761" y="4152"/>
                    <a:pt x="2715" y="4188"/>
                  </a:cubicBezTo>
                  <a:cubicBezTo>
                    <a:pt x="2639" y="4248"/>
                    <a:pt x="2596" y="4341"/>
                    <a:pt x="2609" y="4434"/>
                  </a:cubicBezTo>
                  <a:cubicBezTo>
                    <a:pt x="2625" y="4572"/>
                    <a:pt x="2743" y="4674"/>
                    <a:pt x="2879" y="4674"/>
                  </a:cubicBezTo>
                  <a:cubicBezTo>
                    <a:pt x="2889" y="4674"/>
                    <a:pt x="2900" y="4673"/>
                    <a:pt x="2910" y="4672"/>
                  </a:cubicBezTo>
                  <a:cubicBezTo>
                    <a:pt x="2957" y="4663"/>
                    <a:pt x="2999" y="4646"/>
                    <a:pt x="3038" y="4617"/>
                  </a:cubicBezTo>
                  <a:lnTo>
                    <a:pt x="3063" y="4600"/>
                  </a:lnTo>
                  <a:lnTo>
                    <a:pt x="3088" y="4583"/>
                  </a:lnTo>
                  <a:cubicBezTo>
                    <a:pt x="3122" y="4557"/>
                    <a:pt x="3148" y="4528"/>
                    <a:pt x="3165" y="4489"/>
                  </a:cubicBezTo>
                  <a:cubicBezTo>
                    <a:pt x="3190" y="4426"/>
                    <a:pt x="3190" y="4358"/>
                    <a:pt x="3161" y="4299"/>
                  </a:cubicBezTo>
                  <a:cubicBezTo>
                    <a:pt x="3313" y="4218"/>
                    <a:pt x="3453" y="4125"/>
                    <a:pt x="3589" y="4023"/>
                  </a:cubicBezTo>
                  <a:cubicBezTo>
                    <a:pt x="3733" y="3908"/>
                    <a:pt x="3869" y="3785"/>
                    <a:pt x="3992" y="3645"/>
                  </a:cubicBezTo>
                  <a:cubicBezTo>
                    <a:pt x="4115" y="3510"/>
                    <a:pt x="4225" y="3365"/>
                    <a:pt x="4323" y="3213"/>
                  </a:cubicBezTo>
                  <a:cubicBezTo>
                    <a:pt x="4420" y="3056"/>
                    <a:pt x="4501" y="2890"/>
                    <a:pt x="4569" y="2721"/>
                  </a:cubicBezTo>
                  <a:cubicBezTo>
                    <a:pt x="4628" y="2564"/>
                    <a:pt x="4675" y="2398"/>
                    <a:pt x="4709" y="2233"/>
                  </a:cubicBezTo>
                  <a:cubicBezTo>
                    <a:pt x="4709" y="2237"/>
                    <a:pt x="4709" y="2242"/>
                    <a:pt x="4713" y="2242"/>
                  </a:cubicBezTo>
                  <a:cubicBezTo>
                    <a:pt x="4726" y="2263"/>
                    <a:pt x="4743" y="2284"/>
                    <a:pt x="4755" y="2305"/>
                  </a:cubicBezTo>
                  <a:cubicBezTo>
                    <a:pt x="4764" y="2326"/>
                    <a:pt x="4781" y="2343"/>
                    <a:pt x="4794" y="2365"/>
                  </a:cubicBezTo>
                  <a:cubicBezTo>
                    <a:pt x="4819" y="2403"/>
                    <a:pt x="4844" y="2445"/>
                    <a:pt x="4866" y="2488"/>
                  </a:cubicBezTo>
                  <a:cubicBezTo>
                    <a:pt x="4912" y="2572"/>
                    <a:pt x="4950" y="2661"/>
                    <a:pt x="4980" y="2750"/>
                  </a:cubicBezTo>
                  <a:cubicBezTo>
                    <a:pt x="5086" y="3073"/>
                    <a:pt x="5073" y="3421"/>
                    <a:pt x="4997" y="3747"/>
                  </a:cubicBezTo>
                  <a:cubicBezTo>
                    <a:pt x="4959" y="3900"/>
                    <a:pt x="4912" y="4048"/>
                    <a:pt x="4857" y="4193"/>
                  </a:cubicBezTo>
                  <a:cubicBezTo>
                    <a:pt x="4849" y="4188"/>
                    <a:pt x="4840" y="4184"/>
                    <a:pt x="4832" y="4180"/>
                  </a:cubicBezTo>
                  <a:cubicBezTo>
                    <a:pt x="4794" y="4154"/>
                    <a:pt x="4747" y="4137"/>
                    <a:pt x="4700" y="4129"/>
                  </a:cubicBezTo>
                  <a:lnTo>
                    <a:pt x="4607" y="4129"/>
                  </a:lnTo>
                  <a:lnTo>
                    <a:pt x="4577" y="4133"/>
                  </a:lnTo>
                  <a:lnTo>
                    <a:pt x="4569" y="4133"/>
                  </a:lnTo>
                  <a:lnTo>
                    <a:pt x="4475" y="4159"/>
                  </a:lnTo>
                  <a:cubicBezTo>
                    <a:pt x="4429" y="4176"/>
                    <a:pt x="4391" y="4201"/>
                    <a:pt x="4361" y="4239"/>
                  </a:cubicBezTo>
                  <a:lnTo>
                    <a:pt x="4344" y="4252"/>
                  </a:lnTo>
                  <a:cubicBezTo>
                    <a:pt x="4335" y="4260"/>
                    <a:pt x="4331" y="4269"/>
                    <a:pt x="4323" y="4277"/>
                  </a:cubicBezTo>
                  <a:cubicBezTo>
                    <a:pt x="4263" y="4349"/>
                    <a:pt x="4234" y="4443"/>
                    <a:pt x="4246" y="4536"/>
                  </a:cubicBezTo>
                  <a:cubicBezTo>
                    <a:pt x="4255" y="4595"/>
                    <a:pt x="4276" y="4651"/>
                    <a:pt x="4314" y="4702"/>
                  </a:cubicBezTo>
                  <a:cubicBezTo>
                    <a:pt x="4331" y="4727"/>
                    <a:pt x="4357" y="4748"/>
                    <a:pt x="4386" y="4769"/>
                  </a:cubicBezTo>
                  <a:cubicBezTo>
                    <a:pt x="4412" y="4791"/>
                    <a:pt x="4437" y="4808"/>
                    <a:pt x="4467" y="4825"/>
                  </a:cubicBezTo>
                  <a:lnTo>
                    <a:pt x="4560" y="4850"/>
                  </a:lnTo>
                  <a:cubicBezTo>
                    <a:pt x="4577" y="4852"/>
                    <a:pt x="4594" y="4853"/>
                    <a:pt x="4612" y="4853"/>
                  </a:cubicBezTo>
                  <a:cubicBezTo>
                    <a:pt x="4629" y="4853"/>
                    <a:pt x="4647" y="4852"/>
                    <a:pt x="4666" y="4850"/>
                  </a:cubicBezTo>
                  <a:lnTo>
                    <a:pt x="4692" y="4846"/>
                  </a:lnTo>
                  <a:cubicBezTo>
                    <a:pt x="4738" y="4841"/>
                    <a:pt x="4785" y="4825"/>
                    <a:pt x="4827" y="4799"/>
                  </a:cubicBezTo>
                  <a:cubicBezTo>
                    <a:pt x="4853" y="4786"/>
                    <a:pt x="4878" y="4765"/>
                    <a:pt x="4900" y="4744"/>
                  </a:cubicBezTo>
                  <a:cubicBezTo>
                    <a:pt x="4933" y="4714"/>
                    <a:pt x="4963" y="4676"/>
                    <a:pt x="4980" y="4629"/>
                  </a:cubicBezTo>
                  <a:lnTo>
                    <a:pt x="5006" y="4540"/>
                  </a:lnTo>
                  <a:cubicBezTo>
                    <a:pt x="5014" y="4477"/>
                    <a:pt x="5006" y="4409"/>
                    <a:pt x="4984" y="4349"/>
                  </a:cubicBezTo>
                  <a:cubicBezTo>
                    <a:pt x="4972" y="4316"/>
                    <a:pt x="4950" y="4282"/>
                    <a:pt x="4925" y="4256"/>
                  </a:cubicBezTo>
                  <a:cubicBezTo>
                    <a:pt x="4929" y="4235"/>
                    <a:pt x="4938" y="4218"/>
                    <a:pt x="4946" y="4201"/>
                  </a:cubicBezTo>
                  <a:cubicBezTo>
                    <a:pt x="5078" y="3874"/>
                    <a:pt x="5141" y="3522"/>
                    <a:pt x="5133" y="3170"/>
                  </a:cubicBezTo>
                  <a:cubicBezTo>
                    <a:pt x="5124" y="2996"/>
                    <a:pt x="5090" y="2827"/>
                    <a:pt x="5027" y="2666"/>
                  </a:cubicBezTo>
                  <a:cubicBezTo>
                    <a:pt x="4993" y="2581"/>
                    <a:pt x="4955" y="2500"/>
                    <a:pt x="4908" y="2424"/>
                  </a:cubicBezTo>
                  <a:cubicBezTo>
                    <a:pt x="4887" y="2390"/>
                    <a:pt x="4861" y="2352"/>
                    <a:pt x="4836" y="2318"/>
                  </a:cubicBezTo>
                  <a:cubicBezTo>
                    <a:pt x="4832" y="2314"/>
                    <a:pt x="4827" y="2309"/>
                    <a:pt x="4823" y="2305"/>
                  </a:cubicBezTo>
                  <a:lnTo>
                    <a:pt x="4823" y="2305"/>
                  </a:lnTo>
                  <a:cubicBezTo>
                    <a:pt x="4836" y="2309"/>
                    <a:pt x="4849" y="2318"/>
                    <a:pt x="4857" y="2322"/>
                  </a:cubicBezTo>
                  <a:cubicBezTo>
                    <a:pt x="4967" y="2445"/>
                    <a:pt x="5073" y="2568"/>
                    <a:pt x="5167" y="2704"/>
                  </a:cubicBezTo>
                  <a:cubicBezTo>
                    <a:pt x="5230" y="2784"/>
                    <a:pt x="5286" y="2873"/>
                    <a:pt x="5341" y="2963"/>
                  </a:cubicBezTo>
                  <a:cubicBezTo>
                    <a:pt x="5400" y="3047"/>
                    <a:pt x="5447" y="3136"/>
                    <a:pt x="5485" y="3234"/>
                  </a:cubicBezTo>
                  <a:cubicBezTo>
                    <a:pt x="5523" y="3327"/>
                    <a:pt x="5540" y="3433"/>
                    <a:pt x="5532" y="3535"/>
                  </a:cubicBezTo>
                  <a:cubicBezTo>
                    <a:pt x="5519" y="3645"/>
                    <a:pt x="5502" y="3751"/>
                    <a:pt x="5476" y="3862"/>
                  </a:cubicBezTo>
                  <a:cubicBezTo>
                    <a:pt x="5430" y="4078"/>
                    <a:pt x="5383" y="4294"/>
                    <a:pt x="5328" y="4511"/>
                  </a:cubicBezTo>
                  <a:cubicBezTo>
                    <a:pt x="5303" y="4604"/>
                    <a:pt x="5277" y="4693"/>
                    <a:pt x="5252" y="4782"/>
                  </a:cubicBezTo>
                  <a:cubicBezTo>
                    <a:pt x="5167" y="4795"/>
                    <a:pt x="5090" y="4854"/>
                    <a:pt x="5056" y="4935"/>
                  </a:cubicBezTo>
                  <a:cubicBezTo>
                    <a:pt x="5031" y="4964"/>
                    <a:pt x="5018" y="5003"/>
                    <a:pt x="5014" y="5041"/>
                  </a:cubicBezTo>
                  <a:cubicBezTo>
                    <a:pt x="5006" y="5083"/>
                    <a:pt x="5010" y="5130"/>
                    <a:pt x="5027" y="5172"/>
                  </a:cubicBezTo>
                  <a:cubicBezTo>
                    <a:pt x="5044" y="5210"/>
                    <a:pt x="5069" y="5244"/>
                    <a:pt x="5103" y="5270"/>
                  </a:cubicBezTo>
                  <a:cubicBezTo>
                    <a:pt x="5137" y="5300"/>
                    <a:pt x="5179" y="5317"/>
                    <a:pt x="5222" y="5321"/>
                  </a:cubicBezTo>
                  <a:cubicBezTo>
                    <a:pt x="5234" y="5323"/>
                    <a:pt x="5246" y="5324"/>
                    <a:pt x="5258" y="5324"/>
                  </a:cubicBezTo>
                  <a:cubicBezTo>
                    <a:pt x="5290" y="5324"/>
                    <a:pt x="5322" y="5317"/>
                    <a:pt x="5349" y="5308"/>
                  </a:cubicBezTo>
                  <a:cubicBezTo>
                    <a:pt x="5387" y="5291"/>
                    <a:pt x="5421" y="5270"/>
                    <a:pt x="5442" y="5240"/>
                  </a:cubicBezTo>
                  <a:cubicBezTo>
                    <a:pt x="5515" y="5185"/>
                    <a:pt x="5553" y="5096"/>
                    <a:pt x="5544" y="5007"/>
                  </a:cubicBezTo>
                  <a:cubicBezTo>
                    <a:pt x="5532" y="4939"/>
                    <a:pt x="5498" y="4875"/>
                    <a:pt x="5447" y="4833"/>
                  </a:cubicBezTo>
                  <a:cubicBezTo>
                    <a:pt x="5417" y="4808"/>
                    <a:pt x="5379" y="4791"/>
                    <a:pt x="5341" y="4786"/>
                  </a:cubicBezTo>
                  <a:cubicBezTo>
                    <a:pt x="5366" y="4697"/>
                    <a:pt x="5392" y="4604"/>
                    <a:pt x="5413" y="4515"/>
                  </a:cubicBezTo>
                  <a:cubicBezTo>
                    <a:pt x="5472" y="4290"/>
                    <a:pt x="5523" y="4061"/>
                    <a:pt x="5570" y="3836"/>
                  </a:cubicBezTo>
                  <a:cubicBezTo>
                    <a:pt x="5595" y="3726"/>
                    <a:pt x="5612" y="3611"/>
                    <a:pt x="5616" y="3501"/>
                  </a:cubicBezTo>
                  <a:cubicBezTo>
                    <a:pt x="5621" y="3382"/>
                    <a:pt x="5595" y="3268"/>
                    <a:pt x="5549" y="3166"/>
                  </a:cubicBezTo>
                  <a:cubicBezTo>
                    <a:pt x="5502" y="3064"/>
                    <a:pt x="5447" y="2967"/>
                    <a:pt x="5383" y="2878"/>
                  </a:cubicBezTo>
                  <a:cubicBezTo>
                    <a:pt x="5324" y="2789"/>
                    <a:pt x="5260" y="2700"/>
                    <a:pt x="5192" y="2615"/>
                  </a:cubicBezTo>
                  <a:cubicBezTo>
                    <a:pt x="5137" y="2547"/>
                    <a:pt x="5078" y="2475"/>
                    <a:pt x="5018" y="2407"/>
                  </a:cubicBezTo>
                  <a:lnTo>
                    <a:pt x="5018" y="2407"/>
                  </a:lnTo>
                  <a:cubicBezTo>
                    <a:pt x="5095" y="2454"/>
                    <a:pt x="5167" y="2500"/>
                    <a:pt x="5239" y="2547"/>
                  </a:cubicBezTo>
                  <a:cubicBezTo>
                    <a:pt x="5383" y="2649"/>
                    <a:pt x="5523" y="2759"/>
                    <a:pt x="5650" y="2878"/>
                  </a:cubicBezTo>
                  <a:cubicBezTo>
                    <a:pt x="5778" y="3001"/>
                    <a:pt x="5888" y="3136"/>
                    <a:pt x="5985" y="3285"/>
                  </a:cubicBezTo>
                  <a:cubicBezTo>
                    <a:pt x="6079" y="3433"/>
                    <a:pt x="6151" y="3595"/>
                    <a:pt x="6197" y="3764"/>
                  </a:cubicBezTo>
                  <a:cubicBezTo>
                    <a:pt x="6223" y="3849"/>
                    <a:pt x="6240" y="3934"/>
                    <a:pt x="6248" y="4019"/>
                  </a:cubicBezTo>
                  <a:cubicBezTo>
                    <a:pt x="6248" y="4040"/>
                    <a:pt x="6253" y="4061"/>
                    <a:pt x="6253" y="4082"/>
                  </a:cubicBezTo>
                  <a:cubicBezTo>
                    <a:pt x="6227" y="4095"/>
                    <a:pt x="6206" y="4112"/>
                    <a:pt x="6189" y="4133"/>
                  </a:cubicBezTo>
                  <a:cubicBezTo>
                    <a:pt x="6172" y="4154"/>
                    <a:pt x="6159" y="4176"/>
                    <a:pt x="6155" y="4205"/>
                  </a:cubicBezTo>
                  <a:cubicBezTo>
                    <a:pt x="6147" y="4226"/>
                    <a:pt x="6142" y="4256"/>
                    <a:pt x="6147" y="4282"/>
                  </a:cubicBezTo>
                  <a:cubicBezTo>
                    <a:pt x="6151" y="4320"/>
                    <a:pt x="6164" y="4354"/>
                    <a:pt x="6189" y="4383"/>
                  </a:cubicBezTo>
                  <a:lnTo>
                    <a:pt x="6223" y="4417"/>
                  </a:lnTo>
                  <a:cubicBezTo>
                    <a:pt x="6253" y="4439"/>
                    <a:pt x="6282" y="4456"/>
                    <a:pt x="6320" y="4460"/>
                  </a:cubicBezTo>
                  <a:cubicBezTo>
                    <a:pt x="6329" y="4461"/>
                    <a:pt x="6338" y="4461"/>
                    <a:pt x="6347" y="4461"/>
                  </a:cubicBezTo>
                  <a:cubicBezTo>
                    <a:pt x="6373" y="4461"/>
                    <a:pt x="6401" y="4457"/>
                    <a:pt x="6426" y="4447"/>
                  </a:cubicBezTo>
                  <a:lnTo>
                    <a:pt x="6452" y="4434"/>
                  </a:lnTo>
                  <a:lnTo>
                    <a:pt x="6465" y="4430"/>
                  </a:lnTo>
                  <a:lnTo>
                    <a:pt x="6469" y="4426"/>
                  </a:lnTo>
                  <a:cubicBezTo>
                    <a:pt x="6499" y="4409"/>
                    <a:pt x="6524" y="4392"/>
                    <a:pt x="6545" y="4366"/>
                  </a:cubicBezTo>
                  <a:cubicBezTo>
                    <a:pt x="6566" y="4341"/>
                    <a:pt x="6579" y="4311"/>
                    <a:pt x="6583" y="4282"/>
                  </a:cubicBezTo>
                  <a:lnTo>
                    <a:pt x="6583" y="4231"/>
                  </a:lnTo>
                  <a:cubicBezTo>
                    <a:pt x="6579" y="4205"/>
                    <a:pt x="6571" y="4184"/>
                    <a:pt x="6558" y="4163"/>
                  </a:cubicBezTo>
                  <a:cubicBezTo>
                    <a:pt x="6549" y="4142"/>
                    <a:pt x="6533" y="4125"/>
                    <a:pt x="6516" y="4112"/>
                  </a:cubicBezTo>
                  <a:cubicBezTo>
                    <a:pt x="6499" y="4099"/>
                    <a:pt x="6486" y="4091"/>
                    <a:pt x="6473" y="4087"/>
                  </a:cubicBezTo>
                  <a:lnTo>
                    <a:pt x="6426" y="4074"/>
                  </a:lnTo>
                  <a:lnTo>
                    <a:pt x="6401" y="4074"/>
                  </a:lnTo>
                  <a:lnTo>
                    <a:pt x="6376" y="4065"/>
                  </a:lnTo>
                  <a:lnTo>
                    <a:pt x="6329" y="4065"/>
                  </a:lnTo>
                  <a:cubicBezTo>
                    <a:pt x="6320" y="3938"/>
                    <a:pt x="6295" y="3811"/>
                    <a:pt x="6257" y="3688"/>
                  </a:cubicBezTo>
                  <a:cubicBezTo>
                    <a:pt x="6202" y="3514"/>
                    <a:pt x="6121" y="3344"/>
                    <a:pt x="6015" y="3196"/>
                  </a:cubicBezTo>
                  <a:cubicBezTo>
                    <a:pt x="5913" y="3043"/>
                    <a:pt x="5790" y="2907"/>
                    <a:pt x="5655" y="2784"/>
                  </a:cubicBezTo>
                  <a:cubicBezTo>
                    <a:pt x="5519" y="2666"/>
                    <a:pt x="5375" y="2564"/>
                    <a:pt x="5218" y="2471"/>
                  </a:cubicBezTo>
                  <a:cubicBezTo>
                    <a:pt x="5116" y="2411"/>
                    <a:pt x="5014" y="2356"/>
                    <a:pt x="4908" y="2305"/>
                  </a:cubicBezTo>
                  <a:cubicBezTo>
                    <a:pt x="4857" y="2254"/>
                    <a:pt x="4806" y="2203"/>
                    <a:pt x="4755" y="2157"/>
                  </a:cubicBezTo>
                  <a:cubicBezTo>
                    <a:pt x="4772" y="2135"/>
                    <a:pt x="4794" y="2114"/>
                    <a:pt x="4815" y="2097"/>
                  </a:cubicBezTo>
                  <a:cubicBezTo>
                    <a:pt x="5040" y="1885"/>
                    <a:pt x="5319" y="1745"/>
                    <a:pt x="5604" y="1626"/>
                  </a:cubicBezTo>
                  <a:cubicBezTo>
                    <a:pt x="5926" y="1487"/>
                    <a:pt x="6253" y="1355"/>
                    <a:pt x="6583" y="1236"/>
                  </a:cubicBezTo>
                  <a:cubicBezTo>
                    <a:pt x="6914" y="1113"/>
                    <a:pt x="7249" y="999"/>
                    <a:pt x="7593" y="893"/>
                  </a:cubicBezTo>
                  <a:cubicBezTo>
                    <a:pt x="7928" y="787"/>
                    <a:pt x="8272" y="693"/>
                    <a:pt x="8615" y="609"/>
                  </a:cubicBezTo>
                  <a:cubicBezTo>
                    <a:pt x="8959" y="519"/>
                    <a:pt x="9306" y="443"/>
                    <a:pt x="9654" y="371"/>
                  </a:cubicBezTo>
                  <a:cubicBezTo>
                    <a:pt x="9683" y="367"/>
                    <a:pt x="9680" y="324"/>
                    <a:pt x="9654" y="324"/>
                  </a:cubicBezTo>
                  <a:cubicBezTo>
                    <a:pt x="9653" y="324"/>
                    <a:pt x="9651" y="324"/>
                    <a:pt x="9650" y="324"/>
                  </a:cubicBezTo>
                  <a:lnTo>
                    <a:pt x="9518" y="350"/>
                  </a:lnTo>
                  <a:cubicBezTo>
                    <a:pt x="9166" y="422"/>
                    <a:pt x="8819" y="503"/>
                    <a:pt x="8475" y="592"/>
                  </a:cubicBezTo>
                  <a:cubicBezTo>
                    <a:pt x="8127" y="685"/>
                    <a:pt x="7784" y="782"/>
                    <a:pt x="7440" y="893"/>
                  </a:cubicBezTo>
                  <a:cubicBezTo>
                    <a:pt x="7101" y="999"/>
                    <a:pt x="6762" y="1118"/>
                    <a:pt x="6431" y="1245"/>
                  </a:cubicBezTo>
                  <a:cubicBezTo>
                    <a:pt x="6104" y="1368"/>
                    <a:pt x="5778" y="1495"/>
                    <a:pt x="5459" y="1639"/>
                  </a:cubicBezTo>
                  <a:cubicBezTo>
                    <a:pt x="5184" y="1766"/>
                    <a:pt x="4895" y="1915"/>
                    <a:pt x="4700" y="2157"/>
                  </a:cubicBezTo>
                  <a:lnTo>
                    <a:pt x="4679" y="2152"/>
                  </a:lnTo>
                  <a:cubicBezTo>
                    <a:pt x="4679" y="2131"/>
                    <a:pt x="4675" y="2106"/>
                    <a:pt x="4671" y="2085"/>
                  </a:cubicBezTo>
                  <a:cubicBezTo>
                    <a:pt x="4658" y="1991"/>
                    <a:pt x="4632" y="1898"/>
                    <a:pt x="4607" y="1809"/>
                  </a:cubicBezTo>
                  <a:cubicBezTo>
                    <a:pt x="4577" y="1716"/>
                    <a:pt x="4543" y="1626"/>
                    <a:pt x="4509" y="1542"/>
                  </a:cubicBezTo>
                  <a:cubicBezTo>
                    <a:pt x="4429" y="1368"/>
                    <a:pt x="4331" y="1211"/>
                    <a:pt x="4217" y="1062"/>
                  </a:cubicBezTo>
                  <a:cubicBezTo>
                    <a:pt x="4098" y="914"/>
                    <a:pt x="3966" y="782"/>
                    <a:pt x="3818" y="664"/>
                  </a:cubicBezTo>
                  <a:cubicBezTo>
                    <a:pt x="3665" y="545"/>
                    <a:pt x="3496" y="452"/>
                    <a:pt x="3313" y="384"/>
                  </a:cubicBezTo>
                  <a:cubicBezTo>
                    <a:pt x="3241" y="363"/>
                    <a:pt x="3169" y="341"/>
                    <a:pt x="3097" y="333"/>
                  </a:cubicBezTo>
                  <a:lnTo>
                    <a:pt x="3097" y="316"/>
                  </a:lnTo>
                  <a:lnTo>
                    <a:pt x="3097" y="307"/>
                  </a:lnTo>
                  <a:lnTo>
                    <a:pt x="3097" y="286"/>
                  </a:lnTo>
                  <a:cubicBezTo>
                    <a:pt x="3097" y="282"/>
                    <a:pt x="3097" y="278"/>
                    <a:pt x="3097" y="273"/>
                  </a:cubicBezTo>
                  <a:lnTo>
                    <a:pt x="3097" y="261"/>
                  </a:lnTo>
                  <a:cubicBezTo>
                    <a:pt x="3097" y="257"/>
                    <a:pt x="3097" y="248"/>
                    <a:pt x="3093" y="240"/>
                  </a:cubicBezTo>
                  <a:cubicBezTo>
                    <a:pt x="3093" y="231"/>
                    <a:pt x="3088" y="223"/>
                    <a:pt x="3084" y="214"/>
                  </a:cubicBezTo>
                  <a:lnTo>
                    <a:pt x="3084" y="210"/>
                  </a:lnTo>
                  <a:lnTo>
                    <a:pt x="3084" y="201"/>
                  </a:lnTo>
                  <a:lnTo>
                    <a:pt x="3080" y="193"/>
                  </a:lnTo>
                  <a:cubicBezTo>
                    <a:pt x="3072" y="176"/>
                    <a:pt x="3063" y="155"/>
                    <a:pt x="3050" y="142"/>
                  </a:cubicBezTo>
                  <a:cubicBezTo>
                    <a:pt x="3025" y="108"/>
                    <a:pt x="2999" y="83"/>
                    <a:pt x="2965" y="61"/>
                  </a:cubicBezTo>
                  <a:cubicBezTo>
                    <a:pt x="2915" y="21"/>
                    <a:pt x="2851" y="0"/>
                    <a:pt x="2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0" name="Google Shape;2880;p8"/>
            <p:cNvSpPr/>
            <p:nvPr/>
          </p:nvSpPr>
          <p:spPr>
            <a:xfrm>
              <a:off x="6880732" y="-817899"/>
              <a:ext cx="536368" cy="768439"/>
            </a:xfrm>
            <a:custGeom>
              <a:avLst/>
              <a:gdLst/>
              <a:ahLst/>
              <a:cxnLst/>
              <a:rect l="l" t="t" r="r" b="b"/>
              <a:pathLst>
                <a:path w="5956" h="8533" extrusionOk="0">
                  <a:moveTo>
                    <a:pt x="3198" y="4837"/>
                  </a:moveTo>
                  <a:lnTo>
                    <a:pt x="3164" y="4850"/>
                  </a:lnTo>
                  <a:cubicBezTo>
                    <a:pt x="3151" y="4850"/>
                    <a:pt x="3139" y="4862"/>
                    <a:pt x="3143" y="4875"/>
                  </a:cubicBezTo>
                  <a:lnTo>
                    <a:pt x="3130" y="4858"/>
                  </a:lnTo>
                  <a:cubicBezTo>
                    <a:pt x="3130" y="4854"/>
                    <a:pt x="3130" y="4850"/>
                    <a:pt x="3126" y="4845"/>
                  </a:cubicBezTo>
                  <a:cubicBezTo>
                    <a:pt x="3126" y="4841"/>
                    <a:pt x="3126" y="4841"/>
                    <a:pt x="3126" y="4837"/>
                  </a:cubicBezTo>
                  <a:close/>
                  <a:moveTo>
                    <a:pt x="5224" y="0"/>
                  </a:moveTo>
                  <a:cubicBezTo>
                    <a:pt x="5217" y="0"/>
                    <a:pt x="5210" y="3"/>
                    <a:pt x="5204" y="10"/>
                  </a:cubicBezTo>
                  <a:cubicBezTo>
                    <a:pt x="5183" y="48"/>
                    <a:pt x="5158" y="86"/>
                    <a:pt x="5132" y="120"/>
                  </a:cubicBezTo>
                  <a:cubicBezTo>
                    <a:pt x="4941" y="422"/>
                    <a:pt x="4759" y="731"/>
                    <a:pt x="4581" y="1041"/>
                  </a:cubicBezTo>
                  <a:cubicBezTo>
                    <a:pt x="4407" y="1355"/>
                    <a:pt x="4237" y="1669"/>
                    <a:pt x="4076" y="1991"/>
                  </a:cubicBezTo>
                  <a:cubicBezTo>
                    <a:pt x="3915" y="2309"/>
                    <a:pt x="3767" y="2631"/>
                    <a:pt x="3622" y="2962"/>
                  </a:cubicBezTo>
                  <a:cubicBezTo>
                    <a:pt x="3487" y="3280"/>
                    <a:pt x="3351" y="3603"/>
                    <a:pt x="3232" y="3929"/>
                  </a:cubicBezTo>
                  <a:cubicBezTo>
                    <a:pt x="3130" y="4218"/>
                    <a:pt x="3037" y="4531"/>
                    <a:pt x="3075" y="4837"/>
                  </a:cubicBezTo>
                  <a:lnTo>
                    <a:pt x="3054" y="4850"/>
                  </a:lnTo>
                  <a:cubicBezTo>
                    <a:pt x="3037" y="4837"/>
                    <a:pt x="3020" y="4820"/>
                    <a:pt x="3003" y="4807"/>
                  </a:cubicBezTo>
                  <a:cubicBezTo>
                    <a:pt x="2927" y="4752"/>
                    <a:pt x="2842" y="4705"/>
                    <a:pt x="2757" y="4663"/>
                  </a:cubicBezTo>
                  <a:cubicBezTo>
                    <a:pt x="2676" y="4621"/>
                    <a:pt x="2592" y="4587"/>
                    <a:pt x="2503" y="4553"/>
                  </a:cubicBezTo>
                  <a:cubicBezTo>
                    <a:pt x="2324" y="4493"/>
                    <a:pt x="2142" y="4451"/>
                    <a:pt x="1955" y="4430"/>
                  </a:cubicBezTo>
                  <a:cubicBezTo>
                    <a:pt x="1872" y="4422"/>
                    <a:pt x="1788" y="4418"/>
                    <a:pt x="1704" y="4418"/>
                  </a:cubicBezTo>
                  <a:cubicBezTo>
                    <a:pt x="1601" y="4418"/>
                    <a:pt x="1498" y="4424"/>
                    <a:pt x="1396" y="4438"/>
                  </a:cubicBezTo>
                  <a:cubicBezTo>
                    <a:pt x="1200" y="4464"/>
                    <a:pt x="1014" y="4523"/>
                    <a:pt x="840" y="4608"/>
                  </a:cubicBezTo>
                  <a:cubicBezTo>
                    <a:pt x="776" y="4642"/>
                    <a:pt x="713" y="4680"/>
                    <a:pt x="649" y="4722"/>
                  </a:cubicBezTo>
                  <a:cubicBezTo>
                    <a:pt x="649" y="4718"/>
                    <a:pt x="645" y="4714"/>
                    <a:pt x="641" y="4710"/>
                  </a:cubicBezTo>
                  <a:lnTo>
                    <a:pt x="636" y="4705"/>
                  </a:lnTo>
                  <a:cubicBezTo>
                    <a:pt x="628" y="4701"/>
                    <a:pt x="624" y="4697"/>
                    <a:pt x="619" y="4693"/>
                  </a:cubicBezTo>
                  <a:lnTo>
                    <a:pt x="611" y="4684"/>
                  </a:lnTo>
                  <a:lnTo>
                    <a:pt x="598" y="4676"/>
                  </a:lnTo>
                  <a:lnTo>
                    <a:pt x="581" y="4663"/>
                  </a:lnTo>
                  <a:cubicBezTo>
                    <a:pt x="573" y="4659"/>
                    <a:pt x="564" y="4659"/>
                    <a:pt x="560" y="4654"/>
                  </a:cubicBezTo>
                  <a:lnTo>
                    <a:pt x="556" y="4654"/>
                  </a:lnTo>
                  <a:lnTo>
                    <a:pt x="547" y="4650"/>
                  </a:lnTo>
                  <a:lnTo>
                    <a:pt x="539" y="4646"/>
                  </a:lnTo>
                  <a:cubicBezTo>
                    <a:pt x="518" y="4638"/>
                    <a:pt x="496" y="4633"/>
                    <a:pt x="475" y="4633"/>
                  </a:cubicBezTo>
                  <a:cubicBezTo>
                    <a:pt x="456" y="4631"/>
                    <a:pt x="437" y="4630"/>
                    <a:pt x="418" y="4630"/>
                  </a:cubicBezTo>
                  <a:cubicBezTo>
                    <a:pt x="399" y="4630"/>
                    <a:pt x="380" y="4631"/>
                    <a:pt x="361" y="4633"/>
                  </a:cubicBezTo>
                  <a:cubicBezTo>
                    <a:pt x="289" y="4646"/>
                    <a:pt x="221" y="4688"/>
                    <a:pt x="174" y="4744"/>
                  </a:cubicBezTo>
                  <a:cubicBezTo>
                    <a:pt x="127" y="4807"/>
                    <a:pt x="110" y="4884"/>
                    <a:pt x="119" y="4956"/>
                  </a:cubicBezTo>
                  <a:cubicBezTo>
                    <a:pt x="132" y="5032"/>
                    <a:pt x="170" y="5100"/>
                    <a:pt x="229" y="5146"/>
                  </a:cubicBezTo>
                  <a:cubicBezTo>
                    <a:pt x="280" y="5183"/>
                    <a:pt x="343" y="5203"/>
                    <a:pt x="408" y="5203"/>
                  </a:cubicBezTo>
                  <a:cubicBezTo>
                    <a:pt x="419" y="5203"/>
                    <a:pt x="430" y="5203"/>
                    <a:pt x="441" y="5202"/>
                  </a:cubicBezTo>
                  <a:cubicBezTo>
                    <a:pt x="479" y="5197"/>
                    <a:pt x="518" y="5189"/>
                    <a:pt x="551" y="5172"/>
                  </a:cubicBezTo>
                  <a:cubicBezTo>
                    <a:pt x="577" y="5163"/>
                    <a:pt x="598" y="5151"/>
                    <a:pt x="615" y="5138"/>
                  </a:cubicBezTo>
                  <a:lnTo>
                    <a:pt x="619" y="5134"/>
                  </a:lnTo>
                  <a:lnTo>
                    <a:pt x="624" y="5130"/>
                  </a:lnTo>
                  <a:cubicBezTo>
                    <a:pt x="658" y="5104"/>
                    <a:pt x="679" y="5074"/>
                    <a:pt x="696" y="5036"/>
                  </a:cubicBezTo>
                  <a:cubicBezTo>
                    <a:pt x="700" y="5032"/>
                    <a:pt x="704" y="5023"/>
                    <a:pt x="704" y="5019"/>
                  </a:cubicBezTo>
                  <a:cubicBezTo>
                    <a:pt x="717" y="4990"/>
                    <a:pt x="725" y="4960"/>
                    <a:pt x="725" y="4930"/>
                  </a:cubicBezTo>
                  <a:cubicBezTo>
                    <a:pt x="730" y="4896"/>
                    <a:pt x="721" y="4858"/>
                    <a:pt x="708" y="4824"/>
                  </a:cubicBezTo>
                  <a:cubicBezTo>
                    <a:pt x="708" y="4816"/>
                    <a:pt x="708" y="4811"/>
                    <a:pt x="704" y="4807"/>
                  </a:cubicBezTo>
                  <a:cubicBezTo>
                    <a:pt x="704" y="4799"/>
                    <a:pt x="700" y="4794"/>
                    <a:pt x="696" y="4790"/>
                  </a:cubicBezTo>
                  <a:cubicBezTo>
                    <a:pt x="772" y="4731"/>
                    <a:pt x="857" y="4680"/>
                    <a:pt x="942" y="4642"/>
                  </a:cubicBezTo>
                  <a:cubicBezTo>
                    <a:pt x="1116" y="4565"/>
                    <a:pt x="1298" y="4519"/>
                    <a:pt x="1485" y="4502"/>
                  </a:cubicBezTo>
                  <a:cubicBezTo>
                    <a:pt x="1565" y="4492"/>
                    <a:pt x="1646" y="4488"/>
                    <a:pt x="1728" y="4488"/>
                  </a:cubicBezTo>
                  <a:cubicBezTo>
                    <a:pt x="1827" y="4488"/>
                    <a:pt x="1927" y="4494"/>
                    <a:pt x="2028" y="4506"/>
                  </a:cubicBezTo>
                  <a:cubicBezTo>
                    <a:pt x="2206" y="4531"/>
                    <a:pt x="2384" y="4578"/>
                    <a:pt x="2553" y="4642"/>
                  </a:cubicBezTo>
                  <a:cubicBezTo>
                    <a:pt x="2621" y="4667"/>
                    <a:pt x="2689" y="4697"/>
                    <a:pt x="2753" y="4731"/>
                  </a:cubicBezTo>
                  <a:lnTo>
                    <a:pt x="2710" y="4718"/>
                  </a:lnTo>
                  <a:cubicBezTo>
                    <a:pt x="2564" y="4676"/>
                    <a:pt x="2417" y="4654"/>
                    <a:pt x="2268" y="4654"/>
                  </a:cubicBezTo>
                  <a:cubicBezTo>
                    <a:pt x="2192" y="4654"/>
                    <a:pt x="2116" y="4660"/>
                    <a:pt x="2040" y="4671"/>
                  </a:cubicBezTo>
                  <a:cubicBezTo>
                    <a:pt x="1981" y="4680"/>
                    <a:pt x="1921" y="4693"/>
                    <a:pt x="1866" y="4705"/>
                  </a:cubicBezTo>
                  <a:cubicBezTo>
                    <a:pt x="1854" y="4688"/>
                    <a:pt x="1837" y="4676"/>
                    <a:pt x="1820" y="4659"/>
                  </a:cubicBezTo>
                  <a:cubicBezTo>
                    <a:pt x="1782" y="4633"/>
                    <a:pt x="1731" y="4612"/>
                    <a:pt x="1684" y="4608"/>
                  </a:cubicBezTo>
                  <a:lnTo>
                    <a:pt x="1612" y="4608"/>
                  </a:lnTo>
                  <a:cubicBezTo>
                    <a:pt x="1565" y="4612"/>
                    <a:pt x="1519" y="4633"/>
                    <a:pt x="1480" y="4659"/>
                  </a:cubicBezTo>
                  <a:lnTo>
                    <a:pt x="1425" y="4714"/>
                  </a:lnTo>
                  <a:cubicBezTo>
                    <a:pt x="1400" y="4744"/>
                    <a:pt x="1387" y="4777"/>
                    <a:pt x="1379" y="4816"/>
                  </a:cubicBezTo>
                  <a:cubicBezTo>
                    <a:pt x="1366" y="4850"/>
                    <a:pt x="1366" y="4888"/>
                    <a:pt x="1370" y="4922"/>
                  </a:cubicBezTo>
                  <a:cubicBezTo>
                    <a:pt x="1374" y="4956"/>
                    <a:pt x="1387" y="4994"/>
                    <a:pt x="1408" y="5023"/>
                  </a:cubicBezTo>
                  <a:cubicBezTo>
                    <a:pt x="1425" y="5057"/>
                    <a:pt x="1446" y="5087"/>
                    <a:pt x="1480" y="5108"/>
                  </a:cubicBezTo>
                  <a:cubicBezTo>
                    <a:pt x="1519" y="5138"/>
                    <a:pt x="1565" y="5155"/>
                    <a:pt x="1616" y="5159"/>
                  </a:cubicBezTo>
                  <a:lnTo>
                    <a:pt x="1688" y="5159"/>
                  </a:lnTo>
                  <a:cubicBezTo>
                    <a:pt x="1735" y="5155"/>
                    <a:pt x="1782" y="5138"/>
                    <a:pt x="1820" y="5108"/>
                  </a:cubicBezTo>
                  <a:lnTo>
                    <a:pt x="1875" y="5053"/>
                  </a:lnTo>
                  <a:cubicBezTo>
                    <a:pt x="1913" y="4994"/>
                    <a:pt x="1934" y="4917"/>
                    <a:pt x="1926" y="4845"/>
                  </a:cubicBezTo>
                  <a:cubicBezTo>
                    <a:pt x="1921" y="4811"/>
                    <a:pt x="1909" y="4773"/>
                    <a:pt x="1892" y="4744"/>
                  </a:cubicBezTo>
                  <a:cubicBezTo>
                    <a:pt x="2017" y="4715"/>
                    <a:pt x="2144" y="4699"/>
                    <a:pt x="2274" y="4699"/>
                  </a:cubicBezTo>
                  <a:cubicBezTo>
                    <a:pt x="2320" y="4699"/>
                    <a:pt x="2367" y="4701"/>
                    <a:pt x="2413" y="4705"/>
                  </a:cubicBezTo>
                  <a:cubicBezTo>
                    <a:pt x="2520" y="4718"/>
                    <a:pt x="2626" y="4739"/>
                    <a:pt x="2732" y="4773"/>
                  </a:cubicBezTo>
                  <a:cubicBezTo>
                    <a:pt x="2821" y="4799"/>
                    <a:pt x="2905" y="4837"/>
                    <a:pt x="2990" y="4884"/>
                  </a:cubicBezTo>
                  <a:cubicBezTo>
                    <a:pt x="2693" y="4960"/>
                    <a:pt x="2405" y="5074"/>
                    <a:pt x="2142" y="5227"/>
                  </a:cubicBezTo>
                  <a:cubicBezTo>
                    <a:pt x="1871" y="5376"/>
                    <a:pt x="1620" y="5558"/>
                    <a:pt x="1391" y="5770"/>
                  </a:cubicBezTo>
                  <a:cubicBezTo>
                    <a:pt x="1167" y="5978"/>
                    <a:pt x="963" y="6215"/>
                    <a:pt x="789" y="6470"/>
                  </a:cubicBezTo>
                  <a:cubicBezTo>
                    <a:pt x="615" y="6724"/>
                    <a:pt x="475" y="7000"/>
                    <a:pt x="365" y="7288"/>
                  </a:cubicBezTo>
                  <a:cubicBezTo>
                    <a:pt x="310" y="7433"/>
                    <a:pt x="263" y="7581"/>
                    <a:pt x="229" y="7734"/>
                  </a:cubicBezTo>
                  <a:cubicBezTo>
                    <a:pt x="208" y="7806"/>
                    <a:pt x="191" y="7882"/>
                    <a:pt x="182" y="7954"/>
                  </a:cubicBezTo>
                  <a:cubicBezTo>
                    <a:pt x="182" y="7967"/>
                    <a:pt x="182" y="7976"/>
                    <a:pt x="182" y="7984"/>
                  </a:cubicBezTo>
                  <a:cubicBezTo>
                    <a:pt x="161" y="7992"/>
                    <a:pt x="140" y="8005"/>
                    <a:pt x="119" y="8018"/>
                  </a:cubicBezTo>
                  <a:cubicBezTo>
                    <a:pt x="38" y="8082"/>
                    <a:pt x="0" y="8183"/>
                    <a:pt x="13" y="8285"/>
                  </a:cubicBezTo>
                  <a:lnTo>
                    <a:pt x="17" y="8272"/>
                  </a:lnTo>
                  <a:cubicBezTo>
                    <a:pt x="17" y="8272"/>
                    <a:pt x="17" y="8272"/>
                    <a:pt x="17" y="8277"/>
                  </a:cubicBezTo>
                  <a:cubicBezTo>
                    <a:pt x="17" y="8289"/>
                    <a:pt x="17" y="8302"/>
                    <a:pt x="17" y="8315"/>
                  </a:cubicBezTo>
                  <a:cubicBezTo>
                    <a:pt x="13" y="8345"/>
                    <a:pt x="21" y="8370"/>
                    <a:pt x="34" y="8395"/>
                  </a:cubicBezTo>
                  <a:lnTo>
                    <a:pt x="59" y="8446"/>
                  </a:lnTo>
                  <a:lnTo>
                    <a:pt x="102" y="8489"/>
                  </a:lnTo>
                  <a:cubicBezTo>
                    <a:pt x="123" y="8506"/>
                    <a:pt x="153" y="8518"/>
                    <a:pt x="182" y="8527"/>
                  </a:cubicBezTo>
                  <a:cubicBezTo>
                    <a:pt x="194" y="8530"/>
                    <a:pt x="206" y="8533"/>
                    <a:pt x="220" y="8533"/>
                  </a:cubicBezTo>
                  <a:cubicBezTo>
                    <a:pt x="226" y="8533"/>
                    <a:pt x="231" y="8532"/>
                    <a:pt x="238" y="8531"/>
                  </a:cubicBezTo>
                  <a:cubicBezTo>
                    <a:pt x="242" y="8532"/>
                    <a:pt x="247" y="8532"/>
                    <a:pt x="252" y="8532"/>
                  </a:cubicBezTo>
                  <a:cubicBezTo>
                    <a:pt x="274" y="8532"/>
                    <a:pt x="297" y="8525"/>
                    <a:pt x="318" y="8518"/>
                  </a:cubicBezTo>
                  <a:lnTo>
                    <a:pt x="327" y="8514"/>
                  </a:lnTo>
                  <a:lnTo>
                    <a:pt x="335" y="8514"/>
                  </a:lnTo>
                  <a:cubicBezTo>
                    <a:pt x="437" y="8497"/>
                    <a:pt x="522" y="8434"/>
                    <a:pt x="560" y="8340"/>
                  </a:cubicBezTo>
                  <a:cubicBezTo>
                    <a:pt x="573" y="8302"/>
                    <a:pt x="581" y="8260"/>
                    <a:pt x="577" y="8222"/>
                  </a:cubicBezTo>
                  <a:cubicBezTo>
                    <a:pt x="577" y="8222"/>
                    <a:pt x="577" y="8217"/>
                    <a:pt x="577" y="8217"/>
                  </a:cubicBezTo>
                  <a:lnTo>
                    <a:pt x="577" y="8213"/>
                  </a:lnTo>
                  <a:lnTo>
                    <a:pt x="577" y="8149"/>
                  </a:lnTo>
                  <a:cubicBezTo>
                    <a:pt x="577" y="8145"/>
                    <a:pt x="577" y="8141"/>
                    <a:pt x="577" y="8141"/>
                  </a:cubicBezTo>
                  <a:cubicBezTo>
                    <a:pt x="573" y="8099"/>
                    <a:pt x="556" y="8060"/>
                    <a:pt x="530" y="8026"/>
                  </a:cubicBezTo>
                  <a:lnTo>
                    <a:pt x="488" y="7984"/>
                  </a:lnTo>
                  <a:cubicBezTo>
                    <a:pt x="462" y="7963"/>
                    <a:pt x="433" y="7946"/>
                    <a:pt x="403" y="7942"/>
                  </a:cubicBezTo>
                  <a:cubicBezTo>
                    <a:pt x="385" y="7936"/>
                    <a:pt x="365" y="7933"/>
                    <a:pt x="345" y="7933"/>
                  </a:cubicBezTo>
                  <a:cubicBezTo>
                    <a:pt x="333" y="7933"/>
                    <a:pt x="321" y="7934"/>
                    <a:pt x="310" y="7937"/>
                  </a:cubicBezTo>
                  <a:lnTo>
                    <a:pt x="272" y="7942"/>
                  </a:lnTo>
                  <a:cubicBezTo>
                    <a:pt x="272" y="7895"/>
                    <a:pt x="280" y="7848"/>
                    <a:pt x="289" y="7802"/>
                  </a:cubicBezTo>
                  <a:cubicBezTo>
                    <a:pt x="301" y="7730"/>
                    <a:pt x="318" y="7653"/>
                    <a:pt x="339" y="7581"/>
                  </a:cubicBezTo>
                  <a:cubicBezTo>
                    <a:pt x="373" y="7437"/>
                    <a:pt x="424" y="7297"/>
                    <a:pt x="479" y="7157"/>
                  </a:cubicBezTo>
                  <a:cubicBezTo>
                    <a:pt x="594" y="6877"/>
                    <a:pt x="738" y="6614"/>
                    <a:pt x="916" y="6372"/>
                  </a:cubicBezTo>
                  <a:cubicBezTo>
                    <a:pt x="1094" y="6126"/>
                    <a:pt x="1298" y="5901"/>
                    <a:pt x="1523" y="5706"/>
                  </a:cubicBezTo>
                  <a:cubicBezTo>
                    <a:pt x="1752" y="5507"/>
                    <a:pt x="2002" y="5333"/>
                    <a:pt x="2269" y="5193"/>
                  </a:cubicBezTo>
                  <a:cubicBezTo>
                    <a:pt x="2494" y="5079"/>
                    <a:pt x="2732" y="4981"/>
                    <a:pt x="2978" y="4913"/>
                  </a:cubicBezTo>
                  <a:lnTo>
                    <a:pt x="2978" y="4913"/>
                  </a:lnTo>
                  <a:cubicBezTo>
                    <a:pt x="2872" y="5002"/>
                    <a:pt x="2774" y="5096"/>
                    <a:pt x="2685" y="5197"/>
                  </a:cubicBezTo>
                  <a:cubicBezTo>
                    <a:pt x="2358" y="5562"/>
                    <a:pt x="2125" y="6003"/>
                    <a:pt x="2015" y="6487"/>
                  </a:cubicBezTo>
                  <a:cubicBezTo>
                    <a:pt x="1994" y="6563"/>
                    <a:pt x="1977" y="6644"/>
                    <a:pt x="1964" y="6724"/>
                  </a:cubicBezTo>
                  <a:cubicBezTo>
                    <a:pt x="1960" y="6767"/>
                    <a:pt x="1955" y="6805"/>
                    <a:pt x="1947" y="6843"/>
                  </a:cubicBezTo>
                  <a:cubicBezTo>
                    <a:pt x="1947" y="6864"/>
                    <a:pt x="1943" y="6885"/>
                    <a:pt x="1938" y="6907"/>
                  </a:cubicBezTo>
                  <a:cubicBezTo>
                    <a:pt x="1934" y="6924"/>
                    <a:pt x="1930" y="6941"/>
                    <a:pt x="1930" y="6958"/>
                  </a:cubicBezTo>
                  <a:cubicBezTo>
                    <a:pt x="1896" y="6979"/>
                    <a:pt x="1866" y="7004"/>
                    <a:pt x="1845" y="7034"/>
                  </a:cubicBezTo>
                  <a:cubicBezTo>
                    <a:pt x="1794" y="7102"/>
                    <a:pt x="1773" y="7182"/>
                    <a:pt x="1782" y="7263"/>
                  </a:cubicBezTo>
                  <a:cubicBezTo>
                    <a:pt x="1805" y="7419"/>
                    <a:pt x="1940" y="7533"/>
                    <a:pt x="2094" y="7533"/>
                  </a:cubicBezTo>
                  <a:cubicBezTo>
                    <a:pt x="2107" y="7533"/>
                    <a:pt x="2120" y="7532"/>
                    <a:pt x="2134" y="7530"/>
                  </a:cubicBezTo>
                  <a:cubicBezTo>
                    <a:pt x="2303" y="7505"/>
                    <a:pt x="2418" y="7348"/>
                    <a:pt x="2397" y="7178"/>
                  </a:cubicBezTo>
                  <a:cubicBezTo>
                    <a:pt x="2384" y="7098"/>
                    <a:pt x="2341" y="7025"/>
                    <a:pt x="2278" y="6975"/>
                  </a:cubicBezTo>
                  <a:cubicBezTo>
                    <a:pt x="2231" y="6941"/>
                    <a:pt x="2176" y="6919"/>
                    <a:pt x="2121" y="6915"/>
                  </a:cubicBezTo>
                  <a:cubicBezTo>
                    <a:pt x="2125" y="6902"/>
                    <a:pt x="2125" y="6885"/>
                    <a:pt x="2117" y="6877"/>
                  </a:cubicBezTo>
                  <a:cubicBezTo>
                    <a:pt x="2107" y="6865"/>
                    <a:pt x="2094" y="6858"/>
                    <a:pt x="2082" y="6858"/>
                  </a:cubicBezTo>
                  <a:cubicBezTo>
                    <a:pt x="2073" y="6858"/>
                    <a:pt x="2064" y="6861"/>
                    <a:pt x="2057" y="6869"/>
                  </a:cubicBezTo>
                  <a:lnTo>
                    <a:pt x="1998" y="6902"/>
                  </a:lnTo>
                  <a:cubicBezTo>
                    <a:pt x="1998" y="6881"/>
                    <a:pt x="1998" y="6860"/>
                    <a:pt x="1998" y="6839"/>
                  </a:cubicBezTo>
                  <a:cubicBezTo>
                    <a:pt x="2002" y="6796"/>
                    <a:pt x="2006" y="6750"/>
                    <a:pt x="2015" y="6707"/>
                  </a:cubicBezTo>
                  <a:cubicBezTo>
                    <a:pt x="2028" y="6618"/>
                    <a:pt x="2044" y="6529"/>
                    <a:pt x="2066" y="6440"/>
                  </a:cubicBezTo>
                  <a:cubicBezTo>
                    <a:pt x="2218" y="5838"/>
                    <a:pt x="2566" y="5303"/>
                    <a:pt x="3050" y="4913"/>
                  </a:cubicBezTo>
                  <a:cubicBezTo>
                    <a:pt x="3096" y="4922"/>
                    <a:pt x="3113" y="4998"/>
                    <a:pt x="3118" y="5036"/>
                  </a:cubicBezTo>
                  <a:cubicBezTo>
                    <a:pt x="3126" y="5100"/>
                    <a:pt x="3130" y="5163"/>
                    <a:pt x="3135" y="5227"/>
                  </a:cubicBezTo>
                  <a:cubicBezTo>
                    <a:pt x="3147" y="5452"/>
                    <a:pt x="3135" y="5677"/>
                    <a:pt x="3092" y="5901"/>
                  </a:cubicBezTo>
                  <a:cubicBezTo>
                    <a:pt x="3071" y="6012"/>
                    <a:pt x="3045" y="6122"/>
                    <a:pt x="3007" y="6232"/>
                  </a:cubicBezTo>
                  <a:cubicBezTo>
                    <a:pt x="2999" y="6262"/>
                    <a:pt x="2990" y="6287"/>
                    <a:pt x="2978" y="6317"/>
                  </a:cubicBezTo>
                  <a:cubicBezTo>
                    <a:pt x="2961" y="6309"/>
                    <a:pt x="2944" y="6304"/>
                    <a:pt x="2927" y="6304"/>
                  </a:cubicBezTo>
                  <a:lnTo>
                    <a:pt x="2884" y="6304"/>
                  </a:lnTo>
                  <a:cubicBezTo>
                    <a:pt x="2855" y="6309"/>
                    <a:pt x="2825" y="6317"/>
                    <a:pt x="2804" y="6334"/>
                  </a:cubicBezTo>
                  <a:lnTo>
                    <a:pt x="2770" y="6368"/>
                  </a:lnTo>
                  <a:cubicBezTo>
                    <a:pt x="2744" y="6406"/>
                    <a:pt x="2736" y="6449"/>
                    <a:pt x="2740" y="6495"/>
                  </a:cubicBezTo>
                  <a:cubicBezTo>
                    <a:pt x="2740" y="6516"/>
                    <a:pt x="2749" y="6538"/>
                    <a:pt x="2761" y="6555"/>
                  </a:cubicBezTo>
                  <a:cubicBezTo>
                    <a:pt x="2770" y="6576"/>
                    <a:pt x="2787" y="6593"/>
                    <a:pt x="2804" y="6606"/>
                  </a:cubicBezTo>
                  <a:lnTo>
                    <a:pt x="2825" y="6623"/>
                  </a:lnTo>
                  <a:lnTo>
                    <a:pt x="2833" y="6627"/>
                  </a:lnTo>
                  <a:cubicBezTo>
                    <a:pt x="2838" y="6631"/>
                    <a:pt x="2846" y="6631"/>
                    <a:pt x="2855" y="6635"/>
                  </a:cubicBezTo>
                  <a:cubicBezTo>
                    <a:pt x="2872" y="6648"/>
                    <a:pt x="2893" y="6656"/>
                    <a:pt x="2914" y="6656"/>
                  </a:cubicBezTo>
                  <a:cubicBezTo>
                    <a:pt x="2922" y="6658"/>
                    <a:pt x="2929" y="6658"/>
                    <a:pt x="2937" y="6658"/>
                  </a:cubicBezTo>
                  <a:cubicBezTo>
                    <a:pt x="2987" y="6658"/>
                    <a:pt x="3033" y="6633"/>
                    <a:pt x="3067" y="6593"/>
                  </a:cubicBezTo>
                  <a:cubicBezTo>
                    <a:pt x="3075" y="6584"/>
                    <a:pt x="3084" y="6572"/>
                    <a:pt x="3088" y="6555"/>
                  </a:cubicBezTo>
                  <a:cubicBezTo>
                    <a:pt x="3092" y="6542"/>
                    <a:pt x="3096" y="6529"/>
                    <a:pt x="3101" y="6516"/>
                  </a:cubicBezTo>
                  <a:cubicBezTo>
                    <a:pt x="3101" y="6499"/>
                    <a:pt x="3101" y="6487"/>
                    <a:pt x="3101" y="6474"/>
                  </a:cubicBezTo>
                  <a:lnTo>
                    <a:pt x="3088" y="6432"/>
                  </a:lnTo>
                  <a:cubicBezTo>
                    <a:pt x="3075" y="6402"/>
                    <a:pt x="3054" y="6376"/>
                    <a:pt x="3033" y="6360"/>
                  </a:cubicBezTo>
                  <a:lnTo>
                    <a:pt x="3024" y="6355"/>
                  </a:lnTo>
                  <a:lnTo>
                    <a:pt x="3016" y="6347"/>
                  </a:lnTo>
                  <a:cubicBezTo>
                    <a:pt x="3033" y="6296"/>
                    <a:pt x="3050" y="6245"/>
                    <a:pt x="3067" y="6194"/>
                  </a:cubicBezTo>
                  <a:cubicBezTo>
                    <a:pt x="3135" y="5965"/>
                    <a:pt x="3173" y="5728"/>
                    <a:pt x="3181" y="5490"/>
                  </a:cubicBezTo>
                  <a:cubicBezTo>
                    <a:pt x="3185" y="5371"/>
                    <a:pt x="3181" y="5253"/>
                    <a:pt x="3168" y="5134"/>
                  </a:cubicBezTo>
                  <a:cubicBezTo>
                    <a:pt x="3168" y="5079"/>
                    <a:pt x="3156" y="5019"/>
                    <a:pt x="3143" y="4964"/>
                  </a:cubicBezTo>
                  <a:lnTo>
                    <a:pt x="3143" y="4964"/>
                  </a:lnTo>
                  <a:cubicBezTo>
                    <a:pt x="3232" y="5104"/>
                    <a:pt x="3313" y="5257"/>
                    <a:pt x="3381" y="5409"/>
                  </a:cubicBezTo>
                  <a:cubicBezTo>
                    <a:pt x="3453" y="5575"/>
                    <a:pt x="3504" y="5749"/>
                    <a:pt x="3546" y="5923"/>
                  </a:cubicBezTo>
                  <a:cubicBezTo>
                    <a:pt x="3622" y="6275"/>
                    <a:pt x="3631" y="6639"/>
                    <a:pt x="3571" y="6992"/>
                  </a:cubicBezTo>
                  <a:cubicBezTo>
                    <a:pt x="3559" y="7081"/>
                    <a:pt x="3537" y="7170"/>
                    <a:pt x="3516" y="7254"/>
                  </a:cubicBezTo>
                  <a:cubicBezTo>
                    <a:pt x="3504" y="7297"/>
                    <a:pt x="3487" y="7339"/>
                    <a:pt x="3474" y="7382"/>
                  </a:cubicBezTo>
                  <a:cubicBezTo>
                    <a:pt x="3470" y="7394"/>
                    <a:pt x="3465" y="7411"/>
                    <a:pt x="3461" y="7424"/>
                  </a:cubicBezTo>
                  <a:cubicBezTo>
                    <a:pt x="3431" y="7424"/>
                    <a:pt x="3406" y="7433"/>
                    <a:pt x="3376" y="7441"/>
                  </a:cubicBezTo>
                  <a:cubicBezTo>
                    <a:pt x="3368" y="7445"/>
                    <a:pt x="3359" y="7454"/>
                    <a:pt x="3351" y="7458"/>
                  </a:cubicBezTo>
                  <a:lnTo>
                    <a:pt x="3321" y="7467"/>
                  </a:lnTo>
                  <a:cubicBezTo>
                    <a:pt x="3232" y="7505"/>
                    <a:pt x="3168" y="7590"/>
                    <a:pt x="3156" y="7683"/>
                  </a:cubicBezTo>
                  <a:cubicBezTo>
                    <a:pt x="3135" y="7853"/>
                    <a:pt x="3270" y="7989"/>
                    <a:pt x="3424" y="7989"/>
                  </a:cubicBezTo>
                  <a:cubicBezTo>
                    <a:pt x="3459" y="7989"/>
                    <a:pt x="3494" y="7982"/>
                    <a:pt x="3529" y="7967"/>
                  </a:cubicBezTo>
                  <a:cubicBezTo>
                    <a:pt x="3571" y="7950"/>
                    <a:pt x="3610" y="7920"/>
                    <a:pt x="3639" y="7882"/>
                  </a:cubicBezTo>
                  <a:cubicBezTo>
                    <a:pt x="3669" y="7844"/>
                    <a:pt x="3686" y="7797"/>
                    <a:pt x="3694" y="7751"/>
                  </a:cubicBezTo>
                  <a:lnTo>
                    <a:pt x="3694" y="7721"/>
                  </a:lnTo>
                  <a:lnTo>
                    <a:pt x="3699" y="7687"/>
                  </a:lnTo>
                  <a:cubicBezTo>
                    <a:pt x="3711" y="7607"/>
                    <a:pt x="3677" y="7526"/>
                    <a:pt x="3610" y="7475"/>
                  </a:cubicBezTo>
                  <a:cubicBezTo>
                    <a:pt x="3588" y="7458"/>
                    <a:pt x="3567" y="7445"/>
                    <a:pt x="3546" y="7437"/>
                  </a:cubicBezTo>
                  <a:cubicBezTo>
                    <a:pt x="3593" y="7276"/>
                    <a:pt x="3627" y="7110"/>
                    <a:pt x="3644" y="6941"/>
                  </a:cubicBezTo>
                  <a:cubicBezTo>
                    <a:pt x="3665" y="6758"/>
                    <a:pt x="3669" y="6572"/>
                    <a:pt x="3656" y="6389"/>
                  </a:cubicBezTo>
                  <a:cubicBezTo>
                    <a:pt x="3644" y="6207"/>
                    <a:pt x="3618" y="6029"/>
                    <a:pt x="3576" y="5851"/>
                  </a:cubicBezTo>
                  <a:cubicBezTo>
                    <a:pt x="3529" y="5672"/>
                    <a:pt x="3470" y="5499"/>
                    <a:pt x="3393" y="5329"/>
                  </a:cubicBezTo>
                  <a:cubicBezTo>
                    <a:pt x="3321" y="5176"/>
                    <a:pt x="3236" y="5032"/>
                    <a:pt x="3143" y="4892"/>
                  </a:cubicBezTo>
                  <a:lnTo>
                    <a:pt x="3143" y="4892"/>
                  </a:lnTo>
                  <a:cubicBezTo>
                    <a:pt x="3143" y="4892"/>
                    <a:pt x="3147" y="4896"/>
                    <a:pt x="3151" y="4896"/>
                  </a:cubicBezTo>
                  <a:cubicBezTo>
                    <a:pt x="3177" y="4896"/>
                    <a:pt x="3198" y="4900"/>
                    <a:pt x="3224" y="4909"/>
                  </a:cubicBezTo>
                  <a:cubicBezTo>
                    <a:pt x="3249" y="4913"/>
                    <a:pt x="3270" y="4917"/>
                    <a:pt x="3296" y="4922"/>
                  </a:cubicBezTo>
                  <a:cubicBezTo>
                    <a:pt x="3342" y="4930"/>
                    <a:pt x="3389" y="4943"/>
                    <a:pt x="3431" y="4956"/>
                  </a:cubicBezTo>
                  <a:cubicBezTo>
                    <a:pt x="3525" y="4981"/>
                    <a:pt x="3618" y="5015"/>
                    <a:pt x="3703" y="5057"/>
                  </a:cubicBezTo>
                  <a:cubicBezTo>
                    <a:pt x="4008" y="5210"/>
                    <a:pt x="4246" y="5456"/>
                    <a:pt x="4428" y="5740"/>
                  </a:cubicBezTo>
                  <a:cubicBezTo>
                    <a:pt x="4513" y="5872"/>
                    <a:pt x="4589" y="6007"/>
                    <a:pt x="4653" y="6152"/>
                  </a:cubicBezTo>
                  <a:cubicBezTo>
                    <a:pt x="4644" y="6156"/>
                    <a:pt x="4636" y="6156"/>
                    <a:pt x="4628" y="6160"/>
                  </a:cubicBezTo>
                  <a:cubicBezTo>
                    <a:pt x="4581" y="6169"/>
                    <a:pt x="4534" y="6186"/>
                    <a:pt x="4500" y="6220"/>
                  </a:cubicBezTo>
                  <a:lnTo>
                    <a:pt x="4432" y="6287"/>
                  </a:lnTo>
                  <a:lnTo>
                    <a:pt x="4415" y="6309"/>
                  </a:lnTo>
                  <a:lnTo>
                    <a:pt x="4411" y="6313"/>
                  </a:lnTo>
                  <a:lnTo>
                    <a:pt x="4411" y="6317"/>
                  </a:lnTo>
                  <a:lnTo>
                    <a:pt x="4365" y="6402"/>
                  </a:lnTo>
                  <a:cubicBezTo>
                    <a:pt x="4343" y="6444"/>
                    <a:pt x="4335" y="6491"/>
                    <a:pt x="4339" y="6538"/>
                  </a:cubicBezTo>
                  <a:lnTo>
                    <a:pt x="4339" y="6559"/>
                  </a:lnTo>
                  <a:lnTo>
                    <a:pt x="4339" y="6593"/>
                  </a:lnTo>
                  <a:cubicBezTo>
                    <a:pt x="4343" y="6627"/>
                    <a:pt x="4352" y="6656"/>
                    <a:pt x="4365" y="6686"/>
                  </a:cubicBezTo>
                  <a:cubicBezTo>
                    <a:pt x="4411" y="6801"/>
                    <a:pt x="4517" y="6881"/>
                    <a:pt x="4636" y="6894"/>
                  </a:cubicBezTo>
                  <a:cubicBezTo>
                    <a:pt x="4647" y="6895"/>
                    <a:pt x="4659" y="6895"/>
                    <a:pt x="4670" y="6895"/>
                  </a:cubicBezTo>
                  <a:cubicBezTo>
                    <a:pt x="4726" y="6895"/>
                    <a:pt x="4782" y="6886"/>
                    <a:pt x="4835" y="6869"/>
                  </a:cubicBezTo>
                  <a:lnTo>
                    <a:pt x="4916" y="6822"/>
                  </a:lnTo>
                  <a:cubicBezTo>
                    <a:pt x="4941" y="6801"/>
                    <a:pt x="4967" y="6775"/>
                    <a:pt x="4988" y="6746"/>
                  </a:cubicBezTo>
                  <a:lnTo>
                    <a:pt x="5005" y="6724"/>
                  </a:lnTo>
                  <a:cubicBezTo>
                    <a:pt x="5039" y="6686"/>
                    <a:pt x="5056" y="6639"/>
                    <a:pt x="5064" y="6593"/>
                  </a:cubicBezTo>
                  <a:cubicBezTo>
                    <a:pt x="5077" y="6563"/>
                    <a:pt x="5081" y="6533"/>
                    <a:pt x="5077" y="6504"/>
                  </a:cubicBezTo>
                  <a:cubicBezTo>
                    <a:pt x="5081" y="6457"/>
                    <a:pt x="5073" y="6410"/>
                    <a:pt x="5052" y="6368"/>
                  </a:cubicBezTo>
                  <a:lnTo>
                    <a:pt x="5005" y="6283"/>
                  </a:lnTo>
                  <a:cubicBezTo>
                    <a:pt x="4967" y="6232"/>
                    <a:pt x="4912" y="6194"/>
                    <a:pt x="4852" y="6169"/>
                  </a:cubicBezTo>
                  <a:cubicBezTo>
                    <a:pt x="4818" y="6156"/>
                    <a:pt x="4780" y="6147"/>
                    <a:pt x="4746" y="6143"/>
                  </a:cubicBezTo>
                  <a:cubicBezTo>
                    <a:pt x="4738" y="6126"/>
                    <a:pt x="4729" y="6109"/>
                    <a:pt x="4721" y="6092"/>
                  </a:cubicBezTo>
                  <a:cubicBezTo>
                    <a:pt x="4577" y="5770"/>
                    <a:pt x="4369" y="5477"/>
                    <a:pt x="4110" y="5240"/>
                  </a:cubicBezTo>
                  <a:cubicBezTo>
                    <a:pt x="3979" y="5125"/>
                    <a:pt x="3834" y="5032"/>
                    <a:pt x="3673" y="4964"/>
                  </a:cubicBezTo>
                  <a:cubicBezTo>
                    <a:pt x="3593" y="4930"/>
                    <a:pt x="3508" y="4900"/>
                    <a:pt x="3419" y="4884"/>
                  </a:cubicBezTo>
                  <a:cubicBezTo>
                    <a:pt x="3376" y="4871"/>
                    <a:pt x="3334" y="4867"/>
                    <a:pt x="3291" y="4858"/>
                  </a:cubicBezTo>
                  <a:lnTo>
                    <a:pt x="3270" y="4858"/>
                  </a:lnTo>
                  <a:lnTo>
                    <a:pt x="3308" y="4845"/>
                  </a:lnTo>
                  <a:cubicBezTo>
                    <a:pt x="3474" y="4854"/>
                    <a:pt x="3635" y="4867"/>
                    <a:pt x="3796" y="4888"/>
                  </a:cubicBezTo>
                  <a:cubicBezTo>
                    <a:pt x="3902" y="4905"/>
                    <a:pt x="4004" y="4922"/>
                    <a:pt x="4106" y="4943"/>
                  </a:cubicBezTo>
                  <a:cubicBezTo>
                    <a:pt x="4208" y="4960"/>
                    <a:pt x="4305" y="4990"/>
                    <a:pt x="4403" y="5028"/>
                  </a:cubicBezTo>
                  <a:cubicBezTo>
                    <a:pt x="4496" y="5070"/>
                    <a:pt x="4581" y="5130"/>
                    <a:pt x="4649" y="5210"/>
                  </a:cubicBezTo>
                  <a:cubicBezTo>
                    <a:pt x="4721" y="5291"/>
                    <a:pt x="4784" y="5380"/>
                    <a:pt x="4844" y="5473"/>
                  </a:cubicBezTo>
                  <a:cubicBezTo>
                    <a:pt x="4967" y="5660"/>
                    <a:pt x="5090" y="5846"/>
                    <a:pt x="5204" y="6037"/>
                  </a:cubicBezTo>
                  <a:cubicBezTo>
                    <a:pt x="5255" y="6114"/>
                    <a:pt x="5302" y="6194"/>
                    <a:pt x="5349" y="6275"/>
                  </a:cubicBezTo>
                  <a:cubicBezTo>
                    <a:pt x="5298" y="6347"/>
                    <a:pt x="5285" y="6440"/>
                    <a:pt x="5319" y="6525"/>
                  </a:cubicBezTo>
                  <a:cubicBezTo>
                    <a:pt x="5323" y="6563"/>
                    <a:pt x="5340" y="6601"/>
                    <a:pt x="5366" y="6631"/>
                  </a:cubicBezTo>
                  <a:cubicBezTo>
                    <a:pt x="5417" y="6697"/>
                    <a:pt x="5490" y="6728"/>
                    <a:pt x="5562" y="6728"/>
                  </a:cubicBezTo>
                  <a:cubicBezTo>
                    <a:pt x="5658" y="6728"/>
                    <a:pt x="5753" y="6673"/>
                    <a:pt x="5794" y="6572"/>
                  </a:cubicBezTo>
                  <a:cubicBezTo>
                    <a:pt x="5807" y="6538"/>
                    <a:pt x="5815" y="6499"/>
                    <a:pt x="5811" y="6457"/>
                  </a:cubicBezTo>
                  <a:cubicBezTo>
                    <a:pt x="5815" y="6415"/>
                    <a:pt x="5811" y="6372"/>
                    <a:pt x="5794" y="6330"/>
                  </a:cubicBezTo>
                  <a:cubicBezTo>
                    <a:pt x="5777" y="6287"/>
                    <a:pt x="5747" y="6253"/>
                    <a:pt x="5713" y="6224"/>
                  </a:cubicBezTo>
                  <a:cubicBezTo>
                    <a:pt x="5660" y="6189"/>
                    <a:pt x="5603" y="6172"/>
                    <a:pt x="5543" y="6172"/>
                  </a:cubicBezTo>
                  <a:cubicBezTo>
                    <a:pt x="5536" y="6172"/>
                    <a:pt x="5529" y="6172"/>
                    <a:pt x="5522" y="6173"/>
                  </a:cubicBezTo>
                  <a:cubicBezTo>
                    <a:pt x="5480" y="6181"/>
                    <a:pt x="5446" y="6194"/>
                    <a:pt x="5412" y="6215"/>
                  </a:cubicBezTo>
                  <a:cubicBezTo>
                    <a:pt x="5366" y="6135"/>
                    <a:pt x="5319" y="6058"/>
                    <a:pt x="5268" y="5978"/>
                  </a:cubicBezTo>
                  <a:cubicBezTo>
                    <a:pt x="5145" y="5778"/>
                    <a:pt x="5022" y="5583"/>
                    <a:pt x="4890" y="5392"/>
                  </a:cubicBezTo>
                  <a:cubicBezTo>
                    <a:pt x="4827" y="5295"/>
                    <a:pt x="4759" y="5210"/>
                    <a:pt x="4683" y="5125"/>
                  </a:cubicBezTo>
                  <a:cubicBezTo>
                    <a:pt x="4602" y="5045"/>
                    <a:pt x="4505" y="4981"/>
                    <a:pt x="4394" y="4943"/>
                  </a:cubicBezTo>
                  <a:cubicBezTo>
                    <a:pt x="4288" y="4905"/>
                    <a:pt x="4182" y="4879"/>
                    <a:pt x="4072" y="4862"/>
                  </a:cubicBezTo>
                  <a:cubicBezTo>
                    <a:pt x="3966" y="4841"/>
                    <a:pt x="3860" y="4824"/>
                    <a:pt x="3754" y="4816"/>
                  </a:cubicBezTo>
                  <a:cubicBezTo>
                    <a:pt x="3665" y="4807"/>
                    <a:pt x="3571" y="4799"/>
                    <a:pt x="3482" y="4794"/>
                  </a:cubicBezTo>
                  <a:cubicBezTo>
                    <a:pt x="3567" y="4773"/>
                    <a:pt x="3652" y="4752"/>
                    <a:pt x="3737" y="4735"/>
                  </a:cubicBezTo>
                  <a:cubicBezTo>
                    <a:pt x="3911" y="4701"/>
                    <a:pt x="4085" y="4680"/>
                    <a:pt x="4263" y="4671"/>
                  </a:cubicBezTo>
                  <a:cubicBezTo>
                    <a:pt x="4293" y="4670"/>
                    <a:pt x="4322" y="4669"/>
                    <a:pt x="4352" y="4669"/>
                  </a:cubicBezTo>
                  <a:cubicBezTo>
                    <a:pt x="4496" y="4669"/>
                    <a:pt x="4640" y="4686"/>
                    <a:pt x="4784" y="4714"/>
                  </a:cubicBezTo>
                  <a:cubicBezTo>
                    <a:pt x="4958" y="4748"/>
                    <a:pt x="5124" y="4811"/>
                    <a:pt x="5281" y="4892"/>
                  </a:cubicBezTo>
                  <a:cubicBezTo>
                    <a:pt x="5357" y="4934"/>
                    <a:pt x="5429" y="4985"/>
                    <a:pt x="5497" y="5036"/>
                  </a:cubicBezTo>
                  <a:cubicBezTo>
                    <a:pt x="5514" y="5049"/>
                    <a:pt x="5527" y="5062"/>
                    <a:pt x="5544" y="5074"/>
                  </a:cubicBezTo>
                  <a:cubicBezTo>
                    <a:pt x="5535" y="5104"/>
                    <a:pt x="5535" y="5130"/>
                    <a:pt x="5535" y="5159"/>
                  </a:cubicBezTo>
                  <a:cubicBezTo>
                    <a:pt x="5539" y="5185"/>
                    <a:pt x="5548" y="5210"/>
                    <a:pt x="5565" y="5231"/>
                  </a:cubicBezTo>
                  <a:cubicBezTo>
                    <a:pt x="5573" y="5257"/>
                    <a:pt x="5595" y="5278"/>
                    <a:pt x="5616" y="5291"/>
                  </a:cubicBezTo>
                  <a:cubicBezTo>
                    <a:pt x="5645" y="5312"/>
                    <a:pt x="5679" y="5329"/>
                    <a:pt x="5713" y="5333"/>
                  </a:cubicBezTo>
                  <a:lnTo>
                    <a:pt x="5768" y="5333"/>
                  </a:lnTo>
                  <a:cubicBezTo>
                    <a:pt x="5841" y="5320"/>
                    <a:pt x="5900" y="5274"/>
                    <a:pt x="5925" y="5206"/>
                  </a:cubicBezTo>
                  <a:lnTo>
                    <a:pt x="5934" y="5180"/>
                  </a:lnTo>
                  <a:cubicBezTo>
                    <a:pt x="5934" y="5176"/>
                    <a:pt x="5934" y="5172"/>
                    <a:pt x="5938" y="5163"/>
                  </a:cubicBezTo>
                  <a:cubicBezTo>
                    <a:pt x="5942" y="5159"/>
                    <a:pt x="5938" y="5159"/>
                    <a:pt x="5938" y="5159"/>
                  </a:cubicBezTo>
                  <a:lnTo>
                    <a:pt x="5938" y="5155"/>
                  </a:lnTo>
                  <a:cubicBezTo>
                    <a:pt x="5951" y="5134"/>
                    <a:pt x="5955" y="5108"/>
                    <a:pt x="5951" y="5087"/>
                  </a:cubicBezTo>
                  <a:cubicBezTo>
                    <a:pt x="5951" y="5079"/>
                    <a:pt x="5951" y="5070"/>
                    <a:pt x="5951" y="5062"/>
                  </a:cubicBezTo>
                  <a:cubicBezTo>
                    <a:pt x="5947" y="5028"/>
                    <a:pt x="5934" y="4998"/>
                    <a:pt x="5917" y="4973"/>
                  </a:cubicBezTo>
                  <a:lnTo>
                    <a:pt x="5883" y="4939"/>
                  </a:lnTo>
                  <a:cubicBezTo>
                    <a:pt x="5862" y="4922"/>
                    <a:pt x="5841" y="4913"/>
                    <a:pt x="5815" y="4909"/>
                  </a:cubicBezTo>
                  <a:cubicBezTo>
                    <a:pt x="5803" y="4904"/>
                    <a:pt x="5789" y="4902"/>
                    <a:pt x="5774" y="4902"/>
                  </a:cubicBezTo>
                  <a:cubicBezTo>
                    <a:pt x="5764" y="4902"/>
                    <a:pt x="5754" y="4903"/>
                    <a:pt x="5743" y="4905"/>
                  </a:cubicBezTo>
                  <a:cubicBezTo>
                    <a:pt x="5730" y="4905"/>
                    <a:pt x="5713" y="4909"/>
                    <a:pt x="5696" y="4917"/>
                  </a:cubicBezTo>
                  <a:lnTo>
                    <a:pt x="5658" y="4939"/>
                  </a:lnTo>
                  <a:lnTo>
                    <a:pt x="5654" y="4939"/>
                  </a:lnTo>
                  <a:lnTo>
                    <a:pt x="5650" y="4943"/>
                  </a:lnTo>
                  <a:lnTo>
                    <a:pt x="5637" y="4951"/>
                  </a:lnTo>
                  <a:lnTo>
                    <a:pt x="5612" y="4968"/>
                  </a:lnTo>
                  <a:cubicBezTo>
                    <a:pt x="5599" y="4977"/>
                    <a:pt x="5590" y="4985"/>
                    <a:pt x="5582" y="4998"/>
                  </a:cubicBezTo>
                  <a:cubicBezTo>
                    <a:pt x="5480" y="4913"/>
                    <a:pt x="5374" y="4845"/>
                    <a:pt x="5259" y="4786"/>
                  </a:cubicBezTo>
                  <a:cubicBezTo>
                    <a:pt x="5094" y="4705"/>
                    <a:pt x="4916" y="4646"/>
                    <a:pt x="4734" y="4616"/>
                  </a:cubicBezTo>
                  <a:cubicBezTo>
                    <a:pt x="4609" y="4596"/>
                    <a:pt x="4482" y="4585"/>
                    <a:pt x="4355" y="4585"/>
                  </a:cubicBezTo>
                  <a:cubicBezTo>
                    <a:pt x="4300" y="4585"/>
                    <a:pt x="4245" y="4587"/>
                    <a:pt x="4191" y="4591"/>
                  </a:cubicBezTo>
                  <a:cubicBezTo>
                    <a:pt x="4013" y="4604"/>
                    <a:pt x="3834" y="4638"/>
                    <a:pt x="3660" y="4684"/>
                  </a:cubicBezTo>
                  <a:cubicBezTo>
                    <a:pt x="3546" y="4714"/>
                    <a:pt x="3436" y="4752"/>
                    <a:pt x="3325" y="4790"/>
                  </a:cubicBezTo>
                  <a:cubicBezTo>
                    <a:pt x="3253" y="4790"/>
                    <a:pt x="3181" y="4794"/>
                    <a:pt x="3109" y="4799"/>
                  </a:cubicBezTo>
                  <a:lnTo>
                    <a:pt x="3109" y="4714"/>
                  </a:lnTo>
                  <a:cubicBezTo>
                    <a:pt x="3109" y="4404"/>
                    <a:pt x="3211" y="4103"/>
                    <a:pt x="3321" y="3819"/>
                  </a:cubicBezTo>
                  <a:cubicBezTo>
                    <a:pt x="3448" y="3488"/>
                    <a:pt x="3584" y="3166"/>
                    <a:pt x="3724" y="2843"/>
                  </a:cubicBezTo>
                  <a:cubicBezTo>
                    <a:pt x="3868" y="2521"/>
                    <a:pt x="4021" y="2199"/>
                    <a:pt x="4182" y="1885"/>
                  </a:cubicBezTo>
                  <a:cubicBezTo>
                    <a:pt x="4343" y="1571"/>
                    <a:pt x="4513" y="1257"/>
                    <a:pt x="4691" y="948"/>
                  </a:cubicBezTo>
                  <a:cubicBezTo>
                    <a:pt x="4865" y="642"/>
                    <a:pt x="5052" y="341"/>
                    <a:pt x="5247" y="40"/>
                  </a:cubicBezTo>
                  <a:cubicBezTo>
                    <a:pt x="5259" y="21"/>
                    <a:pt x="5242" y="0"/>
                    <a:pt x="5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1" name="Google Shape;2881;p8"/>
            <p:cNvSpPr/>
            <p:nvPr/>
          </p:nvSpPr>
          <p:spPr>
            <a:xfrm>
              <a:off x="8274500" y="-444534"/>
              <a:ext cx="899559" cy="838952"/>
            </a:xfrm>
            <a:custGeom>
              <a:avLst/>
              <a:gdLst/>
              <a:ahLst/>
              <a:cxnLst/>
              <a:rect l="l" t="t" r="r" b="b"/>
              <a:pathLst>
                <a:path w="9989" h="9316" extrusionOk="0">
                  <a:moveTo>
                    <a:pt x="4413" y="1"/>
                  </a:moveTo>
                  <a:cubicBezTo>
                    <a:pt x="4149" y="1"/>
                    <a:pt x="3885" y="73"/>
                    <a:pt x="3652" y="195"/>
                  </a:cubicBezTo>
                  <a:cubicBezTo>
                    <a:pt x="3279" y="394"/>
                    <a:pt x="2969" y="742"/>
                    <a:pt x="2867" y="1157"/>
                  </a:cubicBezTo>
                  <a:cubicBezTo>
                    <a:pt x="2770" y="1556"/>
                    <a:pt x="2876" y="1989"/>
                    <a:pt x="3105" y="2328"/>
                  </a:cubicBezTo>
                  <a:cubicBezTo>
                    <a:pt x="3321" y="2655"/>
                    <a:pt x="3648" y="2892"/>
                    <a:pt x="4029" y="2990"/>
                  </a:cubicBezTo>
                  <a:cubicBezTo>
                    <a:pt x="3923" y="3125"/>
                    <a:pt x="3894" y="3308"/>
                    <a:pt x="3953" y="3469"/>
                  </a:cubicBezTo>
                  <a:cubicBezTo>
                    <a:pt x="4017" y="3626"/>
                    <a:pt x="4161" y="3728"/>
                    <a:pt x="4318" y="3779"/>
                  </a:cubicBezTo>
                  <a:cubicBezTo>
                    <a:pt x="4463" y="3825"/>
                    <a:pt x="4618" y="3830"/>
                    <a:pt x="4772" y="3830"/>
                  </a:cubicBezTo>
                  <a:cubicBezTo>
                    <a:pt x="4816" y="3830"/>
                    <a:pt x="4860" y="3830"/>
                    <a:pt x="4903" y="3830"/>
                  </a:cubicBezTo>
                  <a:cubicBezTo>
                    <a:pt x="5323" y="3821"/>
                    <a:pt x="5739" y="3808"/>
                    <a:pt x="6159" y="3787"/>
                  </a:cubicBezTo>
                  <a:cubicBezTo>
                    <a:pt x="6557" y="3770"/>
                    <a:pt x="6960" y="3749"/>
                    <a:pt x="7359" y="3698"/>
                  </a:cubicBezTo>
                  <a:cubicBezTo>
                    <a:pt x="7635" y="3668"/>
                    <a:pt x="7902" y="3600"/>
                    <a:pt x="8156" y="3490"/>
                  </a:cubicBezTo>
                  <a:lnTo>
                    <a:pt x="8156" y="3490"/>
                  </a:lnTo>
                  <a:cubicBezTo>
                    <a:pt x="7953" y="3634"/>
                    <a:pt x="7741" y="3774"/>
                    <a:pt x="7537" y="3919"/>
                  </a:cubicBezTo>
                  <a:cubicBezTo>
                    <a:pt x="7134" y="4199"/>
                    <a:pt x="6731" y="4478"/>
                    <a:pt x="6333" y="4758"/>
                  </a:cubicBezTo>
                  <a:cubicBezTo>
                    <a:pt x="6012" y="4985"/>
                    <a:pt x="5706" y="5061"/>
                    <a:pt x="5399" y="5061"/>
                  </a:cubicBezTo>
                  <a:cubicBezTo>
                    <a:pt x="4845" y="5061"/>
                    <a:pt x="4291" y="4813"/>
                    <a:pt x="3652" y="4758"/>
                  </a:cubicBezTo>
                  <a:cubicBezTo>
                    <a:pt x="3534" y="4747"/>
                    <a:pt x="3415" y="4741"/>
                    <a:pt x="3298" y="4741"/>
                  </a:cubicBezTo>
                  <a:cubicBezTo>
                    <a:pt x="3077" y="4741"/>
                    <a:pt x="2858" y="4761"/>
                    <a:pt x="2643" y="4797"/>
                  </a:cubicBezTo>
                  <a:cubicBezTo>
                    <a:pt x="2481" y="4818"/>
                    <a:pt x="2324" y="4877"/>
                    <a:pt x="2184" y="4962"/>
                  </a:cubicBezTo>
                  <a:cubicBezTo>
                    <a:pt x="2066" y="5043"/>
                    <a:pt x="1960" y="5174"/>
                    <a:pt x="1960" y="5322"/>
                  </a:cubicBezTo>
                  <a:cubicBezTo>
                    <a:pt x="1960" y="5429"/>
                    <a:pt x="2002" y="5530"/>
                    <a:pt x="2078" y="5607"/>
                  </a:cubicBezTo>
                  <a:cubicBezTo>
                    <a:pt x="1675" y="5696"/>
                    <a:pt x="1273" y="5810"/>
                    <a:pt x="916" y="6022"/>
                  </a:cubicBezTo>
                  <a:cubicBezTo>
                    <a:pt x="708" y="6137"/>
                    <a:pt x="526" y="6294"/>
                    <a:pt x="382" y="6485"/>
                  </a:cubicBezTo>
                  <a:cubicBezTo>
                    <a:pt x="250" y="6654"/>
                    <a:pt x="157" y="6845"/>
                    <a:pt x="106" y="7053"/>
                  </a:cubicBezTo>
                  <a:cubicBezTo>
                    <a:pt x="0" y="7469"/>
                    <a:pt x="81" y="7931"/>
                    <a:pt x="424" y="8215"/>
                  </a:cubicBezTo>
                  <a:cubicBezTo>
                    <a:pt x="641" y="8381"/>
                    <a:pt x="891" y="8499"/>
                    <a:pt x="1162" y="8554"/>
                  </a:cubicBezTo>
                  <a:cubicBezTo>
                    <a:pt x="1353" y="8599"/>
                    <a:pt x="1547" y="8621"/>
                    <a:pt x="1740" y="8621"/>
                  </a:cubicBezTo>
                  <a:cubicBezTo>
                    <a:pt x="2258" y="8621"/>
                    <a:pt x="2768" y="8462"/>
                    <a:pt x="3198" y="8156"/>
                  </a:cubicBezTo>
                  <a:cubicBezTo>
                    <a:pt x="3224" y="8135"/>
                    <a:pt x="3245" y="8118"/>
                    <a:pt x="3270" y="8101"/>
                  </a:cubicBezTo>
                  <a:cubicBezTo>
                    <a:pt x="3359" y="8241"/>
                    <a:pt x="3499" y="8338"/>
                    <a:pt x="3660" y="8376"/>
                  </a:cubicBezTo>
                  <a:cubicBezTo>
                    <a:pt x="3724" y="8392"/>
                    <a:pt x="3787" y="8400"/>
                    <a:pt x="3851" y="8400"/>
                  </a:cubicBezTo>
                  <a:cubicBezTo>
                    <a:pt x="3993" y="8400"/>
                    <a:pt x="4133" y="8362"/>
                    <a:pt x="4259" y="8291"/>
                  </a:cubicBezTo>
                  <a:cubicBezTo>
                    <a:pt x="4462" y="8177"/>
                    <a:pt x="4619" y="7995"/>
                    <a:pt x="4751" y="7804"/>
                  </a:cubicBezTo>
                  <a:cubicBezTo>
                    <a:pt x="4899" y="7583"/>
                    <a:pt x="5030" y="7350"/>
                    <a:pt x="5141" y="7112"/>
                  </a:cubicBezTo>
                  <a:cubicBezTo>
                    <a:pt x="5260" y="6862"/>
                    <a:pt x="5366" y="6603"/>
                    <a:pt x="5450" y="6340"/>
                  </a:cubicBezTo>
                  <a:cubicBezTo>
                    <a:pt x="5493" y="6209"/>
                    <a:pt x="5531" y="6077"/>
                    <a:pt x="5565" y="5946"/>
                  </a:cubicBezTo>
                  <a:cubicBezTo>
                    <a:pt x="5595" y="5810"/>
                    <a:pt x="5637" y="5679"/>
                    <a:pt x="5688" y="5552"/>
                  </a:cubicBezTo>
                  <a:cubicBezTo>
                    <a:pt x="5743" y="5429"/>
                    <a:pt x="5819" y="5318"/>
                    <a:pt x="5917" y="5225"/>
                  </a:cubicBezTo>
                  <a:cubicBezTo>
                    <a:pt x="6019" y="5140"/>
                    <a:pt x="6121" y="5060"/>
                    <a:pt x="6231" y="4987"/>
                  </a:cubicBezTo>
                  <a:lnTo>
                    <a:pt x="6931" y="4483"/>
                  </a:lnTo>
                  <a:cubicBezTo>
                    <a:pt x="6977" y="4449"/>
                    <a:pt x="7028" y="4415"/>
                    <a:pt x="7075" y="4377"/>
                  </a:cubicBezTo>
                  <a:cubicBezTo>
                    <a:pt x="7389" y="4156"/>
                    <a:pt x="7698" y="3931"/>
                    <a:pt x="8012" y="3707"/>
                  </a:cubicBezTo>
                  <a:lnTo>
                    <a:pt x="8012" y="3707"/>
                  </a:lnTo>
                  <a:cubicBezTo>
                    <a:pt x="7745" y="4016"/>
                    <a:pt x="7478" y="4326"/>
                    <a:pt x="7215" y="4640"/>
                  </a:cubicBezTo>
                  <a:cubicBezTo>
                    <a:pt x="7007" y="4886"/>
                    <a:pt x="6803" y="5132"/>
                    <a:pt x="6600" y="5378"/>
                  </a:cubicBezTo>
                  <a:cubicBezTo>
                    <a:pt x="6392" y="5624"/>
                    <a:pt x="6184" y="5870"/>
                    <a:pt x="5993" y="6124"/>
                  </a:cubicBezTo>
                  <a:cubicBezTo>
                    <a:pt x="5819" y="6362"/>
                    <a:pt x="5658" y="6625"/>
                    <a:pt x="5603" y="6921"/>
                  </a:cubicBezTo>
                  <a:cubicBezTo>
                    <a:pt x="5548" y="7159"/>
                    <a:pt x="5573" y="7413"/>
                    <a:pt x="5675" y="7638"/>
                  </a:cubicBezTo>
                  <a:cubicBezTo>
                    <a:pt x="5768" y="7846"/>
                    <a:pt x="5951" y="7999"/>
                    <a:pt x="6176" y="8054"/>
                  </a:cubicBezTo>
                  <a:cubicBezTo>
                    <a:pt x="6236" y="8071"/>
                    <a:pt x="6298" y="8080"/>
                    <a:pt x="6360" y="8080"/>
                  </a:cubicBezTo>
                  <a:cubicBezTo>
                    <a:pt x="6494" y="8080"/>
                    <a:pt x="6628" y="8040"/>
                    <a:pt x="6744" y="7965"/>
                  </a:cubicBezTo>
                  <a:cubicBezTo>
                    <a:pt x="6757" y="8618"/>
                    <a:pt x="7266" y="9229"/>
                    <a:pt x="7927" y="9305"/>
                  </a:cubicBezTo>
                  <a:cubicBezTo>
                    <a:pt x="7985" y="9312"/>
                    <a:pt x="8043" y="9315"/>
                    <a:pt x="8101" y="9315"/>
                  </a:cubicBezTo>
                  <a:cubicBezTo>
                    <a:pt x="8400" y="9315"/>
                    <a:pt x="8697" y="9225"/>
                    <a:pt x="8945" y="9051"/>
                  </a:cubicBezTo>
                  <a:cubicBezTo>
                    <a:pt x="9246" y="8843"/>
                    <a:pt x="9454" y="8521"/>
                    <a:pt x="9522" y="8160"/>
                  </a:cubicBezTo>
                  <a:cubicBezTo>
                    <a:pt x="9594" y="7787"/>
                    <a:pt x="9526" y="7397"/>
                    <a:pt x="9331" y="7066"/>
                  </a:cubicBezTo>
                  <a:cubicBezTo>
                    <a:pt x="9768" y="6938"/>
                    <a:pt x="9908" y="6383"/>
                    <a:pt x="9840" y="5967"/>
                  </a:cubicBezTo>
                  <a:cubicBezTo>
                    <a:pt x="9794" y="5691"/>
                    <a:pt x="9649" y="5437"/>
                    <a:pt x="9475" y="5225"/>
                  </a:cubicBezTo>
                  <a:cubicBezTo>
                    <a:pt x="9289" y="4996"/>
                    <a:pt x="9047" y="4822"/>
                    <a:pt x="8780" y="4707"/>
                  </a:cubicBezTo>
                  <a:cubicBezTo>
                    <a:pt x="8610" y="4644"/>
                    <a:pt x="8436" y="4597"/>
                    <a:pt x="8258" y="4568"/>
                  </a:cubicBezTo>
                  <a:cubicBezTo>
                    <a:pt x="8072" y="4534"/>
                    <a:pt x="7885" y="4487"/>
                    <a:pt x="7732" y="4377"/>
                  </a:cubicBezTo>
                  <a:cubicBezTo>
                    <a:pt x="7731" y="4376"/>
                    <a:pt x="7730" y="4376"/>
                    <a:pt x="7728" y="4376"/>
                  </a:cubicBezTo>
                  <a:cubicBezTo>
                    <a:pt x="7695" y="4376"/>
                    <a:pt x="7544" y="4483"/>
                    <a:pt x="7520" y="4495"/>
                  </a:cubicBezTo>
                  <a:cubicBezTo>
                    <a:pt x="7775" y="4135"/>
                    <a:pt x="8237" y="3842"/>
                    <a:pt x="8542" y="3507"/>
                  </a:cubicBezTo>
                  <a:cubicBezTo>
                    <a:pt x="8979" y="3015"/>
                    <a:pt x="9412" y="2515"/>
                    <a:pt x="9832" y="2006"/>
                  </a:cubicBezTo>
                  <a:cubicBezTo>
                    <a:pt x="9908" y="1908"/>
                    <a:pt x="9989" y="1777"/>
                    <a:pt x="9921" y="1671"/>
                  </a:cubicBezTo>
                  <a:cubicBezTo>
                    <a:pt x="9884" y="1625"/>
                    <a:pt x="9828" y="1601"/>
                    <a:pt x="9772" y="1601"/>
                  </a:cubicBezTo>
                  <a:cubicBezTo>
                    <a:pt x="9743" y="1601"/>
                    <a:pt x="9714" y="1607"/>
                    <a:pt x="9688" y="1620"/>
                  </a:cubicBezTo>
                  <a:cubicBezTo>
                    <a:pt x="9611" y="1654"/>
                    <a:pt x="9543" y="1709"/>
                    <a:pt x="9492" y="1777"/>
                  </a:cubicBezTo>
                  <a:cubicBezTo>
                    <a:pt x="9174" y="2154"/>
                    <a:pt x="8954" y="2600"/>
                    <a:pt x="8657" y="2990"/>
                  </a:cubicBezTo>
                  <a:cubicBezTo>
                    <a:pt x="8534" y="3151"/>
                    <a:pt x="8377" y="3304"/>
                    <a:pt x="8178" y="3333"/>
                  </a:cubicBezTo>
                  <a:cubicBezTo>
                    <a:pt x="8157" y="3336"/>
                    <a:pt x="8137" y="3338"/>
                    <a:pt x="8118" y="3338"/>
                  </a:cubicBezTo>
                  <a:cubicBezTo>
                    <a:pt x="7759" y="3338"/>
                    <a:pt x="7692" y="2827"/>
                    <a:pt x="7660" y="2549"/>
                  </a:cubicBezTo>
                  <a:cubicBezTo>
                    <a:pt x="7643" y="2392"/>
                    <a:pt x="7630" y="2230"/>
                    <a:pt x="7601" y="2078"/>
                  </a:cubicBezTo>
                  <a:cubicBezTo>
                    <a:pt x="7567" y="1917"/>
                    <a:pt x="7512" y="1760"/>
                    <a:pt x="7435" y="1615"/>
                  </a:cubicBezTo>
                  <a:cubicBezTo>
                    <a:pt x="7359" y="1467"/>
                    <a:pt x="7266" y="1331"/>
                    <a:pt x="7151" y="1213"/>
                  </a:cubicBezTo>
                  <a:cubicBezTo>
                    <a:pt x="7045" y="1085"/>
                    <a:pt x="6909" y="979"/>
                    <a:pt x="6761" y="907"/>
                  </a:cubicBezTo>
                  <a:cubicBezTo>
                    <a:pt x="6678" y="867"/>
                    <a:pt x="6589" y="847"/>
                    <a:pt x="6500" y="847"/>
                  </a:cubicBezTo>
                  <a:cubicBezTo>
                    <a:pt x="6429" y="847"/>
                    <a:pt x="6358" y="860"/>
                    <a:pt x="6290" y="886"/>
                  </a:cubicBezTo>
                  <a:cubicBezTo>
                    <a:pt x="6180" y="933"/>
                    <a:pt x="6091" y="1013"/>
                    <a:pt x="6040" y="1123"/>
                  </a:cubicBezTo>
                  <a:cubicBezTo>
                    <a:pt x="5735" y="699"/>
                    <a:pt x="5387" y="275"/>
                    <a:pt x="4882" y="84"/>
                  </a:cubicBezTo>
                  <a:cubicBezTo>
                    <a:pt x="4730" y="27"/>
                    <a:pt x="4572" y="1"/>
                    <a:pt x="4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2" name="Google Shape;2882;p8"/>
            <p:cNvSpPr/>
            <p:nvPr/>
          </p:nvSpPr>
          <p:spPr>
            <a:xfrm>
              <a:off x="8941352" y="28971"/>
              <a:ext cx="59436" cy="260619"/>
            </a:xfrm>
            <a:custGeom>
              <a:avLst/>
              <a:gdLst/>
              <a:ahLst/>
              <a:cxnLst/>
              <a:rect l="l" t="t" r="r" b="b"/>
              <a:pathLst>
                <a:path w="660" h="2894" extrusionOk="0">
                  <a:moveTo>
                    <a:pt x="209" y="0"/>
                  </a:moveTo>
                  <a:cubicBezTo>
                    <a:pt x="192" y="0"/>
                    <a:pt x="175" y="10"/>
                    <a:pt x="166" y="31"/>
                  </a:cubicBezTo>
                  <a:cubicBezTo>
                    <a:pt x="9" y="489"/>
                    <a:pt x="1" y="1010"/>
                    <a:pt x="77" y="1490"/>
                  </a:cubicBezTo>
                  <a:cubicBezTo>
                    <a:pt x="149" y="1982"/>
                    <a:pt x="323" y="2457"/>
                    <a:pt x="590" y="2877"/>
                  </a:cubicBezTo>
                  <a:cubicBezTo>
                    <a:pt x="597" y="2889"/>
                    <a:pt x="607" y="2893"/>
                    <a:pt x="617" y="2893"/>
                  </a:cubicBezTo>
                  <a:cubicBezTo>
                    <a:pt x="639" y="2893"/>
                    <a:pt x="660" y="2870"/>
                    <a:pt x="645" y="2847"/>
                  </a:cubicBezTo>
                  <a:cubicBezTo>
                    <a:pt x="395" y="2427"/>
                    <a:pt x="234" y="1960"/>
                    <a:pt x="170" y="1477"/>
                  </a:cubicBezTo>
                  <a:cubicBezTo>
                    <a:pt x="107" y="993"/>
                    <a:pt x="158" y="523"/>
                    <a:pt x="251" y="52"/>
                  </a:cubicBezTo>
                  <a:cubicBezTo>
                    <a:pt x="256" y="19"/>
                    <a:pt x="233" y="0"/>
                    <a:pt x="2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3" name="Google Shape;2883;p8"/>
            <p:cNvSpPr/>
            <p:nvPr/>
          </p:nvSpPr>
          <p:spPr>
            <a:xfrm>
              <a:off x="8452357" y="57428"/>
              <a:ext cx="315733" cy="147060"/>
            </a:xfrm>
            <a:custGeom>
              <a:avLst/>
              <a:gdLst/>
              <a:ahLst/>
              <a:cxnLst/>
              <a:rect l="l" t="t" r="r" b="b"/>
              <a:pathLst>
                <a:path w="3506" h="1633" extrusionOk="0">
                  <a:moveTo>
                    <a:pt x="3450" y="1"/>
                  </a:moveTo>
                  <a:cubicBezTo>
                    <a:pt x="3446" y="1"/>
                    <a:pt x="3441" y="1"/>
                    <a:pt x="3437" y="3"/>
                  </a:cubicBezTo>
                  <a:cubicBezTo>
                    <a:pt x="3297" y="67"/>
                    <a:pt x="3166" y="164"/>
                    <a:pt x="3034" y="236"/>
                  </a:cubicBezTo>
                  <a:cubicBezTo>
                    <a:pt x="2899" y="313"/>
                    <a:pt x="2763" y="389"/>
                    <a:pt x="2627" y="465"/>
                  </a:cubicBezTo>
                  <a:cubicBezTo>
                    <a:pt x="2360" y="614"/>
                    <a:pt x="2088" y="749"/>
                    <a:pt x="1808" y="877"/>
                  </a:cubicBezTo>
                  <a:cubicBezTo>
                    <a:pt x="1240" y="1135"/>
                    <a:pt x="651" y="1318"/>
                    <a:pt x="61" y="1521"/>
                  </a:cubicBezTo>
                  <a:cubicBezTo>
                    <a:pt x="0" y="1550"/>
                    <a:pt x="25" y="1632"/>
                    <a:pt x="82" y="1632"/>
                  </a:cubicBezTo>
                  <a:cubicBezTo>
                    <a:pt x="85" y="1632"/>
                    <a:pt x="88" y="1632"/>
                    <a:pt x="91" y="1632"/>
                  </a:cubicBezTo>
                  <a:cubicBezTo>
                    <a:pt x="701" y="1509"/>
                    <a:pt x="1300" y="1263"/>
                    <a:pt x="1864" y="1004"/>
                  </a:cubicBezTo>
                  <a:cubicBezTo>
                    <a:pt x="2148" y="872"/>
                    <a:pt x="2423" y="732"/>
                    <a:pt x="2695" y="580"/>
                  </a:cubicBezTo>
                  <a:cubicBezTo>
                    <a:pt x="2835" y="499"/>
                    <a:pt x="2975" y="414"/>
                    <a:pt x="3106" y="325"/>
                  </a:cubicBezTo>
                  <a:cubicBezTo>
                    <a:pt x="3238" y="249"/>
                    <a:pt x="3361" y="160"/>
                    <a:pt x="3480" y="62"/>
                  </a:cubicBezTo>
                  <a:cubicBezTo>
                    <a:pt x="3506" y="36"/>
                    <a:pt x="3480" y="1"/>
                    <a:pt x="3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4" name="Google Shape;2884;p8"/>
            <p:cNvSpPr/>
            <p:nvPr/>
          </p:nvSpPr>
          <p:spPr>
            <a:xfrm>
              <a:off x="8606620" y="-303419"/>
              <a:ext cx="330502" cy="168403"/>
            </a:xfrm>
            <a:custGeom>
              <a:avLst/>
              <a:gdLst/>
              <a:ahLst/>
              <a:cxnLst/>
              <a:rect l="l" t="t" r="r" b="b"/>
              <a:pathLst>
                <a:path w="3670" h="1870" extrusionOk="0">
                  <a:moveTo>
                    <a:pt x="74" y="0"/>
                  </a:moveTo>
                  <a:cubicBezTo>
                    <a:pt x="34" y="0"/>
                    <a:pt x="0" y="54"/>
                    <a:pt x="36" y="82"/>
                  </a:cubicBezTo>
                  <a:cubicBezTo>
                    <a:pt x="554" y="528"/>
                    <a:pt x="1211" y="803"/>
                    <a:pt x="1856" y="999"/>
                  </a:cubicBezTo>
                  <a:cubicBezTo>
                    <a:pt x="2174" y="1092"/>
                    <a:pt x="2496" y="1181"/>
                    <a:pt x="2802" y="1308"/>
                  </a:cubicBezTo>
                  <a:cubicBezTo>
                    <a:pt x="3103" y="1435"/>
                    <a:pt x="3378" y="1622"/>
                    <a:pt x="3607" y="1860"/>
                  </a:cubicBezTo>
                  <a:cubicBezTo>
                    <a:pt x="3614" y="1867"/>
                    <a:pt x="3622" y="1870"/>
                    <a:pt x="3629" y="1870"/>
                  </a:cubicBezTo>
                  <a:cubicBezTo>
                    <a:pt x="3652" y="1870"/>
                    <a:pt x="3669" y="1839"/>
                    <a:pt x="3650" y="1813"/>
                  </a:cubicBezTo>
                  <a:cubicBezTo>
                    <a:pt x="3260" y="1312"/>
                    <a:pt x="2585" y="1105"/>
                    <a:pt x="2008" y="914"/>
                  </a:cubicBezTo>
                  <a:cubicBezTo>
                    <a:pt x="1673" y="812"/>
                    <a:pt x="1347" y="685"/>
                    <a:pt x="1029" y="536"/>
                  </a:cubicBezTo>
                  <a:cubicBezTo>
                    <a:pt x="702" y="384"/>
                    <a:pt x="401" y="193"/>
                    <a:pt x="95" y="6"/>
                  </a:cubicBezTo>
                  <a:cubicBezTo>
                    <a:pt x="88" y="2"/>
                    <a:pt x="81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5" name="Google Shape;2885;p8"/>
            <p:cNvSpPr/>
            <p:nvPr/>
          </p:nvSpPr>
          <p:spPr>
            <a:xfrm>
              <a:off x="8685868" y="-140241"/>
              <a:ext cx="134002" cy="12878"/>
            </a:xfrm>
            <a:custGeom>
              <a:avLst/>
              <a:gdLst/>
              <a:ahLst/>
              <a:cxnLst/>
              <a:rect l="l" t="t" r="r" b="b"/>
              <a:pathLst>
                <a:path w="1488" h="143" extrusionOk="0">
                  <a:moveTo>
                    <a:pt x="1446" y="1"/>
                  </a:moveTo>
                  <a:cubicBezTo>
                    <a:pt x="1445" y="1"/>
                    <a:pt x="1443" y="1"/>
                    <a:pt x="1442" y="1"/>
                  </a:cubicBezTo>
                  <a:cubicBezTo>
                    <a:pt x="1209" y="31"/>
                    <a:pt x="980" y="52"/>
                    <a:pt x="747" y="60"/>
                  </a:cubicBezTo>
                  <a:cubicBezTo>
                    <a:pt x="641" y="66"/>
                    <a:pt x="536" y="68"/>
                    <a:pt x="431" y="68"/>
                  </a:cubicBezTo>
                  <a:cubicBezTo>
                    <a:pt x="303" y="68"/>
                    <a:pt x="175" y="65"/>
                    <a:pt x="47" y="60"/>
                  </a:cubicBezTo>
                  <a:cubicBezTo>
                    <a:pt x="0" y="60"/>
                    <a:pt x="0" y="132"/>
                    <a:pt x="47" y="132"/>
                  </a:cubicBezTo>
                  <a:cubicBezTo>
                    <a:pt x="175" y="139"/>
                    <a:pt x="304" y="143"/>
                    <a:pt x="432" y="143"/>
                  </a:cubicBezTo>
                  <a:cubicBezTo>
                    <a:pt x="774" y="143"/>
                    <a:pt x="1114" y="118"/>
                    <a:pt x="1451" y="69"/>
                  </a:cubicBezTo>
                  <a:cubicBezTo>
                    <a:pt x="1488" y="61"/>
                    <a:pt x="1481" y="1"/>
                    <a:pt x="1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6" name="Google Shape;2886;p8"/>
            <p:cNvSpPr/>
            <p:nvPr/>
          </p:nvSpPr>
          <p:spPr>
            <a:xfrm>
              <a:off x="8720989" y="-160143"/>
              <a:ext cx="37103" cy="9006"/>
            </a:xfrm>
            <a:custGeom>
              <a:avLst/>
              <a:gdLst/>
              <a:ahLst/>
              <a:cxnLst/>
              <a:rect l="l" t="t" r="r" b="b"/>
              <a:pathLst>
                <a:path w="412" h="100" extrusionOk="0">
                  <a:moveTo>
                    <a:pt x="376" y="1"/>
                  </a:moveTo>
                  <a:cubicBezTo>
                    <a:pt x="374" y="1"/>
                    <a:pt x="372" y="1"/>
                    <a:pt x="369" y="1"/>
                  </a:cubicBezTo>
                  <a:cubicBezTo>
                    <a:pt x="306" y="17"/>
                    <a:pt x="242" y="24"/>
                    <a:pt x="179" y="24"/>
                  </a:cubicBezTo>
                  <a:cubicBezTo>
                    <a:pt x="136" y="24"/>
                    <a:pt x="94" y="21"/>
                    <a:pt x="51" y="14"/>
                  </a:cubicBezTo>
                  <a:cubicBezTo>
                    <a:pt x="48" y="13"/>
                    <a:pt x="44" y="13"/>
                    <a:pt x="41" y="13"/>
                  </a:cubicBezTo>
                  <a:cubicBezTo>
                    <a:pt x="23" y="13"/>
                    <a:pt x="8" y="22"/>
                    <a:pt x="5" y="40"/>
                  </a:cubicBezTo>
                  <a:cubicBezTo>
                    <a:pt x="0" y="61"/>
                    <a:pt x="13" y="78"/>
                    <a:pt x="30" y="82"/>
                  </a:cubicBezTo>
                  <a:cubicBezTo>
                    <a:pt x="78" y="94"/>
                    <a:pt x="128" y="100"/>
                    <a:pt x="176" y="100"/>
                  </a:cubicBezTo>
                  <a:cubicBezTo>
                    <a:pt x="248" y="100"/>
                    <a:pt x="318" y="88"/>
                    <a:pt x="386" y="65"/>
                  </a:cubicBezTo>
                  <a:cubicBezTo>
                    <a:pt x="403" y="61"/>
                    <a:pt x="412" y="44"/>
                    <a:pt x="408" y="27"/>
                  </a:cubicBezTo>
                  <a:cubicBezTo>
                    <a:pt x="404" y="12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7" name="Google Shape;2887;p8"/>
            <p:cNvSpPr/>
            <p:nvPr/>
          </p:nvSpPr>
          <p:spPr>
            <a:xfrm>
              <a:off x="8686228" y="-200667"/>
              <a:ext cx="29448" cy="12157"/>
            </a:xfrm>
            <a:custGeom>
              <a:avLst/>
              <a:gdLst/>
              <a:ahLst/>
              <a:cxnLst/>
              <a:rect l="l" t="t" r="r" b="b"/>
              <a:pathLst>
                <a:path w="327" h="135" extrusionOk="0">
                  <a:moveTo>
                    <a:pt x="41" y="1"/>
                  </a:moveTo>
                  <a:cubicBezTo>
                    <a:pt x="23" y="1"/>
                    <a:pt x="8" y="10"/>
                    <a:pt x="5" y="27"/>
                  </a:cubicBezTo>
                  <a:cubicBezTo>
                    <a:pt x="0" y="44"/>
                    <a:pt x="13" y="65"/>
                    <a:pt x="30" y="70"/>
                  </a:cubicBezTo>
                  <a:cubicBezTo>
                    <a:pt x="115" y="91"/>
                    <a:pt x="195" y="112"/>
                    <a:pt x="280" y="133"/>
                  </a:cubicBezTo>
                  <a:cubicBezTo>
                    <a:pt x="283" y="134"/>
                    <a:pt x="285" y="134"/>
                    <a:pt x="287" y="134"/>
                  </a:cubicBezTo>
                  <a:cubicBezTo>
                    <a:pt x="302" y="134"/>
                    <a:pt x="315" y="123"/>
                    <a:pt x="323" y="108"/>
                  </a:cubicBezTo>
                  <a:cubicBezTo>
                    <a:pt x="327" y="91"/>
                    <a:pt x="314" y="70"/>
                    <a:pt x="297" y="65"/>
                  </a:cubicBezTo>
                  <a:cubicBezTo>
                    <a:pt x="217" y="44"/>
                    <a:pt x="132" y="19"/>
                    <a:pt x="51" y="2"/>
                  </a:cubicBezTo>
                  <a:cubicBezTo>
                    <a:pt x="48" y="1"/>
                    <a:pt x="44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8" name="Google Shape;2888;p8"/>
            <p:cNvSpPr/>
            <p:nvPr/>
          </p:nvSpPr>
          <p:spPr>
            <a:xfrm>
              <a:off x="8546014" y="-349887"/>
              <a:ext cx="67451" cy="105995"/>
            </a:xfrm>
            <a:custGeom>
              <a:avLst/>
              <a:gdLst/>
              <a:ahLst/>
              <a:cxnLst/>
              <a:rect l="l" t="t" r="r" b="b"/>
              <a:pathLst>
                <a:path w="749" h="1177" extrusionOk="0">
                  <a:moveTo>
                    <a:pt x="229" y="0"/>
                  </a:moveTo>
                  <a:cubicBezTo>
                    <a:pt x="217" y="0"/>
                    <a:pt x="206" y="5"/>
                    <a:pt x="200" y="17"/>
                  </a:cubicBezTo>
                  <a:cubicBezTo>
                    <a:pt x="1" y="450"/>
                    <a:pt x="260" y="1010"/>
                    <a:pt x="692" y="1175"/>
                  </a:cubicBezTo>
                  <a:cubicBezTo>
                    <a:pt x="695" y="1176"/>
                    <a:pt x="698" y="1177"/>
                    <a:pt x="701" y="1177"/>
                  </a:cubicBezTo>
                  <a:cubicBezTo>
                    <a:pt x="730" y="1177"/>
                    <a:pt x="748" y="1123"/>
                    <a:pt x="718" y="1112"/>
                  </a:cubicBezTo>
                  <a:cubicBezTo>
                    <a:pt x="518" y="1027"/>
                    <a:pt x="361" y="870"/>
                    <a:pt x="276" y="671"/>
                  </a:cubicBezTo>
                  <a:cubicBezTo>
                    <a:pt x="192" y="471"/>
                    <a:pt x="187" y="246"/>
                    <a:pt x="264" y="43"/>
                  </a:cubicBezTo>
                  <a:cubicBezTo>
                    <a:pt x="272" y="18"/>
                    <a:pt x="250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9" name="Google Shape;2889;p8"/>
            <p:cNvSpPr/>
            <p:nvPr/>
          </p:nvSpPr>
          <p:spPr>
            <a:xfrm>
              <a:off x="8607160" y="-375553"/>
              <a:ext cx="29268" cy="29898"/>
            </a:xfrm>
            <a:custGeom>
              <a:avLst/>
              <a:gdLst/>
              <a:ahLst/>
              <a:cxnLst/>
              <a:rect l="l" t="t" r="r" b="b"/>
              <a:pathLst>
                <a:path w="325" h="332" extrusionOk="0">
                  <a:moveTo>
                    <a:pt x="272" y="1"/>
                  </a:moveTo>
                  <a:cubicBezTo>
                    <a:pt x="266" y="1"/>
                    <a:pt x="261" y="2"/>
                    <a:pt x="255" y="5"/>
                  </a:cubicBezTo>
                  <a:cubicBezTo>
                    <a:pt x="196" y="35"/>
                    <a:pt x="145" y="73"/>
                    <a:pt x="102" y="124"/>
                  </a:cubicBezTo>
                  <a:cubicBezTo>
                    <a:pt x="64" y="175"/>
                    <a:pt x="30" y="230"/>
                    <a:pt x="9" y="290"/>
                  </a:cubicBezTo>
                  <a:cubicBezTo>
                    <a:pt x="0" y="312"/>
                    <a:pt x="24" y="331"/>
                    <a:pt x="44" y="331"/>
                  </a:cubicBezTo>
                  <a:cubicBezTo>
                    <a:pt x="55" y="331"/>
                    <a:pt x="64" y="326"/>
                    <a:pt x="68" y="315"/>
                  </a:cubicBezTo>
                  <a:cubicBezTo>
                    <a:pt x="89" y="264"/>
                    <a:pt x="119" y="213"/>
                    <a:pt x="157" y="171"/>
                  </a:cubicBezTo>
                  <a:cubicBezTo>
                    <a:pt x="196" y="133"/>
                    <a:pt x="242" y="95"/>
                    <a:pt x="289" y="65"/>
                  </a:cubicBezTo>
                  <a:cubicBezTo>
                    <a:pt x="325" y="47"/>
                    <a:pt x="303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0" name="Google Shape;2890;p8"/>
            <p:cNvSpPr/>
            <p:nvPr/>
          </p:nvSpPr>
          <p:spPr>
            <a:xfrm>
              <a:off x="8867597" y="-314946"/>
              <a:ext cx="65740" cy="86273"/>
            </a:xfrm>
            <a:custGeom>
              <a:avLst/>
              <a:gdLst/>
              <a:ahLst/>
              <a:cxnLst/>
              <a:rect l="l" t="t" r="r" b="b"/>
              <a:pathLst>
                <a:path w="730" h="958" extrusionOk="0">
                  <a:moveTo>
                    <a:pt x="134" y="0"/>
                  </a:moveTo>
                  <a:cubicBezTo>
                    <a:pt x="102" y="0"/>
                    <a:pt x="68" y="6"/>
                    <a:pt x="35" y="20"/>
                  </a:cubicBezTo>
                  <a:cubicBezTo>
                    <a:pt x="0" y="35"/>
                    <a:pt x="8" y="89"/>
                    <a:pt x="41" y="89"/>
                  </a:cubicBezTo>
                  <a:cubicBezTo>
                    <a:pt x="45" y="89"/>
                    <a:pt x="48" y="89"/>
                    <a:pt x="52" y="87"/>
                  </a:cubicBezTo>
                  <a:cubicBezTo>
                    <a:pt x="79" y="80"/>
                    <a:pt x="104" y="76"/>
                    <a:pt x="129" y="76"/>
                  </a:cubicBezTo>
                  <a:cubicBezTo>
                    <a:pt x="277" y="76"/>
                    <a:pt x="388" y="207"/>
                    <a:pt x="446" y="338"/>
                  </a:cubicBezTo>
                  <a:cubicBezTo>
                    <a:pt x="489" y="435"/>
                    <a:pt x="519" y="537"/>
                    <a:pt x="552" y="635"/>
                  </a:cubicBezTo>
                  <a:cubicBezTo>
                    <a:pt x="586" y="732"/>
                    <a:pt x="625" y="834"/>
                    <a:pt x="658" y="936"/>
                  </a:cubicBezTo>
                  <a:cubicBezTo>
                    <a:pt x="664" y="951"/>
                    <a:pt x="676" y="957"/>
                    <a:pt x="689" y="957"/>
                  </a:cubicBezTo>
                  <a:cubicBezTo>
                    <a:pt x="709" y="957"/>
                    <a:pt x="730" y="942"/>
                    <a:pt x="722" y="919"/>
                  </a:cubicBezTo>
                  <a:cubicBezTo>
                    <a:pt x="680" y="800"/>
                    <a:pt x="642" y="677"/>
                    <a:pt x="599" y="558"/>
                  </a:cubicBezTo>
                  <a:cubicBezTo>
                    <a:pt x="569" y="444"/>
                    <a:pt x="527" y="338"/>
                    <a:pt x="472" y="232"/>
                  </a:cubicBezTo>
                  <a:cubicBezTo>
                    <a:pt x="406" y="114"/>
                    <a:pt x="276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1" name="Google Shape;2891;p8"/>
            <p:cNvSpPr/>
            <p:nvPr/>
          </p:nvSpPr>
          <p:spPr>
            <a:xfrm>
              <a:off x="8864986" y="-289101"/>
              <a:ext cx="32150" cy="38904"/>
            </a:xfrm>
            <a:custGeom>
              <a:avLst/>
              <a:gdLst/>
              <a:ahLst/>
              <a:cxnLst/>
              <a:rect l="l" t="t" r="r" b="b"/>
              <a:pathLst>
                <a:path w="357" h="432" extrusionOk="0">
                  <a:moveTo>
                    <a:pt x="54" y="1"/>
                  </a:moveTo>
                  <a:cubicBezTo>
                    <a:pt x="25" y="1"/>
                    <a:pt x="0" y="42"/>
                    <a:pt x="26" y="68"/>
                  </a:cubicBezTo>
                  <a:cubicBezTo>
                    <a:pt x="81" y="114"/>
                    <a:pt x="132" y="169"/>
                    <a:pt x="179" y="225"/>
                  </a:cubicBezTo>
                  <a:cubicBezTo>
                    <a:pt x="221" y="284"/>
                    <a:pt x="259" y="348"/>
                    <a:pt x="289" y="415"/>
                  </a:cubicBezTo>
                  <a:cubicBezTo>
                    <a:pt x="294" y="427"/>
                    <a:pt x="304" y="431"/>
                    <a:pt x="315" y="431"/>
                  </a:cubicBezTo>
                  <a:cubicBezTo>
                    <a:pt x="335" y="431"/>
                    <a:pt x="357" y="413"/>
                    <a:pt x="348" y="390"/>
                  </a:cubicBezTo>
                  <a:cubicBezTo>
                    <a:pt x="318" y="314"/>
                    <a:pt x="280" y="246"/>
                    <a:pt x="234" y="178"/>
                  </a:cubicBezTo>
                  <a:cubicBezTo>
                    <a:pt x="187" y="114"/>
                    <a:pt x="132" y="55"/>
                    <a:pt x="68" y="4"/>
                  </a:cubicBezTo>
                  <a:cubicBezTo>
                    <a:pt x="64" y="2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2" name="Google Shape;2892;p8"/>
            <p:cNvSpPr/>
            <p:nvPr/>
          </p:nvSpPr>
          <p:spPr>
            <a:xfrm>
              <a:off x="8687939" y="-398877"/>
              <a:ext cx="115721" cy="78078"/>
            </a:xfrm>
            <a:custGeom>
              <a:avLst/>
              <a:gdLst/>
              <a:ahLst/>
              <a:cxnLst/>
              <a:rect l="l" t="t" r="r" b="b"/>
              <a:pathLst>
                <a:path w="1285" h="867" extrusionOk="0">
                  <a:moveTo>
                    <a:pt x="55" y="1"/>
                  </a:moveTo>
                  <a:cubicBezTo>
                    <a:pt x="14" y="1"/>
                    <a:pt x="1" y="66"/>
                    <a:pt x="45" y="74"/>
                  </a:cubicBezTo>
                  <a:cubicBezTo>
                    <a:pt x="520" y="167"/>
                    <a:pt x="936" y="447"/>
                    <a:pt x="1203" y="850"/>
                  </a:cubicBezTo>
                  <a:cubicBezTo>
                    <a:pt x="1211" y="862"/>
                    <a:pt x="1222" y="867"/>
                    <a:pt x="1234" y="867"/>
                  </a:cubicBezTo>
                  <a:cubicBezTo>
                    <a:pt x="1259" y="867"/>
                    <a:pt x="1284" y="842"/>
                    <a:pt x="1267" y="816"/>
                  </a:cubicBezTo>
                  <a:cubicBezTo>
                    <a:pt x="995" y="387"/>
                    <a:pt x="558" y="91"/>
                    <a:pt x="62" y="1"/>
                  </a:cubicBezTo>
                  <a:cubicBezTo>
                    <a:pt x="59" y="1"/>
                    <a:pt x="57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3" name="Google Shape;2893;p8"/>
            <p:cNvSpPr/>
            <p:nvPr/>
          </p:nvSpPr>
          <p:spPr>
            <a:xfrm>
              <a:off x="8692712" y="-359613"/>
              <a:ext cx="78888" cy="46378"/>
            </a:xfrm>
            <a:custGeom>
              <a:avLst/>
              <a:gdLst/>
              <a:ahLst/>
              <a:cxnLst/>
              <a:rect l="l" t="t" r="r" b="b"/>
              <a:pathLst>
                <a:path w="876" h="515" extrusionOk="0">
                  <a:moveTo>
                    <a:pt x="49" y="1"/>
                  </a:moveTo>
                  <a:cubicBezTo>
                    <a:pt x="11" y="1"/>
                    <a:pt x="0" y="63"/>
                    <a:pt x="43" y="74"/>
                  </a:cubicBezTo>
                  <a:cubicBezTo>
                    <a:pt x="183" y="117"/>
                    <a:pt x="319" y="172"/>
                    <a:pt x="450" y="244"/>
                  </a:cubicBezTo>
                  <a:cubicBezTo>
                    <a:pt x="577" y="316"/>
                    <a:pt x="700" y="401"/>
                    <a:pt x="806" y="503"/>
                  </a:cubicBezTo>
                  <a:cubicBezTo>
                    <a:pt x="814" y="511"/>
                    <a:pt x="822" y="515"/>
                    <a:pt x="830" y="515"/>
                  </a:cubicBezTo>
                  <a:cubicBezTo>
                    <a:pt x="854" y="515"/>
                    <a:pt x="875" y="482"/>
                    <a:pt x="853" y="456"/>
                  </a:cubicBezTo>
                  <a:cubicBezTo>
                    <a:pt x="637" y="240"/>
                    <a:pt x="365" y="62"/>
                    <a:pt x="60" y="2"/>
                  </a:cubicBezTo>
                  <a:cubicBezTo>
                    <a:pt x="56" y="1"/>
                    <a:pt x="53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4" name="Google Shape;2894;p8"/>
            <p:cNvSpPr/>
            <p:nvPr/>
          </p:nvSpPr>
          <p:spPr>
            <a:xfrm>
              <a:off x="8805370" y="149733"/>
              <a:ext cx="32330" cy="110317"/>
            </a:xfrm>
            <a:custGeom>
              <a:avLst/>
              <a:gdLst/>
              <a:ahLst/>
              <a:cxnLst/>
              <a:rect l="l" t="t" r="r" b="b"/>
              <a:pathLst>
                <a:path w="359" h="1225" extrusionOk="0">
                  <a:moveTo>
                    <a:pt x="160" y="0"/>
                  </a:moveTo>
                  <a:cubicBezTo>
                    <a:pt x="151" y="0"/>
                    <a:pt x="142" y="5"/>
                    <a:pt x="136" y="17"/>
                  </a:cubicBezTo>
                  <a:cubicBezTo>
                    <a:pt x="39" y="208"/>
                    <a:pt x="1" y="424"/>
                    <a:pt x="30" y="636"/>
                  </a:cubicBezTo>
                  <a:cubicBezTo>
                    <a:pt x="52" y="853"/>
                    <a:pt x="141" y="1052"/>
                    <a:pt x="285" y="1213"/>
                  </a:cubicBezTo>
                  <a:cubicBezTo>
                    <a:pt x="293" y="1221"/>
                    <a:pt x="301" y="1224"/>
                    <a:pt x="309" y="1224"/>
                  </a:cubicBezTo>
                  <a:cubicBezTo>
                    <a:pt x="336" y="1224"/>
                    <a:pt x="359" y="1187"/>
                    <a:pt x="336" y="1158"/>
                  </a:cubicBezTo>
                  <a:cubicBezTo>
                    <a:pt x="213" y="1005"/>
                    <a:pt x="128" y="823"/>
                    <a:pt x="103" y="628"/>
                  </a:cubicBezTo>
                  <a:cubicBezTo>
                    <a:pt x="77" y="429"/>
                    <a:pt x="107" y="229"/>
                    <a:pt x="196" y="47"/>
                  </a:cubicBezTo>
                  <a:cubicBezTo>
                    <a:pt x="205" y="24"/>
                    <a:pt x="18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5" name="Google Shape;2895;p8"/>
            <p:cNvSpPr/>
            <p:nvPr/>
          </p:nvSpPr>
          <p:spPr>
            <a:xfrm>
              <a:off x="8845174" y="221957"/>
              <a:ext cx="39984" cy="23054"/>
            </a:xfrm>
            <a:custGeom>
              <a:avLst/>
              <a:gdLst/>
              <a:ahLst/>
              <a:cxnLst/>
              <a:rect l="l" t="t" r="r" b="b"/>
              <a:pathLst>
                <a:path w="444" h="256" extrusionOk="0">
                  <a:moveTo>
                    <a:pt x="42" y="0"/>
                  </a:moveTo>
                  <a:cubicBezTo>
                    <a:pt x="21" y="0"/>
                    <a:pt x="1" y="24"/>
                    <a:pt x="13" y="51"/>
                  </a:cubicBezTo>
                  <a:cubicBezTo>
                    <a:pt x="75" y="176"/>
                    <a:pt x="201" y="256"/>
                    <a:pt x="338" y="256"/>
                  </a:cubicBezTo>
                  <a:cubicBezTo>
                    <a:pt x="360" y="256"/>
                    <a:pt x="381" y="254"/>
                    <a:pt x="403" y="250"/>
                  </a:cubicBezTo>
                  <a:cubicBezTo>
                    <a:pt x="444" y="246"/>
                    <a:pt x="437" y="182"/>
                    <a:pt x="398" y="182"/>
                  </a:cubicBezTo>
                  <a:cubicBezTo>
                    <a:pt x="397" y="182"/>
                    <a:pt x="396" y="182"/>
                    <a:pt x="394" y="182"/>
                  </a:cubicBezTo>
                  <a:cubicBezTo>
                    <a:pt x="381" y="184"/>
                    <a:pt x="368" y="185"/>
                    <a:pt x="355" y="185"/>
                  </a:cubicBezTo>
                  <a:cubicBezTo>
                    <a:pt x="303" y="185"/>
                    <a:pt x="252" y="172"/>
                    <a:pt x="208" y="148"/>
                  </a:cubicBezTo>
                  <a:cubicBezTo>
                    <a:pt x="148" y="119"/>
                    <a:pt x="102" y="72"/>
                    <a:pt x="68" y="17"/>
                  </a:cubicBezTo>
                  <a:cubicBezTo>
                    <a:pt x="61" y="5"/>
                    <a:pt x="52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6" name="Google Shape;2896;p8"/>
            <p:cNvSpPr/>
            <p:nvPr/>
          </p:nvSpPr>
          <p:spPr>
            <a:xfrm>
              <a:off x="8934417" y="281303"/>
              <a:ext cx="157866" cy="75736"/>
            </a:xfrm>
            <a:custGeom>
              <a:avLst/>
              <a:gdLst/>
              <a:ahLst/>
              <a:cxnLst/>
              <a:rect l="l" t="t" r="r" b="b"/>
              <a:pathLst>
                <a:path w="1753" h="841" extrusionOk="0">
                  <a:moveTo>
                    <a:pt x="1705" y="1"/>
                  </a:moveTo>
                  <a:cubicBezTo>
                    <a:pt x="1689" y="1"/>
                    <a:pt x="1673" y="9"/>
                    <a:pt x="1668" y="28"/>
                  </a:cubicBezTo>
                  <a:cubicBezTo>
                    <a:pt x="1613" y="210"/>
                    <a:pt x="1511" y="376"/>
                    <a:pt x="1371" y="507"/>
                  </a:cubicBezTo>
                  <a:cubicBezTo>
                    <a:pt x="1231" y="630"/>
                    <a:pt x="1062" y="715"/>
                    <a:pt x="879" y="745"/>
                  </a:cubicBezTo>
                  <a:cubicBezTo>
                    <a:pt x="836" y="753"/>
                    <a:pt x="791" y="757"/>
                    <a:pt x="745" y="757"/>
                  </a:cubicBezTo>
                  <a:cubicBezTo>
                    <a:pt x="450" y="757"/>
                    <a:pt x="135" y="592"/>
                    <a:pt x="69" y="287"/>
                  </a:cubicBezTo>
                  <a:cubicBezTo>
                    <a:pt x="67" y="269"/>
                    <a:pt x="55" y="262"/>
                    <a:pt x="42" y="262"/>
                  </a:cubicBezTo>
                  <a:cubicBezTo>
                    <a:pt x="23" y="262"/>
                    <a:pt x="1" y="278"/>
                    <a:pt x="6" y="304"/>
                  </a:cubicBezTo>
                  <a:cubicBezTo>
                    <a:pt x="63" y="648"/>
                    <a:pt x="424" y="841"/>
                    <a:pt x="753" y="841"/>
                  </a:cubicBezTo>
                  <a:cubicBezTo>
                    <a:pt x="789" y="841"/>
                    <a:pt x="824" y="838"/>
                    <a:pt x="858" y="834"/>
                  </a:cubicBezTo>
                  <a:cubicBezTo>
                    <a:pt x="1261" y="779"/>
                    <a:pt x="1660" y="456"/>
                    <a:pt x="1745" y="49"/>
                  </a:cubicBezTo>
                  <a:cubicBezTo>
                    <a:pt x="1752" y="19"/>
                    <a:pt x="1728" y="1"/>
                    <a:pt x="1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7" name="Google Shape;2897;p8"/>
            <p:cNvSpPr/>
            <p:nvPr/>
          </p:nvSpPr>
          <p:spPr>
            <a:xfrm>
              <a:off x="9002498" y="271217"/>
              <a:ext cx="61778" cy="49710"/>
            </a:xfrm>
            <a:custGeom>
              <a:avLst/>
              <a:gdLst/>
              <a:ahLst/>
              <a:cxnLst/>
              <a:rect l="l" t="t" r="r" b="b"/>
              <a:pathLst>
                <a:path w="686" h="552" extrusionOk="0">
                  <a:moveTo>
                    <a:pt x="644" y="1"/>
                  </a:moveTo>
                  <a:cubicBezTo>
                    <a:pt x="628" y="1"/>
                    <a:pt x="613" y="8"/>
                    <a:pt x="611" y="25"/>
                  </a:cubicBezTo>
                  <a:cubicBezTo>
                    <a:pt x="570" y="290"/>
                    <a:pt x="342" y="484"/>
                    <a:pt x="80" y="484"/>
                  </a:cubicBezTo>
                  <a:cubicBezTo>
                    <a:pt x="69" y="484"/>
                    <a:pt x="58" y="484"/>
                    <a:pt x="47" y="483"/>
                  </a:cubicBezTo>
                  <a:cubicBezTo>
                    <a:pt x="9" y="483"/>
                    <a:pt x="0" y="543"/>
                    <a:pt x="38" y="547"/>
                  </a:cubicBezTo>
                  <a:cubicBezTo>
                    <a:pt x="62" y="550"/>
                    <a:pt x="85" y="552"/>
                    <a:pt x="109" y="552"/>
                  </a:cubicBezTo>
                  <a:cubicBezTo>
                    <a:pt x="390" y="552"/>
                    <a:pt x="660" y="324"/>
                    <a:pt x="683" y="34"/>
                  </a:cubicBezTo>
                  <a:cubicBezTo>
                    <a:pt x="686" y="13"/>
                    <a:pt x="66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8" name="Google Shape;2898;p8"/>
            <p:cNvSpPr/>
            <p:nvPr/>
          </p:nvSpPr>
          <p:spPr>
            <a:xfrm>
              <a:off x="9051308" y="30772"/>
              <a:ext cx="61688" cy="124816"/>
            </a:xfrm>
            <a:custGeom>
              <a:avLst/>
              <a:gdLst/>
              <a:ahLst/>
              <a:cxnLst/>
              <a:rect l="l" t="t" r="r" b="b"/>
              <a:pathLst>
                <a:path w="685" h="1386" extrusionOk="0">
                  <a:moveTo>
                    <a:pt x="59" y="0"/>
                  </a:moveTo>
                  <a:cubicBezTo>
                    <a:pt x="22" y="0"/>
                    <a:pt x="1" y="59"/>
                    <a:pt x="39" y="74"/>
                  </a:cubicBezTo>
                  <a:cubicBezTo>
                    <a:pt x="264" y="172"/>
                    <a:pt x="434" y="358"/>
                    <a:pt x="514" y="592"/>
                  </a:cubicBezTo>
                  <a:cubicBezTo>
                    <a:pt x="595" y="829"/>
                    <a:pt x="578" y="1168"/>
                    <a:pt x="341" y="1317"/>
                  </a:cubicBezTo>
                  <a:cubicBezTo>
                    <a:pt x="304" y="1339"/>
                    <a:pt x="327" y="1385"/>
                    <a:pt x="361" y="1385"/>
                  </a:cubicBezTo>
                  <a:cubicBezTo>
                    <a:pt x="366" y="1385"/>
                    <a:pt x="372" y="1384"/>
                    <a:pt x="379" y="1381"/>
                  </a:cubicBezTo>
                  <a:cubicBezTo>
                    <a:pt x="642" y="1232"/>
                    <a:pt x="684" y="859"/>
                    <a:pt x="603" y="592"/>
                  </a:cubicBezTo>
                  <a:cubicBezTo>
                    <a:pt x="523" y="324"/>
                    <a:pt x="328" y="108"/>
                    <a:pt x="69" y="2"/>
                  </a:cubicBezTo>
                  <a:cubicBezTo>
                    <a:pt x="65" y="1"/>
                    <a:pt x="62" y="0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9" name="Google Shape;2899;p8"/>
            <p:cNvSpPr/>
            <p:nvPr/>
          </p:nvSpPr>
          <p:spPr>
            <a:xfrm>
              <a:off x="9038340" y="90838"/>
              <a:ext cx="8195" cy="53223"/>
            </a:xfrm>
            <a:custGeom>
              <a:avLst/>
              <a:gdLst/>
              <a:ahLst/>
              <a:cxnLst/>
              <a:rect l="l" t="t" r="r" b="b"/>
              <a:pathLst>
                <a:path w="91" h="591" extrusionOk="0">
                  <a:moveTo>
                    <a:pt x="37" y="1"/>
                  </a:moveTo>
                  <a:cubicBezTo>
                    <a:pt x="19" y="1"/>
                    <a:pt x="1" y="14"/>
                    <a:pt x="1" y="39"/>
                  </a:cubicBezTo>
                  <a:cubicBezTo>
                    <a:pt x="9" y="213"/>
                    <a:pt x="9" y="387"/>
                    <a:pt x="5" y="557"/>
                  </a:cubicBezTo>
                  <a:cubicBezTo>
                    <a:pt x="5" y="574"/>
                    <a:pt x="18" y="591"/>
                    <a:pt x="35" y="591"/>
                  </a:cubicBezTo>
                  <a:cubicBezTo>
                    <a:pt x="52" y="591"/>
                    <a:pt x="69" y="574"/>
                    <a:pt x="69" y="557"/>
                  </a:cubicBezTo>
                  <a:cubicBezTo>
                    <a:pt x="90" y="387"/>
                    <a:pt x="90" y="213"/>
                    <a:pt x="73" y="39"/>
                  </a:cubicBezTo>
                  <a:cubicBezTo>
                    <a:pt x="73" y="14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0" name="Google Shape;2900;p8"/>
            <p:cNvSpPr/>
            <p:nvPr/>
          </p:nvSpPr>
          <p:spPr>
            <a:xfrm>
              <a:off x="8894794" y="26719"/>
              <a:ext cx="40165" cy="130490"/>
            </a:xfrm>
            <a:custGeom>
              <a:avLst/>
              <a:gdLst/>
              <a:ahLst/>
              <a:cxnLst/>
              <a:rect l="l" t="t" r="r" b="b"/>
              <a:pathLst>
                <a:path w="446" h="1449" extrusionOk="0">
                  <a:moveTo>
                    <a:pt x="405" y="0"/>
                  </a:moveTo>
                  <a:cubicBezTo>
                    <a:pt x="395" y="0"/>
                    <a:pt x="385" y="4"/>
                    <a:pt x="378" y="13"/>
                  </a:cubicBezTo>
                  <a:cubicBezTo>
                    <a:pt x="306" y="132"/>
                    <a:pt x="242" y="259"/>
                    <a:pt x="187" y="386"/>
                  </a:cubicBezTo>
                  <a:cubicBezTo>
                    <a:pt x="132" y="505"/>
                    <a:pt x="89" y="632"/>
                    <a:pt x="55" y="760"/>
                  </a:cubicBezTo>
                  <a:cubicBezTo>
                    <a:pt x="0" y="980"/>
                    <a:pt x="13" y="1218"/>
                    <a:pt x="98" y="1434"/>
                  </a:cubicBezTo>
                  <a:cubicBezTo>
                    <a:pt x="102" y="1444"/>
                    <a:pt x="111" y="1448"/>
                    <a:pt x="122" y="1448"/>
                  </a:cubicBezTo>
                  <a:cubicBezTo>
                    <a:pt x="142" y="1448"/>
                    <a:pt x="166" y="1431"/>
                    <a:pt x="157" y="1409"/>
                  </a:cubicBezTo>
                  <a:cubicBezTo>
                    <a:pt x="85" y="1196"/>
                    <a:pt x="77" y="967"/>
                    <a:pt x="136" y="751"/>
                  </a:cubicBezTo>
                  <a:cubicBezTo>
                    <a:pt x="166" y="628"/>
                    <a:pt x="212" y="505"/>
                    <a:pt x="263" y="391"/>
                  </a:cubicBezTo>
                  <a:cubicBezTo>
                    <a:pt x="318" y="276"/>
                    <a:pt x="386" y="166"/>
                    <a:pt x="437" y="47"/>
                  </a:cubicBezTo>
                  <a:cubicBezTo>
                    <a:pt x="446" y="21"/>
                    <a:pt x="426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1" name="Google Shape;2901;p8"/>
            <p:cNvSpPr/>
            <p:nvPr/>
          </p:nvSpPr>
          <p:spPr>
            <a:xfrm>
              <a:off x="8865346" y="54096"/>
              <a:ext cx="34131" cy="84652"/>
            </a:xfrm>
            <a:custGeom>
              <a:avLst/>
              <a:gdLst/>
              <a:ahLst/>
              <a:cxnLst/>
              <a:rect l="l" t="t" r="r" b="b"/>
              <a:pathLst>
                <a:path w="379" h="940" extrusionOk="0">
                  <a:moveTo>
                    <a:pt x="330" y="0"/>
                  </a:moveTo>
                  <a:cubicBezTo>
                    <a:pt x="319" y="0"/>
                    <a:pt x="308" y="6"/>
                    <a:pt x="302" y="19"/>
                  </a:cubicBezTo>
                  <a:cubicBezTo>
                    <a:pt x="217" y="154"/>
                    <a:pt x="149" y="299"/>
                    <a:pt x="102" y="447"/>
                  </a:cubicBezTo>
                  <a:cubicBezTo>
                    <a:pt x="52" y="596"/>
                    <a:pt x="18" y="753"/>
                    <a:pt x="1" y="909"/>
                  </a:cubicBezTo>
                  <a:cubicBezTo>
                    <a:pt x="1" y="929"/>
                    <a:pt x="19" y="940"/>
                    <a:pt x="37" y="940"/>
                  </a:cubicBezTo>
                  <a:cubicBezTo>
                    <a:pt x="51" y="940"/>
                    <a:pt x="65" y="933"/>
                    <a:pt x="68" y="918"/>
                  </a:cubicBezTo>
                  <a:cubicBezTo>
                    <a:pt x="107" y="613"/>
                    <a:pt x="208" y="320"/>
                    <a:pt x="361" y="53"/>
                  </a:cubicBezTo>
                  <a:cubicBezTo>
                    <a:pt x="379" y="26"/>
                    <a:pt x="354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2" name="Google Shape;2902;p8"/>
            <p:cNvSpPr/>
            <p:nvPr/>
          </p:nvSpPr>
          <p:spPr>
            <a:xfrm>
              <a:off x="8625261" y="138837"/>
              <a:ext cx="106445" cy="125807"/>
            </a:xfrm>
            <a:custGeom>
              <a:avLst/>
              <a:gdLst/>
              <a:ahLst/>
              <a:cxnLst/>
              <a:rect l="l" t="t" r="r" b="b"/>
              <a:pathLst>
                <a:path w="1182" h="1397" extrusionOk="0">
                  <a:moveTo>
                    <a:pt x="1138" y="0"/>
                  </a:moveTo>
                  <a:cubicBezTo>
                    <a:pt x="1128" y="0"/>
                    <a:pt x="1119" y="5"/>
                    <a:pt x="1114" y="15"/>
                  </a:cubicBezTo>
                  <a:cubicBezTo>
                    <a:pt x="983" y="299"/>
                    <a:pt x="860" y="588"/>
                    <a:pt x="728" y="872"/>
                  </a:cubicBezTo>
                  <a:cubicBezTo>
                    <a:pt x="669" y="1012"/>
                    <a:pt x="601" y="1169"/>
                    <a:pt x="474" y="1258"/>
                  </a:cubicBezTo>
                  <a:cubicBezTo>
                    <a:pt x="420" y="1294"/>
                    <a:pt x="350" y="1316"/>
                    <a:pt x="283" y="1316"/>
                  </a:cubicBezTo>
                  <a:cubicBezTo>
                    <a:pt x="209" y="1316"/>
                    <a:pt x="137" y="1289"/>
                    <a:pt x="92" y="1224"/>
                  </a:cubicBezTo>
                  <a:cubicBezTo>
                    <a:pt x="83" y="1211"/>
                    <a:pt x="71" y="1206"/>
                    <a:pt x="59" y="1206"/>
                  </a:cubicBezTo>
                  <a:cubicBezTo>
                    <a:pt x="29" y="1206"/>
                    <a:pt x="0" y="1236"/>
                    <a:pt x="24" y="1266"/>
                  </a:cubicBezTo>
                  <a:cubicBezTo>
                    <a:pt x="83" y="1350"/>
                    <a:pt x="179" y="1396"/>
                    <a:pt x="278" y="1396"/>
                  </a:cubicBezTo>
                  <a:cubicBezTo>
                    <a:pt x="299" y="1396"/>
                    <a:pt x="321" y="1394"/>
                    <a:pt x="342" y="1389"/>
                  </a:cubicBezTo>
                  <a:cubicBezTo>
                    <a:pt x="495" y="1364"/>
                    <a:pt x="610" y="1258"/>
                    <a:pt x="686" y="1131"/>
                  </a:cubicBezTo>
                  <a:cubicBezTo>
                    <a:pt x="783" y="969"/>
                    <a:pt x="851" y="787"/>
                    <a:pt x="928" y="613"/>
                  </a:cubicBezTo>
                  <a:cubicBezTo>
                    <a:pt x="1008" y="427"/>
                    <a:pt x="1093" y="240"/>
                    <a:pt x="1169" y="49"/>
                  </a:cubicBezTo>
                  <a:cubicBezTo>
                    <a:pt x="1181" y="23"/>
                    <a:pt x="1158" y="0"/>
                    <a:pt x="1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3" name="Google Shape;2903;p8"/>
            <p:cNvSpPr/>
            <p:nvPr/>
          </p:nvSpPr>
          <p:spPr>
            <a:xfrm>
              <a:off x="8649486" y="172337"/>
              <a:ext cx="33861" cy="37193"/>
            </a:xfrm>
            <a:custGeom>
              <a:avLst/>
              <a:gdLst/>
              <a:ahLst/>
              <a:cxnLst/>
              <a:rect l="l" t="t" r="r" b="b"/>
              <a:pathLst>
                <a:path w="376" h="413" extrusionOk="0">
                  <a:moveTo>
                    <a:pt x="335" y="0"/>
                  </a:moveTo>
                  <a:cubicBezTo>
                    <a:pt x="321" y="0"/>
                    <a:pt x="307" y="8"/>
                    <a:pt x="302" y="25"/>
                  </a:cubicBezTo>
                  <a:cubicBezTo>
                    <a:pt x="281" y="97"/>
                    <a:pt x="247" y="161"/>
                    <a:pt x="201" y="216"/>
                  </a:cubicBezTo>
                  <a:cubicBezTo>
                    <a:pt x="150" y="267"/>
                    <a:pt x="95" y="313"/>
                    <a:pt x="31" y="347"/>
                  </a:cubicBezTo>
                  <a:cubicBezTo>
                    <a:pt x="0" y="366"/>
                    <a:pt x="14" y="413"/>
                    <a:pt x="45" y="413"/>
                  </a:cubicBezTo>
                  <a:cubicBezTo>
                    <a:pt x="49" y="413"/>
                    <a:pt x="52" y="412"/>
                    <a:pt x="56" y="411"/>
                  </a:cubicBezTo>
                  <a:cubicBezTo>
                    <a:pt x="137" y="381"/>
                    <a:pt x="205" y="330"/>
                    <a:pt x="256" y="267"/>
                  </a:cubicBezTo>
                  <a:cubicBezTo>
                    <a:pt x="311" y="199"/>
                    <a:pt x="349" y="127"/>
                    <a:pt x="370" y="42"/>
                  </a:cubicBezTo>
                  <a:cubicBezTo>
                    <a:pt x="375" y="17"/>
                    <a:pt x="355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4" name="Google Shape;2904;p8"/>
            <p:cNvSpPr/>
            <p:nvPr/>
          </p:nvSpPr>
          <p:spPr>
            <a:xfrm>
              <a:off x="8349515" y="243480"/>
              <a:ext cx="214781" cy="57635"/>
            </a:xfrm>
            <a:custGeom>
              <a:avLst/>
              <a:gdLst/>
              <a:ahLst/>
              <a:cxnLst/>
              <a:rect l="l" t="t" r="r" b="b"/>
              <a:pathLst>
                <a:path w="2385" h="640" extrusionOk="0">
                  <a:moveTo>
                    <a:pt x="2341" y="0"/>
                  </a:moveTo>
                  <a:cubicBezTo>
                    <a:pt x="2335" y="0"/>
                    <a:pt x="2329" y="2"/>
                    <a:pt x="2323" y="7"/>
                  </a:cubicBezTo>
                  <a:cubicBezTo>
                    <a:pt x="1975" y="232"/>
                    <a:pt x="1593" y="405"/>
                    <a:pt x="1190" y="516"/>
                  </a:cubicBezTo>
                  <a:cubicBezTo>
                    <a:pt x="1076" y="551"/>
                    <a:pt x="959" y="569"/>
                    <a:pt x="841" y="569"/>
                  </a:cubicBezTo>
                  <a:cubicBezTo>
                    <a:pt x="762" y="569"/>
                    <a:pt x="683" y="561"/>
                    <a:pt x="605" y="545"/>
                  </a:cubicBezTo>
                  <a:cubicBezTo>
                    <a:pt x="406" y="503"/>
                    <a:pt x="236" y="397"/>
                    <a:pt x="58" y="299"/>
                  </a:cubicBezTo>
                  <a:cubicBezTo>
                    <a:pt x="55" y="299"/>
                    <a:pt x="52" y="298"/>
                    <a:pt x="49" y="298"/>
                  </a:cubicBezTo>
                  <a:cubicBezTo>
                    <a:pt x="20" y="298"/>
                    <a:pt x="1" y="336"/>
                    <a:pt x="24" y="359"/>
                  </a:cubicBezTo>
                  <a:cubicBezTo>
                    <a:pt x="198" y="473"/>
                    <a:pt x="384" y="562"/>
                    <a:pt x="588" y="618"/>
                  </a:cubicBezTo>
                  <a:cubicBezTo>
                    <a:pt x="669" y="632"/>
                    <a:pt x="751" y="640"/>
                    <a:pt x="833" y="640"/>
                  </a:cubicBezTo>
                  <a:cubicBezTo>
                    <a:pt x="939" y="640"/>
                    <a:pt x="1046" y="627"/>
                    <a:pt x="1152" y="601"/>
                  </a:cubicBezTo>
                  <a:cubicBezTo>
                    <a:pt x="1581" y="490"/>
                    <a:pt x="1988" y="308"/>
                    <a:pt x="2357" y="58"/>
                  </a:cubicBezTo>
                  <a:cubicBezTo>
                    <a:pt x="2384" y="40"/>
                    <a:pt x="2367" y="0"/>
                    <a:pt x="2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5" name="Google Shape;2905;p8"/>
            <p:cNvSpPr/>
            <p:nvPr/>
          </p:nvSpPr>
          <p:spPr>
            <a:xfrm>
              <a:off x="8387788" y="239608"/>
              <a:ext cx="124006" cy="23504"/>
            </a:xfrm>
            <a:custGeom>
              <a:avLst/>
              <a:gdLst/>
              <a:ahLst/>
              <a:cxnLst/>
              <a:rect l="l" t="t" r="r" b="b"/>
              <a:pathLst>
                <a:path w="1377" h="261" extrusionOk="0">
                  <a:moveTo>
                    <a:pt x="1328" y="1"/>
                  </a:moveTo>
                  <a:cubicBezTo>
                    <a:pt x="1325" y="1"/>
                    <a:pt x="1321" y="2"/>
                    <a:pt x="1317" y="3"/>
                  </a:cubicBezTo>
                  <a:cubicBezTo>
                    <a:pt x="1122" y="105"/>
                    <a:pt x="914" y="164"/>
                    <a:pt x="693" y="181"/>
                  </a:cubicBezTo>
                  <a:cubicBezTo>
                    <a:pt x="672" y="182"/>
                    <a:pt x="651" y="183"/>
                    <a:pt x="629" y="183"/>
                  </a:cubicBezTo>
                  <a:cubicBezTo>
                    <a:pt x="438" y="183"/>
                    <a:pt x="244" y="148"/>
                    <a:pt x="61" y="79"/>
                  </a:cubicBezTo>
                  <a:cubicBezTo>
                    <a:pt x="58" y="78"/>
                    <a:pt x="55" y="78"/>
                    <a:pt x="52" y="78"/>
                  </a:cubicBezTo>
                  <a:cubicBezTo>
                    <a:pt x="19" y="78"/>
                    <a:pt x="1" y="136"/>
                    <a:pt x="36" y="152"/>
                  </a:cubicBezTo>
                  <a:cubicBezTo>
                    <a:pt x="207" y="226"/>
                    <a:pt x="396" y="261"/>
                    <a:pt x="587" y="261"/>
                  </a:cubicBezTo>
                  <a:cubicBezTo>
                    <a:pt x="854" y="261"/>
                    <a:pt x="1123" y="191"/>
                    <a:pt x="1346" y="62"/>
                  </a:cubicBezTo>
                  <a:cubicBezTo>
                    <a:pt x="1376" y="40"/>
                    <a:pt x="1357" y="1"/>
                    <a:pt x="13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6" name="Google Shape;2906;p8"/>
            <p:cNvSpPr/>
            <p:nvPr/>
          </p:nvSpPr>
          <p:spPr>
            <a:xfrm>
              <a:off x="8370498" y="97772"/>
              <a:ext cx="175517" cy="69342"/>
            </a:xfrm>
            <a:custGeom>
              <a:avLst/>
              <a:gdLst/>
              <a:ahLst/>
              <a:cxnLst/>
              <a:rect l="l" t="t" r="r" b="b"/>
              <a:pathLst>
                <a:path w="1949" h="770" extrusionOk="0">
                  <a:moveTo>
                    <a:pt x="1907" y="0"/>
                  </a:moveTo>
                  <a:cubicBezTo>
                    <a:pt x="1906" y="0"/>
                    <a:pt x="1904" y="0"/>
                    <a:pt x="1903" y="0"/>
                  </a:cubicBezTo>
                  <a:cubicBezTo>
                    <a:pt x="1555" y="38"/>
                    <a:pt x="1212" y="111"/>
                    <a:pt x="881" y="221"/>
                  </a:cubicBezTo>
                  <a:cubicBezTo>
                    <a:pt x="563" y="318"/>
                    <a:pt x="266" y="484"/>
                    <a:pt x="20" y="713"/>
                  </a:cubicBezTo>
                  <a:cubicBezTo>
                    <a:pt x="0" y="736"/>
                    <a:pt x="24" y="769"/>
                    <a:pt x="49" y="769"/>
                  </a:cubicBezTo>
                  <a:cubicBezTo>
                    <a:pt x="57" y="769"/>
                    <a:pt x="64" y="766"/>
                    <a:pt x="71" y="760"/>
                  </a:cubicBezTo>
                  <a:cubicBezTo>
                    <a:pt x="321" y="539"/>
                    <a:pt x="622" y="374"/>
                    <a:pt x="945" y="280"/>
                  </a:cubicBezTo>
                  <a:cubicBezTo>
                    <a:pt x="1263" y="178"/>
                    <a:pt x="1589" y="145"/>
                    <a:pt x="1912" y="72"/>
                  </a:cubicBezTo>
                  <a:cubicBezTo>
                    <a:pt x="1949" y="64"/>
                    <a:pt x="1946" y="0"/>
                    <a:pt x="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7" name="Google Shape;2907;p8"/>
            <p:cNvSpPr/>
            <p:nvPr/>
          </p:nvSpPr>
          <p:spPr>
            <a:xfrm>
              <a:off x="8491531" y="68955"/>
              <a:ext cx="51782" cy="20082"/>
            </a:xfrm>
            <a:custGeom>
              <a:avLst/>
              <a:gdLst/>
              <a:ahLst/>
              <a:cxnLst/>
              <a:rect l="l" t="t" r="r" b="b"/>
              <a:pathLst>
                <a:path w="575" h="223" extrusionOk="0">
                  <a:moveTo>
                    <a:pt x="400" y="1"/>
                  </a:moveTo>
                  <a:cubicBezTo>
                    <a:pt x="258" y="1"/>
                    <a:pt x="120" y="59"/>
                    <a:pt x="20" y="168"/>
                  </a:cubicBezTo>
                  <a:cubicBezTo>
                    <a:pt x="0" y="191"/>
                    <a:pt x="22" y="222"/>
                    <a:pt x="47" y="222"/>
                  </a:cubicBezTo>
                  <a:cubicBezTo>
                    <a:pt x="54" y="222"/>
                    <a:pt x="61" y="220"/>
                    <a:pt x="67" y="214"/>
                  </a:cubicBezTo>
                  <a:cubicBezTo>
                    <a:pt x="162" y="123"/>
                    <a:pt x="285" y="74"/>
                    <a:pt x="410" y="74"/>
                  </a:cubicBezTo>
                  <a:cubicBezTo>
                    <a:pt x="447" y="74"/>
                    <a:pt x="484" y="78"/>
                    <a:pt x="521" y="87"/>
                  </a:cubicBezTo>
                  <a:cubicBezTo>
                    <a:pt x="523" y="87"/>
                    <a:pt x="524" y="87"/>
                    <a:pt x="526" y="87"/>
                  </a:cubicBezTo>
                  <a:cubicBezTo>
                    <a:pt x="564" y="87"/>
                    <a:pt x="575" y="36"/>
                    <a:pt x="538" y="19"/>
                  </a:cubicBezTo>
                  <a:cubicBezTo>
                    <a:pt x="492" y="7"/>
                    <a:pt x="446" y="1"/>
                    <a:pt x="4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8" name="Google Shape;2908;p8"/>
            <p:cNvSpPr/>
            <p:nvPr/>
          </p:nvSpPr>
          <p:spPr>
            <a:xfrm>
              <a:off x="8523680" y="25549"/>
              <a:ext cx="154264" cy="21973"/>
            </a:xfrm>
            <a:custGeom>
              <a:avLst/>
              <a:gdLst/>
              <a:ahLst/>
              <a:cxnLst/>
              <a:rect l="l" t="t" r="r" b="b"/>
              <a:pathLst>
                <a:path w="1713" h="244" extrusionOk="0">
                  <a:moveTo>
                    <a:pt x="525" y="1"/>
                  </a:moveTo>
                  <a:cubicBezTo>
                    <a:pt x="357" y="1"/>
                    <a:pt x="190" y="26"/>
                    <a:pt x="37" y="98"/>
                  </a:cubicBezTo>
                  <a:cubicBezTo>
                    <a:pt x="1" y="116"/>
                    <a:pt x="20" y="162"/>
                    <a:pt x="53" y="162"/>
                  </a:cubicBezTo>
                  <a:cubicBezTo>
                    <a:pt x="58" y="162"/>
                    <a:pt x="64" y="161"/>
                    <a:pt x="71" y="158"/>
                  </a:cubicBezTo>
                  <a:cubicBezTo>
                    <a:pt x="212" y="98"/>
                    <a:pt x="362" y="78"/>
                    <a:pt x="513" y="78"/>
                  </a:cubicBezTo>
                  <a:cubicBezTo>
                    <a:pt x="610" y="78"/>
                    <a:pt x="708" y="87"/>
                    <a:pt x="804" y="98"/>
                  </a:cubicBezTo>
                  <a:cubicBezTo>
                    <a:pt x="1089" y="132"/>
                    <a:pt x="1369" y="196"/>
                    <a:pt x="1648" y="242"/>
                  </a:cubicBezTo>
                  <a:cubicBezTo>
                    <a:pt x="1653" y="243"/>
                    <a:pt x="1656" y="244"/>
                    <a:pt x="1660" y="244"/>
                  </a:cubicBezTo>
                  <a:cubicBezTo>
                    <a:pt x="1702" y="244"/>
                    <a:pt x="1712" y="182"/>
                    <a:pt x="1665" y="170"/>
                  </a:cubicBezTo>
                  <a:cubicBezTo>
                    <a:pt x="1377" y="94"/>
                    <a:pt x="1084" y="43"/>
                    <a:pt x="787" y="18"/>
                  </a:cubicBezTo>
                  <a:cubicBezTo>
                    <a:pt x="701" y="8"/>
                    <a:pt x="613" y="1"/>
                    <a:pt x="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9" name="Google Shape;2909;p8"/>
            <p:cNvSpPr/>
            <p:nvPr/>
          </p:nvSpPr>
          <p:spPr>
            <a:xfrm>
              <a:off x="8855080" y="972018"/>
              <a:ext cx="90" cy="54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5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0" name="Google Shape;2910;p8"/>
            <p:cNvSpPr/>
            <p:nvPr/>
          </p:nvSpPr>
          <p:spPr>
            <a:xfrm>
              <a:off x="8753859" y="970127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1" name="Google Shape;2911;p8"/>
            <p:cNvSpPr/>
            <p:nvPr/>
          </p:nvSpPr>
          <p:spPr>
            <a:xfrm>
              <a:off x="8563214" y="908260"/>
              <a:ext cx="450" cy="3872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1" y="1"/>
                  </a:moveTo>
                  <a:lnTo>
                    <a:pt x="1" y="35"/>
                  </a:lnTo>
                  <a:lnTo>
                    <a:pt x="1" y="43"/>
                  </a:lnTo>
                  <a:cubicBezTo>
                    <a:pt x="5" y="30"/>
                    <a:pt x="5" y="1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2" name="Google Shape;2912;p8"/>
            <p:cNvSpPr/>
            <p:nvPr/>
          </p:nvSpPr>
          <p:spPr>
            <a:xfrm>
              <a:off x="8438669" y="868546"/>
              <a:ext cx="1261" cy="90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3" name="Google Shape;2913;p8"/>
            <p:cNvSpPr/>
            <p:nvPr/>
          </p:nvSpPr>
          <p:spPr>
            <a:xfrm>
              <a:off x="8408951" y="582084"/>
              <a:ext cx="832649" cy="396692"/>
            </a:xfrm>
            <a:custGeom>
              <a:avLst/>
              <a:gdLst/>
              <a:ahLst/>
              <a:cxnLst/>
              <a:rect l="l" t="t" r="r" b="b"/>
              <a:pathLst>
                <a:path w="9246" h="4405" extrusionOk="0">
                  <a:moveTo>
                    <a:pt x="5320" y="4363"/>
                  </a:moveTo>
                  <a:cubicBezTo>
                    <a:pt x="5320" y="4363"/>
                    <a:pt x="5316" y="4365"/>
                    <a:pt x="5306" y="4369"/>
                  </a:cubicBezTo>
                  <a:cubicBezTo>
                    <a:pt x="5309" y="4369"/>
                    <a:pt x="5321" y="4363"/>
                    <a:pt x="5320" y="4363"/>
                  </a:cubicBezTo>
                  <a:close/>
                  <a:moveTo>
                    <a:pt x="5503" y="0"/>
                  </a:moveTo>
                  <a:cubicBezTo>
                    <a:pt x="5449" y="0"/>
                    <a:pt x="5397" y="10"/>
                    <a:pt x="5349" y="30"/>
                  </a:cubicBezTo>
                  <a:cubicBezTo>
                    <a:pt x="5264" y="64"/>
                    <a:pt x="5192" y="128"/>
                    <a:pt x="5149" y="208"/>
                  </a:cubicBezTo>
                  <a:cubicBezTo>
                    <a:pt x="5069" y="335"/>
                    <a:pt x="5081" y="501"/>
                    <a:pt x="5111" y="641"/>
                  </a:cubicBezTo>
                  <a:cubicBezTo>
                    <a:pt x="5153" y="785"/>
                    <a:pt x="5213" y="925"/>
                    <a:pt x="5293" y="1052"/>
                  </a:cubicBezTo>
                  <a:cubicBezTo>
                    <a:pt x="5374" y="1192"/>
                    <a:pt x="5463" y="1324"/>
                    <a:pt x="5565" y="1447"/>
                  </a:cubicBezTo>
                  <a:cubicBezTo>
                    <a:pt x="5675" y="1578"/>
                    <a:pt x="5790" y="1701"/>
                    <a:pt x="5921" y="1811"/>
                  </a:cubicBezTo>
                  <a:cubicBezTo>
                    <a:pt x="5951" y="1837"/>
                    <a:pt x="5981" y="1862"/>
                    <a:pt x="6014" y="1888"/>
                  </a:cubicBezTo>
                  <a:lnTo>
                    <a:pt x="6061" y="1922"/>
                  </a:lnTo>
                  <a:cubicBezTo>
                    <a:pt x="6065" y="1926"/>
                    <a:pt x="6074" y="1934"/>
                    <a:pt x="6082" y="1939"/>
                  </a:cubicBezTo>
                  <a:lnTo>
                    <a:pt x="6095" y="1947"/>
                  </a:lnTo>
                  <a:cubicBezTo>
                    <a:pt x="6099" y="1947"/>
                    <a:pt x="6108" y="1956"/>
                    <a:pt x="6108" y="1956"/>
                  </a:cubicBezTo>
                  <a:cubicBezTo>
                    <a:pt x="6111" y="1959"/>
                    <a:pt x="6132" y="1972"/>
                    <a:pt x="6134" y="1972"/>
                  </a:cubicBezTo>
                  <a:cubicBezTo>
                    <a:pt x="6134" y="1972"/>
                    <a:pt x="6133" y="1971"/>
                    <a:pt x="6129" y="1968"/>
                  </a:cubicBezTo>
                  <a:lnTo>
                    <a:pt x="6129" y="1968"/>
                  </a:lnTo>
                  <a:lnTo>
                    <a:pt x="6159" y="1990"/>
                  </a:lnTo>
                  <a:cubicBezTo>
                    <a:pt x="6180" y="2002"/>
                    <a:pt x="6201" y="2019"/>
                    <a:pt x="6227" y="2032"/>
                  </a:cubicBezTo>
                  <a:lnTo>
                    <a:pt x="6286" y="2066"/>
                  </a:lnTo>
                  <a:cubicBezTo>
                    <a:pt x="6070" y="2045"/>
                    <a:pt x="5849" y="2015"/>
                    <a:pt x="5633" y="1994"/>
                  </a:cubicBezTo>
                  <a:cubicBezTo>
                    <a:pt x="5527" y="1951"/>
                    <a:pt x="5421" y="1896"/>
                    <a:pt x="5327" y="1837"/>
                  </a:cubicBezTo>
                  <a:lnTo>
                    <a:pt x="5238" y="1778"/>
                  </a:lnTo>
                  <a:cubicBezTo>
                    <a:pt x="5226" y="1735"/>
                    <a:pt x="5209" y="1693"/>
                    <a:pt x="5187" y="1655"/>
                  </a:cubicBezTo>
                  <a:cubicBezTo>
                    <a:pt x="5175" y="1621"/>
                    <a:pt x="5162" y="1595"/>
                    <a:pt x="5145" y="1565"/>
                  </a:cubicBezTo>
                  <a:cubicBezTo>
                    <a:pt x="5132" y="1544"/>
                    <a:pt x="5115" y="1527"/>
                    <a:pt x="5103" y="1506"/>
                  </a:cubicBezTo>
                  <a:lnTo>
                    <a:pt x="4946" y="1273"/>
                  </a:lnTo>
                  <a:cubicBezTo>
                    <a:pt x="4840" y="1120"/>
                    <a:pt x="4734" y="967"/>
                    <a:pt x="4628" y="815"/>
                  </a:cubicBezTo>
                  <a:cubicBezTo>
                    <a:pt x="4454" y="565"/>
                    <a:pt x="4271" y="285"/>
                    <a:pt x="3966" y="187"/>
                  </a:cubicBezTo>
                  <a:cubicBezTo>
                    <a:pt x="3916" y="171"/>
                    <a:pt x="3863" y="163"/>
                    <a:pt x="3810" y="163"/>
                  </a:cubicBezTo>
                  <a:cubicBezTo>
                    <a:pt x="3791" y="163"/>
                    <a:pt x="3772" y="164"/>
                    <a:pt x="3754" y="166"/>
                  </a:cubicBezTo>
                  <a:cubicBezTo>
                    <a:pt x="3673" y="174"/>
                    <a:pt x="3601" y="208"/>
                    <a:pt x="3537" y="259"/>
                  </a:cubicBezTo>
                  <a:cubicBezTo>
                    <a:pt x="3461" y="319"/>
                    <a:pt x="3419" y="416"/>
                    <a:pt x="3427" y="514"/>
                  </a:cubicBezTo>
                  <a:cubicBezTo>
                    <a:pt x="3444" y="607"/>
                    <a:pt x="3482" y="700"/>
                    <a:pt x="3542" y="777"/>
                  </a:cubicBezTo>
                  <a:cubicBezTo>
                    <a:pt x="3792" y="1175"/>
                    <a:pt x="4127" y="1510"/>
                    <a:pt x="4526" y="1761"/>
                  </a:cubicBezTo>
                  <a:cubicBezTo>
                    <a:pt x="4615" y="1820"/>
                    <a:pt x="4708" y="1871"/>
                    <a:pt x="4806" y="1918"/>
                  </a:cubicBezTo>
                  <a:cubicBezTo>
                    <a:pt x="4632" y="1909"/>
                    <a:pt x="4462" y="1905"/>
                    <a:pt x="4292" y="1905"/>
                  </a:cubicBezTo>
                  <a:cubicBezTo>
                    <a:pt x="4195" y="1905"/>
                    <a:pt x="4097" y="1913"/>
                    <a:pt x="4000" y="1922"/>
                  </a:cubicBezTo>
                  <a:lnTo>
                    <a:pt x="3949" y="1909"/>
                  </a:lnTo>
                  <a:lnTo>
                    <a:pt x="3940" y="1905"/>
                  </a:lnTo>
                  <a:lnTo>
                    <a:pt x="3915" y="1896"/>
                  </a:lnTo>
                  <a:lnTo>
                    <a:pt x="3864" y="1871"/>
                  </a:lnTo>
                  <a:cubicBezTo>
                    <a:pt x="3830" y="1858"/>
                    <a:pt x="3796" y="1841"/>
                    <a:pt x="3762" y="1828"/>
                  </a:cubicBezTo>
                  <a:cubicBezTo>
                    <a:pt x="3758" y="1811"/>
                    <a:pt x="3754" y="1799"/>
                    <a:pt x="3745" y="1786"/>
                  </a:cubicBezTo>
                  <a:lnTo>
                    <a:pt x="3720" y="1748"/>
                  </a:lnTo>
                  <a:cubicBezTo>
                    <a:pt x="3711" y="1722"/>
                    <a:pt x="3699" y="1701"/>
                    <a:pt x="3682" y="1680"/>
                  </a:cubicBezTo>
                  <a:cubicBezTo>
                    <a:pt x="3665" y="1655"/>
                    <a:pt x="3648" y="1629"/>
                    <a:pt x="3631" y="1604"/>
                  </a:cubicBezTo>
                  <a:cubicBezTo>
                    <a:pt x="3597" y="1557"/>
                    <a:pt x="3567" y="1510"/>
                    <a:pt x="3533" y="1464"/>
                  </a:cubicBezTo>
                  <a:cubicBezTo>
                    <a:pt x="3461" y="1375"/>
                    <a:pt x="3398" y="1281"/>
                    <a:pt x="3330" y="1192"/>
                  </a:cubicBezTo>
                  <a:cubicBezTo>
                    <a:pt x="3258" y="1103"/>
                    <a:pt x="3190" y="1014"/>
                    <a:pt x="3118" y="929"/>
                  </a:cubicBezTo>
                  <a:cubicBezTo>
                    <a:pt x="3037" y="836"/>
                    <a:pt x="2948" y="747"/>
                    <a:pt x="2855" y="671"/>
                  </a:cubicBezTo>
                  <a:cubicBezTo>
                    <a:pt x="2804" y="632"/>
                    <a:pt x="2749" y="594"/>
                    <a:pt x="2689" y="565"/>
                  </a:cubicBezTo>
                  <a:cubicBezTo>
                    <a:pt x="2638" y="531"/>
                    <a:pt x="2579" y="505"/>
                    <a:pt x="2520" y="488"/>
                  </a:cubicBezTo>
                  <a:lnTo>
                    <a:pt x="2494" y="475"/>
                  </a:lnTo>
                  <a:cubicBezTo>
                    <a:pt x="2435" y="454"/>
                    <a:pt x="2371" y="437"/>
                    <a:pt x="2312" y="425"/>
                  </a:cubicBezTo>
                  <a:cubicBezTo>
                    <a:pt x="2248" y="412"/>
                    <a:pt x="2184" y="408"/>
                    <a:pt x="2121" y="408"/>
                  </a:cubicBezTo>
                  <a:cubicBezTo>
                    <a:pt x="2112" y="407"/>
                    <a:pt x="2104" y="407"/>
                    <a:pt x="2095" y="407"/>
                  </a:cubicBezTo>
                  <a:cubicBezTo>
                    <a:pt x="1986" y="407"/>
                    <a:pt x="1880" y="432"/>
                    <a:pt x="1782" y="475"/>
                  </a:cubicBezTo>
                  <a:cubicBezTo>
                    <a:pt x="1663" y="522"/>
                    <a:pt x="1565" y="594"/>
                    <a:pt x="1485" y="692"/>
                  </a:cubicBezTo>
                  <a:cubicBezTo>
                    <a:pt x="1391" y="798"/>
                    <a:pt x="1366" y="950"/>
                    <a:pt x="1421" y="1086"/>
                  </a:cubicBezTo>
                  <a:cubicBezTo>
                    <a:pt x="1485" y="1196"/>
                    <a:pt x="1582" y="1286"/>
                    <a:pt x="1705" y="1332"/>
                  </a:cubicBezTo>
                  <a:cubicBezTo>
                    <a:pt x="1820" y="1383"/>
                    <a:pt x="1938" y="1421"/>
                    <a:pt x="2061" y="1451"/>
                  </a:cubicBezTo>
                  <a:cubicBezTo>
                    <a:pt x="2125" y="1468"/>
                    <a:pt x="2189" y="1485"/>
                    <a:pt x="2248" y="1502"/>
                  </a:cubicBezTo>
                  <a:lnTo>
                    <a:pt x="2346" y="1532"/>
                  </a:lnTo>
                  <a:lnTo>
                    <a:pt x="2388" y="1544"/>
                  </a:lnTo>
                  <a:lnTo>
                    <a:pt x="2405" y="1553"/>
                  </a:lnTo>
                  <a:lnTo>
                    <a:pt x="2418" y="1557"/>
                  </a:lnTo>
                  <a:cubicBezTo>
                    <a:pt x="2541" y="1595"/>
                    <a:pt x="2664" y="1642"/>
                    <a:pt x="2787" y="1688"/>
                  </a:cubicBezTo>
                  <a:cubicBezTo>
                    <a:pt x="3024" y="1782"/>
                    <a:pt x="3258" y="1892"/>
                    <a:pt x="3482" y="2007"/>
                  </a:cubicBezTo>
                  <a:lnTo>
                    <a:pt x="3423" y="2019"/>
                  </a:lnTo>
                  <a:lnTo>
                    <a:pt x="3258" y="2053"/>
                  </a:lnTo>
                  <a:cubicBezTo>
                    <a:pt x="3258" y="2053"/>
                    <a:pt x="3242" y="2056"/>
                    <a:pt x="3232" y="2057"/>
                  </a:cubicBezTo>
                  <a:lnTo>
                    <a:pt x="3232" y="2057"/>
                  </a:lnTo>
                  <a:lnTo>
                    <a:pt x="3215" y="2062"/>
                  </a:lnTo>
                  <a:lnTo>
                    <a:pt x="3156" y="2074"/>
                  </a:lnTo>
                  <a:lnTo>
                    <a:pt x="3118" y="2083"/>
                  </a:lnTo>
                  <a:lnTo>
                    <a:pt x="3096" y="2087"/>
                  </a:lnTo>
                  <a:lnTo>
                    <a:pt x="3084" y="2087"/>
                  </a:lnTo>
                  <a:cubicBezTo>
                    <a:pt x="3024" y="2100"/>
                    <a:pt x="2965" y="2113"/>
                    <a:pt x="2901" y="2130"/>
                  </a:cubicBezTo>
                  <a:cubicBezTo>
                    <a:pt x="2859" y="2138"/>
                    <a:pt x="2812" y="2151"/>
                    <a:pt x="2766" y="2159"/>
                  </a:cubicBezTo>
                  <a:cubicBezTo>
                    <a:pt x="2428" y="2117"/>
                    <a:pt x="2034" y="2075"/>
                    <a:pt x="1649" y="2075"/>
                  </a:cubicBezTo>
                  <a:cubicBezTo>
                    <a:pt x="1177" y="2075"/>
                    <a:pt x="721" y="2138"/>
                    <a:pt x="403" y="2342"/>
                  </a:cubicBezTo>
                  <a:cubicBezTo>
                    <a:pt x="297" y="2410"/>
                    <a:pt x="204" y="2499"/>
                    <a:pt x="136" y="2600"/>
                  </a:cubicBezTo>
                  <a:cubicBezTo>
                    <a:pt x="89" y="2664"/>
                    <a:pt x="55" y="2736"/>
                    <a:pt x="30" y="2812"/>
                  </a:cubicBezTo>
                  <a:cubicBezTo>
                    <a:pt x="17" y="2842"/>
                    <a:pt x="13" y="2872"/>
                    <a:pt x="4" y="2902"/>
                  </a:cubicBezTo>
                  <a:cubicBezTo>
                    <a:pt x="4" y="2910"/>
                    <a:pt x="4" y="2919"/>
                    <a:pt x="4" y="2927"/>
                  </a:cubicBezTo>
                  <a:cubicBezTo>
                    <a:pt x="0" y="2931"/>
                    <a:pt x="0" y="2935"/>
                    <a:pt x="4" y="2940"/>
                  </a:cubicBezTo>
                  <a:lnTo>
                    <a:pt x="4" y="2957"/>
                  </a:lnTo>
                  <a:lnTo>
                    <a:pt x="4" y="2961"/>
                  </a:lnTo>
                  <a:lnTo>
                    <a:pt x="4" y="3025"/>
                  </a:lnTo>
                  <a:cubicBezTo>
                    <a:pt x="9" y="3075"/>
                    <a:pt x="47" y="3118"/>
                    <a:pt x="98" y="3131"/>
                  </a:cubicBezTo>
                  <a:cubicBezTo>
                    <a:pt x="170" y="3152"/>
                    <a:pt x="238" y="3165"/>
                    <a:pt x="310" y="3169"/>
                  </a:cubicBezTo>
                  <a:lnTo>
                    <a:pt x="433" y="3169"/>
                  </a:lnTo>
                  <a:cubicBezTo>
                    <a:pt x="471" y="3169"/>
                    <a:pt x="505" y="3169"/>
                    <a:pt x="539" y="3165"/>
                  </a:cubicBezTo>
                  <a:cubicBezTo>
                    <a:pt x="691" y="3148"/>
                    <a:pt x="840" y="3118"/>
                    <a:pt x="984" y="3071"/>
                  </a:cubicBezTo>
                  <a:cubicBezTo>
                    <a:pt x="1124" y="3025"/>
                    <a:pt x="1264" y="2974"/>
                    <a:pt x="1400" y="2914"/>
                  </a:cubicBezTo>
                  <a:cubicBezTo>
                    <a:pt x="1777" y="2749"/>
                    <a:pt x="2138" y="2571"/>
                    <a:pt x="2515" y="2414"/>
                  </a:cubicBezTo>
                  <a:cubicBezTo>
                    <a:pt x="2604" y="2393"/>
                    <a:pt x="2693" y="2376"/>
                    <a:pt x="2787" y="2359"/>
                  </a:cubicBezTo>
                  <a:cubicBezTo>
                    <a:pt x="3012" y="2316"/>
                    <a:pt x="3241" y="2291"/>
                    <a:pt x="3470" y="2278"/>
                  </a:cubicBezTo>
                  <a:cubicBezTo>
                    <a:pt x="3618" y="2270"/>
                    <a:pt x="3771" y="2270"/>
                    <a:pt x="3923" y="2265"/>
                  </a:cubicBezTo>
                  <a:lnTo>
                    <a:pt x="3923" y="2265"/>
                  </a:lnTo>
                  <a:lnTo>
                    <a:pt x="3796" y="2337"/>
                  </a:lnTo>
                  <a:cubicBezTo>
                    <a:pt x="3750" y="2367"/>
                    <a:pt x="3703" y="2397"/>
                    <a:pt x="3656" y="2431"/>
                  </a:cubicBezTo>
                  <a:cubicBezTo>
                    <a:pt x="3635" y="2414"/>
                    <a:pt x="3611" y="2405"/>
                    <a:pt x="3586" y="2405"/>
                  </a:cubicBezTo>
                  <a:cubicBezTo>
                    <a:pt x="3562" y="2405"/>
                    <a:pt x="3537" y="2414"/>
                    <a:pt x="3516" y="2431"/>
                  </a:cubicBezTo>
                  <a:lnTo>
                    <a:pt x="3495" y="2443"/>
                  </a:lnTo>
                  <a:cubicBezTo>
                    <a:pt x="3482" y="2448"/>
                    <a:pt x="3474" y="2452"/>
                    <a:pt x="3461" y="2452"/>
                  </a:cubicBezTo>
                  <a:cubicBezTo>
                    <a:pt x="3448" y="2460"/>
                    <a:pt x="3431" y="2469"/>
                    <a:pt x="3419" y="2477"/>
                  </a:cubicBezTo>
                  <a:lnTo>
                    <a:pt x="3393" y="2490"/>
                  </a:lnTo>
                  <a:lnTo>
                    <a:pt x="3357" y="2508"/>
                  </a:lnTo>
                  <a:lnTo>
                    <a:pt x="3357" y="2508"/>
                  </a:lnTo>
                  <a:cubicBezTo>
                    <a:pt x="3229" y="2561"/>
                    <a:pt x="3105" y="2620"/>
                    <a:pt x="2978" y="2664"/>
                  </a:cubicBezTo>
                  <a:cubicBezTo>
                    <a:pt x="2846" y="2715"/>
                    <a:pt x="2698" y="2757"/>
                    <a:pt x="2553" y="2808"/>
                  </a:cubicBezTo>
                  <a:cubicBezTo>
                    <a:pt x="2307" y="2889"/>
                    <a:pt x="2087" y="3033"/>
                    <a:pt x="1909" y="3220"/>
                  </a:cubicBezTo>
                  <a:cubicBezTo>
                    <a:pt x="1798" y="3338"/>
                    <a:pt x="1735" y="3487"/>
                    <a:pt x="1718" y="3644"/>
                  </a:cubicBezTo>
                  <a:lnTo>
                    <a:pt x="1718" y="3673"/>
                  </a:lnTo>
                  <a:cubicBezTo>
                    <a:pt x="1707" y="3746"/>
                    <a:pt x="1715" y="3818"/>
                    <a:pt x="1741" y="3886"/>
                  </a:cubicBezTo>
                  <a:lnTo>
                    <a:pt x="1741" y="3886"/>
                  </a:lnTo>
                  <a:lnTo>
                    <a:pt x="1739" y="3881"/>
                  </a:lnTo>
                  <a:lnTo>
                    <a:pt x="1739" y="3881"/>
                  </a:lnTo>
                  <a:cubicBezTo>
                    <a:pt x="1740" y="3884"/>
                    <a:pt x="1742" y="3888"/>
                    <a:pt x="1743" y="3891"/>
                  </a:cubicBezTo>
                  <a:lnTo>
                    <a:pt x="1743" y="3891"/>
                  </a:lnTo>
                  <a:cubicBezTo>
                    <a:pt x="1747" y="3900"/>
                    <a:pt x="1751" y="3910"/>
                    <a:pt x="1756" y="3919"/>
                  </a:cubicBezTo>
                  <a:lnTo>
                    <a:pt x="1749" y="3903"/>
                  </a:lnTo>
                  <a:lnTo>
                    <a:pt x="1749" y="3903"/>
                  </a:lnTo>
                  <a:cubicBezTo>
                    <a:pt x="1775" y="3957"/>
                    <a:pt x="1818" y="4004"/>
                    <a:pt x="1871" y="4034"/>
                  </a:cubicBezTo>
                  <a:cubicBezTo>
                    <a:pt x="1908" y="4056"/>
                    <a:pt x="1954" y="4069"/>
                    <a:pt x="1999" y="4069"/>
                  </a:cubicBezTo>
                  <a:cubicBezTo>
                    <a:pt x="2006" y="4069"/>
                    <a:pt x="2013" y="4068"/>
                    <a:pt x="2019" y="4068"/>
                  </a:cubicBezTo>
                  <a:cubicBezTo>
                    <a:pt x="2104" y="4059"/>
                    <a:pt x="2184" y="4034"/>
                    <a:pt x="2261" y="3996"/>
                  </a:cubicBezTo>
                  <a:cubicBezTo>
                    <a:pt x="2418" y="3928"/>
                    <a:pt x="2570" y="3847"/>
                    <a:pt x="2715" y="3750"/>
                  </a:cubicBezTo>
                  <a:cubicBezTo>
                    <a:pt x="2990" y="3546"/>
                    <a:pt x="3241" y="3309"/>
                    <a:pt x="3457" y="3037"/>
                  </a:cubicBezTo>
                  <a:cubicBezTo>
                    <a:pt x="3516" y="2965"/>
                    <a:pt x="3576" y="2889"/>
                    <a:pt x="3635" y="2808"/>
                  </a:cubicBezTo>
                  <a:cubicBezTo>
                    <a:pt x="3665" y="2774"/>
                    <a:pt x="3694" y="2732"/>
                    <a:pt x="3720" y="2694"/>
                  </a:cubicBezTo>
                  <a:cubicBezTo>
                    <a:pt x="3737" y="2673"/>
                    <a:pt x="3754" y="2651"/>
                    <a:pt x="3771" y="2626"/>
                  </a:cubicBezTo>
                  <a:lnTo>
                    <a:pt x="3779" y="2613"/>
                  </a:lnTo>
                  <a:lnTo>
                    <a:pt x="3779" y="2609"/>
                  </a:lnTo>
                  <a:lnTo>
                    <a:pt x="3783" y="2600"/>
                  </a:lnTo>
                  <a:lnTo>
                    <a:pt x="3868" y="2558"/>
                  </a:lnTo>
                  <a:lnTo>
                    <a:pt x="3898" y="2545"/>
                  </a:lnTo>
                  <a:lnTo>
                    <a:pt x="3902" y="2545"/>
                  </a:lnTo>
                  <a:lnTo>
                    <a:pt x="3928" y="2533"/>
                  </a:lnTo>
                  <a:lnTo>
                    <a:pt x="3962" y="2516"/>
                  </a:lnTo>
                  <a:lnTo>
                    <a:pt x="3987" y="2503"/>
                  </a:lnTo>
                  <a:cubicBezTo>
                    <a:pt x="3991" y="2501"/>
                    <a:pt x="3993" y="2500"/>
                    <a:pt x="3996" y="2499"/>
                  </a:cubicBezTo>
                  <a:lnTo>
                    <a:pt x="3996" y="2499"/>
                  </a:lnTo>
                  <a:cubicBezTo>
                    <a:pt x="4038" y="2477"/>
                    <a:pt x="4080" y="2456"/>
                    <a:pt x="4127" y="2435"/>
                  </a:cubicBezTo>
                  <a:cubicBezTo>
                    <a:pt x="4212" y="2393"/>
                    <a:pt x="4297" y="2350"/>
                    <a:pt x="4386" y="2312"/>
                  </a:cubicBezTo>
                  <a:cubicBezTo>
                    <a:pt x="4420" y="2295"/>
                    <a:pt x="4454" y="2282"/>
                    <a:pt x="4488" y="2265"/>
                  </a:cubicBezTo>
                  <a:lnTo>
                    <a:pt x="4505" y="2265"/>
                  </a:lnTo>
                  <a:cubicBezTo>
                    <a:pt x="4564" y="2265"/>
                    <a:pt x="4619" y="2265"/>
                    <a:pt x="4678" y="2274"/>
                  </a:cubicBezTo>
                  <a:lnTo>
                    <a:pt x="4818" y="2274"/>
                  </a:lnTo>
                  <a:cubicBezTo>
                    <a:pt x="4980" y="2287"/>
                    <a:pt x="5145" y="2299"/>
                    <a:pt x="5310" y="2316"/>
                  </a:cubicBezTo>
                  <a:cubicBezTo>
                    <a:pt x="5255" y="2367"/>
                    <a:pt x="5200" y="2418"/>
                    <a:pt x="5153" y="2473"/>
                  </a:cubicBezTo>
                  <a:cubicBezTo>
                    <a:pt x="5132" y="2499"/>
                    <a:pt x="5111" y="2524"/>
                    <a:pt x="5090" y="2550"/>
                  </a:cubicBezTo>
                  <a:cubicBezTo>
                    <a:pt x="5082" y="2547"/>
                    <a:pt x="5074" y="2546"/>
                    <a:pt x="5065" y="2546"/>
                  </a:cubicBezTo>
                  <a:cubicBezTo>
                    <a:pt x="5042" y="2546"/>
                    <a:pt x="5018" y="2554"/>
                    <a:pt x="4997" y="2566"/>
                  </a:cubicBezTo>
                  <a:lnTo>
                    <a:pt x="4975" y="2579"/>
                  </a:lnTo>
                  <a:cubicBezTo>
                    <a:pt x="4950" y="2592"/>
                    <a:pt x="4924" y="2605"/>
                    <a:pt x="4899" y="2617"/>
                  </a:cubicBezTo>
                  <a:cubicBezTo>
                    <a:pt x="4878" y="2630"/>
                    <a:pt x="4857" y="2643"/>
                    <a:pt x="4840" y="2656"/>
                  </a:cubicBezTo>
                  <a:cubicBezTo>
                    <a:pt x="4797" y="2681"/>
                    <a:pt x="4755" y="2706"/>
                    <a:pt x="4712" y="2736"/>
                  </a:cubicBezTo>
                  <a:cubicBezTo>
                    <a:pt x="4636" y="2787"/>
                    <a:pt x="4555" y="2829"/>
                    <a:pt x="4475" y="2872"/>
                  </a:cubicBezTo>
                  <a:cubicBezTo>
                    <a:pt x="4301" y="2961"/>
                    <a:pt x="4127" y="3037"/>
                    <a:pt x="3957" y="3135"/>
                  </a:cubicBezTo>
                  <a:cubicBezTo>
                    <a:pt x="3881" y="3181"/>
                    <a:pt x="3805" y="3232"/>
                    <a:pt x="3733" y="3292"/>
                  </a:cubicBezTo>
                  <a:cubicBezTo>
                    <a:pt x="3648" y="3360"/>
                    <a:pt x="3576" y="3436"/>
                    <a:pt x="3512" y="3525"/>
                  </a:cubicBezTo>
                  <a:cubicBezTo>
                    <a:pt x="3474" y="3576"/>
                    <a:pt x="3444" y="3635"/>
                    <a:pt x="3419" y="3699"/>
                  </a:cubicBezTo>
                  <a:cubicBezTo>
                    <a:pt x="3406" y="3733"/>
                    <a:pt x="3393" y="3771"/>
                    <a:pt x="3389" y="3813"/>
                  </a:cubicBezTo>
                  <a:cubicBezTo>
                    <a:pt x="3381" y="3856"/>
                    <a:pt x="3381" y="3903"/>
                    <a:pt x="3389" y="3945"/>
                  </a:cubicBezTo>
                  <a:lnTo>
                    <a:pt x="3385" y="3924"/>
                  </a:lnTo>
                  <a:lnTo>
                    <a:pt x="3385" y="3924"/>
                  </a:lnTo>
                  <a:cubicBezTo>
                    <a:pt x="3393" y="3995"/>
                    <a:pt x="3418" y="4066"/>
                    <a:pt x="3455" y="4129"/>
                  </a:cubicBezTo>
                  <a:lnTo>
                    <a:pt x="3455" y="4129"/>
                  </a:lnTo>
                  <a:lnTo>
                    <a:pt x="3453" y="4127"/>
                  </a:lnTo>
                  <a:lnTo>
                    <a:pt x="3457" y="4132"/>
                  </a:lnTo>
                  <a:cubicBezTo>
                    <a:pt x="3456" y="4131"/>
                    <a:pt x="3456" y="4130"/>
                    <a:pt x="3455" y="4129"/>
                  </a:cubicBezTo>
                  <a:lnTo>
                    <a:pt x="3455" y="4129"/>
                  </a:lnTo>
                  <a:lnTo>
                    <a:pt x="3461" y="4132"/>
                  </a:lnTo>
                  <a:cubicBezTo>
                    <a:pt x="3465" y="4140"/>
                    <a:pt x="3470" y="4144"/>
                    <a:pt x="3474" y="4149"/>
                  </a:cubicBezTo>
                  <a:lnTo>
                    <a:pt x="3495" y="4170"/>
                  </a:lnTo>
                  <a:cubicBezTo>
                    <a:pt x="3508" y="4187"/>
                    <a:pt x="3521" y="4199"/>
                    <a:pt x="3533" y="4212"/>
                  </a:cubicBezTo>
                  <a:cubicBezTo>
                    <a:pt x="3547" y="4223"/>
                    <a:pt x="3561" y="4233"/>
                    <a:pt x="3576" y="4241"/>
                  </a:cubicBezTo>
                  <a:lnTo>
                    <a:pt x="3576" y="4241"/>
                  </a:lnTo>
                  <a:cubicBezTo>
                    <a:pt x="3614" y="4269"/>
                    <a:pt x="3658" y="4289"/>
                    <a:pt x="3707" y="4297"/>
                  </a:cubicBezTo>
                  <a:cubicBezTo>
                    <a:pt x="3726" y="4301"/>
                    <a:pt x="3746" y="4303"/>
                    <a:pt x="3767" y="4303"/>
                  </a:cubicBezTo>
                  <a:cubicBezTo>
                    <a:pt x="3788" y="4303"/>
                    <a:pt x="3809" y="4301"/>
                    <a:pt x="3830" y="4297"/>
                  </a:cubicBezTo>
                  <a:cubicBezTo>
                    <a:pt x="3898" y="4284"/>
                    <a:pt x="3966" y="4259"/>
                    <a:pt x="4021" y="4216"/>
                  </a:cubicBezTo>
                  <a:lnTo>
                    <a:pt x="4055" y="4191"/>
                  </a:lnTo>
                  <a:lnTo>
                    <a:pt x="4068" y="4174"/>
                  </a:lnTo>
                  <a:cubicBezTo>
                    <a:pt x="4068" y="4174"/>
                    <a:pt x="4088" y="4156"/>
                    <a:pt x="4089" y="4156"/>
                  </a:cubicBezTo>
                  <a:lnTo>
                    <a:pt x="4089" y="4156"/>
                  </a:lnTo>
                  <a:cubicBezTo>
                    <a:pt x="4090" y="4156"/>
                    <a:pt x="4088" y="4157"/>
                    <a:pt x="4085" y="4161"/>
                  </a:cubicBezTo>
                  <a:cubicBezTo>
                    <a:pt x="4079" y="4167"/>
                    <a:pt x="4077" y="4169"/>
                    <a:pt x="4077" y="4169"/>
                  </a:cubicBezTo>
                  <a:cubicBezTo>
                    <a:pt x="4078" y="4169"/>
                    <a:pt x="4086" y="4161"/>
                    <a:pt x="4089" y="4161"/>
                  </a:cubicBezTo>
                  <a:cubicBezTo>
                    <a:pt x="4114" y="4140"/>
                    <a:pt x="4140" y="4115"/>
                    <a:pt x="4165" y="4089"/>
                  </a:cubicBezTo>
                  <a:cubicBezTo>
                    <a:pt x="4259" y="3996"/>
                    <a:pt x="4343" y="3898"/>
                    <a:pt x="4428" y="3801"/>
                  </a:cubicBezTo>
                  <a:cubicBezTo>
                    <a:pt x="4602" y="3606"/>
                    <a:pt x="4763" y="3398"/>
                    <a:pt x="4916" y="3181"/>
                  </a:cubicBezTo>
                  <a:cubicBezTo>
                    <a:pt x="5009" y="3058"/>
                    <a:pt x="5094" y="2931"/>
                    <a:pt x="5170" y="2800"/>
                  </a:cubicBezTo>
                  <a:cubicBezTo>
                    <a:pt x="5179" y="2787"/>
                    <a:pt x="5179" y="2774"/>
                    <a:pt x="5179" y="2757"/>
                  </a:cubicBezTo>
                  <a:cubicBezTo>
                    <a:pt x="5185" y="2751"/>
                    <a:pt x="5192" y="2744"/>
                    <a:pt x="5199" y="2740"/>
                  </a:cubicBezTo>
                  <a:lnTo>
                    <a:pt x="5199" y="2740"/>
                  </a:lnTo>
                  <a:cubicBezTo>
                    <a:pt x="5200" y="2739"/>
                    <a:pt x="5201" y="2738"/>
                    <a:pt x="5204" y="2736"/>
                  </a:cubicBezTo>
                  <a:lnTo>
                    <a:pt x="5204" y="2736"/>
                  </a:lnTo>
                  <a:cubicBezTo>
                    <a:pt x="5204" y="2736"/>
                    <a:pt x="5204" y="2736"/>
                    <a:pt x="5204" y="2736"/>
                  </a:cubicBezTo>
                  <a:lnTo>
                    <a:pt x="5217" y="2728"/>
                  </a:lnTo>
                  <a:lnTo>
                    <a:pt x="5238" y="2706"/>
                  </a:lnTo>
                  <a:lnTo>
                    <a:pt x="5281" y="2668"/>
                  </a:lnTo>
                  <a:cubicBezTo>
                    <a:pt x="5336" y="2622"/>
                    <a:pt x="5391" y="2575"/>
                    <a:pt x="5450" y="2528"/>
                  </a:cubicBezTo>
                  <a:cubicBezTo>
                    <a:pt x="5510" y="2482"/>
                    <a:pt x="5573" y="2443"/>
                    <a:pt x="5641" y="2405"/>
                  </a:cubicBezTo>
                  <a:cubicBezTo>
                    <a:pt x="5671" y="2393"/>
                    <a:pt x="5696" y="2380"/>
                    <a:pt x="5726" y="2371"/>
                  </a:cubicBezTo>
                  <a:cubicBezTo>
                    <a:pt x="5887" y="2388"/>
                    <a:pt x="6044" y="2410"/>
                    <a:pt x="6205" y="2427"/>
                  </a:cubicBezTo>
                  <a:cubicBezTo>
                    <a:pt x="6333" y="2439"/>
                    <a:pt x="6464" y="2452"/>
                    <a:pt x="6591" y="2465"/>
                  </a:cubicBezTo>
                  <a:cubicBezTo>
                    <a:pt x="6502" y="2520"/>
                    <a:pt x="6417" y="2579"/>
                    <a:pt x="6337" y="2643"/>
                  </a:cubicBezTo>
                  <a:cubicBezTo>
                    <a:pt x="6322" y="2639"/>
                    <a:pt x="6307" y="2637"/>
                    <a:pt x="6292" y="2637"/>
                  </a:cubicBezTo>
                  <a:cubicBezTo>
                    <a:pt x="6258" y="2637"/>
                    <a:pt x="6223" y="2646"/>
                    <a:pt x="6197" y="2664"/>
                  </a:cubicBezTo>
                  <a:cubicBezTo>
                    <a:pt x="6146" y="2698"/>
                    <a:pt x="6104" y="2732"/>
                    <a:pt x="6057" y="2770"/>
                  </a:cubicBezTo>
                  <a:lnTo>
                    <a:pt x="6095" y="2740"/>
                  </a:lnTo>
                  <a:lnTo>
                    <a:pt x="6095" y="2740"/>
                  </a:lnTo>
                  <a:cubicBezTo>
                    <a:pt x="5930" y="2889"/>
                    <a:pt x="5730" y="2999"/>
                    <a:pt x="5544" y="3118"/>
                  </a:cubicBezTo>
                  <a:cubicBezTo>
                    <a:pt x="5353" y="3232"/>
                    <a:pt x="5158" y="3364"/>
                    <a:pt x="5013" y="3542"/>
                  </a:cubicBezTo>
                  <a:cubicBezTo>
                    <a:pt x="4967" y="3597"/>
                    <a:pt x="4929" y="3657"/>
                    <a:pt x="4895" y="3720"/>
                  </a:cubicBezTo>
                  <a:cubicBezTo>
                    <a:pt x="4861" y="3788"/>
                    <a:pt x="4840" y="3856"/>
                    <a:pt x="4827" y="3932"/>
                  </a:cubicBezTo>
                  <a:lnTo>
                    <a:pt x="4827" y="3941"/>
                  </a:lnTo>
                  <a:cubicBezTo>
                    <a:pt x="4818" y="4013"/>
                    <a:pt x="4827" y="4081"/>
                    <a:pt x="4848" y="4149"/>
                  </a:cubicBezTo>
                  <a:cubicBezTo>
                    <a:pt x="4874" y="4208"/>
                    <a:pt x="4907" y="4267"/>
                    <a:pt x="4954" y="4314"/>
                  </a:cubicBezTo>
                  <a:cubicBezTo>
                    <a:pt x="5001" y="4365"/>
                    <a:pt x="5060" y="4395"/>
                    <a:pt x="5128" y="4403"/>
                  </a:cubicBezTo>
                  <a:cubicBezTo>
                    <a:pt x="5140" y="4404"/>
                    <a:pt x="5152" y="4405"/>
                    <a:pt x="5164" y="4405"/>
                  </a:cubicBezTo>
                  <a:cubicBezTo>
                    <a:pt x="5203" y="4405"/>
                    <a:pt x="5241" y="4399"/>
                    <a:pt x="5276" y="4386"/>
                  </a:cubicBezTo>
                  <a:cubicBezTo>
                    <a:pt x="5285" y="4382"/>
                    <a:pt x="5298" y="4378"/>
                    <a:pt x="5306" y="4369"/>
                  </a:cubicBezTo>
                  <a:lnTo>
                    <a:pt x="5340" y="4352"/>
                  </a:lnTo>
                  <a:cubicBezTo>
                    <a:pt x="5357" y="4344"/>
                    <a:pt x="5370" y="4335"/>
                    <a:pt x="5387" y="4322"/>
                  </a:cubicBezTo>
                  <a:cubicBezTo>
                    <a:pt x="5446" y="4276"/>
                    <a:pt x="5501" y="4221"/>
                    <a:pt x="5552" y="4165"/>
                  </a:cubicBezTo>
                  <a:cubicBezTo>
                    <a:pt x="5603" y="4110"/>
                    <a:pt x="5650" y="4059"/>
                    <a:pt x="5696" y="4004"/>
                  </a:cubicBezTo>
                  <a:cubicBezTo>
                    <a:pt x="5883" y="3784"/>
                    <a:pt x="6040" y="3542"/>
                    <a:pt x="6167" y="3283"/>
                  </a:cubicBezTo>
                  <a:cubicBezTo>
                    <a:pt x="6205" y="3211"/>
                    <a:pt x="6235" y="3139"/>
                    <a:pt x="6269" y="3063"/>
                  </a:cubicBezTo>
                  <a:lnTo>
                    <a:pt x="6303" y="3033"/>
                  </a:lnTo>
                  <a:cubicBezTo>
                    <a:pt x="6354" y="2986"/>
                    <a:pt x="6400" y="2927"/>
                    <a:pt x="6439" y="2863"/>
                  </a:cubicBezTo>
                  <a:lnTo>
                    <a:pt x="6451" y="2825"/>
                  </a:lnTo>
                  <a:cubicBezTo>
                    <a:pt x="6451" y="2821"/>
                    <a:pt x="6451" y="2812"/>
                    <a:pt x="6451" y="2808"/>
                  </a:cubicBezTo>
                  <a:cubicBezTo>
                    <a:pt x="6477" y="2791"/>
                    <a:pt x="6502" y="2774"/>
                    <a:pt x="6528" y="2757"/>
                  </a:cubicBezTo>
                  <a:cubicBezTo>
                    <a:pt x="6608" y="2702"/>
                    <a:pt x="6693" y="2656"/>
                    <a:pt x="6778" y="2609"/>
                  </a:cubicBezTo>
                  <a:lnTo>
                    <a:pt x="6812" y="2592"/>
                  </a:lnTo>
                  <a:lnTo>
                    <a:pt x="6812" y="2592"/>
                  </a:lnTo>
                  <a:cubicBezTo>
                    <a:pt x="6804" y="2595"/>
                    <a:pt x="6801" y="2597"/>
                    <a:pt x="6801" y="2597"/>
                  </a:cubicBezTo>
                  <a:cubicBezTo>
                    <a:pt x="6800" y="2597"/>
                    <a:pt x="6821" y="2587"/>
                    <a:pt x="6825" y="2583"/>
                  </a:cubicBezTo>
                  <a:lnTo>
                    <a:pt x="6892" y="2550"/>
                  </a:lnTo>
                  <a:cubicBezTo>
                    <a:pt x="6939" y="2528"/>
                    <a:pt x="6986" y="2511"/>
                    <a:pt x="7032" y="2494"/>
                  </a:cubicBezTo>
                  <a:lnTo>
                    <a:pt x="7045" y="2486"/>
                  </a:lnTo>
                  <a:cubicBezTo>
                    <a:pt x="7141" y="2490"/>
                    <a:pt x="7236" y="2492"/>
                    <a:pt x="7331" y="2492"/>
                  </a:cubicBezTo>
                  <a:cubicBezTo>
                    <a:pt x="7427" y="2492"/>
                    <a:pt x="7522" y="2490"/>
                    <a:pt x="7618" y="2486"/>
                  </a:cubicBezTo>
                  <a:cubicBezTo>
                    <a:pt x="7859" y="2473"/>
                    <a:pt x="8097" y="2439"/>
                    <a:pt x="8330" y="2388"/>
                  </a:cubicBezTo>
                  <a:cubicBezTo>
                    <a:pt x="8445" y="2367"/>
                    <a:pt x="8555" y="2337"/>
                    <a:pt x="8665" y="2304"/>
                  </a:cubicBezTo>
                  <a:cubicBezTo>
                    <a:pt x="8780" y="2261"/>
                    <a:pt x="8894" y="2210"/>
                    <a:pt x="8996" y="2142"/>
                  </a:cubicBezTo>
                  <a:cubicBezTo>
                    <a:pt x="9043" y="2113"/>
                    <a:pt x="9090" y="2083"/>
                    <a:pt x="9136" y="2053"/>
                  </a:cubicBezTo>
                  <a:cubicBezTo>
                    <a:pt x="9245" y="1974"/>
                    <a:pt x="9178" y="1816"/>
                    <a:pt x="9064" y="1816"/>
                  </a:cubicBezTo>
                  <a:cubicBezTo>
                    <a:pt x="9049" y="1816"/>
                    <a:pt x="9033" y="1818"/>
                    <a:pt x="9017" y="1824"/>
                  </a:cubicBezTo>
                  <a:cubicBezTo>
                    <a:pt x="8911" y="1862"/>
                    <a:pt x="8801" y="1888"/>
                    <a:pt x="8691" y="1918"/>
                  </a:cubicBezTo>
                  <a:cubicBezTo>
                    <a:pt x="8585" y="1951"/>
                    <a:pt x="8479" y="1985"/>
                    <a:pt x="8368" y="2015"/>
                  </a:cubicBezTo>
                  <a:lnTo>
                    <a:pt x="8288" y="2036"/>
                  </a:lnTo>
                  <a:lnTo>
                    <a:pt x="8250" y="2045"/>
                  </a:lnTo>
                  <a:lnTo>
                    <a:pt x="8229" y="2049"/>
                  </a:lnTo>
                  <a:lnTo>
                    <a:pt x="8199" y="2053"/>
                  </a:lnTo>
                  <a:lnTo>
                    <a:pt x="8161" y="2062"/>
                  </a:lnTo>
                  <a:lnTo>
                    <a:pt x="8072" y="2079"/>
                  </a:lnTo>
                  <a:cubicBezTo>
                    <a:pt x="7961" y="2096"/>
                    <a:pt x="7847" y="2108"/>
                    <a:pt x="7736" y="2117"/>
                  </a:cubicBezTo>
                  <a:cubicBezTo>
                    <a:pt x="7584" y="2130"/>
                    <a:pt x="7432" y="2135"/>
                    <a:pt x="7280" y="2135"/>
                  </a:cubicBezTo>
                  <a:cubicBezTo>
                    <a:pt x="7233" y="2135"/>
                    <a:pt x="7186" y="2135"/>
                    <a:pt x="7138" y="2134"/>
                  </a:cubicBezTo>
                  <a:cubicBezTo>
                    <a:pt x="7109" y="2125"/>
                    <a:pt x="7075" y="2117"/>
                    <a:pt x="7041" y="2108"/>
                  </a:cubicBezTo>
                  <a:lnTo>
                    <a:pt x="7024" y="2100"/>
                  </a:lnTo>
                  <a:lnTo>
                    <a:pt x="7020" y="2100"/>
                  </a:lnTo>
                  <a:lnTo>
                    <a:pt x="6969" y="2083"/>
                  </a:lnTo>
                  <a:cubicBezTo>
                    <a:pt x="6905" y="2057"/>
                    <a:pt x="6846" y="2032"/>
                    <a:pt x="6786" y="1998"/>
                  </a:cubicBezTo>
                  <a:cubicBezTo>
                    <a:pt x="6757" y="1981"/>
                    <a:pt x="6727" y="1968"/>
                    <a:pt x="6697" y="1951"/>
                  </a:cubicBezTo>
                  <a:lnTo>
                    <a:pt x="6659" y="1926"/>
                  </a:lnTo>
                  <a:lnTo>
                    <a:pt x="6642" y="1913"/>
                  </a:lnTo>
                  <a:lnTo>
                    <a:pt x="6642" y="1913"/>
                  </a:lnTo>
                  <a:cubicBezTo>
                    <a:pt x="6650" y="1919"/>
                    <a:pt x="6652" y="1921"/>
                    <a:pt x="6652" y="1921"/>
                  </a:cubicBezTo>
                  <a:cubicBezTo>
                    <a:pt x="6652" y="1921"/>
                    <a:pt x="6647" y="1918"/>
                    <a:pt x="6642" y="1913"/>
                  </a:cubicBezTo>
                  <a:lnTo>
                    <a:pt x="6642" y="1913"/>
                  </a:lnTo>
                  <a:lnTo>
                    <a:pt x="6642" y="1913"/>
                  </a:lnTo>
                  <a:lnTo>
                    <a:pt x="6638" y="1896"/>
                  </a:lnTo>
                  <a:cubicBezTo>
                    <a:pt x="6634" y="1871"/>
                    <a:pt x="6625" y="1850"/>
                    <a:pt x="6617" y="1824"/>
                  </a:cubicBezTo>
                  <a:cubicBezTo>
                    <a:pt x="6604" y="1778"/>
                    <a:pt x="6587" y="1731"/>
                    <a:pt x="6574" y="1684"/>
                  </a:cubicBezTo>
                  <a:cubicBezTo>
                    <a:pt x="6545" y="1595"/>
                    <a:pt x="6515" y="1506"/>
                    <a:pt x="6481" y="1417"/>
                  </a:cubicBezTo>
                  <a:cubicBezTo>
                    <a:pt x="6417" y="1235"/>
                    <a:pt x="6350" y="1057"/>
                    <a:pt x="6277" y="883"/>
                  </a:cubicBezTo>
                  <a:cubicBezTo>
                    <a:pt x="6205" y="700"/>
                    <a:pt x="6125" y="522"/>
                    <a:pt x="6036" y="352"/>
                  </a:cubicBezTo>
                  <a:cubicBezTo>
                    <a:pt x="5951" y="183"/>
                    <a:pt x="5794" y="60"/>
                    <a:pt x="5612" y="13"/>
                  </a:cubicBezTo>
                  <a:cubicBezTo>
                    <a:pt x="5576" y="5"/>
                    <a:pt x="5539" y="0"/>
                    <a:pt x="5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4" name="Google Shape;2914;p8"/>
            <p:cNvSpPr/>
            <p:nvPr/>
          </p:nvSpPr>
          <p:spPr>
            <a:xfrm>
              <a:off x="8633907" y="626750"/>
              <a:ext cx="3872" cy="1261"/>
            </a:xfrm>
            <a:custGeom>
              <a:avLst/>
              <a:gdLst/>
              <a:ahLst/>
              <a:cxnLst/>
              <a:rect l="l" t="t" r="r" b="b"/>
              <a:pathLst>
                <a:path w="43" h="14" extrusionOk="0">
                  <a:moveTo>
                    <a:pt x="0" y="1"/>
                  </a:moveTo>
                  <a:lnTo>
                    <a:pt x="43" y="13"/>
                  </a:lnTo>
                  <a:lnTo>
                    <a:pt x="43" y="13"/>
                  </a:lnTo>
                  <a:lnTo>
                    <a:pt x="17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5" name="Google Shape;2915;p8"/>
            <p:cNvSpPr/>
            <p:nvPr/>
          </p:nvSpPr>
          <p:spPr>
            <a:xfrm>
              <a:off x="8957381" y="758500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6" name="Google Shape;2916;p8"/>
            <p:cNvSpPr/>
            <p:nvPr/>
          </p:nvSpPr>
          <p:spPr>
            <a:xfrm>
              <a:off x="8864625" y="1050726"/>
              <a:ext cx="6214" cy="4323"/>
            </a:xfrm>
            <a:custGeom>
              <a:avLst/>
              <a:gdLst/>
              <a:ahLst/>
              <a:cxnLst/>
              <a:rect l="l" t="t" r="r" b="b"/>
              <a:pathLst>
                <a:path w="69" h="48" extrusionOk="0">
                  <a:moveTo>
                    <a:pt x="68" y="47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7" name="Google Shape;2917;p8"/>
            <p:cNvSpPr/>
            <p:nvPr/>
          </p:nvSpPr>
          <p:spPr>
            <a:xfrm>
              <a:off x="8017936" y="-570250"/>
              <a:ext cx="893346" cy="857504"/>
            </a:xfrm>
            <a:custGeom>
              <a:avLst/>
              <a:gdLst/>
              <a:ahLst/>
              <a:cxnLst/>
              <a:rect l="l" t="t" r="r" b="b"/>
              <a:pathLst>
                <a:path w="9920" h="9522" extrusionOk="0">
                  <a:moveTo>
                    <a:pt x="9847" y="1"/>
                  </a:moveTo>
                  <a:cubicBezTo>
                    <a:pt x="9833" y="1"/>
                    <a:pt x="9820" y="5"/>
                    <a:pt x="9809" y="17"/>
                  </a:cubicBezTo>
                  <a:cubicBezTo>
                    <a:pt x="9724" y="106"/>
                    <a:pt x="9644" y="199"/>
                    <a:pt x="9572" y="297"/>
                  </a:cubicBezTo>
                  <a:cubicBezTo>
                    <a:pt x="9495" y="395"/>
                    <a:pt x="9423" y="492"/>
                    <a:pt x="9343" y="590"/>
                  </a:cubicBezTo>
                  <a:cubicBezTo>
                    <a:pt x="9190" y="781"/>
                    <a:pt x="9033" y="967"/>
                    <a:pt x="8872" y="1154"/>
                  </a:cubicBezTo>
                  <a:cubicBezTo>
                    <a:pt x="8550" y="1527"/>
                    <a:pt x="8219" y="1883"/>
                    <a:pt x="7875" y="2231"/>
                  </a:cubicBezTo>
                  <a:cubicBezTo>
                    <a:pt x="7532" y="2579"/>
                    <a:pt x="7175" y="2922"/>
                    <a:pt x="6806" y="3249"/>
                  </a:cubicBezTo>
                  <a:cubicBezTo>
                    <a:pt x="6437" y="3580"/>
                    <a:pt x="6064" y="3894"/>
                    <a:pt x="5682" y="4195"/>
                  </a:cubicBezTo>
                  <a:cubicBezTo>
                    <a:pt x="5296" y="4496"/>
                    <a:pt x="4902" y="4793"/>
                    <a:pt x="4499" y="5077"/>
                  </a:cubicBezTo>
                  <a:cubicBezTo>
                    <a:pt x="4474" y="5090"/>
                    <a:pt x="4452" y="5107"/>
                    <a:pt x="4427" y="5124"/>
                  </a:cubicBezTo>
                  <a:cubicBezTo>
                    <a:pt x="4418" y="5103"/>
                    <a:pt x="4406" y="5081"/>
                    <a:pt x="4389" y="5060"/>
                  </a:cubicBezTo>
                  <a:cubicBezTo>
                    <a:pt x="4440" y="4975"/>
                    <a:pt x="4461" y="4873"/>
                    <a:pt x="4452" y="4776"/>
                  </a:cubicBezTo>
                  <a:cubicBezTo>
                    <a:pt x="4444" y="4661"/>
                    <a:pt x="4427" y="4547"/>
                    <a:pt x="4397" y="4437"/>
                  </a:cubicBezTo>
                  <a:cubicBezTo>
                    <a:pt x="4346" y="4208"/>
                    <a:pt x="4270" y="3987"/>
                    <a:pt x="4168" y="3775"/>
                  </a:cubicBezTo>
                  <a:cubicBezTo>
                    <a:pt x="3965" y="3347"/>
                    <a:pt x="3676" y="2965"/>
                    <a:pt x="3320" y="2655"/>
                  </a:cubicBezTo>
                  <a:cubicBezTo>
                    <a:pt x="3222" y="2570"/>
                    <a:pt x="3116" y="2490"/>
                    <a:pt x="3010" y="2418"/>
                  </a:cubicBezTo>
                  <a:cubicBezTo>
                    <a:pt x="2900" y="2337"/>
                    <a:pt x="2781" y="2269"/>
                    <a:pt x="2662" y="2210"/>
                  </a:cubicBezTo>
                  <a:cubicBezTo>
                    <a:pt x="2656" y="2208"/>
                    <a:pt x="2649" y="2207"/>
                    <a:pt x="2643" y="2207"/>
                  </a:cubicBezTo>
                  <a:cubicBezTo>
                    <a:pt x="2582" y="2207"/>
                    <a:pt x="2550" y="2290"/>
                    <a:pt x="2607" y="2329"/>
                  </a:cubicBezTo>
                  <a:lnTo>
                    <a:pt x="2599" y="2324"/>
                  </a:lnTo>
                  <a:lnTo>
                    <a:pt x="2599" y="2324"/>
                  </a:lnTo>
                  <a:cubicBezTo>
                    <a:pt x="2692" y="2375"/>
                    <a:pt x="2794" y="2430"/>
                    <a:pt x="2883" y="2490"/>
                  </a:cubicBezTo>
                  <a:cubicBezTo>
                    <a:pt x="2976" y="2553"/>
                    <a:pt x="3070" y="2621"/>
                    <a:pt x="3159" y="2693"/>
                  </a:cubicBezTo>
                  <a:cubicBezTo>
                    <a:pt x="3333" y="2833"/>
                    <a:pt x="3494" y="2995"/>
                    <a:pt x="3638" y="3168"/>
                  </a:cubicBezTo>
                  <a:cubicBezTo>
                    <a:pt x="3922" y="3520"/>
                    <a:pt x="4134" y="3923"/>
                    <a:pt x="4257" y="4360"/>
                  </a:cubicBezTo>
                  <a:cubicBezTo>
                    <a:pt x="4291" y="4475"/>
                    <a:pt x="4321" y="4594"/>
                    <a:pt x="4342" y="4717"/>
                  </a:cubicBezTo>
                  <a:cubicBezTo>
                    <a:pt x="4355" y="4789"/>
                    <a:pt x="4355" y="4869"/>
                    <a:pt x="4342" y="4941"/>
                  </a:cubicBezTo>
                  <a:cubicBezTo>
                    <a:pt x="4338" y="4933"/>
                    <a:pt x="4334" y="4924"/>
                    <a:pt x="4325" y="4916"/>
                  </a:cubicBezTo>
                  <a:cubicBezTo>
                    <a:pt x="4245" y="4772"/>
                    <a:pt x="4130" y="4644"/>
                    <a:pt x="3994" y="4543"/>
                  </a:cubicBezTo>
                  <a:cubicBezTo>
                    <a:pt x="3859" y="4432"/>
                    <a:pt x="3710" y="4331"/>
                    <a:pt x="3562" y="4242"/>
                  </a:cubicBezTo>
                  <a:cubicBezTo>
                    <a:pt x="3405" y="4144"/>
                    <a:pt x="3252" y="4055"/>
                    <a:pt x="3091" y="3966"/>
                  </a:cubicBezTo>
                  <a:cubicBezTo>
                    <a:pt x="2777" y="3796"/>
                    <a:pt x="2455" y="3648"/>
                    <a:pt x="2120" y="3525"/>
                  </a:cubicBezTo>
                  <a:cubicBezTo>
                    <a:pt x="1806" y="3406"/>
                    <a:pt x="1479" y="3313"/>
                    <a:pt x="1140" y="3308"/>
                  </a:cubicBezTo>
                  <a:cubicBezTo>
                    <a:pt x="1133" y="3308"/>
                    <a:pt x="1126" y="3308"/>
                    <a:pt x="1119" y="3308"/>
                  </a:cubicBezTo>
                  <a:cubicBezTo>
                    <a:pt x="798" y="3308"/>
                    <a:pt x="464" y="3402"/>
                    <a:pt x="211" y="3610"/>
                  </a:cubicBezTo>
                  <a:cubicBezTo>
                    <a:pt x="147" y="3660"/>
                    <a:pt x="92" y="3716"/>
                    <a:pt x="41" y="3779"/>
                  </a:cubicBezTo>
                  <a:cubicBezTo>
                    <a:pt x="0" y="3829"/>
                    <a:pt x="46" y="3889"/>
                    <a:pt x="93" y="3889"/>
                  </a:cubicBezTo>
                  <a:cubicBezTo>
                    <a:pt x="109" y="3889"/>
                    <a:pt x="126" y="3882"/>
                    <a:pt x="139" y="3864"/>
                  </a:cubicBezTo>
                  <a:cubicBezTo>
                    <a:pt x="338" y="3610"/>
                    <a:pt x="656" y="3474"/>
                    <a:pt x="974" y="3444"/>
                  </a:cubicBezTo>
                  <a:cubicBezTo>
                    <a:pt x="1025" y="3440"/>
                    <a:pt x="1075" y="3437"/>
                    <a:pt x="1125" y="3437"/>
                  </a:cubicBezTo>
                  <a:cubicBezTo>
                    <a:pt x="1402" y="3437"/>
                    <a:pt x="1679" y="3503"/>
                    <a:pt x="1941" y="3593"/>
                  </a:cubicBezTo>
                  <a:cubicBezTo>
                    <a:pt x="2277" y="3711"/>
                    <a:pt x="2607" y="3856"/>
                    <a:pt x="2921" y="4025"/>
                  </a:cubicBezTo>
                  <a:cubicBezTo>
                    <a:pt x="3082" y="4106"/>
                    <a:pt x="3239" y="4195"/>
                    <a:pt x="3396" y="4288"/>
                  </a:cubicBezTo>
                  <a:cubicBezTo>
                    <a:pt x="3545" y="4381"/>
                    <a:pt x="3697" y="4475"/>
                    <a:pt x="3837" y="4581"/>
                  </a:cubicBezTo>
                  <a:cubicBezTo>
                    <a:pt x="3965" y="4670"/>
                    <a:pt x="4075" y="4776"/>
                    <a:pt x="4168" y="4903"/>
                  </a:cubicBezTo>
                  <a:lnTo>
                    <a:pt x="4071" y="4861"/>
                  </a:lnTo>
                  <a:cubicBezTo>
                    <a:pt x="3799" y="4750"/>
                    <a:pt x="3524" y="4666"/>
                    <a:pt x="3244" y="4602"/>
                  </a:cubicBezTo>
                  <a:cubicBezTo>
                    <a:pt x="2964" y="4534"/>
                    <a:pt x="2679" y="4492"/>
                    <a:pt x="2395" y="4475"/>
                  </a:cubicBezTo>
                  <a:cubicBezTo>
                    <a:pt x="2249" y="4464"/>
                    <a:pt x="2104" y="4459"/>
                    <a:pt x="1959" y="4459"/>
                  </a:cubicBezTo>
                  <a:cubicBezTo>
                    <a:pt x="1814" y="4459"/>
                    <a:pt x="1670" y="4464"/>
                    <a:pt x="1526" y="4475"/>
                  </a:cubicBezTo>
                  <a:cubicBezTo>
                    <a:pt x="1386" y="4483"/>
                    <a:pt x="1242" y="4500"/>
                    <a:pt x="1097" y="4521"/>
                  </a:cubicBezTo>
                  <a:lnTo>
                    <a:pt x="991" y="4543"/>
                  </a:lnTo>
                  <a:cubicBezTo>
                    <a:pt x="953" y="4547"/>
                    <a:pt x="919" y="4551"/>
                    <a:pt x="885" y="4564"/>
                  </a:cubicBezTo>
                  <a:cubicBezTo>
                    <a:pt x="843" y="4577"/>
                    <a:pt x="809" y="4606"/>
                    <a:pt x="788" y="4644"/>
                  </a:cubicBezTo>
                  <a:cubicBezTo>
                    <a:pt x="771" y="4683"/>
                    <a:pt x="779" y="4734"/>
                    <a:pt x="809" y="4763"/>
                  </a:cubicBezTo>
                  <a:cubicBezTo>
                    <a:pt x="828" y="4779"/>
                    <a:pt x="854" y="4788"/>
                    <a:pt x="878" y="4788"/>
                  </a:cubicBezTo>
                  <a:cubicBezTo>
                    <a:pt x="886" y="4788"/>
                    <a:pt x="895" y="4787"/>
                    <a:pt x="902" y="4784"/>
                  </a:cubicBezTo>
                  <a:cubicBezTo>
                    <a:pt x="940" y="4780"/>
                    <a:pt x="970" y="4746"/>
                    <a:pt x="970" y="4708"/>
                  </a:cubicBezTo>
                  <a:cubicBezTo>
                    <a:pt x="970" y="4695"/>
                    <a:pt x="966" y="4687"/>
                    <a:pt x="957" y="4678"/>
                  </a:cubicBezTo>
                  <a:lnTo>
                    <a:pt x="966" y="4678"/>
                  </a:lnTo>
                  <a:lnTo>
                    <a:pt x="987" y="4674"/>
                  </a:lnTo>
                  <a:lnTo>
                    <a:pt x="1038" y="4666"/>
                  </a:lnTo>
                  <a:lnTo>
                    <a:pt x="1140" y="4649"/>
                  </a:lnTo>
                  <a:cubicBezTo>
                    <a:pt x="1271" y="4627"/>
                    <a:pt x="1403" y="4615"/>
                    <a:pt x="1534" y="4606"/>
                  </a:cubicBezTo>
                  <a:cubicBezTo>
                    <a:pt x="1687" y="4594"/>
                    <a:pt x="1842" y="4587"/>
                    <a:pt x="1997" y="4587"/>
                  </a:cubicBezTo>
                  <a:cubicBezTo>
                    <a:pt x="2107" y="4587"/>
                    <a:pt x="2218" y="4591"/>
                    <a:pt x="2327" y="4598"/>
                  </a:cubicBezTo>
                  <a:cubicBezTo>
                    <a:pt x="2595" y="4615"/>
                    <a:pt x="2858" y="4649"/>
                    <a:pt x="3121" y="4704"/>
                  </a:cubicBezTo>
                  <a:cubicBezTo>
                    <a:pt x="3379" y="4755"/>
                    <a:pt x="3634" y="4823"/>
                    <a:pt x="3884" y="4912"/>
                  </a:cubicBezTo>
                  <a:cubicBezTo>
                    <a:pt x="3948" y="4933"/>
                    <a:pt x="4011" y="4954"/>
                    <a:pt x="4075" y="4980"/>
                  </a:cubicBezTo>
                  <a:cubicBezTo>
                    <a:pt x="4130" y="4996"/>
                    <a:pt x="4185" y="5022"/>
                    <a:pt x="4236" y="5047"/>
                  </a:cubicBezTo>
                  <a:cubicBezTo>
                    <a:pt x="4249" y="5056"/>
                    <a:pt x="4257" y="5060"/>
                    <a:pt x="4270" y="5069"/>
                  </a:cubicBezTo>
                  <a:lnTo>
                    <a:pt x="4274" y="5086"/>
                  </a:lnTo>
                  <a:cubicBezTo>
                    <a:pt x="4270" y="5098"/>
                    <a:pt x="4266" y="5107"/>
                    <a:pt x="4262" y="5119"/>
                  </a:cubicBezTo>
                  <a:cubicBezTo>
                    <a:pt x="4245" y="5149"/>
                    <a:pt x="4228" y="5183"/>
                    <a:pt x="4206" y="5213"/>
                  </a:cubicBezTo>
                  <a:cubicBezTo>
                    <a:pt x="4172" y="5272"/>
                    <a:pt x="4139" y="5332"/>
                    <a:pt x="4100" y="5391"/>
                  </a:cubicBezTo>
                  <a:cubicBezTo>
                    <a:pt x="4028" y="5505"/>
                    <a:pt x="3948" y="5616"/>
                    <a:pt x="3863" y="5722"/>
                  </a:cubicBezTo>
                  <a:cubicBezTo>
                    <a:pt x="3689" y="5938"/>
                    <a:pt x="3490" y="6133"/>
                    <a:pt x="3273" y="6303"/>
                  </a:cubicBezTo>
                  <a:cubicBezTo>
                    <a:pt x="3057" y="6472"/>
                    <a:pt x="2824" y="6617"/>
                    <a:pt x="2578" y="6740"/>
                  </a:cubicBezTo>
                  <a:cubicBezTo>
                    <a:pt x="2327" y="6858"/>
                    <a:pt x="2060" y="6952"/>
                    <a:pt x="1789" y="7015"/>
                  </a:cubicBezTo>
                  <a:lnTo>
                    <a:pt x="1700" y="7037"/>
                  </a:lnTo>
                  <a:lnTo>
                    <a:pt x="1687" y="7037"/>
                  </a:lnTo>
                  <a:cubicBezTo>
                    <a:pt x="1687" y="7015"/>
                    <a:pt x="1678" y="6994"/>
                    <a:pt x="1670" y="6977"/>
                  </a:cubicBezTo>
                  <a:cubicBezTo>
                    <a:pt x="1642" y="6930"/>
                    <a:pt x="1592" y="6904"/>
                    <a:pt x="1541" y="6904"/>
                  </a:cubicBezTo>
                  <a:cubicBezTo>
                    <a:pt x="1523" y="6904"/>
                    <a:pt x="1505" y="6907"/>
                    <a:pt x="1488" y="6914"/>
                  </a:cubicBezTo>
                  <a:cubicBezTo>
                    <a:pt x="1437" y="6931"/>
                    <a:pt x="1407" y="6981"/>
                    <a:pt x="1411" y="7037"/>
                  </a:cubicBezTo>
                  <a:cubicBezTo>
                    <a:pt x="1411" y="7049"/>
                    <a:pt x="1411" y="7062"/>
                    <a:pt x="1411" y="7075"/>
                  </a:cubicBezTo>
                  <a:cubicBezTo>
                    <a:pt x="1430" y="7131"/>
                    <a:pt x="1488" y="7170"/>
                    <a:pt x="1548" y="7170"/>
                  </a:cubicBezTo>
                  <a:cubicBezTo>
                    <a:pt x="1556" y="7170"/>
                    <a:pt x="1564" y="7170"/>
                    <a:pt x="1572" y="7168"/>
                  </a:cubicBezTo>
                  <a:cubicBezTo>
                    <a:pt x="1581" y="7168"/>
                    <a:pt x="1594" y="7172"/>
                    <a:pt x="1606" y="7172"/>
                  </a:cubicBezTo>
                  <a:cubicBezTo>
                    <a:pt x="1640" y="7172"/>
                    <a:pt x="1674" y="7168"/>
                    <a:pt x="1712" y="7160"/>
                  </a:cubicBezTo>
                  <a:cubicBezTo>
                    <a:pt x="1751" y="7151"/>
                    <a:pt x="1793" y="7143"/>
                    <a:pt x="1831" y="7134"/>
                  </a:cubicBezTo>
                  <a:cubicBezTo>
                    <a:pt x="1984" y="7100"/>
                    <a:pt x="2132" y="7054"/>
                    <a:pt x="2277" y="7003"/>
                  </a:cubicBezTo>
                  <a:cubicBezTo>
                    <a:pt x="2573" y="6888"/>
                    <a:pt x="2849" y="6744"/>
                    <a:pt x="3108" y="6562"/>
                  </a:cubicBezTo>
                  <a:cubicBezTo>
                    <a:pt x="3367" y="6383"/>
                    <a:pt x="3600" y="6176"/>
                    <a:pt x="3808" y="5938"/>
                  </a:cubicBezTo>
                  <a:cubicBezTo>
                    <a:pt x="4007" y="5722"/>
                    <a:pt x="4172" y="5476"/>
                    <a:pt x="4308" y="5213"/>
                  </a:cubicBezTo>
                  <a:cubicBezTo>
                    <a:pt x="4317" y="5255"/>
                    <a:pt x="4317" y="5298"/>
                    <a:pt x="4312" y="5340"/>
                  </a:cubicBezTo>
                  <a:cubicBezTo>
                    <a:pt x="4312" y="5349"/>
                    <a:pt x="4308" y="5353"/>
                    <a:pt x="4304" y="5361"/>
                  </a:cubicBezTo>
                  <a:cubicBezTo>
                    <a:pt x="4274" y="5412"/>
                    <a:pt x="4249" y="5472"/>
                    <a:pt x="4219" y="5527"/>
                  </a:cubicBezTo>
                  <a:cubicBezTo>
                    <a:pt x="4164" y="5637"/>
                    <a:pt x="4109" y="5751"/>
                    <a:pt x="4049" y="5862"/>
                  </a:cubicBezTo>
                  <a:cubicBezTo>
                    <a:pt x="3935" y="6087"/>
                    <a:pt x="3820" y="6316"/>
                    <a:pt x="3702" y="6540"/>
                  </a:cubicBezTo>
                  <a:cubicBezTo>
                    <a:pt x="3485" y="6960"/>
                    <a:pt x="3273" y="7389"/>
                    <a:pt x="2947" y="7736"/>
                  </a:cubicBezTo>
                  <a:cubicBezTo>
                    <a:pt x="2862" y="7830"/>
                    <a:pt x="2764" y="7910"/>
                    <a:pt x="2662" y="7987"/>
                  </a:cubicBezTo>
                  <a:cubicBezTo>
                    <a:pt x="2612" y="8021"/>
                    <a:pt x="2561" y="8050"/>
                    <a:pt x="2506" y="8080"/>
                  </a:cubicBezTo>
                  <a:cubicBezTo>
                    <a:pt x="2484" y="8088"/>
                    <a:pt x="2467" y="8097"/>
                    <a:pt x="2446" y="8101"/>
                  </a:cubicBezTo>
                  <a:cubicBezTo>
                    <a:pt x="2455" y="8084"/>
                    <a:pt x="2463" y="8063"/>
                    <a:pt x="2467" y="8046"/>
                  </a:cubicBezTo>
                  <a:cubicBezTo>
                    <a:pt x="2480" y="8012"/>
                    <a:pt x="2467" y="7978"/>
                    <a:pt x="2438" y="7961"/>
                  </a:cubicBezTo>
                  <a:cubicBezTo>
                    <a:pt x="2430" y="7958"/>
                    <a:pt x="2422" y="7956"/>
                    <a:pt x="2413" y="7956"/>
                  </a:cubicBezTo>
                  <a:cubicBezTo>
                    <a:pt x="2390" y="7956"/>
                    <a:pt x="2365" y="7969"/>
                    <a:pt x="2353" y="7991"/>
                  </a:cubicBezTo>
                  <a:cubicBezTo>
                    <a:pt x="2332" y="8055"/>
                    <a:pt x="2306" y="8118"/>
                    <a:pt x="2285" y="8182"/>
                  </a:cubicBezTo>
                  <a:cubicBezTo>
                    <a:pt x="2277" y="8207"/>
                    <a:pt x="2281" y="8233"/>
                    <a:pt x="2298" y="8250"/>
                  </a:cubicBezTo>
                  <a:cubicBezTo>
                    <a:pt x="2308" y="8266"/>
                    <a:pt x="2328" y="8272"/>
                    <a:pt x="2346" y="8272"/>
                  </a:cubicBezTo>
                  <a:cubicBezTo>
                    <a:pt x="2351" y="8272"/>
                    <a:pt x="2357" y="8272"/>
                    <a:pt x="2361" y="8271"/>
                  </a:cubicBezTo>
                  <a:cubicBezTo>
                    <a:pt x="2472" y="8224"/>
                    <a:pt x="2578" y="8165"/>
                    <a:pt x="2675" y="8097"/>
                  </a:cubicBezTo>
                  <a:cubicBezTo>
                    <a:pt x="2769" y="8029"/>
                    <a:pt x="2858" y="7957"/>
                    <a:pt x="2942" y="7876"/>
                  </a:cubicBezTo>
                  <a:cubicBezTo>
                    <a:pt x="3112" y="7707"/>
                    <a:pt x="3261" y="7520"/>
                    <a:pt x="3384" y="7317"/>
                  </a:cubicBezTo>
                  <a:cubicBezTo>
                    <a:pt x="3511" y="7113"/>
                    <a:pt x="3625" y="6897"/>
                    <a:pt x="3736" y="6685"/>
                  </a:cubicBezTo>
                  <a:cubicBezTo>
                    <a:pt x="3854" y="6460"/>
                    <a:pt x="3969" y="6231"/>
                    <a:pt x="4083" y="6002"/>
                  </a:cubicBezTo>
                  <a:cubicBezTo>
                    <a:pt x="4147" y="5883"/>
                    <a:pt x="4206" y="5764"/>
                    <a:pt x="4266" y="5645"/>
                  </a:cubicBezTo>
                  <a:lnTo>
                    <a:pt x="4266" y="5645"/>
                  </a:lnTo>
                  <a:cubicBezTo>
                    <a:pt x="4249" y="5726"/>
                    <a:pt x="4223" y="5807"/>
                    <a:pt x="4206" y="5891"/>
                  </a:cubicBezTo>
                  <a:cubicBezTo>
                    <a:pt x="4164" y="6053"/>
                    <a:pt x="4117" y="6214"/>
                    <a:pt x="4066" y="6375"/>
                  </a:cubicBezTo>
                  <a:cubicBezTo>
                    <a:pt x="3965" y="6702"/>
                    <a:pt x="3842" y="7020"/>
                    <a:pt x="3706" y="7333"/>
                  </a:cubicBezTo>
                  <a:cubicBezTo>
                    <a:pt x="3570" y="7643"/>
                    <a:pt x="3417" y="7948"/>
                    <a:pt x="3248" y="8241"/>
                  </a:cubicBezTo>
                  <a:cubicBezTo>
                    <a:pt x="3163" y="8390"/>
                    <a:pt x="3074" y="8534"/>
                    <a:pt x="2981" y="8674"/>
                  </a:cubicBezTo>
                  <a:cubicBezTo>
                    <a:pt x="2892" y="8814"/>
                    <a:pt x="2794" y="8949"/>
                    <a:pt x="2692" y="9081"/>
                  </a:cubicBezTo>
                  <a:cubicBezTo>
                    <a:pt x="2595" y="9195"/>
                    <a:pt x="2472" y="9289"/>
                    <a:pt x="2332" y="9340"/>
                  </a:cubicBezTo>
                  <a:cubicBezTo>
                    <a:pt x="2298" y="9352"/>
                    <a:pt x="2264" y="9357"/>
                    <a:pt x="2230" y="9357"/>
                  </a:cubicBezTo>
                  <a:cubicBezTo>
                    <a:pt x="2192" y="9357"/>
                    <a:pt x="2149" y="9365"/>
                    <a:pt x="2115" y="9382"/>
                  </a:cubicBezTo>
                  <a:cubicBezTo>
                    <a:pt x="2060" y="9412"/>
                    <a:pt x="2043" y="9488"/>
                    <a:pt x="2107" y="9514"/>
                  </a:cubicBezTo>
                  <a:cubicBezTo>
                    <a:pt x="2117" y="9519"/>
                    <a:pt x="2129" y="9522"/>
                    <a:pt x="2141" y="9522"/>
                  </a:cubicBezTo>
                  <a:cubicBezTo>
                    <a:pt x="2174" y="9522"/>
                    <a:pt x="2206" y="9500"/>
                    <a:pt x="2187" y="9463"/>
                  </a:cubicBezTo>
                  <a:lnTo>
                    <a:pt x="2187" y="9463"/>
                  </a:lnTo>
                  <a:lnTo>
                    <a:pt x="2234" y="9467"/>
                  </a:lnTo>
                  <a:cubicBezTo>
                    <a:pt x="2250" y="9469"/>
                    <a:pt x="2266" y="9469"/>
                    <a:pt x="2281" y="9469"/>
                  </a:cubicBezTo>
                  <a:cubicBezTo>
                    <a:pt x="2346" y="9469"/>
                    <a:pt x="2409" y="9455"/>
                    <a:pt x="2467" y="9425"/>
                  </a:cubicBezTo>
                  <a:cubicBezTo>
                    <a:pt x="2607" y="9357"/>
                    <a:pt x="2709" y="9225"/>
                    <a:pt x="2802" y="9098"/>
                  </a:cubicBezTo>
                  <a:cubicBezTo>
                    <a:pt x="2892" y="8971"/>
                    <a:pt x="2989" y="8822"/>
                    <a:pt x="3078" y="8682"/>
                  </a:cubicBezTo>
                  <a:cubicBezTo>
                    <a:pt x="3167" y="8547"/>
                    <a:pt x="3252" y="8398"/>
                    <a:pt x="3337" y="8250"/>
                  </a:cubicBezTo>
                  <a:cubicBezTo>
                    <a:pt x="3502" y="7957"/>
                    <a:pt x="3651" y="7652"/>
                    <a:pt x="3786" y="7342"/>
                  </a:cubicBezTo>
                  <a:cubicBezTo>
                    <a:pt x="3922" y="7032"/>
                    <a:pt x="4037" y="6718"/>
                    <a:pt x="4139" y="6396"/>
                  </a:cubicBezTo>
                  <a:cubicBezTo>
                    <a:pt x="4189" y="6235"/>
                    <a:pt x="4236" y="6074"/>
                    <a:pt x="4278" y="5913"/>
                  </a:cubicBezTo>
                  <a:cubicBezTo>
                    <a:pt x="4300" y="5828"/>
                    <a:pt x="4321" y="5747"/>
                    <a:pt x="4338" y="5662"/>
                  </a:cubicBezTo>
                  <a:cubicBezTo>
                    <a:pt x="4359" y="5582"/>
                    <a:pt x="4380" y="5501"/>
                    <a:pt x="4393" y="5416"/>
                  </a:cubicBezTo>
                  <a:cubicBezTo>
                    <a:pt x="4393" y="5404"/>
                    <a:pt x="4397" y="5391"/>
                    <a:pt x="4397" y="5378"/>
                  </a:cubicBezTo>
                  <a:cubicBezTo>
                    <a:pt x="4418" y="5336"/>
                    <a:pt x="4440" y="5293"/>
                    <a:pt x="4457" y="5251"/>
                  </a:cubicBezTo>
                  <a:cubicBezTo>
                    <a:pt x="4495" y="5302"/>
                    <a:pt x="4537" y="5357"/>
                    <a:pt x="4580" y="5408"/>
                  </a:cubicBezTo>
                  <a:cubicBezTo>
                    <a:pt x="4622" y="5459"/>
                    <a:pt x="4660" y="5518"/>
                    <a:pt x="4698" y="5578"/>
                  </a:cubicBezTo>
                  <a:cubicBezTo>
                    <a:pt x="4770" y="5692"/>
                    <a:pt x="4834" y="5811"/>
                    <a:pt x="4889" y="5934"/>
                  </a:cubicBezTo>
                  <a:cubicBezTo>
                    <a:pt x="5000" y="6188"/>
                    <a:pt x="5080" y="6456"/>
                    <a:pt x="5127" y="6727"/>
                  </a:cubicBezTo>
                  <a:cubicBezTo>
                    <a:pt x="5220" y="7287"/>
                    <a:pt x="5199" y="7859"/>
                    <a:pt x="5178" y="8424"/>
                  </a:cubicBezTo>
                  <a:cubicBezTo>
                    <a:pt x="5178" y="8555"/>
                    <a:pt x="5161" y="8682"/>
                    <a:pt x="5127" y="8809"/>
                  </a:cubicBezTo>
                  <a:lnTo>
                    <a:pt x="5127" y="8814"/>
                  </a:lnTo>
                  <a:lnTo>
                    <a:pt x="5127" y="8822"/>
                  </a:lnTo>
                  <a:lnTo>
                    <a:pt x="5114" y="8848"/>
                  </a:lnTo>
                  <a:cubicBezTo>
                    <a:pt x="5110" y="8860"/>
                    <a:pt x="5101" y="8877"/>
                    <a:pt x="5097" y="8890"/>
                  </a:cubicBezTo>
                  <a:cubicBezTo>
                    <a:pt x="5089" y="8903"/>
                    <a:pt x="5084" y="8920"/>
                    <a:pt x="5076" y="8932"/>
                  </a:cubicBezTo>
                  <a:lnTo>
                    <a:pt x="5063" y="8949"/>
                  </a:lnTo>
                  <a:lnTo>
                    <a:pt x="5055" y="8962"/>
                  </a:lnTo>
                  <a:cubicBezTo>
                    <a:pt x="5046" y="8975"/>
                    <a:pt x="5033" y="8988"/>
                    <a:pt x="5025" y="8996"/>
                  </a:cubicBezTo>
                  <a:lnTo>
                    <a:pt x="5012" y="9013"/>
                  </a:lnTo>
                  <a:cubicBezTo>
                    <a:pt x="5008" y="9013"/>
                    <a:pt x="5008" y="9017"/>
                    <a:pt x="5004" y="9017"/>
                  </a:cubicBezTo>
                  <a:lnTo>
                    <a:pt x="5000" y="9022"/>
                  </a:lnTo>
                  <a:cubicBezTo>
                    <a:pt x="4991" y="9030"/>
                    <a:pt x="4978" y="9039"/>
                    <a:pt x="4966" y="9047"/>
                  </a:cubicBezTo>
                  <a:lnTo>
                    <a:pt x="4961" y="9043"/>
                  </a:lnTo>
                  <a:cubicBezTo>
                    <a:pt x="4961" y="9043"/>
                    <a:pt x="4953" y="9026"/>
                    <a:pt x="4953" y="9026"/>
                  </a:cubicBezTo>
                  <a:cubicBezTo>
                    <a:pt x="4953" y="9026"/>
                    <a:pt x="4944" y="9009"/>
                    <a:pt x="4944" y="9000"/>
                  </a:cubicBezTo>
                  <a:cubicBezTo>
                    <a:pt x="4936" y="8988"/>
                    <a:pt x="4932" y="8975"/>
                    <a:pt x="4932" y="8958"/>
                  </a:cubicBezTo>
                  <a:cubicBezTo>
                    <a:pt x="4932" y="8937"/>
                    <a:pt x="4923" y="8920"/>
                    <a:pt x="4919" y="8903"/>
                  </a:cubicBezTo>
                  <a:cubicBezTo>
                    <a:pt x="4915" y="8877"/>
                    <a:pt x="4898" y="8860"/>
                    <a:pt x="4877" y="8852"/>
                  </a:cubicBezTo>
                  <a:cubicBezTo>
                    <a:pt x="4851" y="8852"/>
                    <a:pt x="4830" y="8860"/>
                    <a:pt x="4821" y="8882"/>
                  </a:cubicBezTo>
                  <a:cubicBezTo>
                    <a:pt x="4809" y="8907"/>
                    <a:pt x="4800" y="8937"/>
                    <a:pt x="4804" y="8966"/>
                  </a:cubicBezTo>
                  <a:cubicBezTo>
                    <a:pt x="4804" y="8992"/>
                    <a:pt x="4813" y="9017"/>
                    <a:pt x="4821" y="9043"/>
                  </a:cubicBezTo>
                  <a:cubicBezTo>
                    <a:pt x="4838" y="9094"/>
                    <a:pt x="4868" y="9140"/>
                    <a:pt x="4910" y="9178"/>
                  </a:cubicBezTo>
                  <a:cubicBezTo>
                    <a:pt x="4923" y="9188"/>
                    <a:pt x="4938" y="9193"/>
                    <a:pt x="4956" y="9193"/>
                  </a:cubicBezTo>
                  <a:cubicBezTo>
                    <a:pt x="4962" y="9193"/>
                    <a:pt x="4968" y="9192"/>
                    <a:pt x="4974" y="9191"/>
                  </a:cubicBezTo>
                  <a:cubicBezTo>
                    <a:pt x="5084" y="9136"/>
                    <a:pt x="5173" y="9043"/>
                    <a:pt x="5220" y="8924"/>
                  </a:cubicBezTo>
                  <a:cubicBezTo>
                    <a:pt x="5267" y="8809"/>
                    <a:pt x="5292" y="8686"/>
                    <a:pt x="5301" y="8559"/>
                  </a:cubicBezTo>
                  <a:cubicBezTo>
                    <a:pt x="5313" y="8419"/>
                    <a:pt x="5313" y="8279"/>
                    <a:pt x="5318" y="8135"/>
                  </a:cubicBezTo>
                  <a:cubicBezTo>
                    <a:pt x="5322" y="7995"/>
                    <a:pt x="5326" y="7847"/>
                    <a:pt x="5326" y="7702"/>
                  </a:cubicBezTo>
                  <a:cubicBezTo>
                    <a:pt x="5326" y="7410"/>
                    <a:pt x="5309" y="7121"/>
                    <a:pt x="5271" y="6829"/>
                  </a:cubicBezTo>
                  <a:cubicBezTo>
                    <a:pt x="5229" y="6540"/>
                    <a:pt x="5152" y="6256"/>
                    <a:pt x="5046" y="5989"/>
                  </a:cubicBezTo>
                  <a:cubicBezTo>
                    <a:pt x="4940" y="5718"/>
                    <a:pt x="4783" y="5467"/>
                    <a:pt x="4588" y="5251"/>
                  </a:cubicBezTo>
                  <a:cubicBezTo>
                    <a:pt x="4567" y="5226"/>
                    <a:pt x="4541" y="5200"/>
                    <a:pt x="4512" y="5179"/>
                  </a:cubicBezTo>
                  <a:cubicBezTo>
                    <a:pt x="4503" y="5175"/>
                    <a:pt x="4495" y="5172"/>
                    <a:pt x="4486" y="5172"/>
                  </a:cubicBezTo>
                  <a:cubicBezTo>
                    <a:pt x="4478" y="5172"/>
                    <a:pt x="4469" y="5175"/>
                    <a:pt x="4461" y="5179"/>
                  </a:cubicBezTo>
                  <a:cubicBezTo>
                    <a:pt x="4847" y="4924"/>
                    <a:pt x="5216" y="4649"/>
                    <a:pt x="5585" y="4365"/>
                  </a:cubicBezTo>
                  <a:cubicBezTo>
                    <a:pt x="5975" y="4063"/>
                    <a:pt x="6357" y="3754"/>
                    <a:pt x="6726" y="3423"/>
                  </a:cubicBezTo>
                  <a:cubicBezTo>
                    <a:pt x="7099" y="3096"/>
                    <a:pt x="7455" y="2765"/>
                    <a:pt x="7803" y="2422"/>
                  </a:cubicBezTo>
                  <a:cubicBezTo>
                    <a:pt x="8155" y="2074"/>
                    <a:pt x="8494" y="1718"/>
                    <a:pt x="8830" y="1353"/>
                  </a:cubicBezTo>
                  <a:cubicBezTo>
                    <a:pt x="9160" y="988"/>
                    <a:pt x="9487" y="615"/>
                    <a:pt x="9792" y="225"/>
                  </a:cubicBezTo>
                  <a:cubicBezTo>
                    <a:pt x="9831" y="178"/>
                    <a:pt x="9864" y="127"/>
                    <a:pt x="9898" y="72"/>
                  </a:cubicBezTo>
                  <a:cubicBezTo>
                    <a:pt x="9920" y="35"/>
                    <a:pt x="9883" y="1"/>
                    <a:pt x="98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8" name="Google Shape;2918;p8"/>
            <p:cNvSpPr/>
            <p:nvPr/>
          </p:nvSpPr>
          <p:spPr>
            <a:xfrm>
              <a:off x="7962012" y="-276763"/>
              <a:ext cx="91406" cy="99241"/>
            </a:xfrm>
            <a:custGeom>
              <a:avLst/>
              <a:gdLst/>
              <a:ahLst/>
              <a:cxnLst/>
              <a:rect l="l" t="t" r="r" b="b"/>
              <a:pathLst>
                <a:path w="1015" h="1102" extrusionOk="0">
                  <a:moveTo>
                    <a:pt x="532" y="0"/>
                  </a:moveTo>
                  <a:cubicBezTo>
                    <a:pt x="479" y="0"/>
                    <a:pt x="426" y="8"/>
                    <a:pt x="374" y="24"/>
                  </a:cubicBezTo>
                  <a:lnTo>
                    <a:pt x="259" y="83"/>
                  </a:lnTo>
                  <a:cubicBezTo>
                    <a:pt x="191" y="130"/>
                    <a:pt x="132" y="198"/>
                    <a:pt x="98" y="274"/>
                  </a:cubicBezTo>
                  <a:cubicBezTo>
                    <a:pt x="85" y="295"/>
                    <a:pt x="73" y="317"/>
                    <a:pt x="60" y="338"/>
                  </a:cubicBezTo>
                  <a:cubicBezTo>
                    <a:pt x="35" y="384"/>
                    <a:pt x="18" y="431"/>
                    <a:pt x="9" y="482"/>
                  </a:cubicBezTo>
                  <a:lnTo>
                    <a:pt x="1" y="605"/>
                  </a:lnTo>
                  <a:cubicBezTo>
                    <a:pt x="1" y="622"/>
                    <a:pt x="5" y="639"/>
                    <a:pt x="5" y="660"/>
                  </a:cubicBezTo>
                  <a:cubicBezTo>
                    <a:pt x="5" y="686"/>
                    <a:pt x="9" y="711"/>
                    <a:pt x="13" y="741"/>
                  </a:cubicBezTo>
                  <a:lnTo>
                    <a:pt x="13" y="745"/>
                  </a:lnTo>
                  <a:cubicBezTo>
                    <a:pt x="22" y="775"/>
                    <a:pt x="26" y="809"/>
                    <a:pt x="35" y="843"/>
                  </a:cubicBezTo>
                  <a:lnTo>
                    <a:pt x="81" y="932"/>
                  </a:lnTo>
                  <a:cubicBezTo>
                    <a:pt x="107" y="978"/>
                    <a:pt x="145" y="1012"/>
                    <a:pt x="191" y="1038"/>
                  </a:cubicBezTo>
                  <a:cubicBezTo>
                    <a:pt x="247" y="1072"/>
                    <a:pt x="310" y="1093"/>
                    <a:pt x="374" y="1097"/>
                  </a:cubicBezTo>
                  <a:cubicBezTo>
                    <a:pt x="387" y="1100"/>
                    <a:pt x="400" y="1102"/>
                    <a:pt x="413" y="1102"/>
                  </a:cubicBezTo>
                  <a:cubicBezTo>
                    <a:pt x="433" y="1102"/>
                    <a:pt x="453" y="1098"/>
                    <a:pt x="471" y="1093"/>
                  </a:cubicBezTo>
                  <a:cubicBezTo>
                    <a:pt x="514" y="1084"/>
                    <a:pt x="552" y="1072"/>
                    <a:pt x="586" y="1050"/>
                  </a:cubicBezTo>
                  <a:cubicBezTo>
                    <a:pt x="611" y="1042"/>
                    <a:pt x="633" y="1033"/>
                    <a:pt x="654" y="1021"/>
                  </a:cubicBezTo>
                  <a:cubicBezTo>
                    <a:pt x="726" y="991"/>
                    <a:pt x="794" y="944"/>
                    <a:pt x="845" y="885"/>
                  </a:cubicBezTo>
                  <a:lnTo>
                    <a:pt x="913" y="779"/>
                  </a:lnTo>
                  <a:lnTo>
                    <a:pt x="917" y="770"/>
                  </a:lnTo>
                  <a:lnTo>
                    <a:pt x="929" y="753"/>
                  </a:lnTo>
                  <a:cubicBezTo>
                    <a:pt x="942" y="732"/>
                    <a:pt x="951" y="711"/>
                    <a:pt x="963" y="686"/>
                  </a:cubicBezTo>
                  <a:cubicBezTo>
                    <a:pt x="993" y="630"/>
                    <a:pt x="1006" y="571"/>
                    <a:pt x="1006" y="507"/>
                  </a:cubicBezTo>
                  <a:cubicBezTo>
                    <a:pt x="1014" y="317"/>
                    <a:pt x="908" y="134"/>
                    <a:pt x="734" y="45"/>
                  </a:cubicBezTo>
                  <a:lnTo>
                    <a:pt x="620" y="7"/>
                  </a:lnTo>
                  <a:cubicBezTo>
                    <a:pt x="591" y="2"/>
                    <a:pt x="561" y="0"/>
                    <a:pt x="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9" name="Google Shape;2919;p8"/>
            <p:cNvSpPr/>
            <p:nvPr/>
          </p:nvSpPr>
          <p:spPr>
            <a:xfrm>
              <a:off x="8024240" y="-163655"/>
              <a:ext cx="95999" cy="91496"/>
            </a:xfrm>
            <a:custGeom>
              <a:avLst/>
              <a:gdLst/>
              <a:ahLst/>
              <a:cxnLst/>
              <a:rect l="l" t="t" r="r" b="b"/>
              <a:pathLst>
                <a:path w="1066" h="1016" extrusionOk="0">
                  <a:moveTo>
                    <a:pt x="577" y="0"/>
                  </a:moveTo>
                  <a:cubicBezTo>
                    <a:pt x="563" y="0"/>
                    <a:pt x="549" y="1"/>
                    <a:pt x="535" y="2"/>
                  </a:cubicBezTo>
                  <a:lnTo>
                    <a:pt x="518" y="2"/>
                  </a:lnTo>
                  <a:cubicBezTo>
                    <a:pt x="497" y="6"/>
                    <a:pt x="476" y="11"/>
                    <a:pt x="455" y="15"/>
                  </a:cubicBezTo>
                  <a:cubicBezTo>
                    <a:pt x="434" y="19"/>
                    <a:pt x="412" y="23"/>
                    <a:pt x="391" y="28"/>
                  </a:cubicBezTo>
                  <a:lnTo>
                    <a:pt x="383" y="28"/>
                  </a:lnTo>
                  <a:lnTo>
                    <a:pt x="370" y="32"/>
                  </a:lnTo>
                  <a:cubicBezTo>
                    <a:pt x="328" y="49"/>
                    <a:pt x="285" y="70"/>
                    <a:pt x="243" y="96"/>
                  </a:cubicBezTo>
                  <a:lnTo>
                    <a:pt x="230" y="108"/>
                  </a:lnTo>
                  <a:lnTo>
                    <a:pt x="179" y="151"/>
                  </a:lnTo>
                  <a:lnTo>
                    <a:pt x="132" y="197"/>
                  </a:lnTo>
                  <a:lnTo>
                    <a:pt x="124" y="206"/>
                  </a:lnTo>
                  <a:lnTo>
                    <a:pt x="56" y="312"/>
                  </a:lnTo>
                  <a:cubicBezTo>
                    <a:pt x="56" y="312"/>
                    <a:pt x="56" y="316"/>
                    <a:pt x="56" y="316"/>
                  </a:cubicBezTo>
                  <a:cubicBezTo>
                    <a:pt x="39" y="358"/>
                    <a:pt x="26" y="397"/>
                    <a:pt x="14" y="439"/>
                  </a:cubicBezTo>
                  <a:lnTo>
                    <a:pt x="14" y="448"/>
                  </a:lnTo>
                  <a:cubicBezTo>
                    <a:pt x="1" y="507"/>
                    <a:pt x="1" y="571"/>
                    <a:pt x="18" y="630"/>
                  </a:cubicBezTo>
                  <a:cubicBezTo>
                    <a:pt x="26" y="694"/>
                    <a:pt x="52" y="753"/>
                    <a:pt x="90" y="808"/>
                  </a:cubicBezTo>
                  <a:lnTo>
                    <a:pt x="175" y="901"/>
                  </a:lnTo>
                  <a:cubicBezTo>
                    <a:pt x="222" y="944"/>
                    <a:pt x="277" y="973"/>
                    <a:pt x="336" y="990"/>
                  </a:cubicBezTo>
                  <a:cubicBezTo>
                    <a:pt x="368" y="1004"/>
                    <a:pt x="402" y="1013"/>
                    <a:pt x="437" y="1013"/>
                  </a:cubicBezTo>
                  <a:cubicBezTo>
                    <a:pt x="444" y="1013"/>
                    <a:pt x="452" y="1012"/>
                    <a:pt x="459" y="1012"/>
                  </a:cubicBezTo>
                  <a:cubicBezTo>
                    <a:pt x="477" y="1014"/>
                    <a:pt x="495" y="1016"/>
                    <a:pt x="514" y="1016"/>
                  </a:cubicBezTo>
                  <a:cubicBezTo>
                    <a:pt x="557" y="1016"/>
                    <a:pt x="600" y="1008"/>
                    <a:pt x="641" y="990"/>
                  </a:cubicBezTo>
                  <a:lnTo>
                    <a:pt x="722" y="952"/>
                  </a:lnTo>
                  <a:lnTo>
                    <a:pt x="841" y="893"/>
                  </a:lnTo>
                  <a:cubicBezTo>
                    <a:pt x="913" y="842"/>
                    <a:pt x="972" y="778"/>
                    <a:pt x="1006" y="698"/>
                  </a:cubicBezTo>
                  <a:cubicBezTo>
                    <a:pt x="1036" y="643"/>
                    <a:pt x="1053" y="579"/>
                    <a:pt x="1049" y="520"/>
                  </a:cubicBezTo>
                  <a:cubicBezTo>
                    <a:pt x="1066" y="388"/>
                    <a:pt x="1019" y="257"/>
                    <a:pt x="926" y="163"/>
                  </a:cubicBezTo>
                  <a:cubicBezTo>
                    <a:pt x="887" y="112"/>
                    <a:pt x="837" y="74"/>
                    <a:pt x="777" y="49"/>
                  </a:cubicBezTo>
                  <a:cubicBezTo>
                    <a:pt x="714" y="17"/>
                    <a:pt x="644" y="0"/>
                    <a:pt x="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0" name="Google Shape;2920;p8"/>
            <p:cNvSpPr/>
            <p:nvPr/>
          </p:nvSpPr>
          <p:spPr>
            <a:xfrm>
              <a:off x="8193091" y="-395815"/>
              <a:ext cx="99421" cy="99331"/>
            </a:xfrm>
            <a:custGeom>
              <a:avLst/>
              <a:gdLst/>
              <a:ahLst/>
              <a:cxnLst/>
              <a:rect l="l" t="t" r="r" b="b"/>
              <a:pathLst>
                <a:path w="1104" h="1103" extrusionOk="0">
                  <a:moveTo>
                    <a:pt x="565" y="0"/>
                  </a:moveTo>
                  <a:cubicBezTo>
                    <a:pt x="524" y="0"/>
                    <a:pt x="483" y="5"/>
                    <a:pt x="442" y="14"/>
                  </a:cubicBezTo>
                  <a:cubicBezTo>
                    <a:pt x="370" y="23"/>
                    <a:pt x="302" y="48"/>
                    <a:pt x="242" y="95"/>
                  </a:cubicBezTo>
                  <a:lnTo>
                    <a:pt x="132" y="192"/>
                  </a:lnTo>
                  <a:cubicBezTo>
                    <a:pt x="69" y="264"/>
                    <a:pt x="26" y="353"/>
                    <a:pt x="9" y="451"/>
                  </a:cubicBezTo>
                  <a:lnTo>
                    <a:pt x="1" y="591"/>
                  </a:lnTo>
                  <a:cubicBezTo>
                    <a:pt x="5" y="689"/>
                    <a:pt x="39" y="782"/>
                    <a:pt x="94" y="862"/>
                  </a:cubicBezTo>
                  <a:cubicBezTo>
                    <a:pt x="179" y="981"/>
                    <a:pt x="306" y="1062"/>
                    <a:pt x="446" y="1096"/>
                  </a:cubicBezTo>
                  <a:cubicBezTo>
                    <a:pt x="476" y="1100"/>
                    <a:pt x="507" y="1102"/>
                    <a:pt x="537" y="1102"/>
                  </a:cubicBezTo>
                  <a:cubicBezTo>
                    <a:pt x="652" y="1102"/>
                    <a:pt x="765" y="1071"/>
                    <a:pt x="862" y="1011"/>
                  </a:cubicBezTo>
                  <a:cubicBezTo>
                    <a:pt x="900" y="977"/>
                    <a:pt x="938" y="943"/>
                    <a:pt x="972" y="913"/>
                  </a:cubicBezTo>
                  <a:cubicBezTo>
                    <a:pt x="1036" y="837"/>
                    <a:pt x="1078" y="752"/>
                    <a:pt x="1095" y="655"/>
                  </a:cubicBezTo>
                  <a:lnTo>
                    <a:pt x="1103" y="515"/>
                  </a:lnTo>
                  <a:cubicBezTo>
                    <a:pt x="1099" y="417"/>
                    <a:pt x="1065" y="324"/>
                    <a:pt x="1010" y="243"/>
                  </a:cubicBezTo>
                  <a:cubicBezTo>
                    <a:pt x="910" y="88"/>
                    <a:pt x="743" y="0"/>
                    <a:pt x="5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1" name="Google Shape;2921;p8"/>
            <p:cNvSpPr/>
            <p:nvPr/>
          </p:nvSpPr>
          <p:spPr>
            <a:xfrm>
              <a:off x="8100336" y="25549"/>
              <a:ext cx="81770" cy="80419"/>
            </a:xfrm>
            <a:custGeom>
              <a:avLst/>
              <a:gdLst/>
              <a:ahLst/>
              <a:cxnLst/>
              <a:rect l="l" t="t" r="r" b="b"/>
              <a:pathLst>
                <a:path w="908" h="893" extrusionOk="0">
                  <a:moveTo>
                    <a:pt x="433" y="1"/>
                  </a:moveTo>
                  <a:cubicBezTo>
                    <a:pt x="373" y="1"/>
                    <a:pt x="314" y="18"/>
                    <a:pt x="263" y="47"/>
                  </a:cubicBezTo>
                  <a:cubicBezTo>
                    <a:pt x="208" y="73"/>
                    <a:pt x="157" y="111"/>
                    <a:pt x="123" y="158"/>
                  </a:cubicBezTo>
                  <a:cubicBezTo>
                    <a:pt x="102" y="183"/>
                    <a:pt x="85" y="209"/>
                    <a:pt x="68" y="234"/>
                  </a:cubicBezTo>
                  <a:cubicBezTo>
                    <a:pt x="59" y="247"/>
                    <a:pt x="51" y="259"/>
                    <a:pt x="42" y="272"/>
                  </a:cubicBezTo>
                  <a:cubicBezTo>
                    <a:pt x="21" y="298"/>
                    <a:pt x="9" y="327"/>
                    <a:pt x="4" y="361"/>
                  </a:cubicBezTo>
                  <a:lnTo>
                    <a:pt x="0" y="425"/>
                  </a:lnTo>
                  <a:cubicBezTo>
                    <a:pt x="4" y="446"/>
                    <a:pt x="9" y="467"/>
                    <a:pt x="13" y="493"/>
                  </a:cubicBezTo>
                  <a:cubicBezTo>
                    <a:pt x="13" y="497"/>
                    <a:pt x="17" y="501"/>
                    <a:pt x="17" y="505"/>
                  </a:cubicBezTo>
                  <a:cubicBezTo>
                    <a:pt x="21" y="535"/>
                    <a:pt x="30" y="565"/>
                    <a:pt x="38" y="590"/>
                  </a:cubicBezTo>
                  <a:cubicBezTo>
                    <a:pt x="55" y="628"/>
                    <a:pt x="76" y="662"/>
                    <a:pt x="93" y="696"/>
                  </a:cubicBezTo>
                  <a:cubicBezTo>
                    <a:pt x="174" y="822"/>
                    <a:pt x="311" y="893"/>
                    <a:pt x="454" y="893"/>
                  </a:cubicBezTo>
                  <a:cubicBezTo>
                    <a:pt x="485" y="893"/>
                    <a:pt x="516" y="890"/>
                    <a:pt x="547" y="883"/>
                  </a:cubicBezTo>
                  <a:cubicBezTo>
                    <a:pt x="607" y="874"/>
                    <a:pt x="666" y="853"/>
                    <a:pt x="713" y="815"/>
                  </a:cubicBezTo>
                  <a:cubicBezTo>
                    <a:pt x="763" y="785"/>
                    <a:pt x="806" y="739"/>
                    <a:pt x="831" y="688"/>
                  </a:cubicBezTo>
                  <a:cubicBezTo>
                    <a:pt x="870" y="641"/>
                    <a:pt x="891" y="586"/>
                    <a:pt x="899" y="531"/>
                  </a:cubicBezTo>
                  <a:cubicBezTo>
                    <a:pt x="899" y="493"/>
                    <a:pt x="903" y="455"/>
                    <a:pt x="908" y="416"/>
                  </a:cubicBezTo>
                  <a:cubicBezTo>
                    <a:pt x="899" y="336"/>
                    <a:pt x="874" y="259"/>
                    <a:pt x="831" y="196"/>
                  </a:cubicBezTo>
                  <a:lnTo>
                    <a:pt x="751" y="107"/>
                  </a:lnTo>
                  <a:cubicBezTo>
                    <a:pt x="691" y="56"/>
                    <a:pt x="619" y="22"/>
                    <a:pt x="547" y="5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2" name="Google Shape;2922;p8"/>
            <p:cNvSpPr/>
            <p:nvPr/>
          </p:nvSpPr>
          <p:spPr>
            <a:xfrm>
              <a:off x="8203448" y="138657"/>
              <a:ext cx="47009" cy="47999"/>
            </a:xfrm>
            <a:custGeom>
              <a:avLst/>
              <a:gdLst/>
              <a:ahLst/>
              <a:cxnLst/>
              <a:rect l="l" t="t" r="r" b="b"/>
              <a:pathLst>
                <a:path w="522" h="533" extrusionOk="0">
                  <a:moveTo>
                    <a:pt x="246" y="0"/>
                  </a:moveTo>
                  <a:lnTo>
                    <a:pt x="178" y="13"/>
                  </a:lnTo>
                  <a:cubicBezTo>
                    <a:pt x="149" y="21"/>
                    <a:pt x="119" y="38"/>
                    <a:pt x="98" y="64"/>
                  </a:cubicBezTo>
                  <a:cubicBezTo>
                    <a:pt x="72" y="81"/>
                    <a:pt x="51" y="110"/>
                    <a:pt x="38" y="140"/>
                  </a:cubicBezTo>
                  <a:lnTo>
                    <a:pt x="26" y="161"/>
                  </a:lnTo>
                  <a:cubicBezTo>
                    <a:pt x="9" y="199"/>
                    <a:pt x="0" y="246"/>
                    <a:pt x="4" y="289"/>
                  </a:cubicBezTo>
                  <a:cubicBezTo>
                    <a:pt x="4" y="335"/>
                    <a:pt x="21" y="378"/>
                    <a:pt x="47" y="416"/>
                  </a:cubicBezTo>
                  <a:lnTo>
                    <a:pt x="94" y="471"/>
                  </a:lnTo>
                  <a:cubicBezTo>
                    <a:pt x="127" y="501"/>
                    <a:pt x="166" y="518"/>
                    <a:pt x="212" y="526"/>
                  </a:cubicBezTo>
                  <a:cubicBezTo>
                    <a:pt x="227" y="530"/>
                    <a:pt x="243" y="532"/>
                    <a:pt x="259" y="532"/>
                  </a:cubicBezTo>
                  <a:cubicBezTo>
                    <a:pt x="276" y="532"/>
                    <a:pt x="293" y="530"/>
                    <a:pt x="310" y="526"/>
                  </a:cubicBezTo>
                  <a:cubicBezTo>
                    <a:pt x="344" y="522"/>
                    <a:pt x="378" y="509"/>
                    <a:pt x="403" y="488"/>
                  </a:cubicBezTo>
                  <a:cubicBezTo>
                    <a:pt x="479" y="437"/>
                    <a:pt x="522" y="352"/>
                    <a:pt x="518" y="259"/>
                  </a:cubicBezTo>
                  <a:lnTo>
                    <a:pt x="518" y="238"/>
                  </a:lnTo>
                  <a:lnTo>
                    <a:pt x="505" y="170"/>
                  </a:lnTo>
                  <a:cubicBezTo>
                    <a:pt x="496" y="140"/>
                    <a:pt x="475" y="110"/>
                    <a:pt x="450" y="85"/>
                  </a:cubicBezTo>
                  <a:cubicBezTo>
                    <a:pt x="437" y="68"/>
                    <a:pt x="420" y="51"/>
                    <a:pt x="399" y="43"/>
                  </a:cubicBezTo>
                  <a:cubicBezTo>
                    <a:pt x="373" y="21"/>
                    <a:pt x="344" y="9"/>
                    <a:pt x="310" y="4"/>
                  </a:cubicBezTo>
                  <a:lnTo>
                    <a:pt x="2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3" name="Google Shape;2923;p8"/>
            <p:cNvSpPr/>
            <p:nvPr/>
          </p:nvSpPr>
          <p:spPr>
            <a:xfrm>
              <a:off x="8190480" y="237536"/>
              <a:ext cx="106265" cy="94648"/>
            </a:xfrm>
            <a:custGeom>
              <a:avLst/>
              <a:gdLst/>
              <a:ahLst/>
              <a:cxnLst/>
              <a:rect l="l" t="t" r="r" b="b"/>
              <a:pathLst>
                <a:path w="1180" h="1051" extrusionOk="0">
                  <a:moveTo>
                    <a:pt x="623" y="1"/>
                  </a:moveTo>
                  <a:cubicBezTo>
                    <a:pt x="484" y="13"/>
                    <a:pt x="356" y="73"/>
                    <a:pt x="254" y="166"/>
                  </a:cubicBezTo>
                  <a:cubicBezTo>
                    <a:pt x="81" y="327"/>
                    <a:pt x="0" y="578"/>
                    <a:pt x="131" y="802"/>
                  </a:cubicBezTo>
                  <a:cubicBezTo>
                    <a:pt x="230" y="977"/>
                    <a:pt x="391" y="1051"/>
                    <a:pt x="561" y="1051"/>
                  </a:cubicBezTo>
                  <a:cubicBezTo>
                    <a:pt x="692" y="1051"/>
                    <a:pt x="828" y="1007"/>
                    <a:pt x="946" y="934"/>
                  </a:cubicBezTo>
                  <a:cubicBezTo>
                    <a:pt x="1005" y="900"/>
                    <a:pt x="1052" y="849"/>
                    <a:pt x="1082" y="785"/>
                  </a:cubicBezTo>
                  <a:cubicBezTo>
                    <a:pt x="1124" y="734"/>
                    <a:pt x="1149" y="671"/>
                    <a:pt x="1162" y="607"/>
                  </a:cubicBezTo>
                  <a:cubicBezTo>
                    <a:pt x="1179" y="476"/>
                    <a:pt x="1149" y="340"/>
                    <a:pt x="1082" y="225"/>
                  </a:cubicBezTo>
                  <a:lnTo>
                    <a:pt x="988" y="124"/>
                  </a:lnTo>
                  <a:cubicBezTo>
                    <a:pt x="920" y="64"/>
                    <a:pt x="840" y="26"/>
                    <a:pt x="755" y="9"/>
                  </a:cubicBezTo>
                  <a:lnTo>
                    <a:pt x="6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4" name="Google Shape;2924;p8"/>
            <p:cNvSpPr/>
            <p:nvPr/>
          </p:nvSpPr>
          <p:spPr>
            <a:xfrm>
              <a:off x="8420748" y="151354"/>
              <a:ext cx="121214" cy="130220"/>
            </a:xfrm>
            <a:custGeom>
              <a:avLst/>
              <a:gdLst/>
              <a:ahLst/>
              <a:cxnLst/>
              <a:rect l="l" t="t" r="r" b="b"/>
              <a:pathLst>
                <a:path w="1346" h="1446" extrusionOk="0">
                  <a:moveTo>
                    <a:pt x="697" y="0"/>
                  </a:moveTo>
                  <a:cubicBezTo>
                    <a:pt x="636" y="0"/>
                    <a:pt x="576" y="11"/>
                    <a:pt x="518" y="33"/>
                  </a:cubicBezTo>
                  <a:lnTo>
                    <a:pt x="514" y="33"/>
                  </a:lnTo>
                  <a:lnTo>
                    <a:pt x="361" y="109"/>
                  </a:lnTo>
                  <a:lnTo>
                    <a:pt x="234" y="224"/>
                  </a:lnTo>
                  <a:cubicBezTo>
                    <a:pt x="204" y="271"/>
                    <a:pt x="170" y="317"/>
                    <a:pt x="145" y="364"/>
                  </a:cubicBezTo>
                  <a:lnTo>
                    <a:pt x="107" y="432"/>
                  </a:lnTo>
                  <a:cubicBezTo>
                    <a:pt x="94" y="453"/>
                    <a:pt x="85" y="474"/>
                    <a:pt x="77" y="500"/>
                  </a:cubicBezTo>
                  <a:lnTo>
                    <a:pt x="68" y="512"/>
                  </a:lnTo>
                  <a:lnTo>
                    <a:pt x="64" y="525"/>
                  </a:lnTo>
                  <a:lnTo>
                    <a:pt x="13" y="673"/>
                  </a:lnTo>
                  <a:lnTo>
                    <a:pt x="13" y="682"/>
                  </a:lnTo>
                  <a:cubicBezTo>
                    <a:pt x="13" y="737"/>
                    <a:pt x="9" y="788"/>
                    <a:pt x="5" y="843"/>
                  </a:cubicBezTo>
                  <a:cubicBezTo>
                    <a:pt x="5" y="864"/>
                    <a:pt x="5" y="886"/>
                    <a:pt x="1" y="903"/>
                  </a:cubicBezTo>
                  <a:cubicBezTo>
                    <a:pt x="1" y="983"/>
                    <a:pt x="26" y="1055"/>
                    <a:pt x="64" y="1123"/>
                  </a:cubicBezTo>
                  <a:cubicBezTo>
                    <a:pt x="81" y="1174"/>
                    <a:pt x="111" y="1216"/>
                    <a:pt x="153" y="1250"/>
                  </a:cubicBezTo>
                  <a:cubicBezTo>
                    <a:pt x="200" y="1314"/>
                    <a:pt x="259" y="1361"/>
                    <a:pt x="331" y="1390"/>
                  </a:cubicBezTo>
                  <a:lnTo>
                    <a:pt x="476" y="1437"/>
                  </a:lnTo>
                  <a:lnTo>
                    <a:pt x="624" y="1445"/>
                  </a:lnTo>
                  <a:cubicBezTo>
                    <a:pt x="700" y="1445"/>
                    <a:pt x="777" y="1424"/>
                    <a:pt x="840" y="1382"/>
                  </a:cubicBezTo>
                  <a:cubicBezTo>
                    <a:pt x="883" y="1365"/>
                    <a:pt x="921" y="1344"/>
                    <a:pt x="955" y="1318"/>
                  </a:cubicBezTo>
                  <a:cubicBezTo>
                    <a:pt x="980" y="1301"/>
                    <a:pt x="1006" y="1280"/>
                    <a:pt x="1027" y="1255"/>
                  </a:cubicBezTo>
                  <a:cubicBezTo>
                    <a:pt x="1057" y="1229"/>
                    <a:pt x="1086" y="1204"/>
                    <a:pt x="1112" y="1174"/>
                  </a:cubicBezTo>
                  <a:cubicBezTo>
                    <a:pt x="1154" y="1115"/>
                    <a:pt x="1197" y="1047"/>
                    <a:pt x="1235" y="983"/>
                  </a:cubicBezTo>
                  <a:lnTo>
                    <a:pt x="1273" y="915"/>
                  </a:lnTo>
                  <a:cubicBezTo>
                    <a:pt x="1286" y="890"/>
                    <a:pt x="1298" y="856"/>
                    <a:pt x="1307" y="826"/>
                  </a:cubicBezTo>
                  <a:cubicBezTo>
                    <a:pt x="1328" y="775"/>
                    <a:pt x="1337" y="720"/>
                    <a:pt x="1337" y="665"/>
                  </a:cubicBezTo>
                  <a:cubicBezTo>
                    <a:pt x="1341" y="640"/>
                    <a:pt x="1345" y="610"/>
                    <a:pt x="1337" y="580"/>
                  </a:cubicBezTo>
                  <a:cubicBezTo>
                    <a:pt x="1328" y="525"/>
                    <a:pt x="1315" y="474"/>
                    <a:pt x="1307" y="419"/>
                  </a:cubicBezTo>
                  <a:lnTo>
                    <a:pt x="1231" y="271"/>
                  </a:lnTo>
                  <a:cubicBezTo>
                    <a:pt x="1188" y="198"/>
                    <a:pt x="1129" y="143"/>
                    <a:pt x="1052" y="101"/>
                  </a:cubicBezTo>
                  <a:cubicBezTo>
                    <a:pt x="1014" y="67"/>
                    <a:pt x="963" y="46"/>
                    <a:pt x="913" y="33"/>
                  </a:cubicBezTo>
                  <a:cubicBezTo>
                    <a:pt x="887" y="20"/>
                    <a:pt x="862" y="12"/>
                    <a:pt x="836" y="12"/>
                  </a:cubicBezTo>
                  <a:cubicBezTo>
                    <a:pt x="811" y="8"/>
                    <a:pt x="781" y="8"/>
                    <a:pt x="756" y="3"/>
                  </a:cubicBezTo>
                  <a:cubicBezTo>
                    <a:pt x="736" y="1"/>
                    <a:pt x="716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5" name="Google Shape;2925;p8"/>
            <p:cNvSpPr/>
            <p:nvPr/>
          </p:nvSpPr>
          <p:spPr>
            <a:xfrm>
              <a:off x="8460102" y="168014"/>
              <a:ext cx="17651" cy="18461"/>
            </a:xfrm>
            <a:custGeom>
              <a:avLst/>
              <a:gdLst/>
              <a:ahLst/>
              <a:cxnLst/>
              <a:rect l="l" t="t" r="r" b="b"/>
              <a:pathLst>
                <a:path w="196" h="205" extrusionOk="0">
                  <a:moveTo>
                    <a:pt x="98" y="1"/>
                  </a:moveTo>
                  <a:lnTo>
                    <a:pt x="77" y="5"/>
                  </a:lnTo>
                  <a:lnTo>
                    <a:pt x="56" y="13"/>
                  </a:lnTo>
                  <a:cubicBezTo>
                    <a:pt x="47" y="18"/>
                    <a:pt x="39" y="26"/>
                    <a:pt x="34" y="35"/>
                  </a:cubicBezTo>
                  <a:cubicBezTo>
                    <a:pt x="30" y="35"/>
                    <a:pt x="30" y="39"/>
                    <a:pt x="30" y="39"/>
                  </a:cubicBezTo>
                  <a:cubicBezTo>
                    <a:pt x="22" y="47"/>
                    <a:pt x="13" y="60"/>
                    <a:pt x="13" y="69"/>
                  </a:cubicBezTo>
                  <a:cubicBezTo>
                    <a:pt x="0" y="94"/>
                    <a:pt x="0" y="119"/>
                    <a:pt x="13" y="145"/>
                  </a:cubicBezTo>
                  <a:cubicBezTo>
                    <a:pt x="13" y="153"/>
                    <a:pt x="22" y="166"/>
                    <a:pt x="30" y="175"/>
                  </a:cubicBezTo>
                  <a:cubicBezTo>
                    <a:pt x="39" y="183"/>
                    <a:pt x="51" y="192"/>
                    <a:pt x="64" y="196"/>
                  </a:cubicBezTo>
                  <a:cubicBezTo>
                    <a:pt x="73" y="200"/>
                    <a:pt x="85" y="204"/>
                    <a:pt x="98" y="204"/>
                  </a:cubicBezTo>
                  <a:lnTo>
                    <a:pt x="128" y="200"/>
                  </a:lnTo>
                  <a:cubicBezTo>
                    <a:pt x="140" y="196"/>
                    <a:pt x="157" y="187"/>
                    <a:pt x="170" y="175"/>
                  </a:cubicBezTo>
                  <a:lnTo>
                    <a:pt x="183" y="153"/>
                  </a:lnTo>
                  <a:cubicBezTo>
                    <a:pt x="191" y="141"/>
                    <a:pt x="196" y="124"/>
                    <a:pt x="196" y="107"/>
                  </a:cubicBezTo>
                  <a:lnTo>
                    <a:pt x="191" y="77"/>
                  </a:lnTo>
                  <a:cubicBezTo>
                    <a:pt x="187" y="64"/>
                    <a:pt x="183" y="52"/>
                    <a:pt x="174" y="43"/>
                  </a:cubicBezTo>
                  <a:cubicBezTo>
                    <a:pt x="170" y="35"/>
                    <a:pt x="162" y="26"/>
                    <a:pt x="153" y="18"/>
                  </a:cubicBezTo>
                  <a:cubicBezTo>
                    <a:pt x="145" y="13"/>
                    <a:pt x="140" y="9"/>
                    <a:pt x="132" y="9"/>
                  </a:cubicBezTo>
                  <a:cubicBezTo>
                    <a:pt x="123" y="1"/>
                    <a:pt x="111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6" name="Google Shape;2926;p8"/>
            <p:cNvSpPr/>
            <p:nvPr/>
          </p:nvSpPr>
          <p:spPr>
            <a:xfrm>
              <a:off x="8500176" y="194040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362" h="357" extrusionOk="0">
                  <a:moveTo>
                    <a:pt x="179" y="0"/>
                  </a:moveTo>
                  <a:cubicBezTo>
                    <a:pt x="158" y="0"/>
                    <a:pt x="132" y="4"/>
                    <a:pt x="111" y="13"/>
                  </a:cubicBezTo>
                  <a:cubicBezTo>
                    <a:pt x="90" y="21"/>
                    <a:pt x="69" y="34"/>
                    <a:pt x="52" y="51"/>
                  </a:cubicBezTo>
                  <a:cubicBezTo>
                    <a:pt x="22" y="85"/>
                    <a:pt x="1" y="132"/>
                    <a:pt x="1" y="178"/>
                  </a:cubicBezTo>
                  <a:lnTo>
                    <a:pt x="5" y="225"/>
                  </a:lnTo>
                  <a:cubicBezTo>
                    <a:pt x="14" y="255"/>
                    <a:pt x="31" y="284"/>
                    <a:pt x="52" y="306"/>
                  </a:cubicBezTo>
                  <a:lnTo>
                    <a:pt x="90" y="335"/>
                  </a:lnTo>
                  <a:cubicBezTo>
                    <a:pt x="115" y="348"/>
                    <a:pt x="149" y="356"/>
                    <a:pt x="179" y="356"/>
                  </a:cubicBezTo>
                  <a:cubicBezTo>
                    <a:pt x="226" y="356"/>
                    <a:pt x="272" y="339"/>
                    <a:pt x="306" y="306"/>
                  </a:cubicBezTo>
                  <a:cubicBezTo>
                    <a:pt x="323" y="289"/>
                    <a:pt x="336" y="267"/>
                    <a:pt x="344" y="246"/>
                  </a:cubicBezTo>
                  <a:cubicBezTo>
                    <a:pt x="353" y="225"/>
                    <a:pt x="361" y="204"/>
                    <a:pt x="357" y="178"/>
                  </a:cubicBezTo>
                  <a:lnTo>
                    <a:pt x="353" y="132"/>
                  </a:lnTo>
                  <a:cubicBezTo>
                    <a:pt x="344" y="102"/>
                    <a:pt x="327" y="72"/>
                    <a:pt x="306" y="51"/>
                  </a:cubicBezTo>
                  <a:lnTo>
                    <a:pt x="272" y="26"/>
                  </a:lnTo>
                  <a:cubicBezTo>
                    <a:pt x="243" y="9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7" name="Google Shape;2927;p8"/>
            <p:cNvSpPr/>
            <p:nvPr/>
          </p:nvSpPr>
          <p:spPr>
            <a:xfrm>
              <a:off x="8461273" y="229161"/>
              <a:ext cx="17651" cy="16480"/>
            </a:xfrm>
            <a:custGeom>
              <a:avLst/>
              <a:gdLst/>
              <a:ahLst/>
              <a:cxnLst/>
              <a:rect l="l" t="t" r="r" b="b"/>
              <a:pathLst>
                <a:path w="196" h="183" extrusionOk="0">
                  <a:moveTo>
                    <a:pt x="102" y="0"/>
                  </a:moveTo>
                  <a:lnTo>
                    <a:pt x="81" y="5"/>
                  </a:lnTo>
                  <a:lnTo>
                    <a:pt x="64" y="13"/>
                  </a:lnTo>
                  <a:lnTo>
                    <a:pt x="43" y="22"/>
                  </a:lnTo>
                  <a:cubicBezTo>
                    <a:pt x="34" y="26"/>
                    <a:pt x="26" y="34"/>
                    <a:pt x="21" y="43"/>
                  </a:cubicBezTo>
                  <a:cubicBezTo>
                    <a:pt x="13" y="47"/>
                    <a:pt x="13" y="51"/>
                    <a:pt x="9" y="60"/>
                  </a:cubicBezTo>
                  <a:cubicBezTo>
                    <a:pt x="4" y="68"/>
                    <a:pt x="0" y="81"/>
                    <a:pt x="0" y="94"/>
                  </a:cubicBezTo>
                  <a:lnTo>
                    <a:pt x="4" y="115"/>
                  </a:lnTo>
                  <a:cubicBezTo>
                    <a:pt x="4" y="123"/>
                    <a:pt x="9" y="128"/>
                    <a:pt x="13" y="136"/>
                  </a:cubicBezTo>
                  <a:cubicBezTo>
                    <a:pt x="17" y="145"/>
                    <a:pt x="26" y="153"/>
                    <a:pt x="34" y="157"/>
                  </a:cubicBezTo>
                  <a:cubicBezTo>
                    <a:pt x="43" y="166"/>
                    <a:pt x="51" y="170"/>
                    <a:pt x="64" y="174"/>
                  </a:cubicBezTo>
                  <a:lnTo>
                    <a:pt x="68" y="174"/>
                  </a:lnTo>
                  <a:cubicBezTo>
                    <a:pt x="81" y="178"/>
                    <a:pt x="89" y="183"/>
                    <a:pt x="102" y="183"/>
                  </a:cubicBezTo>
                  <a:lnTo>
                    <a:pt x="127" y="178"/>
                  </a:lnTo>
                  <a:lnTo>
                    <a:pt x="149" y="170"/>
                  </a:lnTo>
                  <a:cubicBezTo>
                    <a:pt x="161" y="166"/>
                    <a:pt x="170" y="157"/>
                    <a:pt x="174" y="145"/>
                  </a:cubicBezTo>
                  <a:cubicBezTo>
                    <a:pt x="183" y="140"/>
                    <a:pt x="187" y="132"/>
                    <a:pt x="187" y="123"/>
                  </a:cubicBezTo>
                  <a:cubicBezTo>
                    <a:pt x="191" y="115"/>
                    <a:pt x="195" y="102"/>
                    <a:pt x="195" y="89"/>
                  </a:cubicBezTo>
                  <a:lnTo>
                    <a:pt x="191" y="68"/>
                  </a:lnTo>
                  <a:lnTo>
                    <a:pt x="183" y="47"/>
                  </a:lnTo>
                  <a:cubicBezTo>
                    <a:pt x="178" y="39"/>
                    <a:pt x="170" y="26"/>
                    <a:pt x="161" y="22"/>
                  </a:cubicBezTo>
                  <a:cubicBezTo>
                    <a:pt x="153" y="17"/>
                    <a:pt x="149" y="13"/>
                    <a:pt x="140" y="9"/>
                  </a:cubicBezTo>
                  <a:cubicBezTo>
                    <a:pt x="127" y="5"/>
                    <a:pt x="115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8" name="Google Shape;2928;p8"/>
            <p:cNvSpPr/>
            <p:nvPr/>
          </p:nvSpPr>
          <p:spPr>
            <a:xfrm>
              <a:off x="8476942" y="198633"/>
              <a:ext cx="18011" cy="18011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15" y="0"/>
                  </a:moveTo>
                  <a:lnTo>
                    <a:pt x="89" y="4"/>
                  </a:lnTo>
                  <a:cubicBezTo>
                    <a:pt x="76" y="9"/>
                    <a:pt x="68" y="17"/>
                    <a:pt x="55" y="25"/>
                  </a:cubicBezTo>
                  <a:cubicBezTo>
                    <a:pt x="47" y="30"/>
                    <a:pt x="38" y="34"/>
                    <a:pt x="30" y="42"/>
                  </a:cubicBezTo>
                  <a:lnTo>
                    <a:pt x="17" y="59"/>
                  </a:lnTo>
                  <a:cubicBezTo>
                    <a:pt x="9" y="76"/>
                    <a:pt x="4" y="89"/>
                    <a:pt x="4" y="106"/>
                  </a:cubicBezTo>
                  <a:cubicBezTo>
                    <a:pt x="0" y="119"/>
                    <a:pt x="4" y="132"/>
                    <a:pt x="13" y="140"/>
                  </a:cubicBezTo>
                  <a:cubicBezTo>
                    <a:pt x="13" y="153"/>
                    <a:pt x="21" y="161"/>
                    <a:pt x="30" y="170"/>
                  </a:cubicBezTo>
                  <a:lnTo>
                    <a:pt x="47" y="187"/>
                  </a:lnTo>
                  <a:cubicBezTo>
                    <a:pt x="59" y="195"/>
                    <a:pt x="76" y="199"/>
                    <a:pt x="93" y="199"/>
                  </a:cubicBezTo>
                  <a:cubicBezTo>
                    <a:pt x="106" y="199"/>
                    <a:pt x="119" y="195"/>
                    <a:pt x="127" y="191"/>
                  </a:cubicBezTo>
                  <a:cubicBezTo>
                    <a:pt x="140" y="187"/>
                    <a:pt x="149" y="178"/>
                    <a:pt x="157" y="170"/>
                  </a:cubicBezTo>
                  <a:lnTo>
                    <a:pt x="170" y="153"/>
                  </a:lnTo>
                  <a:cubicBezTo>
                    <a:pt x="174" y="148"/>
                    <a:pt x="174" y="148"/>
                    <a:pt x="174" y="144"/>
                  </a:cubicBezTo>
                  <a:cubicBezTo>
                    <a:pt x="191" y="127"/>
                    <a:pt x="195" y="106"/>
                    <a:pt x="199" y="85"/>
                  </a:cubicBezTo>
                  <a:lnTo>
                    <a:pt x="199" y="85"/>
                  </a:lnTo>
                  <a:cubicBezTo>
                    <a:pt x="199" y="87"/>
                    <a:pt x="199" y="88"/>
                    <a:pt x="199" y="89"/>
                  </a:cubicBezTo>
                  <a:lnTo>
                    <a:pt x="199" y="85"/>
                  </a:lnTo>
                  <a:cubicBezTo>
                    <a:pt x="199" y="85"/>
                    <a:pt x="199" y="85"/>
                    <a:pt x="199" y="85"/>
                  </a:cubicBezTo>
                  <a:lnTo>
                    <a:pt x="199" y="85"/>
                  </a:lnTo>
                  <a:cubicBezTo>
                    <a:pt x="199" y="74"/>
                    <a:pt x="195" y="63"/>
                    <a:pt x="191" y="55"/>
                  </a:cubicBezTo>
                  <a:cubicBezTo>
                    <a:pt x="187" y="42"/>
                    <a:pt x="182" y="34"/>
                    <a:pt x="174" y="25"/>
                  </a:cubicBezTo>
                  <a:lnTo>
                    <a:pt x="157" y="13"/>
                  </a:lnTo>
                  <a:cubicBezTo>
                    <a:pt x="144" y="4"/>
                    <a:pt x="12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9" name="Google Shape;2929;p8"/>
            <p:cNvSpPr/>
            <p:nvPr/>
          </p:nvSpPr>
          <p:spPr>
            <a:xfrm>
              <a:off x="8436778" y="192509"/>
              <a:ext cx="31069" cy="24135"/>
            </a:xfrm>
            <a:custGeom>
              <a:avLst/>
              <a:gdLst/>
              <a:ahLst/>
              <a:cxnLst/>
              <a:rect l="l" t="t" r="r" b="b"/>
              <a:pathLst>
                <a:path w="345" h="268" extrusionOk="0">
                  <a:moveTo>
                    <a:pt x="175" y="0"/>
                  </a:moveTo>
                  <a:cubicBezTo>
                    <a:pt x="1" y="0"/>
                    <a:pt x="1" y="267"/>
                    <a:pt x="175" y="267"/>
                  </a:cubicBezTo>
                  <a:cubicBezTo>
                    <a:pt x="344" y="267"/>
                    <a:pt x="344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0" name="Google Shape;2930;p8"/>
            <p:cNvSpPr/>
            <p:nvPr/>
          </p:nvSpPr>
          <p:spPr>
            <a:xfrm>
              <a:off x="8435247" y="231413"/>
              <a:ext cx="15760" cy="17651"/>
            </a:xfrm>
            <a:custGeom>
              <a:avLst/>
              <a:gdLst/>
              <a:ahLst/>
              <a:cxnLst/>
              <a:rect l="l" t="t" r="r" b="b"/>
              <a:pathLst>
                <a:path w="175" h="196" extrusionOk="0">
                  <a:moveTo>
                    <a:pt x="90" y="1"/>
                  </a:moveTo>
                  <a:lnTo>
                    <a:pt x="64" y="5"/>
                  </a:lnTo>
                  <a:cubicBezTo>
                    <a:pt x="52" y="9"/>
                    <a:pt x="39" y="18"/>
                    <a:pt x="26" y="26"/>
                  </a:cubicBezTo>
                  <a:lnTo>
                    <a:pt x="13" y="47"/>
                  </a:lnTo>
                  <a:cubicBezTo>
                    <a:pt x="5" y="60"/>
                    <a:pt x="1" y="73"/>
                    <a:pt x="5" y="90"/>
                  </a:cubicBezTo>
                  <a:lnTo>
                    <a:pt x="5" y="111"/>
                  </a:lnTo>
                  <a:cubicBezTo>
                    <a:pt x="1" y="120"/>
                    <a:pt x="5" y="132"/>
                    <a:pt x="9" y="141"/>
                  </a:cubicBezTo>
                  <a:cubicBezTo>
                    <a:pt x="18" y="162"/>
                    <a:pt x="35" y="179"/>
                    <a:pt x="56" y="187"/>
                  </a:cubicBezTo>
                  <a:cubicBezTo>
                    <a:pt x="64" y="192"/>
                    <a:pt x="77" y="196"/>
                    <a:pt x="90" y="196"/>
                  </a:cubicBezTo>
                  <a:lnTo>
                    <a:pt x="111" y="192"/>
                  </a:lnTo>
                  <a:cubicBezTo>
                    <a:pt x="124" y="187"/>
                    <a:pt x="136" y="179"/>
                    <a:pt x="149" y="170"/>
                  </a:cubicBezTo>
                  <a:lnTo>
                    <a:pt x="162" y="153"/>
                  </a:lnTo>
                  <a:cubicBezTo>
                    <a:pt x="170" y="141"/>
                    <a:pt x="175" y="124"/>
                    <a:pt x="175" y="111"/>
                  </a:cubicBezTo>
                  <a:lnTo>
                    <a:pt x="175" y="90"/>
                  </a:lnTo>
                  <a:cubicBezTo>
                    <a:pt x="175" y="77"/>
                    <a:pt x="175" y="64"/>
                    <a:pt x="166" y="56"/>
                  </a:cubicBezTo>
                  <a:cubicBezTo>
                    <a:pt x="166" y="43"/>
                    <a:pt x="158" y="35"/>
                    <a:pt x="149" y="26"/>
                  </a:cubicBezTo>
                  <a:cubicBezTo>
                    <a:pt x="141" y="18"/>
                    <a:pt x="132" y="14"/>
                    <a:pt x="124" y="9"/>
                  </a:cubicBezTo>
                  <a:cubicBezTo>
                    <a:pt x="111" y="5"/>
                    <a:pt x="98" y="1"/>
                    <a:pt x="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1" name="Google Shape;2931;p8"/>
            <p:cNvSpPr/>
            <p:nvPr/>
          </p:nvSpPr>
          <p:spPr>
            <a:xfrm>
              <a:off x="8480004" y="262391"/>
              <a:ext cx="21433" cy="16120"/>
            </a:xfrm>
            <a:custGeom>
              <a:avLst/>
              <a:gdLst/>
              <a:ahLst/>
              <a:cxnLst/>
              <a:rect l="l" t="t" r="r" b="b"/>
              <a:pathLst>
                <a:path w="238" h="179" extrusionOk="0">
                  <a:moveTo>
                    <a:pt x="119" y="0"/>
                  </a:moveTo>
                  <a:cubicBezTo>
                    <a:pt x="0" y="0"/>
                    <a:pt x="0" y="179"/>
                    <a:pt x="119" y="179"/>
                  </a:cubicBezTo>
                  <a:cubicBezTo>
                    <a:pt x="238" y="179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2" name="Google Shape;2932;p8"/>
            <p:cNvSpPr/>
            <p:nvPr/>
          </p:nvSpPr>
          <p:spPr>
            <a:xfrm>
              <a:off x="8499816" y="239067"/>
              <a:ext cx="15760" cy="17291"/>
            </a:xfrm>
            <a:custGeom>
              <a:avLst/>
              <a:gdLst/>
              <a:ahLst/>
              <a:cxnLst/>
              <a:rect l="l" t="t" r="r" b="b"/>
              <a:pathLst>
                <a:path w="175" h="192" extrusionOk="0">
                  <a:moveTo>
                    <a:pt x="85" y="1"/>
                  </a:moveTo>
                  <a:lnTo>
                    <a:pt x="64" y="5"/>
                  </a:lnTo>
                  <a:cubicBezTo>
                    <a:pt x="47" y="9"/>
                    <a:pt x="35" y="13"/>
                    <a:pt x="26" y="26"/>
                  </a:cubicBezTo>
                  <a:lnTo>
                    <a:pt x="13" y="43"/>
                  </a:lnTo>
                  <a:cubicBezTo>
                    <a:pt x="5" y="56"/>
                    <a:pt x="1" y="68"/>
                    <a:pt x="1" y="85"/>
                  </a:cubicBezTo>
                  <a:lnTo>
                    <a:pt x="1" y="94"/>
                  </a:lnTo>
                  <a:cubicBezTo>
                    <a:pt x="1" y="98"/>
                    <a:pt x="1" y="102"/>
                    <a:pt x="1" y="102"/>
                  </a:cubicBezTo>
                  <a:cubicBezTo>
                    <a:pt x="1" y="115"/>
                    <a:pt x="5" y="128"/>
                    <a:pt x="9" y="136"/>
                  </a:cubicBezTo>
                  <a:cubicBezTo>
                    <a:pt x="13" y="149"/>
                    <a:pt x="18" y="158"/>
                    <a:pt x="26" y="166"/>
                  </a:cubicBezTo>
                  <a:cubicBezTo>
                    <a:pt x="35" y="175"/>
                    <a:pt x="43" y="179"/>
                    <a:pt x="56" y="183"/>
                  </a:cubicBezTo>
                  <a:cubicBezTo>
                    <a:pt x="64" y="187"/>
                    <a:pt x="77" y="191"/>
                    <a:pt x="90" y="191"/>
                  </a:cubicBezTo>
                  <a:lnTo>
                    <a:pt x="111" y="187"/>
                  </a:lnTo>
                  <a:cubicBezTo>
                    <a:pt x="124" y="183"/>
                    <a:pt x="141" y="175"/>
                    <a:pt x="149" y="166"/>
                  </a:cubicBezTo>
                  <a:lnTo>
                    <a:pt x="162" y="149"/>
                  </a:lnTo>
                  <a:cubicBezTo>
                    <a:pt x="170" y="136"/>
                    <a:pt x="174" y="119"/>
                    <a:pt x="174" y="102"/>
                  </a:cubicBezTo>
                  <a:lnTo>
                    <a:pt x="170" y="94"/>
                  </a:lnTo>
                  <a:lnTo>
                    <a:pt x="170" y="85"/>
                  </a:lnTo>
                  <a:cubicBezTo>
                    <a:pt x="170" y="73"/>
                    <a:pt x="170" y="64"/>
                    <a:pt x="162" y="52"/>
                  </a:cubicBezTo>
                  <a:cubicBezTo>
                    <a:pt x="158" y="43"/>
                    <a:pt x="153" y="30"/>
                    <a:pt x="145" y="26"/>
                  </a:cubicBezTo>
                  <a:cubicBezTo>
                    <a:pt x="136" y="18"/>
                    <a:pt x="128" y="9"/>
                    <a:pt x="119" y="9"/>
                  </a:cubicBezTo>
                  <a:cubicBezTo>
                    <a:pt x="107" y="1"/>
                    <a:pt x="98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3" name="Google Shape;2933;p8"/>
            <p:cNvSpPr/>
            <p:nvPr/>
          </p:nvSpPr>
          <p:spPr>
            <a:xfrm>
              <a:off x="8241270" y="266174"/>
              <a:ext cx="21433" cy="19632"/>
            </a:xfrm>
            <a:custGeom>
              <a:avLst/>
              <a:gdLst/>
              <a:ahLst/>
              <a:cxnLst/>
              <a:rect l="l" t="t" r="r" b="b"/>
              <a:pathLst>
                <a:path w="238" h="218" extrusionOk="0">
                  <a:moveTo>
                    <a:pt x="110" y="1"/>
                  </a:moveTo>
                  <a:cubicBezTo>
                    <a:pt x="98" y="1"/>
                    <a:pt x="81" y="1"/>
                    <a:pt x="68" y="9"/>
                  </a:cubicBezTo>
                  <a:cubicBezTo>
                    <a:pt x="55" y="13"/>
                    <a:pt x="43" y="22"/>
                    <a:pt x="34" y="30"/>
                  </a:cubicBezTo>
                  <a:cubicBezTo>
                    <a:pt x="26" y="43"/>
                    <a:pt x="17" y="52"/>
                    <a:pt x="13" y="69"/>
                  </a:cubicBezTo>
                  <a:cubicBezTo>
                    <a:pt x="4" y="81"/>
                    <a:pt x="0" y="94"/>
                    <a:pt x="4" y="107"/>
                  </a:cubicBezTo>
                  <a:cubicBezTo>
                    <a:pt x="4" y="120"/>
                    <a:pt x="4" y="128"/>
                    <a:pt x="9" y="137"/>
                  </a:cubicBezTo>
                  <a:cubicBezTo>
                    <a:pt x="13" y="158"/>
                    <a:pt x="21" y="170"/>
                    <a:pt x="34" y="183"/>
                  </a:cubicBezTo>
                  <a:lnTo>
                    <a:pt x="55" y="200"/>
                  </a:lnTo>
                  <a:cubicBezTo>
                    <a:pt x="72" y="213"/>
                    <a:pt x="89" y="217"/>
                    <a:pt x="110" y="217"/>
                  </a:cubicBezTo>
                  <a:lnTo>
                    <a:pt x="123" y="217"/>
                  </a:lnTo>
                  <a:lnTo>
                    <a:pt x="153" y="213"/>
                  </a:lnTo>
                  <a:cubicBezTo>
                    <a:pt x="161" y="209"/>
                    <a:pt x="170" y="204"/>
                    <a:pt x="178" y="200"/>
                  </a:cubicBezTo>
                  <a:cubicBezTo>
                    <a:pt x="187" y="196"/>
                    <a:pt x="195" y="192"/>
                    <a:pt x="204" y="183"/>
                  </a:cubicBezTo>
                  <a:cubicBezTo>
                    <a:pt x="212" y="175"/>
                    <a:pt x="221" y="162"/>
                    <a:pt x="225" y="149"/>
                  </a:cubicBezTo>
                  <a:cubicBezTo>
                    <a:pt x="233" y="137"/>
                    <a:pt x="233" y="124"/>
                    <a:pt x="233" y="107"/>
                  </a:cubicBezTo>
                  <a:cubicBezTo>
                    <a:pt x="238" y="98"/>
                    <a:pt x="233" y="90"/>
                    <a:pt x="233" y="81"/>
                  </a:cubicBezTo>
                  <a:cubicBezTo>
                    <a:pt x="225" y="64"/>
                    <a:pt x="216" y="47"/>
                    <a:pt x="204" y="35"/>
                  </a:cubicBezTo>
                  <a:cubicBezTo>
                    <a:pt x="195" y="26"/>
                    <a:pt x="191" y="22"/>
                    <a:pt x="182" y="13"/>
                  </a:cubicBezTo>
                  <a:lnTo>
                    <a:pt x="170" y="9"/>
                  </a:lnTo>
                  <a:cubicBezTo>
                    <a:pt x="153" y="1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4" name="Google Shape;2934;p8"/>
            <p:cNvSpPr/>
            <p:nvPr/>
          </p:nvSpPr>
          <p:spPr>
            <a:xfrm>
              <a:off x="8263424" y="291749"/>
              <a:ext cx="17651" cy="15760"/>
            </a:xfrm>
            <a:custGeom>
              <a:avLst/>
              <a:gdLst/>
              <a:ahLst/>
              <a:cxnLst/>
              <a:rect l="l" t="t" r="r" b="b"/>
              <a:pathLst>
                <a:path w="196" h="175" extrusionOk="0">
                  <a:moveTo>
                    <a:pt x="106" y="1"/>
                  </a:moveTo>
                  <a:cubicBezTo>
                    <a:pt x="98" y="1"/>
                    <a:pt x="85" y="1"/>
                    <a:pt x="76" y="5"/>
                  </a:cubicBezTo>
                  <a:lnTo>
                    <a:pt x="64" y="5"/>
                  </a:lnTo>
                  <a:lnTo>
                    <a:pt x="47" y="14"/>
                  </a:lnTo>
                  <a:cubicBezTo>
                    <a:pt x="34" y="18"/>
                    <a:pt x="26" y="26"/>
                    <a:pt x="21" y="35"/>
                  </a:cubicBezTo>
                  <a:cubicBezTo>
                    <a:pt x="17" y="39"/>
                    <a:pt x="13" y="48"/>
                    <a:pt x="9" y="56"/>
                  </a:cubicBezTo>
                  <a:cubicBezTo>
                    <a:pt x="4" y="65"/>
                    <a:pt x="0" y="77"/>
                    <a:pt x="4" y="86"/>
                  </a:cubicBezTo>
                  <a:lnTo>
                    <a:pt x="4" y="111"/>
                  </a:lnTo>
                  <a:lnTo>
                    <a:pt x="13" y="132"/>
                  </a:lnTo>
                  <a:cubicBezTo>
                    <a:pt x="17" y="141"/>
                    <a:pt x="26" y="149"/>
                    <a:pt x="38" y="154"/>
                  </a:cubicBezTo>
                  <a:cubicBezTo>
                    <a:pt x="43" y="162"/>
                    <a:pt x="55" y="166"/>
                    <a:pt x="64" y="171"/>
                  </a:cubicBezTo>
                  <a:lnTo>
                    <a:pt x="76" y="171"/>
                  </a:lnTo>
                  <a:cubicBezTo>
                    <a:pt x="85" y="171"/>
                    <a:pt x="98" y="175"/>
                    <a:pt x="106" y="175"/>
                  </a:cubicBezTo>
                  <a:cubicBezTo>
                    <a:pt x="119" y="175"/>
                    <a:pt x="132" y="175"/>
                    <a:pt x="140" y="166"/>
                  </a:cubicBezTo>
                  <a:cubicBezTo>
                    <a:pt x="161" y="158"/>
                    <a:pt x="178" y="141"/>
                    <a:pt x="187" y="120"/>
                  </a:cubicBezTo>
                  <a:cubicBezTo>
                    <a:pt x="195" y="111"/>
                    <a:pt x="195" y="99"/>
                    <a:pt x="195" y="86"/>
                  </a:cubicBezTo>
                  <a:lnTo>
                    <a:pt x="191" y="65"/>
                  </a:lnTo>
                  <a:cubicBezTo>
                    <a:pt x="187" y="52"/>
                    <a:pt x="183" y="35"/>
                    <a:pt x="170" y="26"/>
                  </a:cubicBezTo>
                  <a:lnTo>
                    <a:pt x="153" y="14"/>
                  </a:lnTo>
                  <a:cubicBezTo>
                    <a:pt x="140" y="5"/>
                    <a:pt x="123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5" name="Google Shape;2935;p8"/>
            <p:cNvSpPr/>
            <p:nvPr/>
          </p:nvSpPr>
          <p:spPr>
            <a:xfrm>
              <a:off x="8212183" y="288327"/>
              <a:ext cx="21523" cy="21433"/>
            </a:xfrm>
            <a:custGeom>
              <a:avLst/>
              <a:gdLst/>
              <a:ahLst/>
              <a:cxnLst/>
              <a:rect l="l" t="t" r="r" b="b"/>
              <a:pathLst>
                <a:path w="239" h="238" extrusionOk="0">
                  <a:moveTo>
                    <a:pt x="126" y="1"/>
                  </a:moveTo>
                  <a:cubicBezTo>
                    <a:pt x="108" y="1"/>
                    <a:pt x="89" y="5"/>
                    <a:pt x="73" y="14"/>
                  </a:cubicBezTo>
                  <a:lnTo>
                    <a:pt x="69" y="18"/>
                  </a:lnTo>
                  <a:lnTo>
                    <a:pt x="64" y="22"/>
                  </a:lnTo>
                  <a:cubicBezTo>
                    <a:pt x="56" y="26"/>
                    <a:pt x="47" y="35"/>
                    <a:pt x="39" y="39"/>
                  </a:cubicBezTo>
                  <a:cubicBezTo>
                    <a:pt x="35" y="47"/>
                    <a:pt x="26" y="56"/>
                    <a:pt x="22" y="64"/>
                  </a:cubicBezTo>
                  <a:lnTo>
                    <a:pt x="18" y="73"/>
                  </a:lnTo>
                  <a:lnTo>
                    <a:pt x="5" y="98"/>
                  </a:lnTo>
                  <a:cubicBezTo>
                    <a:pt x="1" y="111"/>
                    <a:pt x="1" y="128"/>
                    <a:pt x="5" y="141"/>
                  </a:cubicBezTo>
                  <a:cubicBezTo>
                    <a:pt x="5" y="149"/>
                    <a:pt x="9" y="162"/>
                    <a:pt x="13" y="170"/>
                  </a:cubicBezTo>
                  <a:cubicBezTo>
                    <a:pt x="18" y="183"/>
                    <a:pt x="26" y="196"/>
                    <a:pt x="39" y="204"/>
                  </a:cubicBezTo>
                  <a:lnTo>
                    <a:pt x="60" y="221"/>
                  </a:lnTo>
                  <a:lnTo>
                    <a:pt x="86" y="234"/>
                  </a:lnTo>
                  <a:cubicBezTo>
                    <a:pt x="92" y="236"/>
                    <a:pt x="99" y="237"/>
                    <a:pt x="107" y="237"/>
                  </a:cubicBezTo>
                  <a:cubicBezTo>
                    <a:pt x="114" y="237"/>
                    <a:pt x="122" y="236"/>
                    <a:pt x="128" y="234"/>
                  </a:cubicBezTo>
                  <a:cubicBezTo>
                    <a:pt x="145" y="234"/>
                    <a:pt x="158" y="230"/>
                    <a:pt x="170" y="221"/>
                  </a:cubicBezTo>
                  <a:lnTo>
                    <a:pt x="175" y="217"/>
                  </a:lnTo>
                  <a:cubicBezTo>
                    <a:pt x="183" y="213"/>
                    <a:pt x="192" y="204"/>
                    <a:pt x="200" y="200"/>
                  </a:cubicBezTo>
                  <a:cubicBezTo>
                    <a:pt x="204" y="192"/>
                    <a:pt x="213" y="183"/>
                    <a:pt x="217" y="175"/>
                  </a:cubicBezTo>
                  <a:lnTo>
                    <a:pt x="221" y="170"/>
                  </a:lnTo>
                  <a:cubicBezTo>
                    <a:pt x="221" y="170"/>
                    <a:pt x="226" y="166"/>
                    <a:pt x="226" y="166"/>
                  </a:cubicBezTo>
                  <a:lnTo>
                    <a:pt x="234" y="141"/>
                  </a:lnTo>
                  <a:cubicBezTo>
                    <a:pt x="238" y="124"/>
                    <a:pt x="238" y="111"/>
                    <a:pt x="238" y="94"/>
                  </a:cubicBezTo>
                  <a:cubicBezTo>
                    <a:pt x="238" y="86"/>
                    <a:pt x="234" y="77"/>
                    <a:pt x="230" y="69"/>
                  </a:cubicBezTo>
                  <a:cubicBezTo>
                    <a:pt x="226" y="56"/>
                    <a:pt x="217" y="43"/>
                    <a:pt x="204" y="30"/>
                  </a:cubicBezTo>
                  <a:lnTo>
                    <a:pt x="183" y="14"/>
                  </a:lnTo>
                  <a:lnTo>
                    <a:pt x="158" y="5"/>
                  </a:lnTo>
                  <a:cubicBezTo>
                    <a:pt x="147" y="2"/>
                    <a:pt x="137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6" name="Google Shape;2936;p8"/>
            <p:cNvSpPr/>
            <p:nvPr/>
          </p:nvSpPr>
          <p:spPr>
            <a:xfrm>
              <a:off x="8216776" y="253566"/>
              <a:ext cx="17651" cy="18461"/>
            </a:xfrm>
            <a:custGeom>
              <a:avLst/>
              <a:gdLst/>
              <a:ahLst/>
              <a:cxnLst/>
              <a:rect l="l" t="t" r="r" b="b"/>
              <a:pathLst>
                <a:path w="196" h="205" extrusionOk="0">
                  <a:moveTo>
                    <a:pt x="98" y="1"/>
                  </a:moveTo>
                  <a:lnTo>
                    <a:pt x="77" y="5"/>
                  </a:lnTo>
                  <a:lnTo>
                    <a:pt x="56" y="14"/>
                  </a:lnTo>
                  <a:cubicBezTo>
                    <a:pt x="43" y="18"/>
                    <a:pt x="35" y="26"/>
                    <a:pt x="30" y="35"/>
                  </a:cubicBezTo>
                  <a:cubicBezTo>
                    <a:pt x="26" y="43"/>
                    <a:pt x="22" y="47"/>
                    <a:pt x="18" y="56"/>
                  </a:cubicBezTo>
                  <a:cubicBezTo>
                    <a:pt x="13" y="60"/>
                    <a:pt x="13" y="64"/>
                    <a:pt x="9" y="73"/>
                  </a:cubicBezTo>
                  <a:cubicBezTo>
                    <a:pt x="5" y="81"/>
                    <a:pt x="1" y="94"/>
                    <a:pt x="1" y="107"/>
                  </a:cubicBezTo>
                  <a:cubicBezTo>
                    <a:pt x="1" y="124"/>
                    <a:pt x="5" y="137"/>
                    <a:pt x="9" y="145"/>
                  </a:cubicBezTo>
                  <a:cubicBezTo>
                    <a:pt x="13" y="158"/>
                    <a:pt x="22" y="170"/>
                    <a:pt x="30" y="179"/>
                  </a:cubicBezTo>
                  <a:cubicBezTo>
                    <a:pt x="39" y="187"/>
                    <a:pt x="52" y="192"/>
                    <a:pt x="60" y="196"/>
                  </a:cubicBezTo>
                  <a:cubicBezTo>
                    <a:pt x="73" y="204"/>
                    <a:pt x="85" y="204"/>
                    <a:pt x="98" y="204"/>
                  </a:cubicBezTo>
                  <a:lnTo>
                    <a:pt x="124" y="204"/>
                  </a:lnTo>
                  <a:cubicBezTo>
                    <a:pt x="141" y="196"/>
                    <a:pt x="153" y="187"/>
                    <a:pt x="166" y="179"/>
                  </a:cubicBezTo>
                  <a:cubicBezTo>
                    <a:pt x="170" y="170"/>
                    <a:pt x="179" y="166"/>
                    <a:pt x="183" y="158"/>
                  </a:cubicBezTo>
                  <a:cubicBezTo>
                    <a:pt x="192" y="145"/>
                    <a:pt x="196" y="128"/>
                    <a:pt x="196" y="111"/>
                  </a:cubicBezTo>
                  <a:lnTo>
                    <a:pt x="192" y="86"/>
                  </a:lnTo>
                  <a:cubicBezTo>
                    <a:pt x="187" y="73"/>
                    <a:pt x="183" y="64"/>
                    <a:pt x="179" y="56"/>
                  </a:cubicBezTo>
                  <a:lnTo>
                    <a:pt x="175" y="43"/>
                  </a:lnTo>
                  <a:cubicBezTo>
                    <a:pt x="170" y="35"/>
                    <a:pt x="162" y="26"/>
                    <a:pt x="153" y="22"/>
                  </a:cubicBezTo>
                  <a:cubicBezTo>
                    <a:pt x="145" y="14"/>
                    <a:pt x="141" y="9"/>
                    <a:pt x="132" y="9"/>
                  </a:cubicBezTo>
                  <a:cubicBezTo>
                    <a:pt x="124" y="5"/>
                    <a:pt x="111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7" name="Google Shape;2937;p8"/>
            <p:cNvSpPr/>
            <p:nvPr/>
          </p:nvSpPr>
          <p:spPr>
            <a:xfrm>
              <a:off x="8241631" y="308229"/>
              <a:ext cx="17291" cy="16480"/>
            </a:xfrm>
            <a:custGeom>
              <a:avLst/>
              <a:gdLst/>
              <a:ahLst/>
              <a:cxnLst/>
              <a:rect l="l" t="t" r="r" b="b"/>
              <a:pathLst>
                <a:path w="192" h="183" extrusionOk="0">
                  <a:moveTo>
                    <a:pt x="94" y="0"/>
                  </a:moveTo>
                  <a:lnTo>
                    <a:pt x="68" y="5"/>
                  </a:lnTo>
                  <a:lnTo>
                    <a:pt x="47" y="13"/>
                  </a:lnTo>
                  <a:cubicBezTo>
                    <a:pt x="39" y="17"/>
                    <a:pt x="34" y="22"/>
                    <a:pt x="30" y="26"/>
                  </a:cubicBezTo>
                  <a:lnTo>
                    <a:pt x="26" y="30"/>
                  </a:lnTo>
                  <a:lnTo>
                    <a:pt x="13" y="47"/>
                  </a:lnTo>
                  <a:lnTo>
                    <a:pt x="0" y="68"/>
                  </a:lnTo>
                  <a:cubicBezTo>
                    <a:pt x="0" y="81"/>
                    <a:pt x="0" y="94"/>
                    <a:pt x="0" y="106"/>
                  </a:cubicBezTo>
                  <a:cubicBezTo>
                    <a:pt x="0" y="115"/>
                    <a:pt x="5" y="119"/>
                    <a:pt x="9" y="128"/>
                  </a:cubicBezTo>
                  <a:cubicBezTo>
                    <a:pt x="9" y="136"/>
                    <a:pt x="13" y="140"/>
                    <a:pt x="22" y="149"/>
                  </a:cubicBezTo>
                  <a:cubicBezTo>
                    <a:pt x="22" y="149"/>
                    <a:pt x="26" y="153"/>
                    <a:pt x="30" y="157"/>
                  </a:cubicBezTo>
                  <a:cubicBezTo>
                    <a:pt x="30" y="157"/>
                    <a:pt x="30" y="162"/>
                    <a:pt x="34" y="162"/>
                  </a:cubicBezTo>
                  <a:lnTo>
                    <a:pt x="39" y="166"/>
                  </a:lnTo>
                  <a:lnTo>
                    <a:pt x="43" y="166"/>
                  </a:lnTo>
                  <a:cubicBezTo>
                    <a:pt x="47" y="170"/>
                    <a:pt x="55" y="174"/>
                    <a:pt x="60" y="174"/>
                  </a:cubicBezTo>
                  <a:cubicBezTo>
                    <a:pt x="68" y="178"/>
                    <a:pt x="72" y="183"/>
                    <a:pt x="81" y="183"/>
                  </a:cubicBezTo>
                  <a:lnTo>
                    <a:pt x="119" y="183"/>
                  </a:lnTo>
                  <a:lnTo>
                    <a:pt x="140" y="170"/>
                  </a:lnTo>
                  <a:lnTo>
                    <a:pt x="157" y="157"/>
                  </a:lnTo>
                  <a:cubicBezTo>
                    <a:pt x="162" y="153"/>
                    <a:pt x="166" y="145"/>
                    <a:pt x="170" y="140"/>
                  </a:cubicBezTo>
                  <a:cubicBezTo>
                    <a:pt x="170" y="140"/>
                    <a:pt x="178" y="136"/>
                    <a:pt x="178" y="132"/>
                  </a:cubicBezTo>
                  <a:lnTo>
                    <a:pt x="187" y="111"/>
                  </a:lnTo>
                  <a:cubicBezTo>
                    <a:pt x="191" y="102"/>
                    <a:pt x="191" y="89"/>
                    <a:pt x="187" y="81"/>
                  </a:cubicBezTo>
                  <a:cubicBezTo>
                    <a:pt x="187" y="72"/>
                    <a:pt x="187" y="64"/>
                    <a:pt x="183" y="60"/>
                  </a:cubicBezTo>
                  <a:cubicBezTo>
                    <a:pt x="178" y="47"/>
                    <a:pt x="174" y="39"/>
                    <a:pt x="166" y="30"/>
                  </a:cubicBezTo>
                  <a:lnTo>
                    <a:pt x="149" y="17"/>
                  </a:lnTo>
                  <a:lnTo>
                    <a:pt x="145" y="17"/>
                  </a:lnTo>
                  <a:cubicBezTo>
                    <a:pt x="140" y="13"/>
                    <a:pt x="136" y="9"/>
                    <a:pt x="128" y="9"/>
                  </a:cubicBezTo>
                  <a:cubicBezTo>
                    <a:pt x="119" y="0"/>
                    <a:pt x="106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8" name="Google Shape;2938;p8"/>
            <p:cNvSpPr/>
            <p:nvPr/>
          </p:nvSpPr>
          <p:spPr>
            <a:xfrm>
              <a:off x="8272519" y="268515"/>
              <a:ext cx="15760" cy="14589"/>
            </a:xfrm>
            <a:custGeom>
              <a:avLst/>
              <a:gdLst/>
              <a:ahLst/>
              <a:cxnLst/>
              <a:rect l="l" t="t" r="r" b="b"/>
              <a:pathLst>
                <a:path w="175" h="162" extrusionOk="0">
                  <a:moveTo>
                    <a:pt x="90" y="0"/>
                  </a:moveTo>
                  <a:cubicBezTo>
                    <a:pt x="1" y="17"/>
                    <a:pt x="1" y="144"/>
                    <a:pt x="90" y="161"/>
                  </a:cubicBezTo>
                  <a:cubicBezTo>
                    <a:pt x="175" y="144"/>
                    <a:pt x="175" y="17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9" name="Google Shape;2939;p8"/>
            <p:cNvSpPr/>
            <p:nvPr/>
          </p:nvSpPr>
          <p:spPr>
            <a:xfrm>
              <a:off x="8246223" y="240598"/>
              <a:ext cx="21073" cy="15760"/>
            </a:xfrm>
            <a:custGeom>
              <a:avLst/>
              <a:gdLst/>
              <a:ahLst/>
              <a:cxnLst/>
              <a:rect l="l" t="t" r="r" b="b"/>
              <a:pathLst>
                <a:path w="234" h="175" extrusionOk="0">
                  <a:moveTo>
                    <a:pt x="119" y="1"/>
                  </a:moveTo>
                  <a:cubicBezTo>
                    <a:pt x="0" y="1"/>
                    <a:pt x="0" y="174"/>
                    <a:pt x="119" y="174"/>
                  </a:cubicBezTo>
                  <a:cubicBezTo>
                    <a:pt x="234" y="174"/>
                    <a:pt x="234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0" name="Google Shape;2940;p8"/>
            <p:cNvSpPr/>
            <p:nvPr/>
          </p:nvSpPr>
          <p:spPr>
            <a:xfrm>
              <a:off x="8210652" y="141268"/>
              <a:ext cx="22694" cy="17291"/>
            </a:xfrm>
            <a:custGeom>
              <a:avLst/>
              <a:gdLst/>
              <a:ahLst/>
              <a:cxnLst/>
              <a:rect l="l" t="t" r="r" b="b"/>
              <a:pathLst>
                <a:path w="252" h="192" extrusionOk="0">
                  <a:moveTo>
                    <a:pt x="128" y="1"/>
                  </a:moveTo>
                  <a:cubicBezTo>
                    <a:pt x="1" y="1"/>
                    <a:pt x="1" y="192"/>
                    <a:pt x="128" y="192"/>
                  </a:cubicBezTo>
                  <a:cubicBezTo>
                    <a:pt x="251" y="187"/>
                    <a:pt x="251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1" name="Google Shape;2941;p8"/>
            <p:cNvSpPr/>
            <p:nvPr/>
          </p:nvSpPr>
          <p:spPr>
            <a:xfrm>
              <a:off x="8206059" y="163422"/>
              <a:ext cx="20713" cy="16930"/>
            </a:xfrm>
            <a:custGeom>
              <a:avLst/>
              <a:gdLst/>
              <a:ahLst/>
              <a:cxnLst/>
              <a:rect l="l" t="t" r="r" b="b"/>
              <a:pathLst>
                <a:path w="230" h="188" extrusionOk="0">
                  <a:moveTo>
                    <a:pt x="115" y="1"/>
                  </a:moveTo>
                  <a:cubicBezTo>
                    <a:pt x="1" y="9"/>
                    <a:pt x="1" y="179"/>
                    <a:pt x="115" y="187"/>
                  </a:cubicBezTo>
                  <a:cubicBezTo>
                    <a:pt x="230" y="179"/>
                    <a:pt x="230" y="9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2" name="Google Shape;2942;p8"/>
            <p:cNvSpPr/>
            <p:nvPr/>
          </p:nvSpPr>
          <p:spPr>
            <a:xfrm>
              <a:off x="8229383" y="167294"/>
              <a:ext cx="21883" cy="16480"/>
            </a:xfrm>
            <a:custGeom>
              <a:avLst/>
              <a:gdLst/>
              <a:ahLst/>
              <a:cxnLst/>
              <a:rect l="l" t="t" r="r" b="b"/>
              <a:pathLst>
                <a:path w="243" h="183" extrusionOk="0">
                  <a:moveTo>
                    <a:pt x="119" y="0"/>
                  </a:moveTo>
                  <a:cubicBezTo>
                    <a:pt x="1" y="0"/>
                    <a:pt x="1" y="183"/>
                    <a:pt x="119" y="183"/>
                  </a:cubicBezTo>
                  <a:cubicBezTo>
                    <a:pt x="242" y="183"/>
                    <a:pt x="242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3" name="Google Shape;2943;p8"/>
            <p:cNvSpPr/>
            <p:nvPr/>
          </p:nvSpPr>
          <p:spPr>
            <a:xfrm>
              <a:off x="8129693" y="43650"/>
              <a:ext cx="22604" cy="22424"/>
            </a:xfrm>
            <a:custGeom>
              <a:avLst/>
              <a:gdLst/>
              <a:ahLst/>
              <a:cxnLst/>
              <a:rect l="l" t="t" r="r" b="b"/>
              <a:pathLst>
                <a:path w="251" h="249" extrusionOk="0">
                  <a:moveTo>
                    <a:pt x="133" y="0"/>
                  </a:moveTo>
                  <a:cubicBezTo>
                    <a:pt x="125" y="0"/>
                    <a:pt x="117" y="1"/>
                    <a:pt x="111" y="3"/>
                  </a:cubicBezTo>
                  <a:cubicBezTo>
                    <a:pt x="98" y="3"/>
                    <a:pt x="85" y="3"/>
                    <a:pt x="77" y="12"/>
                  </a:cubicBezTo>
                  <a:cubicBezTo>
                    <a:pt x="60" y="16"/>
                    <a:pt x="47" y="24"/>
                    <a:pt x="39" y="37"/>
                  </a:cubicBezTo>
                  <a:cubicBezTo>
                    <a:pt x="26" y="46"/>
                    <a:pt x="18" y="63"/>
                    <a:pt x="9" y="75"/>
                  </a:cubicBezTo>
                  <a:cubicBezTo>
                    <a:pt x="5" y="92"/>
                    <a:pt x="1" y="109"/>
                    <a:pt x="1" y="126"/>
                  </a:cubicBezTo>
                  <a:lnTo>
                    <a:pt x="5" y="156"/>
                  </a:lnTo>
                  <a:cubicBezTo>
                    <a:pt x="9" y="177"/>
                    <a:pt x="22" y="198"/>
                    <a:pt x="39" y="211"/>
                  </a:cubicBezTo>
                  <a:lnTo>
                    <a:pt x="64" y="232"/>
                  </a:lnTo>
                  <a:lnTo>
                    <a:pt x="94" y="245"/>
                  </a:lnTo>
                  <a:cubicBezTo>
                    <a:pt x="100" y="247"/>
                    <a:pt x="108" y="248"/>
                    <a:pt x="116" y="248"/>
                  </a:cubicBezTo>
                  <a:cubicBezTo>
                    <a:pt x="124" y="248"/>
                    <a:pt x="132" y="247"/>
                    <a:pt x="141" y="245"/>
                  </a:cubicBezTo>
                  <a:cubicBezTo>
                    <a:pt x="153" y="245"/>
                    <a:pt x="162" y="241"/>
                    <a:pt x="175" y="237"/>
                  </a:cubicBezTo>
                  <a:cubicBezTo>
                    <a:pt x="183" y="232"/>
                    <a:pt x="191" y="228"/>
                    <a:pt x="200" y="220"/>
                  </a:cubicBezTo>
                  <a:cubicBezTo>
                    <a:pt x="217" y="207"/>
                    <a:pt x="230" y="186"/>
                    <a:pt x="238" y="164"/>
                  </a:cubicBezTo>
                  <a:cubicBezTo>
                    <a:pt x="247" y="152"/>
                    <a:pt x="251" y="135"/>
                    <a:pt x="251" y="118"/>
                  </a:cubicBezTo>
                  <a:cubicBezTo>
                    <a:pt x="251" y="114"/>
                    <a:pt x="247" y="101"/>
                    <a:pt x="247" y="88"/>
                  </a:cubicBezTo>
                  <a:lnTo>
                    <a:pt x="234" y="58"/>
                  </a:lnTo>
                  <a:lnTo>
                    <a:pt x="213" y="33"/>
                  </a:lnTo>
                  <a:lnTo>
                    <a:pt x="187" y="16"/>
                  </a:lnTo>
                  <a:lnTo>
                    <a:pt x="158" y="3"/>
                  </a:lnTo>
                  <a:cubicBezTo>
                    <a:pt x="149" y="1"/>
                    <a:pt x="141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4" name="Google Shape;2944;p8"/>
            <p:cNvSpPr/>
            <p:nvPr/>
          </p:nvSpPr>
          <p:spPr>
            <a:xfrm>
              <a:off x="8148064" y="75979"/>
              <a:ext cx="19902" cy="16120"/>
            </a:xfrm>
            <a:custGeom>
              <a:avLst/>
              <a:gdLst/>
              <a:ahLst/>
              <a:cxnLst/>
              <a:rect l="l" t="t" r="r" b="b"/>
              <a:pathLst>
                <a:path w="221" h="179" extrusionOk="0">
                  <a:moveTo>
                    <a:pt x="110" y="1"/>
                  </a:moveTo>
                  <a:cubicBezTo>
                    <a:pt x="0" y="9"/>
                    <a:pt x="0" y="170"/>
                    <a:pt x="110" y="179"/>
                  </a:cubicBezTo>
                  <a:cubicBezTo>
                    <a:pt x="221" y="170"/>
                    <a:pt x="221" y="9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5" name="Google Shape;2945;p8"/>
            <p:cNvSpPr/>
            <p:nvPr/>
          </p:nvSpPr>
          <p:spPr>
            <a:xfrm>
              <a:off x="8113664" y="76249"/>
              <a:ext cx="17291" cy="15850"/>
            </a:xfrm>
            <a:custGeom>
              <a:avLst/>
              <a:gdLst/>
              <a:ahLst/>
              <a:cxnLst/>
              <a:rect l="l" t="t" r="r" b="b"/>
              <a:pathLst>
                <a:path w="192" h="176" extrusionOk="0">
                  <a:moveTo>
                    <a:pt x="77" y="0"/>
                  </a:moveTo>
                  <a:cubicBezTo>
                    <a:pt x="69" y="0"/>
                    <a:pt x="60" y="3"/>
                    <a:pt x="51" y="6"/>
                  </a:cubicBezTo>
                  <a:cubicBezTo>
                    <a:pt x="43" y="10"/>
                    <a:pt x="34" y="19"/>
                    <a:pt x="26" y="27"/>
                  </a:cubicBezTo>
                  <a:cubicBezTo>
                    <a:pt x="9" y="44"/>
                    <a:pt x="0" y="65"/>
                    <a:pt x="0" y="87"/>
                  </a:cubicBezTo>
                  <a:lnTo>
                    <a:pt x="0" y="112"/>
                  </a:lnTo>
                  <a:cubicBezTo>
                    <a:pt x="5" y="125"/>
                    <a:pt x="13" y="138"/>
                    <a:pt x="22" y="150"/>
                  </a:cubicBezTo>
                  <a:lnTo>
                    <a:pt x="39" y="163"/>
                  </a:lnTo>
                  <a:cubicBezTo>
                    <a:pt x="51" y="167"/>
                    <a:pt x="68" y="171"/>
                    <a:pt x="85" y="176"/>
                  </a:cubicBezTo>
                  <a:lnTo>
                    <a:pt x="102" y="176"/>
                  </a:lnTo>
                  <a:cubicBezTo>
                    <a:pt x="115" y="176"/>
                    <a:pt x="128" y="171"/>
                    <a:pt x="136" y="167"/>
                  </a:cubicBezTo>
                  <a:cubicBezTo>
                    <a:pt x="157" y="159"/>
                    <a:pt x="174" y="142"/>
                    <a:pt x="183" y="121"/>
                  </a:cubicBezTo>
                  <a:cubicBezTo>
                    <a:pt x="187" y="112"/>
                    <a:pt x="191" y="99"/>
                    <a:pt x="187" y="87"/>
                  </a:cubicBezTo>
                  <a:lnTo>
                    <a:pt x="187" y="61"/>
                  </a:lnTo>
                  <a:cubicBezTo>
                    <a:pt x="183" y="48"/>
                    <a:pt x="179" y="36"/>
                    <a:pt x="166" y="27"/>
                  </a:cubicBezTo>
                  <a:lnTo>
                    <a:pt x="149" y="10"/>
                  </a:lnTo>
                  <a:cubicBezTo>
                    <a:pt x="136" y="6"/>
                    <a:pt x="123" y="2"/>
                    <a:pt x="107" y="2"/>
                  </a:cubicBezTo>
                  <a:lnTo>
                    <a:pt x="85" y="2"/>
                  </a:lnTo>
                  <a:cubicBezTo>
                    <a:pt x="83" y="1"/>
                    <a:pt x="80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6" name="Google Shape;2946;p8"/>
            <p:cNvSpPr/>
            <p:nvPr/>
          </p:nvSpPr>
          <p:spPr>
            <a:xfrm>
              <a:off x="8102947" y="50043"/>
              <a:ext cx="22244" cy="16480"/>
            </a:xfrm>
            <a:custGeom>
              <a:avLst/>
              <a:gdLst/>
              <a:ahLst/>
              <a:cxnLst/>
              <a:rect l="l" t="t" r="r" b="b"/>
              <a:pathLst>
                <a:path w="247" h="183" extrusionOk="0">
                  <a:moveTo>
                    <a:pt x="124" y="0"/>
                  </a:moveTo>
                  <a:cubicBezTo>
                    <a:pt x="1" y="0"/>
                    <a:pt x="1" y="183"/>
                    <a:pt x="124" y="183"/>
                  </a:cubicBezTo>
                  <a:cubicBezTo>
                    <a:pt x="247" y="183"/>
                    <a:pt x="247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7" name="Google Shape;2947;p8"/>
            <p:cNvSpPr/>
            <p:nvPr/>
          </p:nvSpPr>
          <p:spPr>
            <a:xfrm>
              <a:off x="8160672" y="48873"/>
              <a:ext cx="20262" cy="15399"/>
            </a:xfrm>
            <a:custGeom>
              <a:avLst/>
              <a:gdLst/>
              <a:ahLst/>
              <a:cxnLst/>
              <a:rect l="l" t="t" r="r" b="b"/>
              <a:pathLst>
                <a:path w="225" h="171" extrusionOk="0">
                  <a:moveTo>
                    <a:pt x="115" y="0"/>
                  </a:moveTo>
                  <a:cubicBezTo>
                    <a:pt x="0" y="0"/>
                    <a:pt x="0" y="170"/>
                    <a:pt x="115" y="170"/>
                  </a:cubicBezTo>
                  <a:cubicBezTo>
                    <a:pt x="225" y="170"/>
                    <a:pt x="225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8" name="Google Shape;2948;p8"/>
            <p:cNvSpPr/>
            <p:nvPr/>
          </p:nvSpPr>
          <p:spPr>
            <a:xfrm>
              <a:off x="8126631" y="28611"/>
              <a:ext cx="18821" cy="15399"/>
            </a:xfrm>
            <a:custGeom>
              <a:avLst/>
              <a:gdLst/>
              <a:ahLst/>
              <a:cxnLst/>
              <a:rect l="l" t="t" r="r" b="b"/>
              <a:pathLst>
                <a:path w="209" h="171" extrusionOk="0">
                  <a:moveTo>
                    <a:pt x="107" y="1"/>
                  </a:moveTo>
                  <a:cubicBezTo>
                    <a:pt x="1" y="9"/>
                    <a:pt x="1" y="162"/>
                    <a:pt x="107" y="170"/>
                  </a:cubicBezTo>
                  <a:cubicBezTo>
                    <a:pt x="209" y="162"/>
                    <a:pt x="209" y="9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9" name="Google Shape;2949;p8"/>
            <p:cNvSpPr/>
            <p:nvPr/>
          </p:nvSpPr>
          <p:spPr>
            <a:xfrm>
              <a:off x="8053327" y="-152398"/>
              <a:ext cx="30258" cy="22964"/>
            </a:xfrm>
            <a:custGeom>
              <a:avLst/>
              <a:gdLst/>
              <a:ahLst/>
              <a:cxnLst/>
              <a:rect l="l" t="t" r="r" b="b"/>
              <a:pathLst>
                <a:path w="336" h="255" extrusionOk="0">
                  <a:moveTo>
                    <a:pt x="166" y="0"/>
                  </a:moveTo>
                  <a:cubicBezTo>
                    <a:pt x="0" y="0"/>
                    <a:pt x="0" y="255"/>
                    <a:pt x="166" y="255"/>
                  </a:cubicBezTo>
                  <a:cubicBezTo>
                    <a:pt x="335" y="255"/>
                    <a:pt x="335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0" name="Google Shape;2950;p8"/>
            <p:cNvSpPr/>
            <p:nvPr/>
          </p:nvSpPr>
          <p:spPr>
            <a:xfrm>
              <a:off x="8087278" y="-127183"/>
              <a:ext cx="20713" cy="16480"/>
            </a:xfrm>
            <a:custGeom>
              <a:avLst/>
              <a:gdLst/>
              <a:ahLst/>
              <a:cxnLst/>
              <a:rect l="l" t="t" r="r" b="b"/>
              <a:pathLst>
                <a:path w="230" h="183" extrusionOk="0">
                  <a:moveTo>
                    <a:pt x="115" y="0"/>
                  </a:moveTo>
                  <a:cubicBezTo>
                    <a:pt x="1" y="9"/>
                    <a:pt x="1" y="174"/>
                    <a:pt x="115" y="183"/>
                  </a:cubicBezTo>
                  <a:cubicBezTo>
                    <a:pt x="230" y="174"/>
                    <a:pt x="230" y="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1" name="Google Shape;2951;p8"/>
            <p:cNvSpPr/>
            <p:nvPr/>
          </p:nvSpPr>
          <p:spPr>
            <a:xfrm>
              <a:off x="8061342" y="-105030"/>
              <a:ext cx="21433" cy="16120"/>
            </a:xfrm>
            <a:custGeom>
              <a:avLst/>
              <a:gdLst/>
              <a:ahLst/>
              <a:cxnLst/>
              <a:rect l="l" t="t" r="r" b="b"/>
              <a:pathLst>
                <a:path w="238" h="179" extrusionOk="0">
                  <a:moveTo>
                    <a:pt x="119" y="0"/>
                  </a:moveTo>
                  <a:cubicBezTo>
                    <a:pt x="0" y="0"/>
                    <a:pt x="0" y="178"/>
                    <a:pt x="119" y="178"/>
                  </a:cubicBezTo>
                  <a:cubicBezTo>
                    <a:pt x="238" y="178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2" name="Google Shape;2952;p8"/>
            <p:cNvSpPr/>
            <p:nvPr/>
          </p:nvSpPr>
          <p:spPr>
            <a:xfrm>
              <a:off x="8083495" y="-101518"/>
              <a:ext cx="18371" cy="17110"/>
            </a:xfrm>
            <a:custGeom>
              <a:avLst/>
              <a:gdLst/>
              <a:ahLst/>
              <a:cxnLst/>
              <a:rect l="l" t="t" r="r" b="b"/>
              <a:pathLst>
                <a:path w="204" h="190" extrusionOk="0">
                  <a:moveTo>
                    <a:pt x="98" y="0"/>
                  </a:moveTo>
                  <a:cubicBezTo>
                    <a:pt x="89" y="0"/>
                    <a:pt x="81" y="1"/>
                    <a:pt x="73" y="4"/>
                  </a:cubicBezTo>
                  <a:cubicBezTo>
                    <a:pt x="56" y="8"/>
                    <a:pt x="43" y="16"/>
                    <a:pt x="30" y="29"/>
                  </a:cubicBezTo>
                  <a:lnTo>
                    <a:pt x="17" y="46"/>
                  </a:lnTo>
                  <a:cubicBezTo>
                    <a:pt x="9" y="63"/>
                    <a:pt x="5" y="76"/>
                    <a:pt x="5" y="93"/>
                  </a:cubicBezTo>
                  <a:cubicBezTo>
                    <a:pt x="0" y="105"/>
                    <a:pt x="5" y="118"/>
                    <a:pt x="13" y="131"/>
                  </a:cubicBezTo>
                  <a:cubicBezTo>
                    <a:pt x="13" y="139"/>
                    <a:pt x="22" y="152"/>
                    <a:pt x="30" y="160"/>
                  </a:cubicBezTo>
                  <a:cubicBezTo>
                    <a:pt x="43" y="173"/>
                    <a:pt x="56" y="177"/>
                    <a:pt x="73" y="186"/>
                  </a:cubicBezTo>
                  <a:cubicBezTo>
                    <a:pt x="81" y="188"/>
                    <a:pt x="89" y="189"/>
                    <a:pt x="98" y="189"/>
                  </a:cubicBezTo>
                  <a:cubicBezTo>
                    <a:pt x="106" y="189"/>
                    <a:pt x="115" y="188"/>
                    <a:pt x="123" y="186"/>
                  </a:cubicBezTo>
                  <a:lnTo>
                    <a:pt x="136" y="186"/>
                  </a:lnTo>
                  <a:cubicBezTo>
                    <a:pt x="145" y="182"/>
                    <a:pt x="153" y="177"/>
                    <a:pt x="162" y="173"/>
                  </a:cubicBezTo>
                  <a:cubicBezTo>
                    <a:pt x="170" y="169"/>
                    <a:pt x="179" y="160"/>
                    <a:pt x="187" y="152"/>
                  </a:cubicBezTo>
                  <a:lnTo>
                    <a:pt x="191" y="144"/>
                  </a:lnTo>
                  <a:cubicBezTo>
                    <a:pt x="200" y="127"/>
                    <a:pt x="204" y="114"/>
                    <a:pt x="204" y="97"/>
                  </a:cubicBezTo>
                  <a:cubicBezTo>
                    <a:pt x="204" y="80"/>
                    <a:pt x="200" y="63"/>
                    <a:pt x="191" y="46"/>
                  </a:cubicBezTo>
                  <a:cubicBezTo>
                    <a:pt x="183" y="33"/>
                    <a:pt x="174" y="21"/>
                    <a:pt x="162" y="12"/>
                  </a:cubicBezTo>
                  <a:cubicBezTo>
                    <a:pt x="153" y="8"/>
                    <a:pt x="145" y="4"/>
                    <a:pt x="136" y="4"/>
                  </a:cubicBezTo>
                  <a:lnTo>
                    <a:pt x="123" y="4"/>
                  </a:lnTo>
                  <a:cubicBezTo>
                    <a:pt x="115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3" name="Google Shape;2953;p8"/>
            <p:cNvSpPr/>
            <p:nvPr/>
          </p:nvSpPr>
          <p:spPr>
            <a:xfrm>
              <a:off x="8031174" y="-126823"/>
              <a:ext cx="15760" cy="17291"/>
            </a:xfrm>
            <a:custGeom>
              <a:avLst/>
              <a:gdLst/>
              <a:ahLst/>
              <a:cxnLst/>
              <a:rect l="l" t="t" r="r" b="b"/>
              <a:pathLst>
                <a:path w="175" h="192" extrusionOk="0">
                  <a:moveTo>
                    <a:pt x="89" y="0"/>
                  </a:moveTo>
                  <a:lnTo>
                    <a:pt x="64" y="5"/>
                  </a:lnTo>
                  <a:cubicBezTo>
                    <a:pt x="51" y="9"/>
                    <a:pt x="38" y="13"/>
                    <a:pt x="26" y="26"/>
                  </a:cubicBezTo>
                  <a:lnTo>
                    <a:pt x="13" y="43"/>
                  </a:lnTo>
                  <a:cubicBezTo>
                    <a:pt x="5" y="56"/>
                    <a:pt x="0" y="72"/>
                    <a:pt x="0" y="85"/>
                  </a:cubicBezTo>
                  <a:lnTo>
                    <a:pt x="0" y="102"/>
                  </a:lnTo>
                  <a:lnTo>
                    <a:pt x="5" y="128"/>
                  </a:lnTo>
                  <a:cubicBezTo>
                    <a:pt x="5" y="136"/>
                    <a:pt x="9" y="140"/>
                    <a:pt x="13" y="149"/>
                  </a:cubicBezTo>
                  <a:cubicBezTo>
                    <a:pt x="22" y="162"/>
                    <a:pt x="30" y="170"/>
                    <a:pt x="43" y="179"/>
                  </a:cubicBezTo>
                  <a:cubicBezTo>
                    <a:pt x="58" y="187"/>
                    <a:pt x="72" y="191"/>
                    <a:pt x="87" y="191"/>
                  </a:cubicBezTo>
                  <a:cubicBezTo>
                    <a:pt x="102" y="191"/>
                    <a:pt x="117" y="187"/>
                    <a:pt x="132" y="179"/>
                  </a:cubicBezTo>
                  <a:cubicBezTo>
                    <a:pt x="145" y="170"/>
                    <a:pt x="153" y="162"/>
                    <a:pt x="161" y="149"/>
                  </a:cubicBezTo>
                  <a:cubicBezTo>
                    <a:pt x="170" y="136"/>
                    <a:pt x="174" y="119"/>
                    <a:pt x="174" y="102"/>
                  </a:cubicBezTo>
                  <a:lnTo>
                    <a:pt x="174" y="98"/>
                  </a:lnTo>
                  <a:lnTo>
                    <a:pt x="174" y="85"/>
                  </a:lnTo>
                  <a:cubicBezTo>
                    <a:pt x="174" y="64"/>
                    <a:pt x="166" y="43"/>
                    <a:pt x="149" y="26"/>
                  </a:cubicBezTo>
                  <a:cubicBezTo>
                    <a:pt x="140" y="17"/>
                    <a:pt x="132" y="13"/>
                    <a:pt x="123" y="9"/>
                  </a:cubicBezTo>
                  <a:cubicBezTo>
                    <a:pt x="111" y="0"/>
                    <a:pt x="98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4" name="Google Shape;2954;p8"/>
            <p:cNvSpPr/>
            <p:nvPr/>
          </p:nvSpPr>
          <p:spPr>
            <a:xfrm>
              <a:off x="8034956" y="-98996"/>
              <a:ext cx="18461" cy="18101"/>
            </a:xfrm>
            <a:custGeom>
              <a:avLst/>
              <a:gdLst/>
              <a:ahLst/>
              <a:cxnLst/>
              <a:rect l="l" t="t" r="r" b="b"/>
              <a:pathLst>
                <a:path w="205" h="201" extrusionOk="0">
                  <a:moveTo>
                    <a:pt x="86" y="1"/>
                  </a:moveTo>
                  <a:cubicBezTo>
                    <a:pt x="77" y="1"/>
                    <a:pt x="64" y="1"/>
                    <a:pt x="56" y="5"/>
                  </a:cubicBezTo>
                  <a:cubicBezTo>
                    <a:pt x="43" y="9"/>
                    <a:pt x="35" y="18"/>
                    <a:pt x="26" y="26"/>
                  </a:cubicBezTo>
                  <a:lnTo>
                    <a:pt x="13" y="43"/>
                  </a:lnTo>
                  <a:cubicBezTo>
                    <a:pt x="9" y="56"/>
                    <a:pt x="5" y="69"/>
                    <a:pt x="1" y="86"/>
                  </a:cubicBezTo>
                  <a:lnTo>
                    <a:pt x="5" y="107"/>
                  </a:lnTo>
                  <a:cubicBezTo>
                    <a:pt x="5" y="111"/>
                    <a:pt x="5" y="116"/>
                    <a:pt x="5" y="116"/>
                  </a:cubicBezTo>
                  <a:lnTo>
                    <a:pt x="5" y="120"/>
                  </a:lnTo>
                  <a:cubicBezTo>
                    <a:pt x="9" y="128"/>
                    <a:pt x="9" y="132"/>
                    <a:pt x="13" y="141"/>
                  </a:cubicBezTo>
                  <a:cubicBezTo>
                    <a:pt x="22" y="166"/>
                    <a:pt x="43" y="183"/>
                    <a:pt x="64" y="192"/>
                  </a:cubicBezTo>
                  <a:cubicBezTo>
                    <a:pt x="77" y="200"/>
                    <a:pt x="90" y="200"/>
                    <a:pt x="103" y="200"/>
                  </a:cubicBezTo>
                  <a:cubicBezTo>
                    <a:pt x="132" y="200"/>
                    <a:pt x="153" y="192"/>
                    <a:pt x="175" y="175"/>
                  </a:cubicBezTo>
                  <a:lnTo>
                    <a:pt x="192" y="154"/>
                  </a:lnTo>
                  <a:cubicBezTo>
                    <a:pt x="200" y="137"/>
                    <a:pt x="204" y="120"/>
                    <a:pt x="204" y="103"/>
                  </a:cubicBezTo>
                  <a:lnTo>
                    <a:pt x="204" y="77"/>
                  </a:lnTo>
                  <a:cubicBezTo>
                    <a:pt x="200" y="60"/>
                    <a:pt x="187" y="43"/>
                    <a:pt x="179" y="31"/>
                  </a:cubicBezTo>
                  <a:lnTo>
                    <a:pt x="158" y="18"/>
                  </a:lnTo>
                  <a:cubicBezTo>
                    <a:pt x="149" y="9"/>
                    <a:pt x="141" y="9"/>
                    <a:pt x="132" y="5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5" name="Google Shape;2955;p8"/>
            <p:cNvSpPr/>
            <p:nvPr/>
          </p:nvSpPr>
          <p:spPr>
            <a:xfrm>
              <a:off x="7972369" y="-252088"/>
              <a:ext cx="27557" cy="21433"/>
            </a:xfrm>
            <a:custGeom>
              <a:avLst/>
              <a:gdLst/>
              <a:ahLst/>
              <a:cxnLst/>
              <a:rect l="l" t="t" r="r" b="b"/>
              <a:pathLst>
                <a:path w="306" h="238" extrusionOk="0">
                  <a:moveTo>
                    <a:pt x="153" y="0"/>
                  </a:moveTo>
                  <a:cubicBezTo>
                    <a:pt x="0" y="0"/>
                    <a:pt x="0" y="238"/>
                    <a:pt x="153" y="238"/>
                  </a:cubicBezTo>
                  <a:cubicBezTo>
                    <a:pt x="306" y="238"/>
                    <a:pt x="306" y="0"/>
                    <a:pt x="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6" name="Google Shape;2956;p8"/>
            <p:cNvSpPr/>
            <p:nvPr/>
          </p:nvSpPr>
          <p:spPr>
            <a:xfrm>
              <a:off x="8023519" y="-241462"/>
              <a:ext cx="24135" cy="18101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2" y="1"/>
                  </a:moveTo>
                  <a:cubicBezTo>
                    <a:pt x="0" y="1"/>
                    <a:pt x="0" y="200"/>
                    <a:pt x="132" y="200"/>
                  </a:cubicBezTo>
                  <a:cubicBezTo>
                    <a:pt x="268" y="200"/>
                    <a:pt x="268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7" name="Google Shape;2957;p8"/>
            <p:cNvSpPr/>
            <p:nvPr/>
          </p:nvSpPr>
          <p:spPr>
            <a:xfrm>
              <a:off x="8006319" y="-269649"/>
              <a:ext cx="21523" cy="16120"/>
            </a:xfrm>
            <a:custGeom>
              <a:avLst/>
              <a:gdLst/>
              <a:ahLst/>
              <a:cxnLst/>
              <a:rect l="l" t="t" r="r" b="b"/>
              <a:pathLst>
                <a:path w="239" h="179" extrusionOk="0">
                  <a:moveTo>
                    <a:pt x="119" y="0"/>
                  </a:moveTo>
                  <a:cubicBezTo>
                    <a:pt x="1" y="0"/>
                    <a:pt x="1" y="178"/>
                    <a:pt x="119" y="178"/>
                  </a:cubicBezTo>
                  <a:cubicBezTo>
                    <a:pt x="238" y="178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8" name="Google Shape;2958;p8"/>
            <p:cNvSpPr/>
            <p:nvPr/>
          </p:nvSpPr>
          <p:spPr>
            <a:xfrm>
              <a:off x="8005148" y="-240651"/>
              <a:ext cx="20352" cy="16480"/>
            </a:xfrm>
            <a:custGeom>
              <a:avLst/>
              <a:gdLst/>
              <a:ahLst/>
              <a:cxnLst/>
              <a:rect l="l" t="t" r="r" b="b"/>
              <a:pathLst>
                <a:path w="226" h="183" extrusionOk="0">
                  <a:moveTo>
                    <a:pt x="115" y="0"/>
                  </a:moveTo>
                  <a:cubicBezTo>
                    <a:pt x="1" y="9"/>
                    <a:pt x="1" y="174"/>
                    <a:pt x="115" y="183"/>
                  </a:cubicBezTo>
                  <a:cubicBezTo>
                    <a:pt x="226" y="174"/>
                    <a:pt x="226" y="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9" name="Google Shape;2959;p8"/>
            <p:cNvSpPr/>
            <p:nvPr/>
          </p:nvSpPr>
          <p:spPr>
            <a:xfrm>
              <a:off x="7970838" y="-225792"/>
              <a:ext cx="17651" cy="17651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93" y="1"/>
                  </a:moveTo>
                  <a:cubicBezTo>
                    <a:pt x="68" y="1"/>
                    <a:pt x="47" y="14"/>
                    <a:pt x="30" y="31"/>
                  </a:cubicBezTo>
                  <a:lnTo>
                    <a:pt x="17" y="48"/>
                  </a:lnTo>
                  <a:cubicBezTo>
                    <a:pt x="9" y="60"/>
                    <a:pt x="0" y="77"/>
                    <a:pt x="4" y="94"/>
                  </a:cubicBezTo>
                  <a:lnTo>
                    <a:pt x="4" y="115"/>
                  </a:lnTo>
                  <a:cubicBezTo>
                    <a:pt x="9" y="132"/>
                    <a:pt x="17" y="145"/>
                    <a:pt x="30" y="158"/>
                  </a:cubicBezTo>
                  <a:lnTo>
                    <a:pt x="38" y="166"/>
                  </a:lnTo>
                  <a:cubicBezTo>
                    <a:pt x="43" y="171"/>
                    <a:pt x="47" y="171"/>
                    <a:pt x="47" y="175"/>
                  </a:cubicBezTo>
                  <a:cubicBezTo>
                    <a:pt x="51" y="179"/>
                    <a:pt x="55" y="179"/>
                    <a:pt x="60" y="183"/>
                  </a:cubicBezTo>
                  <a:cubicBezTo>
                    <a:pt x="68" y="187"/>
                    <a:pt x="77" y="187"/>
                    <a:pt x="85" y="192"/>
                  </a:cubicBezTo>
                  <a:lnTo>
                    <a:pt x="106" y="196"/>
                  </a:lnTo>
                  <a:cubicBezTo>
                    <a:pt x="119" y="196"/>
                    <a:pt x="132" y="192"/>
                    <a:pt x="140" y="187"/>
                  </a:cubicBezTo>
                  <a:cubicBezTo>
                    <a:pt x="153" y="183"/>
                    <a:pt x="161" y="179"/>
                    <a:pt x="170" y="171"/>
                  </a:cubicBezTo>
                  <a:lnTo>
                    <a:pt x="183" y="149"/>
                  </a:lnTo>
                  <a:cubicBezTo>
                    <a:pt x="191" y="137"/>
                    <a:pt x="195" y="124"/>
                    <a:pt x="195" y="107"/>
                  </a:cubicBezTo>
                  <a:cubicBezTo>
                    <a:pt x="195" y="107"/>
                    <a:pt x="195" y="107"/>
                    <a:pt x="195" y="98"/>
                  </a:cubicBezTo>
                  <a:cubicBezTo>
                    <a:pt x="195" y="94"/>
                    <a:pt x="195" y="90"/>
                    <a:pt x="195" y="86"/>
                  </a:cubicBezTo>
                  <a:lnTo>
                    <a:pt x="187" y="64"/>
                  </a:lnTo>
                  <a:lnTo>
                    <a:pt x="187" y="60"/>
                  </a:lnTo>
                  <a:cubicBezTo>
                    <a:pt x="183" y="52"/>
                    <a:pt x="178" y="43"/>
                    <a:pt x="170" y="39"/>
                  </a:cubicBezTo>
                  <a:lnTo>
                    <a:pt x="157" y="31"/>
                  </a:lnTo>
                  <a:cubicBezTo>
                    <a:pt x="149" y="22"/>
                    <a:pt x="140" y="14"/>
                    <a:pt x="127" y="9"/>
                  </a:cubicBezTo>
                  <a:cubicBezTo>
                    <a:pt x="115" y="5"/>
                    <a:pt x="106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0" name="Google Shape;2960;p8"/>
            <p:cNvSpPr/>
            <p:nvPr/>
          </p:nvSpPr>
          <p:spPr>
            <a:xfrm>
              <a:off x="8003617" y="-208952"/>
              <a:ext cx="16570" cy="19182"/>
            </a:xfrm>
            <a:custGeom>
              <a:avLst/>
              <a:gdLst/>
              <a:ahLst/>
              <a:cxnLst/>
              <a:rect l="l" t="t" r="r" b="b"/>
              <a:pathLst>
                <a:path w="184" h="213" extrusionOk="0">
                  <a:moveTo>
                    <a:pt x="69" y="0"/>
                  </a:moveTo>
                  <a:cubicBezTo>
                    <a:pt x="56" y="5"/>
                    <a:pt x="43" y="13"/>
                    <a:pt x="31" y="26"/>
                  </a:cubicBezTo>
                  <a:lnTo>
                    <a:pt x="18" y="43"/>
                  </a:lnTo>
                  <a:cubicBezTo>
                    <a:pt x="14" y="51"/>
                    <a:pt x="9" y="64"/>
                    <a:pt x="9" y="73"/>
                  </a:cubicBezTo>
                  <a:lnTo>
                    <a:pt x="5" y="81"/>
                  </a:lnTo>
                  <a:cubicBezTo>
                    <a:pt x="5" y="90"/>
                    <a:pt x="1" y="98"/>
                    <a:pt x="1" y="107"/>
                  </a:cubicBezTo>
                  <a:lnTo>
                    <a:pt x="1" y="115"/>
                  </a:lnTo>
                  <a:lnTo>
                    <a:pt x="1" y="119"/>
                  </a:lnTo>
                  <a:cubicBezTo>
                    <a:pt x="1" y="123"/>
                    <a:pt x="1" y="128"/>
                    <a:pt x="1" y="136"/>
                  </a:cubicBezTo>
                  <a:cubicBezTo>
                    <a:pt x="1" y="145"/>
                    <a:pt x="5" y="157"/>
                    <a:pt x="14" y="170"/>
                  </a:cubicBezTo>
                  <a:lnTo>
                    <a:pt x="26" y="187"/>
                  </a:lnTo>
                  <a:lnTo>
                    <a:pt x="48" y="200"/>
                  </a:lnTo>
                  <a:cubicBezTo>
                    <a:pt x="48" y="204"/>
                    <a:pt x="52" y="204"/>
                    <a:pt x="56" y="208"/>
                  </a:cubicBezTo>
                  <a:cubicBezTo>
                    <a:pt x="69" y="213"/>
                    <a:pt x="82" y="213"/>
                    <a:pt x="90" y="213"/>
                  </a:cubicBezTo>
                  <a:lnTo>
                    <a:pt x="115" y="213"/>
                  </a:lnTo>
                  <a:lnTo>
                    <a:pt x="137" y="204"/>
                  </a:lnTo>
                  <a:cubicBezTo>
                    <a:pt x="141" y="200"/>
                    <a:pt x="145" y="200"/>
                    <a:pt x="145" y="196"/>
                  </a:cubicBezTo>
                  <a:cubicBezTo>
                    <a:pt x="158" y="187"/>
                    <a:pt x="166" y="179"/>
                    <a:pt x="171" y="170"/>
                  </a:cubicBezTo>
                  <a:cubicBezTo>
                    <a:pt x="175" y="162"/>
                    <a:pt x="179" y="153"/>
                    <a:pt x="179" y="149"/>
                  </a:cubicBezTo>
                  <a:cubicBezTo>
                    <a:pt x="183" y="136"/>
                    <a:pt x="183" y="128"/>
                    <a:pt x="183" y="115"/>
                  </a:cubicBezTo>
                  <a:lnTo>
                    <a:pt x="183" y="107"/>
                  </a:lnTo>
                  <a:cubicBezTo>
                    <a:pt x="183" y="102"/>
                    <a:pt x="183" y="98"/>
                    <a:pt x="183" y="94"/>
                  </a:cubicBezTo>
                  <a:cubicBezTo>
                    <a:pt x="183" y="85"/>
                    <a:pt x="179" y="81"/>
                    <a:pt x="179" y="77"/>
                  </a:cubicBezTo>
                  <a:cubicBezTo>
                    <a:pt x="175" y="68"/>
                    <a:pt x="175" y="60"/>
                    <a:pt x="171" y="51"/>
                  </a:cubicBezTo>
                  <a:cubicBezTo>
                    <a:pt x="166" y="43"/>
                    <a:pt x="162" y="30"/>
                    <a:pt x="154" y="26"/>
                  </a:cubicBezTo>
                  <a:cubicBezTo>
                    <a:pt x="145" y="17"/>
                    <a:pt x="137" y="9"/>
                    <a:pt x="124" y="9"/>
                  </a:cubicBezTo>
                  <a:cubicBezTo>
                    <a:pt x="115" y="0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1" name="Google Shape;2961;p8"/>
            <p:cNvSpPr/>
            <p:nvPr/>
          </p:nvSpPr>
          <p:spPr>
            <a:xfrm>
              <a:off x="8023159" y="-212374"/>
              <a:ext cx="18371" cy="18371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111" y="0"/>
                  </a:moveTo>
                  <a:lnTo>
                    <a:pt x="85" y="5"/>
                  </a:lnTo>
                  <a:lnTo>
                    <a:pt x="81" y="5"/>
                  </a:lnTo>
                  <a:cubicBezTo>
                    <a:pt x="68" y="9"/>
                    <a:pt x="60" y="9"/>
                    <a:pt x="51" y="17"/>
                  </a:cubicBezTo>
                  <a:cubicBezTo>
                    <a:pt x="17" y="34"/>
                    <a:pt x="0" y="68"/>
                    <a:pt x="0" y="102"/>
                  </a:cubicBezTo>
                  <a:cubicBezTo>
                    <a:pt x="0" y="115"/>
                    <a:pt x="0" y="128"/>
                    <a:pt x="9" y="140"/>
                  </a:cubicBezTo>
                  <a:cubicBezTo>
                    <a:pt x="13" y="153"/>
                    <a:pt x="17" y="166"/>
                    <a:pt x="30" y="174"/>
                  </a:cubicBezTo>
                  <a:lnTo>
                    <a:pt x="47" y="191"/>
                  </a:lnTo>
                  <a:cubicBezTo>
                    <a:pt x="64" y="200"/>
                    <a:pt x="81" y="204"/>
                    <a:pt x="102" y="204"/>
                  </a:cubicBezTo>
                  <a:cubicBezTo>
                    <a:pt x="149" y="204"/>
                    <a:pt x="191" y="170"/>
                    <a:pt x="200" y="123"/>
                  </a:cubicBezTo>
                  <a:cubicBezTo>
                    <a:pt x="200" y="119"/>
                    <a:pt x="204" y="111"/>
                    <a:pt x="204" y="106"/>
                  </a:cubicBezTo>
                  <a:cubicBezTo>
                    <a:pt x="204" y="102"/>
                    <a:pt x="200" y="98"/>
                    <a:pt x="200" y="94"/>
                  </a:cubicBezTo>
                  <a:cubicBezTo>
                    <a:pt x="200" y="85"/>
                    <a:pt x="200" y="81"/>
                    <a:pt x="200" y="72"/>
                  </a:cubicBezTo>
                  <a:cubicBezTo>
                    <a:pt x="200" y="64"/>
                    <a:pt x="200" y="55"/>
                    <a:pt x="195" y="51"/>
                  </a:cubicBezTo>
                  <a:cubicBezTo>
                    <a:pt x="191" y="38"/>
                    <a:pt x="187" y="30"/>
                    <a:pt x="178" y="22"/>
                  </a:cubicBezTo>
                  <a:cubicBezTo>
                    <a:pt x="170" y="17"/>
                    <a:pt x="166" y="13"/>
                    <a:pt x="161" y="9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2" name="Google Shape;2962;p8"/>
            <p:cNvSpPr/>
            <p:nvPr/>
          </p:nvSpPr>
          <p:spPr>
            <a:xfrm>
              <a:off x="7974980" y="-203909"/>
              <a:ext cx="17291" cy="17201"/>
            </a:xfrm>
            <a:custGeom>
              <a:avLst/>
              <a:gdLst/>
              <a:ahLst/>
              <a:cxnLst/>
              <a:rect l="l" t="t" r="r" b="b"/>
              <a:pathLst>
                <a:path w="192" h="191" extrusionOk="0">
                  <a:moveTo>
                    <a:pt x="103" y="1"/>
                  </a:moveTo>
                  <a:cubicBezTo>
                    <a:pt x="95" y="1"/>
                    <a:pt x="88" y="2"/>
                    <a:pt x="81" y="4"/>
                  </a:cubicBezTo>
                  <a:lnTo>
                    <a:pt x="56" y="12"/>
                  </a:lnTo>
                  <a:lnTo>
                    <a:pt x="39" y="29"/>
                  </a:lnTo>
                  <a:lnTo>
                    <a:pt x="31" y="38"/>
                  </a:lnTo>
                  <a:cubicBezTo>
                    <a:pt x="18" y="46"/>
                    <a:pt x="14" y="59"/>
                    <a:pt x="9" y="67"/>
                  </a:cubicBezTo>
                  <a:cubicBezTo>
                    <a:pt x="1" y="89"/>
                    <a:pt x="1" y="114"/>
                    <a:pt x="9" y="135"/>
                  </a:cubicBezTo>
                  <a:cubicBezTo>
                    <a:pt x="14" y="148"/>
                    <a:pt x="18" y="157"/>
                    <a:pt x="31" y="165"/>
                  </a:cubicBezTo>
                  <a:lnTo>
                    <a:pt x="47" y="178"/>
                  </a:lnTo>
                  <a:cubicBezTo>
                    <a:pt x="60" y="186"/>
                    <a:pt x="73" y="190"/>
                    <a:pt x="90" y="190"/>
                  </a:cubicBezTo>
                  <a:lnTo>
                    <a:pt x="115" y="186"/>
                  </a:lnTo>
                  <a:cubicBezTo>
                    <a:pt x="128" y="182"/>
                    <a:pt x="141" y="174"/>
                    <a:pt x="154" y="165"/>
                  </a:cubicBezTo>
                  <a:lnTo>
                    <a:pt x="162" y="157"/>
                  </a:lnTo>
                  <a:lnTo>
                    <a:pt x="162" y="152"/>
                  </a:lnTo>
                  <a:cubicBezTo>
                    <a:pt x="166" y="148"/>
                    <a:pt x="170" y="148"/>
                    <a:pt x="175" y="144"/>
                  </a:cubicBezTo>
                  <a:cubicBezTo>
                    <a:pt x="175" y="140"/>
                    <a:pt x="179" y="135"/>
                    <a:pt x="179" y="131"/>
                  </a:cubicBezTo>
                  <a:cubicBezTo>
                    <a:pt x="183" y="127"/>
                    <a:pt x="183" y="127"/>
                    <a:pt x="183" y="123"/>
                  </a:cubicBezTo>
                  <a:lnTo>
                    <a:pt x="187" y="110"/>
                  </a:lnTo>
                  <a:cubicBezTo>
                    <a:pt x="192" y="97"/>
                    <a:pt x="192" y="80"/>
                    <a:pt x="187" y="67"/>
                  </a:cubicBezTo>
                  <a:cubicBezTo>
                    <a:pt x="183" y="51"/>
                    <a:pt x="175" y="38"/>
                    <a:pt x="166" y="29"/>
                  </a:cubicBezTo>
                  <a:cubicBezTo>
                    <a:pt x="154" y="17"/>
                    <a:pt x="141" y="8"/>
                    <a:pt x="128" y="4"/>
                  </a:cubicBezTo>
                  <a:cubicBezTo>
                    <a:pt x="120" y="2"/>
                    <a:pt x="111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3" name="Google Shape;2963;p8"/>
            <p:cNvSpPr/>
            <p:nvPr/>
          </p:nvSpPr>
          <p:spPr>
            <a:xfrm>
              <a:off x="8215245" y="-370510"/>
              <a:ext cx="20713" cy="21523"/>
            </a:xfrm>
            <a:custGeom>
              <a:avLst/>
              <a:gdLst/>
              <a:ahLst/>
              <a:cxnLst/>
              <a:rect l="l" t="t" r="r" b="b"/>
              <a:pathLst>
                <a:path w="230" h="239" extrusionOk="0">
                  <a:moveTo>
                    <a:pt x="115" y="0"/>
                  </a:moveTo>
                  <a:cubicBezTo>
                    <a:pt x="102" y="0"/>
                    <a:pt x="86" y="0"/>
                    <a:pt x="73" y="9"/>
                  </a:cubicBezTo>
                  <a:cubicBezTo>
                    <a:pt x="56" y="13"/>
                    <a:pt x="47" y="22"/>
                    <a:pt x="35" y="34"/>
                  </a:cubicBezTo>
                  <a:cubicBezTo>
                    <a:pt x="22" y="47"/>
                    <a:pt x="13" y="64"/>
                    <a:pt x="5" y="81"/>
                  </a:cubicBezTo>
                  <a:cubicBezTo>
                    <a:pt x="1" y="102"/>
                    <a:pt x="1" y="123"/>
                    <a:pt x="5" y="145"/>
                  </a:cubicBezTo>
                  <a:lnTo>
                    <a:pt x="5" y="153"/>
                  </a:lnTo>
                  <a:cubicBezTo>
                    <a:pt x="5" y="162"/>
                    <a:pt x="9" y="174"/>
                    <a:pt x="18" y="187"/>
                  </a:cubicBezTo>
                  <a:cubicBezTo>
                    <a:pt x="26" y="200"/>
                    <a:pt x="43" y="217"/>
                    <a:pt x="60" y="225"/>
                  </a:cubicBezTo>
                  <a:cubicBezTo>
                    <a:pt x="74" y="232"/>
                    <a:pt x="88" y="239"/>
                    <a:pt x="104" y="239"/>
                  </a:cubicBezTo>
                  <a:cubicBezTo>
                    <a:pt x="108" y="239"/>
                    <a:pt x="111" y="239"/>
                    <a:pt x="115" y="238"/>
                  </a:cubicBezTo>
                  <a:cubicBezTo>
                    <a:pt x="118" y="239"/>
                    <a:pt x="122" y="239"/>
                    <a:pt x="125" y="239"/>
                  </a:cubicBezTo>
                  <a:cubicBezTo>
                    <a:pt x="140" y="239"/>
                    <a:pt x="157" y="232"/>
                    <a:pt x="170" y="225"/>
                  </a:cubicBezTo>
                  <a:cubicBezTo>
                    <a:pt x="187" y="217"/>
                    <a:pt x="200" y="204"/>
                    <a:pt x="209" y="187"/>
                  </a:cubicBezTo>
                  <a:cubicBezTo>
                    <a:pt x="213" y="183"/>
                    <a:pt x="213" y="178"/>
                    <a:pt x="217" y="170"/>
                  </a:cubicBezTo>
                  <a:cubicBezTo>
                    <a:pt x="217" y="166"/>
                    <a:pt x="221" y="162"/>
                    <a:pt x="221" y="157"/>
                  </a:cubicBezTo>
                  <a:lnTo>
                    <a:pt x="221" y="153"/>
                  </a:lnTo>
                  <a:lnTo>
                    <a:pt x="221" y="145"/>
                  </a:lnTo>
                  <a:cubicBezTo>
                    <a:pt x="230" y="123"/>
                    <a:pt x="230" y="102"/>
                    <a:pt x="225" y="81"/>
                  </a:cubicBezTo>
                  <a:cubicBezTo>
                    <a:pt x="221" y="64"/>
                    <a:pt x="209" y="47"/>
                    <a:pt x="196" y="34"/>
                  </a:cubicBezTo>
                  <a:lnTo>
                    <a:pt x="175" y="13"/>
                  </a:lnTo>
                  <a:cubicBezTo>
                    <a:pt x="158" y="5"/>
                    <a:pt x="136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4" name="Google Shape;2964;p8"/>
            <p:cNvSpPr/>
            <p:nvPr/>
          </p:nvSpPr>
          <p:spPr>
            <a:xfrm>
              <a:off x="8262613" y="-344124"/>
              <a:ext cx="19182" cy="18371"/>
            </a:xfrm>
            <a:custGeom>
              <a:avLst/>
              <a:gdLst/>
              <a:ahLst/>
              <a:cxnLst/>
              <a:rect l="l" t="t" r="r" b="b"/>
              <a:pathLst>
                <a:path w="213" h="204" extrusionOk="0">
                  <a:moveTo>
                    <a:pt x="102" y="0"/>
                  </a:moveTo>
                  <a:cubicBezTo>
                    <a:pt x="90" y="0"/>
                    <a:pt x="77" y="4"/>
                    <a:pt x="64" y="8"/>
                  </a:cubicBezTo>
                  <a:cubicBezTo>
                    <a:pt x="39" y="21"/>
                    <a:pt x="18" y="38"/>
                    <a:pt x="9" y="64"/>
                  </a:cubicBezTo>
                  <a:cubicBezTo>
                    <a:pt x="5" y="76"/>
                    <a:pt x="1" y="89"/>
                    <a:pt x="1" y="102"/>
                  </a:cubicBezTo>
                  <a:cubicBezTo>
                    <a:pt x="1" y="110"/>
                    <a:pt x="1" y="123"/>
                    <a:pt x="5" y="131"/>
                  </a:cubicBezTo>
                  <a:cubicBezTo>
                    <a:pt x="9" y="148"/>
                    <a:pt x="18" y="161"/>
                    <a:pt x="30" y="174"/>
                  </a:cubicBezTo>
                  <a:lnTo>
                    <a:pt x="52" y="191"/>
                  </a:lnTo>
                  <a:cubicBezTo>
                    <a:pt x="68" y="199"/>
                    <a:pt x="85" y="204"/>
                    <a:pt x="107" y="204"/>
                  </a:cubicBezTo>
                  <a:lnTo>
                    <a:pt x="132" y="204"/>
                  </a:lnTo>
                  <a:cubicBezTo>
                    <a:pt x="145" y="199"/>
                    <a:pt x="158" y="191"/>
                    <a:pt x="166" y="182"/>
                  </a:cubicBezTo>
                  <a:cubicBezTo>
                    <a:pt x="170" y="182"/>
                    <a:pt x="175" y="178"/>
                    <a:pt x="175" y="174"/>
                  </a:cubicBezTo>
                  <a:cubicBezTo>
                    <a:pt x="183" y="170"/>
                    <a:pt x="192" y="165"/>
                    <a:pt x="196" y="157"/>
                  </a:cubicBezTo>
                  <a:cubicBezTo>
                    <a:pt x="200" y="153"/>
                    <a:pt x="204" y="144"/>
                    <a:pt x="208" y="136"/>
                  </a:cubicBezTo>
                  <a:cubicBezTo>
                    <a:pt x="213" y="127"/>
                    <a:pt x="213" y="115"/>
                    <a:pt x="213" y="102"/>
                  </a:cubicBezTo>
                  <a:lnTo>
                    <a:pt x="208" y="81"/>
                  </a:lnTo>
                  <a:lnTo>
                    <a:pt x="196" y="59"/>
                  </a:lnTo>
                  <a:cubicBezTo>
                    <a:pt x="192" y="51"/>
                    <a:pt x="183" y="42"/>
                    <a:pt x="175" y="34"/>
                  </a:cubicBezTo>
                  <a:lnTo>
                    <a:pt x="175" y="30"/>
                  </a:lnTo>
                  <a:cubicBezTo>
                    <a:pt x="153" y="13"/>
                    <a:pt x="128" y="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5" name="Google Shape;2965;p8"/>
            <p:cNvSpPr/>
            <p:nvPr/>
          </p:nvSpPr>
          <p:spPr>
            <a:xfrm>
              <a:off x="8250816" y="-386179"/>
              <a:ext cx="19902" cy="19542"/>
            </a:xfrm>
            <a:custGeom>
              <a:avLst/>
              <a:gdLst/>
              <a:ahLst/>
              <a:cxnLst/>
              <a:rect l="l" t="t" r="r" b="b"/>
              <a:pathLst>
                <a:path w="221" h="217" extrusionOk="0">
                  <a:moveTo>
                    <a:pt x="106" y="0"/>
                  </a:moveTo>
                  <a:lnTo>
                    <a:pt x="81" y="5"/>
                  </a:lnTo>
                  <a:cubicBezTo>
                    <a:pt x="60" y="9"/>
                    <a:pt x="47" y="17"/>
                    <a:pt x="34" y="30"/>
                  </a:cubicBezTo>
                  <a:cubicBezTo>
                    <a:pt x="26" y="39"/>
                    <a:pt x="21" y="43"/>
                    <a:pt x="17" y="51"/>
                  </a:cubicBezTo>
                  <a:cubicBezTo>
                    <a:pt x="9" y="68"/>
                    <a:pt x="0" y="85"/>
                    <a:pt x="0" y="106"/>
                  </a:cubicBezTo>
                  <a:cubicBezTo>
                    <a:pt x="0" y="115"/>
                    <a:pt x="0" y="123"/>
                    <a:pt x="4" y="132"/>
                  </a:cubicBezTo>
                  <a:cubicBezTo>
                    <a:pt x="9" y="145"/>
                    <a:pt x="13" y="157"/>
                    <a:pt x="26" y="166"/>
                  </a:cubicBezTo>
                  <a:cubicBezTo>
                    <a:pt x="26" y="170"/>
                    <a:pt x="30" y="174"/>
                    <a:pt x="34" y="179"/>
                  </a:cubicBezTo>
                  <a:cubicBezTo>
                    <a:pt x="38" y="187"/>
                    <a:pt x="43" y="191"/>
                    <a:pt x="51" y="196"/>
                  </a:cubicBezTo>
                  <a:cubicBezTo>
                    <a:pt x="55" y="200"/>
                    <a:pt x="64" y="204"/>
                    <a:pt x="72" y="208"/>
                  </a:cubicBezTo>
                  <a:cubicBezTo>
                    <a:pt x="81" y="213"/>
                    <a:pt x="93" y="217"/>
                    <a:pt x="106" y="217"/>
                  </a:cubicBezTo>
                  <a:lnTo>
                    <a:pt x="132" y="213"/>
                  </a:lnTo>
                  <a:lnTo>
                    <a:pt x="153" y="204"/>
                  </a:lnTo>
                  <a:cubicBezTo>
                    <a:pt x="161" y="200"/>
                    <a:pt x="170" y="191"/>
                    <a:pt x="178" y="183"/>
                  </a:cubicBezTo>
                  <a:lnTo>
                    <a:pt x="183" y="179"/>
                  </a:lnTo>
                  <a:cubicBezTo>
                    <a:pt x="212" y="149"/>
                    <a:pt x="221" y="102"/>
                    <a:pt x="204" y="64"/>
                  </a:cubicBezTo>
                  <a:cubicBezTo>
                    <a:pt x="199" y="51"/>
                    <a:pt x="191" y="39"/>
                    <a:pt x="183" y="30"/>
                  </a:cubicBezTo>
                  <a:cubicBezTo>
                    <a:pt x="161" y="13"/>
                    <a:pt x="136" y="0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6" name="Google Shape;2966;p8"/>
            <p:cNvSpPr/>
            <p:nvPr/>
          </p:nvSpPr>
          <p:spPr>
            <a:xfrm>
              <a:off x="8239739" y="-354120"/>
              <a:ext cx="22964" cy="16930"/>
            </a:xfrm>
            <a:custGeom>
              <a:avLst/>
              <a:gdLst/>
              <a:ahLst/>
              <a:cxnLst/>
              <a:rect l="l" t="t" r="r" b="b"/>
              <a:pathLst>
                <a:path w="255" h="188" extrusionOk="0">
                  <a:moveTo>
                    <a:pt x="132" y="1"/>
                  </a:moveTo>
                  <a:cubicBezTo>
                    <a:pt x="130" y="1"/>
                    <a:pt x="129" y="1"/>
                    <a:pt x="127" y="1"/>
                  </a:cubicBezTo>
                  <a:cubicBezTo>
                    <a:pt x="0" y="1"/>
                    <a:pt x="0" y="187"/>
                    <a:pt x="127" y="187"/>
                  </a:cubicBezTo>
                  <a:cubicBezTo>
                    <a:pt x="253" y="187"/>
                    <a:pt x="25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7" name="Google Shape;2967;p8"/>
            <p:cNvSpPr/>
            <p:nvPr/>
          </p:nvSpPr>
          <p:spPr>
            <a:xfrm>
              <a:off x="8200026" y="-347906"/>
              <a:ext cx="18731" cy="18731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4" y="1"/>
                  </a:moveTo>
                  <a:cubicBezTo>
                    <a:pt x="99" y="1"/>
                    <a:pt x="93" y="2"/>
                    <a:pt x="89" y="4"/>
                  </a:cubicBezTo>
                  <a:lnTo>
                    <a:pt x="85" y="4"/>
                  </a:lnTo>
                  <a:cubicBezTo>
                    <a:pt x="76" y="4"/>
                    <a:pt x="72" y="4"/>
                    <a:pt x="64" y="8"/>
                  </a:cubicBezTo>
                  <a:cubicBezTo>
                    <a:pt x="51" y="12"/>
                    <a:pt x="38" y="21"/>
                    <a:pt x="30" y="29"/>
                  </a:cubicBezTo>
                  <a:cubicBezTo>
                    <a:pt x="21" y="38"/>
                    <a:pt x="13" y="50"/>
                    <a:pt x="9" y="63"/>
                  </a:cubicBezTo>
                  <a:cubicBezTo>
                    <a:pt x="4" y="76"/>
                    <a:pt x="0" y="89"/>
                    <a:pt x="0" y="101"/>
                  </a:cubicBezTo>
                  <a:cubicBezTo>
                    <a:pt x="0" y="118"/>
                    <a:pt x="4" y="131"/>
                    <a:pt x="9" y="144"/>
                  </a:cubicBezTo>
                  <a:cubicBezTo>
                    <a:pt x="13" y="157"/>
                    <a:pt x="21" y="165"/>
                    <a:pt x="30" y="178"/>
                  </a:cubicBezTo>
                  <a:lnTo>
                    <a:pt x="51" y="195"/>
                  </a:lnTo>
                  <a:cubicBezTo>
                    <a:pt x="68" y="203"/>
                    <a:pt x="85" y="207"/>
                    <a:pt x="106" y="207"/>
                  </a:cubicBezTo>
                  <a:lnTo>
                    <a:pt x="132" y="203"/>
                  </a:lnTo>
                  <a:cubicBezTo>
                    <a:pt x="148" y="199"/>
                    <a:pt x="165" y="190"/>
                    <a:pt x="178" y="178"/>
                  </a:cubicBezTo>
                  <a:lnTo>
                    <a:pt x="195" y="157"/>
                  </a:lnTo>
                  <a:cubicBezTo>
                    <a:pt x="199" y="148"/>
                    <a:pt x="204" y="135"/>
                    <a:pt x="204" y="127"/>
                  </a:cubicBezTo>
                  <a:lnTo>
                    <a:pt x="204" y="123"/>
                  </a:lnTo>
                  <a:cubicBezTo>
                    <a:pt x="208" y="114"/>
                    <a:pt x="208" y="101"/>
                    <a:pt x="208" y="93"/>
                  </a:cubicBezTo>
                  <a:cubicBezTo>
                    <a:pt x="208" y="84"/>
                    <a:pt x="208" y="80"/>
                    <a:pt x="208" y="76"/>
                  </a:cubicBezTo>
                  <a:cubicBezTo>
                    <a:pt x="208" y="67"/>
                    <a:pt x="208" y="59"/>
                    <a:pt x="204" y="50"/>
                  </a:cubicBezTo>
                  <a:cubicBezTo>
                    <a:pt x="199" y="42"/>
                    <a:pt x="191" y="34"/>
                    <a:pt x="182" y="25"/>
                  </a:cubicBezTo>
                  <a:lnTo>
                    <a:pt x="165" y="12"/>
                  </a:lnTo>
                  <a:lnTo>
                    <a:pt x="148" y="4"/>
                  </a:lnTo>
                  <a:cubicBezTo>
                    <a:pt x="142" y="2"/>
                    <a:pt x="137" y="1"/>
                    <a:pt x="132" y="1"/>
                  </a:cubicBezTo>
                  <a:cubicBezTo>
                    <a:pt x="127" y="1"/>
                    <a:pt x="123" y="2"/>
                    <a:pt x="119" y="4"/>
                  </a:cubicBezTo>
                  <a:cubicBezTo>
                    <a:pt x="115" y="2"/>
                    <a:pt x="109" y="1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8" name="Google Shape;2968;p8"/>
            <p:cNvSpPr/>
            <p:nvPr/>
          </p:nvSpPr>
          <p:spPr>
            <a:xfrm>
              <a:off x="8230554" y="-320529"/>
              <a:ext cx="16120" cy="17471"/>
            </a:xfrm>
            <a:custGeom>
              <a:avLst/>
              <a:gdLst/>
              <a:ahLst/>
              <a:cxnLst/>
              <a:rect l="l" t="t" r="r" b="b"/>
              <a:pathLst>
                <a:path w="179" h="194" extrusionOk="0">
                  <a:moveTo>
                    <a:pt x="68" y="1"/>
                  </a:moveTo>
                  <a:cubicBezTo>
                    <a:pt x="51" y="5"/>
                    <a:pt x="39" y="14"/>
                    <a:pt x="30" y="26"/>
                  </a:cubicBezTo>
                  <a:lnTo>
                    <a:pt x="13" y="43"/>
                  </a:lnTo>
                  <a:cubicBezTo>
                    <a:pt x="9" y="56"/>
                    <a:pt x="5" y="73"/>
                    <a:pt x="5" y="86"/>
                  </a:cubicBezTo>
                  <a:lnTo>
                    <a:pt x="5" y="99"/>
                  </a:lnTo>
                  <a:lnTo>
                    <a:pt x="5" y="103"/>
                  </a:lnTo>
                  <a:cubicBezTo>
                    <a:pt x="0" y="111"/>
                    <a:pt x="5" y="120"/>
                    <a:pt x="9" y="128"/>
                  </a:cubicBezTo>
                  <a:lnTo>
                    <a:pt x="17" y="149"/>
                  </a:lnTo>
                  <a:cubicBezTo>
                    <a:pt x="22" y="162"/>
                    <a:pt x="30" y="171"/>
                    <a:pt x="39" y="175"/>
                  </a:cubicBezTo>
                  <a:cubicBezTo>
                    <a:pt x="43" y="179"/>
                    <a:pt x="51" y="183"/>
                    <a:pt x="55" y="188"/>
                  </a:cubicBezTo>
                  <a:cubicBezTo>
                    <a:pt x="64" y="191"/>
                    <a:pt x="73" y="194"/>
                    <a:pt x="81" y="194"/>
                  </a:cubicBezTo>
                  <a:cubicBezTo>
                    <a:pt x="84" y="194"/>
                    <a:pt x="87" y="193"/>
                    <a:pt x="89" y="192"/>
                  </a:cubicBezTo>
                  <a:lnTo>
                    <a:pt x="115" y="192"/>
                  </a:lnTo>
                  <a:lnTo>
                    <a:pt x="136" y="183"/>
                  </a:lnTo>
                  <a:cubicBezTo>
                    <a:pt x="145" y="175"/>
                    <a:pt x="153" y="166"/>
                    <a:pt x="162" y="158"/>
                  </a:cubicBezTo>
                  <a:cubicBezTo>
                    <a:pt x="166" y="149"/>
                    <a:pt x="174" y="141"/>
                    <a:pt x="174" y="128"/>
                  </a:cubicBezTo>
                  <a:cubicBezTo>
                    <a:pt x="178" y="120"/>
                    <a:pt x="178" y="111"/>
                    <a:pt x="178" y="103"/>
                  </a:cubicBezTo>
                  <a:lnTo>
                    <a:pt x="174" y="99"/>
                  </a:lnTo>
                  <a:lnTo>
                    <a:pt x="174" y="86"/>
                  </a:lnTo>
                  <a:cubicBezTo>
                    <a:pt x="174" y="73"/>
                    <a:pt x="174" y="65"/>
                    <a:pt x="170" y="52"/>
                  </a:cubicBezTo>
                  <a:cubicBezTo>
                    <a:pt x="166" y="43"/>
                    <a:pt x="157" y="31"/>
                    <a:pt x="149" y="26"/>
                  </a:cubicBezTo>
                  <a:cubicBezTo>
                    <a:pt x="132" y="9"/>
                    <a:pt x="111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9" name="Google Shape;2969;p8"/>
            <p:cNvSpPr/>
            <p:nvPr/>
          </p:nvSpPr>
          <p:spPr>
            <a:xfrm>
              <a:off x="8253428" y="-318458"/>
              <a:ext cx="18461" cy="17831"/>
            </a:xfrm>
            <a:custGeom>
              <a:avLst/>
              <a:gdLst/>
              <a:ahLst/>
              <a:cxnLst/>
              <a:rect l="l" t="t" r="r" b="b"/>
              <a:pathLst>
                <a:path w="205" h="198" extrusionOk="0">
                  <a:moveTo>
                    <a:pt x="125" y="0"/>
                  </a:moveTo>
                  <a:cubicBezTo>
                    <a:pt x="120" y="0"/>
                    <a:pt x="113" y="1"/>
                    <a:pt x="107" y="3"/>
                  </a:cubicBezTo>
                  <a:cubicBezTo>
                    <a:pt x="94" y="3"/>
                    <a:pt x="86" y="8"/>
                    <a:pt x="77" y="12"/>
                  </a:cubicBezTo>
                  <a:lnTo>
                    <a:pt x="56" y="25"/>
                  </a:lnTo>
                  <a:cubicBezTo>
                    <a:pt x="47" y="29"/>
                    <a:pt x="39" y="37"/>
                    <a:pt x="35" y="42"/>
                  </a:cubicBezTo>
                  <a:cubicBezTo>
                    <a:pt x="14" y="63"/>
                    <a:pt x="1" y="97"/>
                    <a:pt x="14" y="131"/>
                  </a:cubicBezTo>
                  <a:cubicBezTo>
                    <a:pt x="18" y="160"/>
                    <a:pt x="43" y="186"/>
                    <a:pt x="77" y="194"/>
                  </a:cubicBezTo>
                  <a:cubicBezTo>
                    <a:pt x="85" y="196"/>
                    <a:pt x="92" y="197"/>
                    <a:pt x="100" y="197"/>
                  </a:cubicBezTo>
                  <a:cubicBezTo>
                    <a:pt x="123" y="197"/>
                    <a:pt x="146" y="188"/>
                    <a:pt x="162" y="169"/>
                  </a:cubicBezTo>
                  <a:cubicBezTo>
                    <a:pt x="170" y="165"/>
                    <a:pt x="175" y="156"/>
                    <a:pt x="179" y="152"/>
                  </a:cubicBezTo>
                  <a:lnTo>
                    <a:pt x="192" y="131"/>
                  </a:lnTo>
                  <a:cubicBezTo>
                    <a:pt x="192" y="122"/>
                    <a:pt x="200" y="118"/>
                    <a:pt x="200" y="109"/>
                  </a:cubicBezTo>
                  <a:cubicBezTo>
                    <a:pt x="204" y="97"/>
                    <a:pt x="204" y="84"/>
                    <a:pt x="204" y="76"/>
                  </a:cubicBezTo>
                  <a:cubicBezTo>
                    <a:pt x="204" y="67"/>
                    <a:pt x="200" y="59"/>
                    <a:pt x="196" y="50"/>
                  </a:cubicBezTo>
                  <a:cubicBezTo>
                    <a:pt x="192" y="42"/>
                    <a:pt x="187" y="33"/>
                    <a:pt x="179" y="25"/>
                  </a:cubicBezTo>
                  <a:lnTo>
                    <a:pt x="162" y="12"/>
                  </a:lnTo>
                  <a:lnTo>
                    <a:pt x="141" y="3"/>
                  </a:lnTo>
                  <a:cubicBezTo>
                    <a:pt x="137" y="1"/>
                    <a:pt x="131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0" name="Google Shape;2970;p8"/>
            <p:cNvSpPr/>
            <p:nvPr/>
          </p:nvSpPr>
          <p:spPr>
            <a:xfrm>
              <a:off x="8220198" y="-336919"/>
              <a:ext cx="15760" cy="17291"/>
            </a:xfrm>
            <a:custGeom>
              <a:avLst/>
              <a:gdLst/>
              <a:ahLst/>
              <a:cxnLst/>
              <a:rect l="l" t="t" r="r" b="b"/>
              <a:pathLst>
                <a:path w="175" h="192" extrusionOk="0">
                  <a:moveTo>
                    <a:pt x="86" y="1"/>
                  </a:moveTo>
                  <a:lnTo>
                    <a:pt x="64" y="5"/>
                  </a:lnTo>
                  <a:lnTo>
                    <a:pt x="43" y="13"/>
                  </a:lnTo>
                  <a:cubicBezTo>
                    <a:pt x="26" y="26"/>
                    <a:pt x="9" y="43"/>
                    <a:pt x="5" y="64"/>
                  </a:cubicBezTo>
                  <a:lnTo>
                    <a:pt x="5" y="73"/>
                  </a:lnTo>
                  <a:lnTo>
                    <a:pt x="5" y="77"/>
                  </a:lnTo>
                  <a:lnTo>
                    <a:pt x="5" y="81"/>
                  </a:lnTo>
                  <a:cubicBezTo>
                    <a:pt x="1" y="94"/>
                    <a:pt x="1" y="111"/>
                    <a:pt x="5" y="128"/>
                  </a:cubicBezTo>
                  <a:cubicBezTo>
                    <a:pt x="5" y="136"/>
                    <a:pt x="9" y="141"/>
                    <a:pt x="14" y="149"/>
                  </a:cubicBezTo>
                  <a:cubicBezTo>
                    <a:pt x="31" y="174"/>
                    <a:pt x="56" y="191"/>
                    <a:pt x="90" y="191"/>
                  </a:cubicBezTo>
                  <a:cubicBezTo>
                    <a:pt x="103" y="191"/>
                    <a:pt x="120" y="187"/>
                    <a:pt x="132" y="179"/>
                  </a:cubicBezTo>
                  <a:cubicBezTo>
                    <a:pt x="145" y="170"/>
                    <a:pt x="158" y="162"/>
                    <a:pt x="162" y="149"/>
                  </a:cubicBezTo>
                  <a:cubicBezTo>
                    <a:pt x="170" y="141"/>
                    <a:pt x="170" y="136"/>
                    <a:pt x="170" y="128"/>
                  </a:cubicBezTo>
                  <a:cubicBezTo>
                    <a:pt x="175" y="115"/>
                    <a:pt x="170" y="102"/>
                    <a:pt x="166" y="94"/>
                  </a:cubicBezTo>
                  <a:lnTo>
                    <a:pt x="166" y="81"/>
                  </a:lnTo>
                  <a:lnTo>
                    <a:pt x="166" y="73"/>
                  </a:lnTo>
                  <a:lnTo>
                    <a:pt x="166" y="64"/>
                  </a:lnTo>
                  <a:cubicBezTo>
                    <a:pt x="166" y="56"/>
                    <a:pt x="162" y="51"/>
                    <a:pt x="158" y="43"/>
                  </a:cubicBezTo>
                  <a:cubicBezTo>
                    <a:pt x="154" y="35"/>
                    <a:pt x="145" y="26"/>
                    <a:pt x="137" y="18"/>
                  </a:cubicBezTo>
                  <a:cubicBezTo>
                    <a:pt x="132" y="13"/>
                    <a:pt x="124" y="9"/>
                    <a:pt x="120" y="9"/>
                  </a:cubicBezTo>
                  <a:cubicBezTo>
                    <a:pt x="107" y="5"/>
                    <a:pt x="98" y="1"/>
                    <a:pt x="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1" name="Google Shape;2971;p8"/>
            <p:cNvSpPr/>
            <p:nvPr/>
          </p:nvSpPr>
          <p:spPr>
            <a:xfrm>
              <a:off x="8222179" y="-397436"/>
              <a:ext cx="17651" cy="16660"/>
            </a:xfrm>
            <a:custGeom>
              <a:avLst/>
              <a:gdLst/>
              <a:ahLst/>
              <a:cxnLst/>
              <a:rect l="l" t="t" r="r" b="b"/>
              <a:pathLst>
                <a:path w="196" h="185" extrusionOk="0">
                  <a:moveTo>
                    <a:pt x="100" y="0"/>
                  </a:moveTo>
                  <a:cubicBezTo>
                    <a:pt x="62" y="0"/>
                    <a:pt x="23" y="24"/>
                    <a:pt x="13" y="70"/>
                  </a:cubicBezTo>
                  <a:cubicBezTo>
                    <a:pt x="0" y="92"/>
                    <a:pt x="4" y="117"/>
                    <a:pt x="17" y="134"/>
                  </a:cubicBezTo>
                  <a:cubicBezTo>
                    <a:pt x="34" y="168"/>
                    <a:pt x="67" y="185"/>
                    <a:pt x="100" y="185"/>
                  </a:cubicBezTo>
                  <a:cubicBezTo>
                    <a:pt x="133" y="185"/>
                    <a:pt x="165" y="168"/>
                    <a:pt x="182" y="134"/>
                  </a:cubicBezTo>
                  <a:cubicBezTo>
                    <a:pt x="195" y="117"/>
                    <a:pt x="195" y="92"/>
                    <a:pt x="187" y="70"/>
                  </a:cubicBezTo>
                  <a:cubicBezTo>
                    <a:pt x="176" y="24"/>
                    <a:pt x="138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2" name="Google Shape;2972;p8"/>
            <p:cNvSpPr/>
            <p:nvPr/>
          </p:nvSpPr>
          <p:spPr>
            <a:xfrm>
              <a:off x="8599146" y="-36949"/>
              <a:ext cx="843455" cy="836341"/>
            </a:xfrm>
            <a:custGeom>
              <a:avLst/>
              <a:gdLst/>
              <a:ahLst/>
              <a:cxnLst/>
              <a:rect l="l" t="t" r="r" b="b"/>
              <a:pathLst>
                <a:path w="9366" h="9287" extrusionOk="0">
                  <a:moveTo>
                    <a:pt x="6455" y="1"/>
                  </a:moveTo>
                  <a:cubicBezTo>
                    <a:pt x="6201" y="1"/>
                    <a:pt x="5945" y="78"/>
                    <a:pt x="5714" y="186"/>
                  </a:cubicBezTo>
                  <a:cubicBezTo>
                    <a:pt x="5629" y="232"/>
                    <a:pt x="5540" y="262"/>
                    <a:pt x="5446" y="279"/>
                  </a:cubicBezTo>
                  <a:cubicBezTo>
                    <a:pt x="5431" y="281"/>
                    <a:pt x="5417" y="281"/>
                    <a:pt x="5402" y="281"/>
                  </a:cubicBezTo>
                  <a:cubicBezTo>
                    <a:pt x="5265" y="281"/>
                    <a:pt x="5135" y="216"/>
                    <a:pt x="4997" y="181"/>
                  </a:cubicBezTo>
                  <a:cubicBezTo>
                    <a:pt x="4941" y="169"/>
                    <a:pt x="4885" y="163"/>
                    <a:pt x="4829" y="163"/>
                  </a:cubicBezTo>
                  <a:cubicBezTo>
                    <a:pt x="4469" y="163"/>
                    <a:pt x="4121" y="410"/>
                    <a:pt x="3945" y="733"/>
                  </a:cubicBezTo>
                  <a:cubicBezTo>
                    <a:pt x="3741" y="1106"/>
                    <a:pt x="3733" y="1556"/>
                    <a:pt x="3796" y="1976"/>
                  </a:cubicBezTo>
                  <a:cubicBezTo>
                    <a:pt x="3889" y="2619"/>
                    <a:pt x="3994" y="3330"/>
                    <a:pt x="4253" y="3925"/>
                  </a:cubicBezTo>
                  <a:lnTo>
                    <a:pt x="4253" y="3925"/>
                  </a:lnTo>
                  <a:cubicBezTo>
                    <a:pt x="4100" y="3578"/>
                    <a:pt x="3862" y="3226"/>
                    <a:pt x="3682" y="2883"/>
                  </a:cubicBezTo>
                  <a:cubicBezTo>
                    <a:pt x="3415" y="2387"/>
                    <a:pt x="3147" y="1882"/>
                    <a:pt x="2762" y="1475"/>
                  </a:cubicBezTo>
                  <a:cubicBezTo>
                    <a:pt x="2592" y="1288"/>
                    <a:pt x="2384" y="1136"/>
                    <a:pt x="2151" y="1034"/>
                  </a:cubicBezTo>
                  <a:cubicBezTo>
                    <a:pt x="2024" y="980"/>
                    <a:pt x="1889" y="952"/>
                    <a:pt x="1755" y="952"/>
                  </a:cubicBezTo>
                  <a:cubicBezTo>
                    <a:pt x="1637" y="952"/>
                    <a:pt x="1520" y="973"/>
                    <a:pt x="1409" y="1017"/>
                  </a:cubicBezTo>
                  <a:cubicBezTo>
                    <a:pt x="1150" y="1136"/>
                    <a:pt x="959" y="1369"/>
                    <a:pt x="895" y="1645"/>
                  </a:cubicBezTo>
                  <a:cubicBezTo>
                    <a:pt x="832" y="1920"/>
                    <a:pt x="861" y="2209"/>
                    <a:pt x="972" y="2468"/>
                  </a:cubicBezTo>
                  <a:cubicBezTo>
                    <a:pt x="966" y="2467"/>
                    <a:pt x="960" y="2467"/>
                    <a:pt x="955" y="2467"/>
                  </a:cubicBezTo>
                  <a:cubicBezTo>
                    <a:pt x="763" y="2467"/>
                    <a:pt x="602" y="2609"/>
                    <a:pt x="577" y="2798"/>
                  </a:cubicBezTo>
                  <a:cubicBezTo>
                    <a:pt x="255" y="2879"/>
                    <a:pt x="55" y="3244"/>
                    <a:pt x="102" y="3575"/>
                  </a:cubicBezTo>
                  <a:cubicBezTo>
                    <a:pt x="149" y="3901"/>
                    <a:pt x="395" y="4177"/>
                    <a:pt x="683" y="4334"/>
                  </a:cubicBezTo>
                  <a:cubicBezTo>
                    <a:pt x="870" y="4436"/>
                    <a:pt x="1061" y="4448"/>
                    <a:pt x="1252" y="4503"/>
                  </a:cubicBezTo>
                  <a:cubicBezTo>
                    <a:pt x="1489" y="4571"/>
                    <a:pt x="1722" y="4682"/>
                    <a:pt x="1951" y="4766"/>
                  </a:cubicBezTo>
                  <a:cubicBezTo>
                    <a:pt x="2365" y="4923"/>
                    <a:pt x="2855" y="5059"/>
                    <a:pt x="3317" y="5059"/>
                  </a:cubicBezTo>
                  <a:cubicBezTo>
                    <a:pt x="3419" y="5059"/>
                    <a:pt x="3520" y="5052"/>
                    <a:pt x="3618" y="5038"/>
                  </a:cubicBezTo>
                  <a:lnTo>
                    <a:pt x="3618" y="5038"/>
                  </a:lnTo>
                  <a:cubicBezTo>
                    <a:pt x="2995" y="5131"/>
                    <a:pt x="2431" y="5356"/>
                    <a:pt x="1837" y="5538"/>
                  </a:cubicBezTo>
                  <a:cubicBezTo>
                    <a:pt x="1290" y="5704"/>
                    <a:pt x="700" y="5848"/>
                    <a:pt x="289" y="6272"/>
                  </a:cubicBezTo>
                  <a:cubicBezTo>
                    <a:pt x="153" y="6412"/>
                    <a:pt x="39" y="6586"/>
                    <a:pt x="26" y="6781"/>
                  </a:cubicBezTo>
                  <a:cubicBezTo>
                    <a:pt x="0" y="7171"/>
                    <a:pt x="369" y="7477"/>
                    <a:pt x="743" y="7578"/>
                  </a:cubicBezTo>
                  <a:cubicBezTo>
                    <a:pt x="785" y="7591"/>
                    <a:pt x="836" y="7604"/>
                    <a:pt x="849" y="7651"/>
                  </a:cubicBezTo>
                  <a:cubicBezTo>
                    <a:pt x="853" y="7685"/>
                    <a:pt x="844" y="7723"/>
                    <a:pt x="823" y="7757"/>
                  </a:cubicBezTo>
                  <a:cubicBezTo>
                    <a:pt x="747" y="7931"/>
                    <a:pt x="798" y="8130"/>
                    <a:pt x="946" y="8253"/>
                  </a:cubicBezTo>
                  <a:cubicBezTo>
                    <a:pt x="989" y="8274"/>
                    <a:pt x="1023" y="8308"/>
                    <a:pt x="1056" y="8342"/>
                  </a:cubicBezTo>
                  <a:cubicBezTo>
                    <a:pt x="1082" y="8393"/>
                    <a:pt x="1095" y="8448"/>
                    <a:pt x="1095" y="8503"/>
                  </a:cubicBezTo>
                  <a:cubicBezTo>
                    <a:pt x="1150" y="8889"/>
                    <a:pt x="1447" y="9199"/>
                    <a:pt x="1828" y="9275"/>
                  </a:cubicBezTo>
                  <a:cubicBezTo>
                    <a:pt x="1874" y="9283"/>
                    <a:pt x="1919" y="9287"/>
                    <a:pt x="1963" y="9287"/>
                  </a:cubicBezTo>
                  <a:cubicBezTo>
                    <a:pt x="2464" y="9287"/>
                    <a:pt x="2868" y="8803"/>
                    <a:pt x="3169" y="8452"/>
                  </a:cubicBezTo>
                  <a:cubicBezTo>
                    <a:pt x="3667" y="7866"/>
                    <a:pt x="4037" y="7186"/>
                    <a:pt x="4256" y="6455"/>
                  </a:cubicBezTo>
                  <a:lnTo>
                    <a:pt x="4256" y="6455"/>
                  </a:lnTo>
                  <a:cubicBezTo>
                    <a:pt x="4126" y="7089"/>
                    <a:pt x="4105" y="7743"/>
                    <a:pt x="4199" y="8389"/>
                  </a:cubicBezTo>
                  <a:cubicBezTo>
                    <a:pt x="4233" y="8626"/>
                    <a:pt x="4284" y="8876"/>
                    <a:pt x="4458" y="9042"/>
                  </a:cubicBezTo>
                  <a:cubicBezTo>
                    <a:pt x="4581" y="9156"/>
                    <a:pt x="4749" y="9209"/>
                    <a:pt x="4919" y="9209"/>
                  </a:cubicBezTo>
                  <a:cubicBezTo>
                    <a:pt x="5001" y="9209"/>
                    <a:pt x="5084" y="9197"/>
                    <a:pt x="5162" y="9173"/>
                  </a:cubicBezTo>
                  <a:cubicBezTo>
                    <a:pt x="5404" y="9097"/>
                    <a:pt x="5608" y="8927"/>
                    <a:pt x="5777" y="8753"/>
                  </a:cubicBezTo>
                  <a:cubicBezTo>
                    <a:pt x="5943" y="8575"/>
                    <a:pt x="6095" y="8359"/>
                    <a:pt x="6108" y="8117"/>
                  </a:cubicBezTo>
                  <a:cubicBezTo>
                    <a:pt x="6490" y="8087"/>
                    <a:pt x="6863" y="7990"/>
                    <a:pt x="7207" y="7829"/>
                  </a:cubicBezTo>
                  <a:cubicBezTo>
                    <a:pt x="7287" y="7795"/>
                    <a:pt x="7359" y="7744"/>
                    <a:pt x="7419" y="7680"/>
                  </a:cubicBezTo>
                  <a:cubicBezTo>
                    <a:pt x="7503" y="7574"/>
                    <a:pt x="7520" y="7430"/>
                    <a:pt x="7516" y="7290"/>
                  </a:cubicBezTo>
                  <a:cubicBezTo>
                    <a:pt x="7478" y="6264"/>
                    <a:pt x="6821" y="5356"/>
                    <a:pt x="5854" y="5004"/>
                  </a:cubicBezTo>
                  <a:lnTo>
                    <a:pt x="5854" y="5004"/>
                  </a:lnTo>
                  <a:cubicBezTo>
                    <a:pt x="6385" y="5026"/>
                    <a:pt x="6901" y="5193"/>
                    <a:pt x="7426" y="5264"/>
                  </a:cubicBezTo>
                  <a:lnTo>
                    <a:pt x="7426" y="5264"/>
                  </a:lnTo>
                  <a:cubicBezTo>
                    <a:pt x="7601" y="5312"/>
                    <a:pt x="7780" y="5346"/>
                    <a:pt x="7962" y="5364"/>
                  </a:cubicBezTo>
                  <a:cubicBezTo>
                    <a:pt x="8028" y="5372"/>
                    <a:pt x="8098" y="5376"/>
                    <a:pt x="8167" y="5376"/>
                  </a:cubicBezTo>
                  <a:cubicBezTo>
                    <a:pt x="8491" y="5376"/>
                    <a:pt x="8824" y="5286"/>
                    <a:pt x="8988" y="5021"/>
                  </a:cubicBezTo>
                  <a:cubicBezTo>
                    <a:pt x="9018" y="4971"/>
                    <a:pt x="9040" y="4919"/>
                    <a:pt x="9056" y="4865"/>
                  </a:cubicBezTo>
                  <a:lnTo>
                    <a:pt x="9056" y="4865"/>
                  </a:lnTo>
                  <a:cubicBezTo>
                    <a:pt x="9157" y="4766"/>
                    <a:pt x="9239" y="4648"/>
                    <a:pt x="9293" y="4512"/>
                  </a:cubicBezTo>
                  <a:cubicBezTo>
                    <a:pt x="9353" y="4376"/>
                    <a:pt x="9365" y="4228"/>
                    <a:pt x="9340" y="4088"/>
                  </a:cubicBezTo>
                  <a:cubicBezTo>
                    <a:pt x="9267" y="3753"/>
                    <a:pt x="8958" y="3602"/>
                    <a:pt x="8603" y="3550"/>
                  </a:cubicBezTo>
                  <a:lnTo>
                    <a:pt x="8603" y="3550"/>
                  </a:lnTo>
                  <a:cubicBezTo>
                    <a:pt x="8584" y="3422"/>
                    <a:pt x="8489" y="3311"/>
                    <a:pt x="8356" y="3282"/>
                  </a:cubicBezTo>
                  <a:cubicBezTo>
                    <a:pt x="8449" y="3121"/>
                    <a:pt x="8543" y="2960"/>
                    <a:pt x="8585" y="2777"/>
                  </a:cubicBezTo>
                  <a:cubicBezTo>
                    <a:pt x="8627" y="2599"/>
                    <a:pt x="8606" y="2391"/>
                    <a:pt x="8492" y="2247"/>
                  </a:cubicBezTo>
                  <a:cubicBezTo>
                    <a:pt x="8375" y="2100"/>
                    <a:pt x="8188" y="2046"/>
                    <a:pt x="7994" y="2046"/>
                  </a:cubicBezTo>
                  <a:cubicBezTo>
                    <a:pt x="7892" y="2046"/>
                    <a:pt x="7787" y="2061"/>
                    <a:pt x="7690" y="2086"/>
                  </a:cubicBezTo>
                  <a:cubicBezTo>
                    <a:pt x="6859" y="2302"/>
                    <a:pt x="6032" y="3057"/>
                    <a:pt x="5463" y="3672"/>
                  </a:cubicBezTo>
                  <a:cubicBezTo>
                    <a:pt x="6061" y="2972"/>
                    <a:pt x="6536" y="2205"/>
                    <a:pt x="7096" y="1488"/>
                  </a:cubicBezTo>
                  <a:cubicBezTo>
                    <a:pt x="7270" y="1263"/>
                    <a:pt x="7419" y="996"/>
                    <a:pt x="7389" y="716"/>
                  </a:cubicBezTo>
                  <a:cubicBezTo>
                    <a:pt x="7351" y="372"/>
                    <a:pt x="7045" y="101"/>
                    <a:pt x="6710" y="29"/>
                  </a:cubicBezTo>
                  <a:cubicBezTo>
                    <a:pt x="6626" y="10"/>
                    <a:pt x="6540" y="1"/>
                    <a:pt x="6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3" name="Google Shape;2973;p8"/>
            <p:cNvSpPr/>
            <p:nvPr/>
          </p:nvSpPr>
          <p:spPr>
            <a:xfrm>
              <a:off x="8730895" y="104256"/>
              <a:ext cx="563474" cy="543572"/>
            </a:xfrm>
            <a:custGeom>
              <a:avLst/>
              <a:gdLst/>
              <a:ahLst/>
              <a:cxnLst/>
              <a:rect l="l" t="t" r="r" b="b"/>
              <a:pathLst>
                <a:path w="6257" h="6036" extrusionOk="0">
                  <a:moveTo>
                    <a:pt x="3267" y="0"/>
                  </a:moveTo>
                  <a:lnTo>
                    <a:pt x="3267" y="0"/>
                  </a:lnTo>
                  <a:cubicBezTo>
                    <a:pt x="3122" y="696"/>
                    <a:pt x="3487" y="1447"/>
                    <a:pt x="3245" y="2113"/>
                  </a:cubicBezTo>
                  <a:cubicBezTo>
                    <a:pt x="2995" y="1905"/>
                    <a:pt x="3190" y="1426"/>
                    <a:pt x="2944" y="1213"/>
                  </a:cubicBezTo>
                  <a:lnTo>
                    <a:pt x="2944" y="1213"/>
                  </a:lnTo>
                  <a:cubicBezTo>
                    <a:pt x="2825" y="1379"/>
                    <a:pt x="2915" y="1604"/>
                    <a:pt x="2978" y="1799"/>
                  </a:cubicBezTo>
                  <a:cubicBezTo>
                    <a:pt x="3067" y="2058"/>
                    <a:pt x="3105" y="2329"/>
                    <a:pt x="3101" y="2600"/>
                  </a:cubicBezTo>
                  <a:cubicBezTo>
                    <a:pt x="3097" y="2685"/>
                    <a:pt x="3080" y="2787"/>
                    <a:pt x="3004" y="2825"/>
                  </a:cubicBezTo>
                  <a:cubicBezTo>
                    <a:pt x="2984" y="2835"/>
                    <a:pt x="2965" y="2839"/>
                    <a:pt x="2946" y="2839"/>
                  </a:cubicBezTo>
                  <a:cubicBezTo>
                    <a:pt x="2855" y="2839"/>
                    <a:pt x="2768" y="2743"/>
                    <a:pt x="2715" y="2656"/>
                  </a:cubicBezTo>
                  <a:cubicBezTo>
                    <a:pt x="2507" y="2316"/>
                    <a:pt x="2274" y="1744"/>
                    <a:pt x="1820" y="1684"/>
                  </a:cubicBezTo>
                  <a:lnTo>
                    <a:pt x="1820" y="1684"/>
                  </a:lnTo>
                  <a:cubicBezTo>
                    <a:pt x="1833" y="1960"/>
                    <a:pt x="2104" y="2138"/>
                    <a:pt x="2270" y="2354"/>
                  </a:cubicBezTo>
                  <a:cubicBezTo>
                    <a:pt x="2304" y="2397"/>
                    <a:pt x="2333" y="2460"/>
                    <a:pt x="2295" y="2499"/>
                  </a:cubicBezTo>
                  <a:cubicBezTo>
                    <a:pt x="2280" y="2512"/>
                    <a:pt x="2262" y="2518"/>
                    <a:pt x="2244" y="2518"/>
                  </a:cubicBezTo>
                  <a:cubicBezTo>
                    <a:pt x="2212" y="2518"/>
                    <a:pt x="2177" y="2501"/>
                    <a:pt x="2147" y="2482"/>
                  </a:cubicBezTo>
                  <a:cubicBezTo>
                    <a:pt x="1871" y="2295"/>
                    <a:pt x="1617" y="2083"/>
                    <a:pt x="1388" y="1837"/>
                  </a:cubicBezTo>
                  <a:cubicBezTo>
                    <a:pt x="1268" y="1710"/>
                    <a:pt x="1126" y="1564"/>
                    <a:pt x="955" y="1564"/>
                  </a:cubicBezTo>
                  <a:cubicBezTo>
                    <a:pt x="944" y="1564"/>
                    <a:pt x="933" y="1564"/>
                    <a:pt x="921" y="1565"/>
                  </a:cubicBezTo>
                  <a:cubicBezTo>
                    <a:pt x="1006" y="1790"/>
                    <a:pt x="1159" y="1981"/>
                    <a:pt x="1358" y="2117"/>
                  </a:cubicBezTo>
                  <a:cubicBezTo>
                    <a:pt x="1519" y="2223"/>
                    <a:pt x="1718" y="2308"/>
                    <a:pt x="1791" y="2490"/>
                  </a:cubicBezTo>
                  <a:cubicBezTo>
                    <a:pt x="1812" y="2537"/>
                    <a:pt x="1812" y="2605"/>
                    <a:pt x="1765" y="2626"/>
                  </a:cubicBezTo>
                  <a:cubicBezTo>
                    <a:pt x="1753" y="2631"/>
                    <a:pt x="1740" y="2634"/>
                    <a:pt x="1728" y="2634"/>
                  </a:cubicBezTo>
                  <a:cubicBezTo>
                    <a:pt x="1711" y="2634"/>
                    <a:pt x="1693" y="2629"/>
                    <a:pt x="1676" y="2622"/>
                  </a:cubicBezTo>
                  <a:cubicBezTo>
                    <a:pt x="1449" y="2535"/>
                    <a:pt x="1235" y="2333"/>
                    <a:pt x="1012" y="2333"/>
                  </a:cubicBezTo>
                  <a:cubicBezTo>
                    <a:pt x="972" y="2333"/>
                    <a:pt x="932" y="2340"/>
                    <a:pt x="891" y="2354"/>
                  </a:cubicBezTo>
                  <a:cubicBezTo>
                    <a:pt x="1091" y="2554"/>
                    <a:pt x="1315" y="2723"/>
                    <a:pt x="1561" y="2855"/>
                  </a:cubicBezTo>
                  <a:cubicBezTo>
                    <a:pt x="1532" y="2858"/>
                    <a:pt x="1502" y="2860"/>
                    <a:pt x="1473" y="2860"/>
                  </a:cubicBezTo>
                  <a:cubicBezTo>
                    <a:pt x="1014" y="2860"/>
                    <a:pt x="592" y="2463"/>
                    <a:pt x="145" y="2463"/>
                  </a:cubicBezTo>
                  <a:cubicBezTo>
                    <a:pt x="97" y="2463"/>
                    <a:pt x="49" y="2467"/>
                    <a:pt x="1" y="2477"/>
                  </a:cubicBezTo>
                  <a:cubicBezTo>
                    <a:pt x="696" y="2995"/>
                    <a:pt x="1697" y="2876"/>
                    <a:pt x="2431" y="3334"/>
                  </a:cubicBezTo>
                  <a:cubicBezTo>
                    <a:pt x="2495" y="3377"/>
                    <a:pt x="2567" y="3449"/>
                    <a:pt x="2529" y="3517"/>
                  </a:cubicBezTo>
                  <a:cubicBezTo>
                    <a:pt x="2507" y="3550"/>
                    <a:pt x="2473" y="3572"/>
                    <a:pt x="2431" y="3580"/>
                  </a:cubicBezTo>
                  <a:cubicBezTo>
                    <a:pt x="1909" y="3767"/>
                    <a:pt x="1430" y="4004"/>
                    <a:pt x="917" y="4199"/>
                  </a:cubicBezTo>
                  <a:lnTo>
                    <a:pt x="700" y="4284"/>
                  </a:lnTo>
                  <a:cubicBezTo>
                    <a:pt x="742" y="4295"/>
                    <a:pt x="783" y="4300"/>
                    <a:pt x="825" y="4300"/>
                  </a:cubicBezTo>
                  <a:cubicBezTo>
                    <a:pt x="929" y="4300"/>
                    <a:pt x="1034" y="4271"/>
                    <a:pt x="1137" y="4238"/>
                  </a:cubicBezTo>
                  <a:cubicBezTo>
                    <a:pt x="1468" y="4132"/>
                    <a:pt x="1791" y="4000"/>
                    <a:pt x="2104" y="3852"/>
                  </a:cubicBezTo>
                  <a:cubicBezTo>
                    <a:pt x="2139" y="3836"/>
                    <a:pt x="2179" y="3819"/>
                    <a:pt x="2216" y="3819"/>
                  </a:cubicBezTo>
                  <a:cubicBezTo>
                    <a:pt x="2237" y="3819"/>
                    <a:pt x="2257" y="3825"/>
                    <a:pt x="2274" y="3839"/>
                  </a:cubicBezTo>
                  <a:cubicBezTo>
                    <a:pt x="2185" y="4182"/>
                    <a:pt x="1676" y="4356"/>
                    <a:pt x="1400" y="4509"/>
                  </a:cubicBezTo>
                  <a:cubicBezTo>
                    <a:pt x="1044" y="4708"/>
                    <a:pt x="688" y="4895"/>
                    <a:pt x="327" y="5082"/>
                  </a:cubicBezTo>
                  <a:cubicBezTo>
                    <a:pt x="255" y="5120"/>
                    <a:pt x="170" y="5166"/>
                    <a:pt x="149" y="5251"/>
                  </a:cubicBezTo>
                  <a:cubicBezTo>
                    <a:pt x="149" y="5253"/>
                    <a:pt x="153" y="5254"/>
                    <a:pt x="160" y="5254"/>
                  </a:cubicBezTo>
                  <a:cubicBezTo>
                    <a:pt x="231" y="5254"/>
                    <a:pt x="611" y="5173"/>
                    <a:pt x="645" y="5158"/>
                  </a:cubicBezTo>
                  <a:cubicBezTo>
                    <a:pt x="790" y="5103"/>
                    <a:pt x="925" y="5026"/>
                    <a:pt x="1048" y="4933"/>
                  </a:cubicBezTo>
                  <a:cubicBezTo>
                    <a:pt x="1225" y="4803"/>
                    <a:pt x="1574" y="4467"/>
                    <a:pt x="1799" y="4467"/>
                  </a:cubicBezTo>
                  <a:cubicBezTo>
                    <a:pt x="1800" y="4467"/>
                    <a:pt x="1802" y="4467"/>
                    <a:pt x="1803" y="4467"/>
                  </a:cubicBezTo>
                  <a:cubicBezTo>
                    <a:pt x="1727" y="4747"/>
                    <a:pt x="1405" y="4891"/>
                    <a:pt x="1222" y="5094"/>
                  </a:cubicBezTo>
                  <a:cubicBezTo>
                    <a:pt x="1184" y="5137"/>
                    <a:pt x="1150" y="5213"/>
                    <a:pt x="1197" y="5243"/>
                  </a:cubicBezTo>
                  <a:cubicBezTo>
                    <a:pt x="1383" y="5137"/>
                    <a:pt x="1553" y="5001"/>
                    <a:pt x="1701" y="4844"/>
                  </a:cubicBezTo>
                  <a:cubicBezTo>
                    <a:pt x="1726" y="4819"/>
                    <a:pt x="1956" y="4521"/>
                    <a:pt x="2043" y="4521"/>
                  </a:cubicBezTo>
                  <a:cubicBezTo>
                    <a:pt x="2060" y="4521"/>
                    <a:pt x="2071" y="4533"/>
                    <a:pt x="2075" y="4560"/>
                  </a:cubicBezTo>
                  <a:cubicBezTo>
                    <a:pt x="2075" y="4581"/>
                    <a:pt x="2066" y="4602"/>
                    <a:pt x="2053" y="4619"/>
                  </a:cubicBezTo>
                  <a:cubicBezTo>
                    <a:pt x="1952" y="4780"/>
                    <a:pt x="1354" y="5379"/>
                    <a:pt x="1426" y="5561"/>
                  </a:cubicBezTo>
                  <a:cubicBezTo>
                    <a:pt x="1430" y="5574"/>
                    <a:pt x="1441" y="5580"/>
                    <a:pt x="1453" y="5580"/>
                  </a:cubicBezTo>
                  <a:cubicBezTo>
                    <a:pt x="1477" y="5580"/>
                    <a:pt x="1508" y="5562"/>
                    <a:pt x="1528" y="5540"/>
                  </a:cubicBezTo>
                  <a:cubicBezTo>
                    <a:pt x="1658" y="5384"/>
                    <a:pt x="1960" y="4852"/>
                    <a:pt x="2176" y="4852"/>
                  </a:cubicBezTo>
                  <a:cubicBezTo>
                    <a:pt x="2177" y="4852"/>
                    <a:pt x="2178" y="4853"/>
                    <a:pt x="2180" y="4853"/>
                  </a:cubicBezTo>
                  <a:lnTo>
                    <a:pt x="2180" y="4853"/>
                  </a:lnTo>
                  <a:cubicBezTo>
                    <a:pt x="2160" y="4855"/>
                    <a:pt x="2060" y="5064"/>
                    <a:pt x="1947" y="5302"/>
                  </a:cubicBezTo>
                  <a:cubicBezTo>
                    <a:pt x="1799" y="5612"/>
                    <a:pt x="1634" y="5972"/>
                    <a:pt x="1612" y="6019"/>
                  </a:cubicBezTo>
                  <a:cubicBezTo>
                    <a:pt x="1626" y="6030"/>
                    <a:pt x="1641" y="6035"/>
                    <a:pt x="1656" y="6035"/>
                  </a:cubicBezTo>
                  <a:cubicBezTo>
                    <a:pt x="1709" y="6035"/>
                    <a:pt x="1765" y="5974"/>
                    <a:pt x="1795" y="5921"/>
                  </a:cubicBezTo>
                  <a:cubicBezTo>
                    <a:pt x="1911" y="5723"/>
                    <a:pt x="2666" y="4209"/>
                    <a:pt x="2843" y="4209"/>
                  </a:cubicBezTo>
                  <a:cubicBezTo>
                    <a:pt x="2848" y="4209"/>
                    <a:pt x="2852" y="4210"/>
                    <a:pt x="2855" y="4212"/>
                  </a:cubicBezTo>
                  <a:cubicBezTo>
                    <a:pt x="2872" y="4221"/>
                    <a:pt x="2885" y="4238"/>
                    <a:pt x="2893" y="4255"/>
                  </a:cubicBezTo>
                  <a:cubicBezTo>
                    <a:pt x="3042" y="4585"/>
                    <a:pt x="2931" y="5103"/>
                    <a:pt x="2970" y="5463"/>
                  </a:cubicBezTo>
                  <a:cubicBezTo>
                    <a:pt x="2977" y="5525"/>
                    <a:pt x="3013" y="5606"/>
                    <a:pt x="3069" y="5606"/>
                  </a:cubicBezTo>
                  <a:cubicBezTo>
                    <a:pt x="3075" y="5606"/>
                    <a:pt x="3082" y="5605"/>
                    <a:pt x="3088" y="5603"/>
                  </a:cubicBezTo>
                  <a:cubicBezTo>
                    <a:pt x="3127" y="5586"/>
                    <a:pt x="3139" y="5540"/>
                    <a:pt x="3148" y="5497"/>
                  </a:cubicBezTo>
                  <a:cubicBezTo>
                    <a:pt x="3207" y="5120"/>
                    <a:pt x="3101" y="4734"/>
                    <a:pt x="3224" y="4361"/>
                  </a:cubicBezTo>
                  <a:cubicBezTo>
                    <a:pt x="3513" y="4844"/>
                    <a:pt x="3411" y="5480"/>
                    <a:pt x="3686" y="5972"/>
                  </a:cubicBezTo>
                  <a:cubicBezTo>
                    <a:pt x="3763" y="5875"/>
                    <a:pt x="3733" y="5735"/>
                    <a:pt x="3703" y="5616"/>
                  </a:cubicBezTo>
                  <a:cubicBezTo>
                    <a:pt x="3589" y="5149"/>
                    <a:pt x="3530" y="4670"/>
                    <a:pt x="3534" y="4187"/>
                  </a:cubicBezTo>
                  <a:lnTo>
                    <a:pt x="3534" y="4187"/>
                  </a:lnTo>
                  <a:cubicBezTo>
                    <a:pt x="3746" y="4272"/>
                    <a:pt x="3843" y="4518"/>
                    <a:pt x="3903" y="4738"/>
                  </a:cubicBezTo>
                  <a:cubicBezTo>
                    <a:pt x="3966" y="4963"/>
                    <a:pt x="4022" y="5205"/>
                    <a:pt x="4200" y="5353"/>
                  </a:cubicBezTo>
                  <a:lnTo>
                    <a:pt x="3954" y="4331"/>
                  </a:lnTo>
                  <a:cubicBezTo>
                    <a:pt x="3932" y="4238"/>
                    <a:pt x="3924" y="4110"/>
                    <a:pt x="4013" y="4068"/>
                  </a:cubicBezTo>
                  <a:cubicBezTo>
                    <a:pt x="4178" y="4365"/>
                    <a:pt x="4369" y="4649"/>
                    <a:pt x="4581" y="4916"/>
                  </a:cubicBezTo>
                  <a:lnTo>
                    <a:pt x="4314" y="4314"/>
                  </a:lnTo>
                  <a:cubicBezTo>
                    <a:pt x="4276" y="4229"/>
                    <a:pt x="4246" y="4110"/>
                    <a:pt x="4323" y="4059"/>
                  </a:cubicBezTo>
                  <a:cubicBezTo>
                    <a:pt x="4518" y="4216"/>
                    <a:pt x="4683" y="4407"/>
                    <a:pt x="4819" y="4619"/>
                  </a:cubicBezTo>
                  <a:cubicBezTo>
                    <a:pt x="4844" y="4670"/>
                    <a:pt x="4883" y="4713"/>
                    <a:pt x="4929" y="4747"/>
                  </a:cubicBezTo>
                  <a:cubicBezTo>
                    <a:pt x="4947" y="4757"/>
                    <a:pt x="4967" y="4762"/>
                    <a:pt x="4987" y="4762"/>
                  </a:cubicBezTo>
                  <a:cubicBezTo>
                    <a:pt x="5022" y="4762"/>
                    <a:pt x="5056" y="4745"/>
                    <a:pt x="5078" y="4713"/>
                  </a:cubicBezTo>
                  <a:cubicBezTo>
                    <a:pt x="4874" y="4369"/>
                    <a:pt x="4624" y="4055"/>
                    <a:pt x="4335" y="3780"/>
                  </a:cubicBezTo>
                  <a:cubicBezTo>
                    <a:pt x="4366" y="3741"/>
                    <a:pt x="4409" y="3725"/>
                    <a:pt x="4456" y="3725"/>
                  </a:cubicBezTo>
                  <a:cubicBezTo>
                    <a:pt x="4535" y="3725"/>
                    <a:pt x="4623" y="3770"/>
                    <a:pt x="4679" y="3830"/>
                  </a:cubicBezTo>
                  <a:cubicBezTo>
                    <a:pt x="4772" y="3924"/>
                    <a:pt x="4840" y="4051"/>
                    <a:pt x="4967" y="4093"/>
                  </a:cubicBezTo>
                  <a:cubicBezTo>
                    <a:pt x="5044" y="3941"/>
                    <a:pt x="4878" y="3788"/>
                    <a:pt x="4738" y="3699"/>
                  </a:cubicBezTo>
                  <a:lnTo>
                    <a:pt x="4221" y="3381"/>
                  </a:lnTo>
                  <a:cubicBezTo>
                    <a:pt x="4295" y="3339"/>
                    <a:pt x="4376" y="3324"/>
                    <a:pt x="4460" y="3324"/>
                  </a:cubicBezTo>
                  <a:cubicBezTo>
                    <a:pt x="4582" y="3324"/>
                    <a:pt x="4709" y="3357"/>
                    <a:pt x="4827" y="3389"/>
                  </a:cubicBezTo>
                  <a:cubicBezTo>
                    <a:pt x="4921" y="3413"/>
                    <a:pt x="5024" y="3434"/>
                    <a:pt x="5122" y="3434"/>
                  </a:cubicBezTo>
                  <a:cubicBezTo>
                    <a:pt x="5233" y="3434"/>
                    <a:pt x="5338" y="3408"/>
                    <a:pt x="5421" y="3334"/>
                  </a:cubicBezTo>
                  <a:cubicBezTo>
                    <a:pt x="5336" y="3279"/>
                    <a:pt x="5234" y="3266"/>
                    <a:pt x="5127" y="3266"/>
                  </a:cubicBezTo>
                  <a:cubicBezTo>
                    <a:pt x="5029" y="3266"/>
                    <a:pt x="4927" y="3277"/>
                    <a:pt x="4832" y="3277"/>
                  </a:cubicBezTo>
                  <a:cubicBezTo>
                    <a:pt x="4704" y="3277"/>
                    <a:pt x="4588" y="3257"/>
                    <a:pt x="4505" y="3165"/>
                  </a:cubicBezTo>
                  <a:cubicBezTo>
                    <a:pt x="4658" y="3088"/>
                    <a:pt x="4827" y="3079"/>
                    <a:pt x="4997" y="3079"/>
                  </a:cubicBezTo>
                  <a:cubicBezTo>
                    <a:pt x="5054" y="3079"/>
                    <a:pt x="5111" y="3080"/>
                    <a:pt x="5167" y="3080"/>
                  </a:cubicBezTo>
                  <a:cubicBezTo>
                    <a:pt x="5459" y="3080"/>
                    <a:pt x="5748" y="3037"/>
                    <a:pt x="6032" y="2961"/>
                  </a:cubicBezTo>
                  <a:cubicBezTo>
                    <a:pt x="6130" y="2935"/>
                    <a:pt x="6244" y="2885"/>
                    <a:pt x="6257" y="2783"/>
                  </a:cubicBezTo>
                  <a:lnTo>
                    <a:pt x="6257" y="2783"/>
                  </a:lnTo>
                  <a:lnTo>
                    <a:pt x="4675" y="2948"/>
                  </a:lnTo>
                  <a:cubicBezTo>
                    <a:pt x="4661" y="2950"/>
                    <a:pt x="4647" y="2951"/>
                    <a:pt x="4633" y="2951"/>
                  </a:cubicBezTo>
                  <a:cubicBezTo>
                    <a:pt x="4528" y="2951"/>
                    <a:pt x="4405" y="2909"/>
                    <a:pt x="4420" y="2812"/>
                  </a:cubicBezTo>
                  <a:cubicBezTo>
                    <a:pt x="4768" y="2762"/>
                    <a:pt x="5103" y="2651"/>
                    <a:pt x="5417" y="2494"/>
                  </a:cubicBezTo>
                  <a:cubicBezTo>
                    <a:pt x="5380" y="2441"/>
                    <a:pt x="5321" y="2421"/>
                    <a:pt x="5256" y="2421"/>
                  </a:cubicBezTo>
                  <a:cubicBezTo>
                    <a:pt x="5192" y="2421"/>
                    <a:pt x="5123" y="2440"/>
                    <a:pt x="5065" y="2465"/>
                  </a:cubicBezTo>
                  <a:cubicBezTo>
                    <a:pt x="4981" y="2502"/>
                    <a:pt x="4885" y="2549"/>
                    <a:pt x="4794" y="2549"/>
                  </a:cubicBezTo>
                  <a:cubicBezTo>
                    <a:pt x="4762" y="2549"/>
                    <a:pt x="4730" y="2543"/>
                    <a:pt x="4700" y="2528"/>
                  </a:cubicBezTo>
                  <a:cubicBezTo>
                    <a:pt x="5018" y="2159"/>
                    <a:pt x="5680" y="2176"/>
                    <a:pt x="5922" y="1752"/>
                  </a:cubicBezTo>
                  <a:lnTo>
                    <a:pt x="5922" y="1752"/>
                  </a:lnTo>
                  <a:cubicBezTo>
                    <a:pt x="5294" y="1896"/>
                    <a:pt x="4785" y="2431"/>
                    <a:pt x="4145" y="2456"/>
                  </a:cubicBezTo>
                  <a:lnTo>
                    <a:pt x="4933" y="1875"/>
                  </a:lnTo>
                  <a:cubicBezTo>
                    <a:pt x="5014" y="1816"/>
                    <a:pt x="5095" y="1693"/>
                    <a:pt x="5010" y="1638"/>
                  </a:cubicBezTo>
                  <a:lnTo>
                    <a:pt x="5010" y="1638"/>
                  </a:lnTo>
                  <a:cubicBezTo>
                    <a:pt x="4889" y="1733"/>
                    <a:pt x="4134" y="2366"/>
                    <a:pt x="3885" y="2366"/>
                  </a:cubicBezTo>
                  <a:cubicBezTo>
                    <a:pt x="3846" y="2366"/>
                    <a:pt x="3820" y="2351"/>
                    <a:pt x="3809" y="2316"/>
                  </a:cubicBezTo>
                  <a:cubicBezTo>
                    <a:pt x="3801" y="2257"/>
                    <a:pt x="3809" y="2193"/>
                    <a:pt x="3835" y="2138"/>
                  </a:cubicBezTo>
                  <a:cubicBezTo>
                    <a:pt x="3971" y="1773"/>
                    <a:pt x="4123" y="1417"/>
                    <a:pt x="4293" y="1069"/>
                  </a:cubicBezTo>
                  <a:cubicBezTo>
                    <a:pt x="4399" y="853"/>
                    <a:pt x="4509" y="628"/>
                    <a:pt x="4509" y="391"/>
                  </a:cubicBezTo>
                  <a:cubicBezTo>
                    <a:pt x="4497" y="385"/>
                    <a:pt x="4485" y="382"/>
                    <a:pt x="4473" y="382"/>
                  </a:cubicBezTo>
                  <a:cubicBezTo>
                    <a:pt x="4409" y="382"/>
                    <a:pt x="4356" y="462"/>
                    <a:pt x="4331" y="531"/>
                  </a:cubicBezTo>
                  <a:lnTo>
                    <a:pt x="3869" y="1756"/>
                  </a:lnTo>
                  <a:cubicBezTo>
                    <a:pt x="3835" y="1854"/>
                    <a:pt x="3776" y="1968"/>
                    <a:pt x="3669" y="1968"/>
                  </a:cubicBezTo>
                  <a:cubicBezTo>
                    <a:pt x="3737" y="1655"/>
                    <a:pt x="3805" y="1336"/>
                    <a:pt x="3873" y="1023"/>
                  </a:cubicBezTo>
                  <a:cubicBezTo>
                    <a:pt x="3894" y="934"/>
                    <a:pt x="3890" y="802"/>
                    <a:pt x="3797" y="789"/>
                  </a:cubicBezTo>
                  <a:cubicBezTo>
                    <a:pt x="3695" y="1124"/>
                    <a:pt x="3593" y="1464"/>
                    <a:pt x="3491" y="1799"/>
                  </a:cubicBezTo>
                  <a:lnTo>
                    <a:pt x="3462" y="454"/>
                  </a:lnTo>
                  <a:cubicBezTo>
                    <a:pt x="3457" y="280"/>
                    <a:pt x="3428" y="68"/>
                    <a:pt x="3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4" name="Google Shape;2974;p8"/>
            <p:cNvSpPr/>
            <p:nvPr/>
          </p:nvSpPr>
          <p:spPr>
            <a:xfrm>
              <a:off x="9022760" y="312011"/>
              <a:ext cx="32870" cy="75376"/>
            </a:xfrm>
            <a:custGeom>
              <a:avLst/>
              <a:gdLst/>
              <a:ahLst/>
              <a:cxnLst/>
              <a:rect l="l" t="t" r="r" b="b"/>
              <a:pathLst>
                <a:path w="365" h="837" extrusionOk="0">
                  <a:moveTo>
                    <a:pt x="182" y="1"/>
                  </a:moveTo>
                  <a:cubicBezTo>
                    <a:pt x="161" y="1"/>
                    <a:pt x="136" y="5"/>
                    <a:pt x="115" y="18"/>
                  </a:cubicBezTo>
                  <a:cubicBezTo>
                    <a:pt x="93" y="22"/>
                    <a:pt x="72" y="35"/>
                    <a:pt x="55" y="52"/>
                  </a:cubicBezTo>
                  <a:cubicBezTo>
                    <a:pt x="38" y="69"/>
                    <a:pt x="26" y="90"/>
                    <a:pt x="17" y="111"/>
                  </a:cubicBezTo>
                  <a:cubicBezTo>
                    <a:pt x="9" y="132"/>
                    <a:pt x="0" y="158"/>
                    <a:pt x="4" y="183"/>
                  </a:cubicBezTo>
                  <a:lnTo>
                    <a:pt x="9" y="230"/>
                  </a:lnTo>
                  <a:cubicBezTo>
                    <a:pt x="17" y="259"/>
                    <a:pt x="34" y="289"/>
                    <a:pt x="55" y="310"/>
                  </a:cubicBezTo>
                  <a:lnTo>
                    <a:pt x="93" y="336"/>
                  </a:lnTo>
                  <a:cubicBezTo>
                    <a:pt x="119" y="353"/>
                    <a:pt x="153" y="361"/>
                    <a:pt x="182" y="361"/>
                  </a:cubicBezTo>
                  <a:cubicBezTo>
                    <a:pt x="187" y="362"/>
                    <a:pt x="192" y="362"/>
                    <a:pt x="196" y="362"/>
                  </a:cubicBezTo>
                  <a:cubicBezTo>
                    <a:pt x="217" y="362"/>
                    <a:pt x="237" y="355"/>
                    <a:pt x="255" y="349"/>
                  </a:cubicBezTo>
                  <a:lnTo>
                    <a:pt x="259" y="344"/>
                  </a:lnTo>
                  <a:lnTo>
                    <a:pt x="259" y="344"/>
                  </a:lnTo>
                  <a:cubicBezTo>
                    <a:pt x="267" y="412"/>
                    <a:pt x="259" y="480"/>
                    <a:pt x="242" y="544"/>
                  </a:cubicBezTo>
                  <a:cubicBezTo>
                    <a:pt x="225" y="590"/>
                    <a:pt x="204" y="637"/>
                    <a:pt x="178" y="675"/>
                  </a:cubicBezTo>
                  <a:cubicBezTo>
                    <a:pt x="144" y="718"/>
                    <a:pt x="110" y="751"/>
                    <a:pt x="72" y="785"/>
                  </a:cubicBezTo>
                  <a:cubicBezTo>
                    <a:pt x="51" y="806"/>
                    <a:pt x="71" y="836"/>
                    <a:pt x="93" y="836"/>
                  </a:cubicBezTo>
                  <a:cubicBezTo>
                    <a:pt x="97" y="836"/>
                    <a:pt x="102" y="835"/>
                    <a:pt x="106" y="832"/>
                  </a:cubicBezTo>
                  <a:cubicBezTo>
                    <a:pt x="208" y="773"/>
                    <a:pt x="276" y="675"/>
                    <a:pt x="305" y="561"/>
                  </a:cubicBezTo>
                  <a:cubicBezTo>
                    <a:pt x="318" y="505"/>
                    <a:pt x="327" y="450"/>
                    <a:pt x="322" y="395"/>
                  </a:cubicBezTo>
                  <a:cubicBezTo>
                    <a:pt x="322" y="366"/>
                    <a:pt x="318" y="336"/>
                    <a:pt x="310" y="310"/>
                  </a:cubicBezTo>
                  <a:cubicBezTo>
                    <a:pt x="327" y="293"/>
                    <a:pt x="344" y="272"/>
                    <a:pt x="348" y="251"/>
                  </a:cubicBezTo>
                  <a:cubicBezTo>
                    <a:pt x="361" y="230"/>
                    <a:pt x="365" y="204"/>
                    <a:pt x="365" y="183"/>
                  </a:cubicBezTo>
                  <a:lnTo>
                    <a:pt x="361" y="132"/>
                  </a:lnTo>
                  <a:cubicBezTo>
                    <a:pt x="352" y="103"/>
                    <a:pt x="335" y="77"/>
                    <a:pt x="314" y="52"/>
                  </a:cubicBezTo>
                  <a:lnTo>
                    <a:pt x="276" y="26"/>
                  </a:lnTo>
                  <a:cubicBezTo>
                    <a:pt x="246" y="9"/>
                    <a:pt x="216" y="1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5" name="Google Shape;2975;p8"/>
            <p:cNvSpPr/>
            <p:nvPr/>
          </p:nvSpPr>
          <p:spPr>
            <a:xfrm>
              <a:off x="9060133" y="365954"/>
              <a:ext cx="49350" cy="55204"/>
            </a:xfrm>
            <a:custGeom>
              <a:avLst/>
              <a:gdLst/>
              <a:ahLst/>
              <a:cxnLst/>
              <a:rect l="l" t="t" r="r" b="b"/>
              <a:pathLst>
                <a:path w="548" h="613" extrusionOk="0">
                  <a:moveTo>
                    <a:pt x="366" y="1"/>
                  </a:moveTo>
                  <a:cubicBezTo>
                    <a:pt x="342" y="1"/>
                    <a:pt x="319" y="6"/>
                    <a:pt x="298" y="17"/>
                  </a:cubicBezTo>
                  <a:cubicBezTo>
                    <a:pt x="234" y="42"/>
                    <a:pt x="192" y="106"/>
                    <a:pt x="187" y="178"/>
                  </a:cubicBezTo>
                  <a:lnTo>
                    <a:pt x="196" y="225"/>
                  </a:lnTo>
                  <a:cubicBezTo>
                    <a:pt x="204" y="254"/>
                    <a:pt x="221" y="284"/>
                    <a:pt x="243" y="305"/>
                  </a:cubicBezTo>
                  <a:lnTo>
                    <a:pt x="276" y="331"/>
                  </a:lnTo>
                  <a:cubicBezTo>
                    <a:pt x="259" y="360"/>
                    <a:pt x="243" y="386"/>
                    <a:pt x="221" y="411"/>
                  </a:cubicBezTo>
                  <a:cubicBezTo>
                    <a:pt x="196" y="441"/>
                    <a:pt x="162" y="471"/>
                    <a:pt x="128" y="488"/>
                  </a:cubicBezTo>
                  <a:cubicBezTo>
                    <a:pt x="111" y="500"/>
                    <a:pt x="94" y="509"/>
                    <a:pt x="73" y="517"/>
                  </a:cubicBezTo>
                  <a:cubicBezTo>
                    <a:pt x="47" y="521"/>
                    <a:pt x="26" y="534"/>
                    <a:pt x="9" y="555"/>
                  </a:cubicBezTo>
                  <a:cubicBezTo>
                    <a:pt x="1" y="572"/>
                    <a:pt x="5" y="594"/>
                    <a:pt x="22" y="602"/>
                  </a:cubicBezTo>
                  <a:cubicBezTo>
                    <a:pt x="31" y="609"/>
                    <a:pt x="41" y="612"/>
                    <a:pt x="53" y="612"/>
                  </a:cubicBezTo>
                  <a:cubicBezTo>
                    <a:pt x="75" y="612"/>
                    <a:pt x="100" y="602"/>
                    <a:pt x="120" y="594"/>
                  </a:cubicBezTo>
                  <a:cubicBezTo>
                    <a:pt x="145" y="581"/>
                    <a:pt x="175" y="568"/>
                    <a:pt x="196" y="551"/>
                  </a:cubicBezTo>
                  <a:cubicBezTo>
                    <a:pt x="247" y="517"/>
                    <a:pt x="289" y="475"/>
                    <a:pt x="323" y="428"/>
                  </a:cubicBezTo>
                  <a:cubicBezTo>
                    <a:pt x="336" y="403"/>
                    <a:pt x="349" y="382"/>
                    <a:pt x="357" y="356"/>
                  </a:cubicBezTo>
                  <a:lnTo>
                    <a:pt x="370" y="356"/>
                  </a:lnTo>
                  <a:lnTo>
                    <a:pt x="416" y="348"/>
                  </a:lnTo>
                  <a:cubicBezTo>
                    <a:pt x="438" y="343"/>
                    <a:pt x="459" y="335"/>
                    <a:pt x="476" y="318"/>
                  </a:cubicBezTo>
                  <a:cubicBezTo>
                    <a:pt x="497" y="305"/>
                    <a:pt x="514" y="288"/>
                    <a:pt x="522" y="267"/>
                  </a:cubicBezTo>
                  <a:cubicBezTo>
                    <a:pt x="531" y="254"/>
                    <a:pt x="539" y="242"/>
                    <a:pt x="539" y="225"/>
                  </a:cubicBezTo>
                  <a:cubicBezTo>
                    <a:pt x="548" y="203"/>
                    <a:pt x="548" y="178"/>
                    <a:pt x="539" y="157"/>
                  </a:cubicBezTo>
                  <a:cubicBezTo>
                    <a:pt x="539" y="148"/>
                    <a:pt x="539" y="140"/>
                    <a:pt x="535" y="131"/>
                  </a:cubicBezTo>
                  <a:cubicBezTo>
                    <a:pt x="535" y="131"/>
                    <a:pt x="535" y="127"/>
                    <a:pt x="535" y="127"/>
                  </a:cubicBezTo>
                  <a:lnTo>
                    <a:pt x="535" y="119"/>
                  </a:lnTo>
                  <a:cubicBezTo>
                    <a:pt x="531" y="110"/>
                    <a:pt x="527" y="97"/>
                    <a:pt x="522" y="89"/>
                  </a:cubicBezTo>
                  <a:cubicBezTo>
                    <a:pt x="514" y="76"/>
                    <a:pt x="501" y="63"/>
                    <a:pt x="493" y="51"/>
                  </a:cubicBezTo>
                  <a:cubicBezTo>
                    <a:pt x="476" y="34"/>
                    <a:pt x="459" y="21"/>
                    <a:pt x="438" y="17"/>
                  </a:cubicBezTo>
                  <a:cubicBezTo>
                    <a:pt x="414" y="6"/>
                    <a:pt x="390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6" name="Google Shape;2976;p8"/>
            <p:cNvSpPr/>
            <p:nvPr/>
          </p:nvSpPr>
          <p:spPr>
            <a:xfrm>
              <a:off x="9040321" y="425659"/>
              <a:ext cx="42416" cy="35031"/>
            </a:xfrm>
            <a:custGeom>
              <a:avLst/>
              <a:gdLst/>
              <a:ahLst/>
              <a:cxnLst/>
              <a:rect l="l" t="t" r="r" b="b"/>
              <a:pathLst>
                <a:path w="471" h="389" extrusionOk="0">
                  <a:moveTo>
                    <a:pt x="78" y="1"/>
                  </a:moveTo>
                  <a:cubicBezTo>
                    <a:pt x="61" y="1"/>
                    <a:pt x="43" y="3"/>
                    <a:pt x="26" y="7"/>
                  </a:cubicBezTo>
                  <a:cubicBezTo>
                    <a:pt x="0" y="20"/>
                    <a:pt x="9" y="54"/>
                    <a:pt x="34" y="58"/>
                  </a:cubicBezTo>
                  <a:cubicBezTo>
                    <a:pt x="60" y="58"/>
                    <a:pt x="89" y="58"/>
                    <a:pt x="119" y="62"/>
                  </a:cubicBezTo>
                  <a:cubicBezTo>
                    <a:pt x="144" y="66"/>
                    <a:pt x="170" y="79"/>
                    <a:pt x="195" y="92"/>
                  </a:cubicBezTo>
                  <a:cubicBezTo>
                    <a:pt x="233" y="113"/>
                    <a:pt x="263" y="143"/>
                    <a:pt x="289" y="177"/>
                  </a:cubicBezTo>
                  <a:cubicBezTo>
                    <a:pt x="280" y="181"/>
                    <a:pt x="276" y="189"/>
                    <a:pt x="272" y="198"/>
                  </a:cubicBezTo>
                  <a:cubicBezTo>
                    <a:pt x="259" y="206"/>
                    <a:pt x="255" y="219"/>
                    <a:pt x="250" y="236"/>
                  </a:cubicBezTo>
                  <a:lnTo>
                    <a:pt x="250" y="244"/>
                  </a:lnTo>
                  <a:cubicBezTo>
                    <a:pt x="246" y="257"/>
                    <a:pt x="246" y="266"/>
                    <a:pt x="246" y="274"/>
                  </a:cubicBezTo>
                  <a:cubicBezTo>
                    <a:pt x="246" y="295"/>
                    <a:pt x="250" y="317"/>
                    <a:pt x="263" y="334"/>
                  </a:cubicBezTo>
                  <a:cubicBezTo>
                    <a:pt x="267" y="342"/>
                    <a:pt x="272" y="350"/>
                    <a:pt x="280" y="355"/>
                  </a:cubicBezTo>
                  <a:lnTo>
                    <a:pt x="293" y="367"/>
                  </a:lnTo>
                  <a:cubicBezTo>
                    <a:pt x="301" y="376"/>
                    <a:pt x="314" y="380"/>
                    <a:pt x="327" y="384"/>
                  </a:cubicBezTo>
                  <a:cubicBezTo>
                    <a:pt x="340" y="389"/>
                    <a:pt x="348" y="389"/>
                    <a:pt x="356" y="389"/>
                  </a:cubicBezTo>
                  <a:cubicBezTo>
                    <a:pt x="369" y="389"/>
                    <a:pt x="378" y="389"/>
                    <a:pt x="386" y="384"/>
                  </a:cubicBezTo>
                  <a:lnTo>
                    <a:pt x="416" y="376"/>
                  </a:lnTo>
                  <a:cubicBezTo>
                    <a:pt x="420" y="367"/>
                    <a:pt x="429" y="363"/>
                    <a:pt x="437" y="355"/>
                  </a:cubicBezTo>
                  <a:cubicBezTo>
                    <a:pt x="446" y="350"/>
                    <a:pt x="450" y="342"/>
                    <a:pt x="454" y="334"/>
                  </a:cubicBezTo>
                  <a:cubicBezTo>
                    <a:pt x="467" y="317"/>
                    <a:pt x="471" y="295"/>
                    <a:pt x="471" y="274"/>
                  </a:cubicBezTo>
                  <a:lnTo>
                    <a:pt x="463" y="249"/>
                  </a:lnTo>
                  <a:lnTo>
                    <a:pt x="463" y="240"/>
                  </a:lnTo>
                  <a:lnTo>
                    <a:pt x="454" y="215"/>
                  </a:lnTo>
                  <a:cubicBezTo>
                    <a:pt x="446" y="202"/>
                    <a:pt x="437" y="189"/>
                    <a:pt x="424" y="181"/>
                  </a:cubicBezTo>
                  <a:cubicBezTo>
                    <a:pt x="416" y="177"/>
                    <a:pt x="407" y="168"/>
                    <a:pt x="399" y="168"/>
                  </a:cubicBezTo>
                  <a:cubicBezTo>
                    <a:pt x="390" y="162"/>
                    <a:pt x="380" y="158"/>
                    <a:pt x="369" y="158"/>
                  </a:cubicBezTo>
                  <a:cubicBezTo>
                    <a:pt x="365" y="158"/>
                    <a:pt x="361" y="158"/>
                    <a:pt x="356" y="160"/>
                  </a:cubicBezTo>
                  <a:lnTo>
                    <a:pt x="340" y="160"/>
                  </a:lnTo>
                  <a:cubicBezTo>
                    <a:pt x="327" y="138"/>
                    <a:pt x="314" y="121"/>
                    <a:pt x="301" y="104"/>
                  </a:cubicBezTo>
                  <a:cubicBezTo>
                    <a:pt x="255" y="54"/>
                    <a:pt x="195" y="20"/>
                    <a:pt x="127" y="7"/>
                  </a:cubicBezTo>
                  <a:cubicBezTo>
                    <a:pt x="113" y="3"/>
                    <a:pt x="96" y="1"/>
                    <a:pt x="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7" name="Google Shape;2977;p8"/>
            <p:cNvSpPr/>
            <p:nvPr/>
          </p:nvSpPr>
          <p:spPr>
            <a:xfrm>
              <a:off x="8987549" y="377841"/>
              <a:ext cx="29088" cy="39354"/>
            </a:xfrm>
            <a:custGeom>
              <a:avLst/>
              <a:gdLst/>
              <a:ahLst/>
              <a:cxnLst/>
              <a:rect l="l" t="t" r="r" b="b"/>
              <a:pathLst>
                <a:path w="323" h="437" extrusionOk="0">
                  <a:moveTo>
                    <a:pt x="96" y="0"/>
                  </a:moveTo>
                  <a:cubicBezTo>
                    <a:pt x="90" y="0"/>
                    <a:pt x="84" y="1"/>
                    <a:pt x="77" y="4"/>
                  </a:cubicBezTo>
                  <a:cubicBezTo>
                    <a:pt x="75" y="2"/>
                    <a:pt x="73" y="2"/>
                    <a:pt x="71" y="2"/>
                  </a:cubicBezTo>
                  <a:cubicBezTo>
                    <a:pt x="66" y="2"/>
                    <a:pt x="62" y="5"/>
                    <a:pt x="56" y="8"/>
                  </a:cubicBezTo>
                  <a:cubicBezTo>
                    <a:pt x="43" y="12"/>
                    <a:pt x="35" y="16"/>
                    <a:pt x="26" y="25"/>
                  </a:cubicBezTo>
                  <a:lnTo>
                    <a:pt x="14" y="46"/>
                  </a:lnTo>
                  <a:cubicBezTo>
                    <a:pt x="5" y="59"/>
                    <a:pt x="1" y="71"/>
                    <a:pt x="1" y="88"/>
                  </a:cubicBezTo>
                  <a:cubicBezTo>
                    <a:pt x="1" y="97"/>
                    <a:pt x="1" y="105"/>
                    <a:pt x="5" y="114"/>
                  </a:cubicBezTo>
                  <a:cubicBezTo>
                    <a:pt x="7" y="117"/>
                    <a:pt x="7" y="118"/>
                    <a:pt x="7" y="118"/>
                  </a:cubicBezTo>
                  <a:cubicBezTo>
                    <a:pt x="7" y="118"/>
                    <a:pt x="6" y="117"/>
                    <a:pt x="6" y="117"/>
                  </a:cubicBezTo>
                  <a:cubicBezTo>
                    <a:pt x="5" y="117"/>
                    <a:pt x="5" y="117"/>
                    <a:pt x="5" y="118"/>
                  </a:cubicBezTo>
                  <a:cubicBezTo>
                    <a:pt x="5" y="122"/>
                    <a:pt x="9" y="131"/>
                    <a:pt x="14" y="139"/>
                  </a:cubicBezTo>
                  <a:cubicBezTo>
                    <a:pt x="14" y="143"/>
                    <a:pt x="18" y="148"/>
                    <a:pt x="18" y="156"/>
                  </a:cubicBezTo>
                  <a:lnTo>
                    <a:pt x="22" y="165"/>
                  </a:lnTo>
                  <a:lnTo>
                    <a:pt x="31" y="182"/>
                  </a:lnTo>
                  <a:lnTo>
                    <a:pt x="48" y="203"/>
                  </a:lnTo>
                  <a:lnTo>
                    <a:pt x="69" y="220"/>
                  </a:lnTo>
                  <a:lnTo>
                    <a:pt x="73" y="224"/>
                  </a:lnTo>
                  <a:lnTo>
                    <a:pt x="81" y="224"/>
                  </a:lnTo>
                  <a:lnTo>
                    <a:pt x="111" y="237"/>
                  </a:lnTo>
                  <a:lnTo>
                    <a:pt x="120" y="237"/>
                  </a:lnTo>
                  <a:cubicBezTo>
                    <a:pt x="124" y="271"/>
                    <a:pt x="137" y="300"/>
                    <a:pt x="154" y="326"/>
                  </a:cubicBezTo>
                  <a:cubicBezTo>
                    <a:pt x="166" y="351"/>
                    <a:pt x="183" y="373"/>
                    <a:pt x="204" y="394"/>
                  </a:cubicBezTo>
                  <a:cubicBezTo>
                    <a:pt x="217" y="402"/>
                    <a:pt x="226" y="411"/>
                    <a:pt x="238" y="419"/>
                  </a:cubicBezTo>
                  <a:cubicBezTo>
                    <a:pt x="255" y="428"/>
                    <a:pt x="272" y="436"/>
                    <a:pt x="285" y="436"/>
                  </a:cubicBezTo>
                  <a:cubicBezTo>
                    <a:pt x="287" y="436"/>
                    <a:pt x="289" y="437"/>
                    <a:pt x="291" y="437"/>
                  </a:cubicBezTo>
                  <a:cubicBezTo>
                    <a:pt x="316" y="437"/>
                    <a:pt x="322" y="410"/>
                    <a:pt x="306" y="398"/>
                  </a:cubicBezTo>
                  <a:cubicBezTo>
                    <a:pt x="289" y="381"/>
                    <a:pt x="268" y="368"/>
                    <a:pt x="251" y="351"/>
                  </a:cubicBezTo>
                  <a:cubicBezTo>
                    <a:pt x="234" y="339"/>
                    <a:pt x="217" y="322"/>
                    <a:pt x="204" y="300"/>
                  </a:cubicBezTo>
                  <a:cubicBezTo>
                    <a:pt x="192" y="279"/>
                    <a:pt x="183" y="262"/>
                    <a:pt x="175" y="241"/>
                  </a:cubicBezTo>
                  <a:lnTo>
                    <a:pt x="179" y="241"/>
                  </a:lnTo>
                  <a:lnTo>
                    <a:pt x="204" y="228"/>
                  </a:lnTo>
                  <a:lnTo>
                    <a:pt x="230" y="211"/>
                  </a:lnTo>
                  <a:lnTo>
                    <a:pt x="247" y="186"/>
                  </a:lnTo>
                  <a:lnTo>
                    <a:pt x="260" y="160"/>
                  </a:lnTo>
                  <a:cubicBezTo>
                    <a:pt x="264" y="143"/>
                    <a:pt x="264" y="127"/>
                    <a:pt x="260" y="114"/>
                  </a:cubicBezTo>
                  <a:cubicBezTo>
                    <a:pt x="260" y="101"/>
                    <a:pt x="255" y="93"/>
                    <a:pt x="251" y="84"/>
                  </a:cubicBezTo>
                  <a:cubicBezTo>
                    <a:pt x="247" y="71"/>
                    <a:pt x="243" y="63"/>
                    <a:pt x="234" y="59"/>
                  </a:cubicBezTo>
                  <a:cubicBezTo>
                    <a:pt x="230" y="50"/>
                    <a:pt x="226" y="42"/>
                    <a:pt x="217" y="37"/>
                  </a:cubicBezTo>
                  <a:cubicBezTo>
                    <a:pt x="200" y="25"/>
                    <a:pt x="183" y="16"/>
                    <a:pt x="162" y="12"/>
                  </a:cubicBezTo>
                  <a:lnTo>
                    <a:pt x="132" y="12"/>
                  </a:lnTo>
                  <a:lnTo>
                    <a:pt x="115" y="4"/>
                  </a:lnTo>
                  <a:cubicBezTo>
                    <a:pt x="109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8" name="Google Shape;2978;p8"/>
            <p:cNvSpPr/>
            <p:nvPr/>
          </p:nvSpPr>
          <p:spPr>
            <a:xfrm>
              <a:off x="8928744" y="354156"/>
              <a:ext cx="61237" cy="62858"/>
            </a:xfrm>
            <a:custGeom>
              <a:avLst/>
              <a:gdLst/>
              <a:ahLst/>
              <a:cxnLst/>
              <a:rect l="l" t="t" r="r" b="b"/>
              <a:pathLst>
                <a:path w="680" h="698" extrusionOk="0">
                  <a:moveTo>
                    <a:pt x="186" y="0"/>
                  </a:moveTo>
                  <a:cubicBezTo>
                    <a:pt x="153" y="0"/>
                    <a:pt x="121" y="9"/>
                    <a:pt x="90" y="25"/>
                  </a:cubicBezTo>
                  <a:cubicBezTo>
                    <a:pt x="64" y="42"/>
                    <a:pt x="43" y="63"/>
                    <a:pt x="30" y="88"/>
                  </a:cubicBezTo>
                  <a:cubicBezTo>
                    <a:pt x="22" y="101"/>
                    <a:pt x="13" y="118"/>
                    <a:pt x="9" y="135"/>
                  </a:cubicBezTo>
                  <a:cubicBezTo>
                    <a:pt x="5" y="152"/>
                    <a:pt x="1" y="169"/>
                    <a:pt x="1" y="186"/>
                  </a:cubicBezTo>
                  <a:lnTo>
                    <a:pt x="9" y="233"/>
                  </a:lnTo>
                  <a:cubicBezTo>
                    <a:pt x="18" y="262"/>
                    <a:pt x="35" y="292"/>
                    <a:pt x="56" y="313"/>
                  </a:cubicBezTo>
                  <a:lnTo>
                    <a:pt x="60" y="322"/>
                  </a:lnTo>
                  <a:lnTo>
                    <a:pt x="98" y="347"/>
                  </a:lnTo>
                  <a:cubicBezTo>
                    <a:pt x="119" y="360"/>
                    <a:pt x="141" y="368"/>
                    <a:pt x="166" y="368"/>
                  </a:cubicBezTo>
                  <a:cubicBezTo>
                    <a:pt x="172" y="370"/>
                    <a:pt x="180" y="371"/>
                    <a:pt x="188" y="371"/>
                  </a:cubicBezTo>
                  <a:cubicBezTo>
                    <a:pt x="196" y="371"/>
                    <a:pt x="204" y="370"/>
                    <a:pt x="213" y="368"/>
                  </a:cubicBezTo>
                  <a:lnTo>
                    <a:pt x="226" y="368"/>
                  </a:lnTo>
                  <a:cubicBezTo>
                    <a:pt x="230" y="377"/>
                    <a:pt x="234" y="385"/>
                    <a:pt x="234" y="390"/>
                  </a:cubicBezTo>
                  <a:cubicBezTo>
                    <a:pt x="264" y="445"/>
                    <a:pt x="298" y="491"/>
                    <a:pt x="340" y="534"/>
                  </a:cubicBezTo>
                  <a:cubicBezTo>
                    <a:pt x="382" y="576"/>
                    <a:pt x="429" y="610"/>
                    <a:pt x="484" y="640"/>
                  </a:cubicBezTo>
                  <a:cubicBezTo>
                    <a:pt x="505" y="652"/>
                    <a:pt x="531" y="665"/>
                    <a:pt x="561" y="678"/>
                  </a:cubicBezTo>
                  <a:cubicBezTo>
                    <a:pt x="579" y="691"/>
                    <a:pt x="601" y="698"/>
                    <a:pt x="623" y="698"/>
                  </a:cubicBezTo>
                  <a:cubicBezTo>
                    <a:pt x="636" y="698"/>
                    <a:pt x="650" y="695"/>
                    <a:pt x="662" y="691"/>
                  </a:cubicBezTo>
                  <a:cubicBezTo>
                    <a:pt x="675" y="682"/>
                    <a:pt x="679" y="661"/>
                    <a:pt x="671" y="648"/>
                  </a:cubicBezTo>
                  <a:cubicBezTo>
                    <a:pt x="654" y="623"/>
                    <a:pt x="628" y="606"/>
                    <a:pt x="599" y="597"/>
                  </a:cubicBezTo>
                  <a:cubicBezTo>
                    <a:pt x="573" y="589"/>
                    <a:pt x="552" y="576"/>
                    <a:pt x="531" y="563"/>
                  </a:cubicBezTo>
                  <a:cubicBezTo>
                    <a:pt x="484" y="538"/>
                    <a:pt x="442" y="504"/>
                    <a:pt x="404" y="466"/>
                  </a:cubicBezTo>
                  <a:cubicBezTo>
                    <a:pt x="370" y="432"/>
                    <a:pt x="336" y="390"/>
                    <a:pt x="306" y="347"/>
                  </a:cubicBezTo>
                  <a:lnTo>
                    <a:pt x="298" y="334"/>
                  </a:lnTo>
                  <a:lnTo>
                    <a:pt x="315" y="322"/>
                  </a:lnTo>
                  <a:lnTo>
                    <a:pt x="340" y="288"/>
                  </a:lnTo>
                  <a:cubicBezTo>
                    <a:pt x="353" y="267"/>
                    <a:pt x="361" y="241"/>
                    <a:pt x="361" y="220"/>
                  </a:cubicBezTo>
                  <a:cubicBezTo>
                    <a:pt x="370" y="194"/>
                    <a:pt x="365" y="169"/>
                    <a:pt x="361" y="148"/>
                  </a:cubicBezTo>
                  <a:lnTo>
                    <a:pt x="361" y="139"/>
                  </a:lnTo>
                  <a:cubicBezTo>
                    <a:pt x="353" y="122"/>
                    <a:pt x="349" y="110"/>
                    <a:pt x="340" y="93"/>
                  </a:cubicBezTo>
                  <a:cubicBezTo>
                    <a:pt x="332" y="71"/>
                    <a:pt x="315" y="54"/>
                    <a:pt x="293" y="42"/>
                  </a:cubicBezTo>
                  <a:cubicBezTo>
                    <a:pt x="285" y="33"/>
                    <a:pt x="272" y="25"/>
                    <a:pt x="259" y="21"/>
                  </a:cubicBezTo>
                  <a:cubicBezTo>
                    <a:pt x="247" y="12"/>
                    <a:pt x="234" y="8"/>
                    <a:pt x="221" y="4"/>
                  </a:cubicBezTo>
                  <a:cubicBezTo>
                    <a:pt x="209" y="1"/>
                    <a:pt x="197" y="0"/>
                    <a:pt x="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9" name="Google Shape;2979;p8"/>
            <p:cNvSpPr/>
            <p:nvPr/>
          </p:nvSpPr>
          <p:spPr>
            <a:xfrm>
              <a:off x="8922620" y="417825"/>
              <a:ext cx="68082" cy="62318"/>
            </a:xfrm>
            <a:custGeom>
              <a:avLst/>
              <a:gdLst/>
              <a:ahLst/>
              <a:cxnLst/>
              <a:rect l="l" t="t" r="r" b="b"/>
              <a:pathLst>
                <a:path w="756" h="692" extrusionOk="0">
                  <a:moveTo>
                    <a:pt x="705" y="1"/>
                  </a:moveTo>
                  <a:cubicBezTo>
                    <a:pt x="671" y="1"/>
                    <a:pt x="637" y="13"/>
                    <a:pt x="607" y="30"/>
                  </a:cubicBezTo>
                  <a:cubicBezTo>
                    <a:pt x="582" y="43"/>
                    <a:pt x="556" y="60"/>
                    <a:pt x="531" y="73"/>
                  </a:cubicBezTo>
                  <a:cubicBezTo>
                    <a:pt x="480" y="111"/>
                    <a:pt x="433" y="153"/>
                    <a:pt x="391" y="200"/>
                  </a:cubicBezTo>
                  <a:cubicBezTo>
                    <a:pt x="349" y="247"/>
                    <a:pt x="315" y="302"/>
                    <a:pt x="289" y="357"/>
                  </a:cubicBezTo>
                  <a:lnTo>
                    <a:pt x="289" y="361"/>
                  </a:lnTo>
                  <a:lnTo>
                    <a:pt x="281" y="353"/>
                  </a:lnTo>
                  <a:cubicBezTo>
                    <a:pt x="264" y="344"/>
                    <a:pt x="251" y="340"/>
                    <a:pt x="234" y="336"/>
                  </a:cubicBezTo>
                  <a:lnTo>
                    <a:pt x="187" y="327"/>
                  </a:lnTo>
                  <a:cubicBezTo>
                    <a:pt x="162" y="327"/>
                    <a:pt x="137" y="331"/>
                    <a:pt x="115" y="344"/>
                  </a:cubicBezTo>
                  <a:cubicBezTo>
                    <a:pt x="98" y="348"/>
                    <a:pt x="86" y="357"/>
                    <a:pt x="77" y="365"/>
                  </a:cubicBezTo>
                  <a:cubicBezTo>
                    <a:pt x="56" y="378"/>
                    <a:pt x="39" y="399"/>
                    <a:pt x="31" y="421"/>
                  </a:cubicBezTo>
                  <a:cubicBezTo>
                    <a:pt x="22" y="433"/>
                    <a:pt x="18" y="450"/>
                    <a:pt x="9" y="463"/>
                  </a:cubicBezTo>
                  <a:lnTo>
                    <a:pt x="5" y="510"/>
                  </a:lnTo>
                  <a:cubicBezTo>
                    <a:pt x="1" y="535"/>
                    <a:pt x="9" y="560"/>
                    <a:pt x="18" y="582"/>
                  </a:cubicBezTo>
                  <a:cubicBezTo>
                    <a:pt x="26" y="603"/>
                    <a:pt x="39" y="624"/>
                    <a:pt x="56" y="641"/>
                  </a:cubicBezTo>
                  <a:lnTo>
                    <a:pt x="94" y="667"/>
                  </a:lnTo>
                  <a:cubicBezTo>
                    <a:pt x="115" y="683"/>
                    <a:pt x="137" y="688"/>
                    <a:pt x="162" y="692"/>
                  </a:cubicBezTo>
                  <a:lnTo>
                    <a:pt x="192" y="692"/>
                  </a:lnTo>
                  <a:cubicBezTo>
                    <a:pt x="200" y="692"/>
                    <a:pt x="209" y="688"/>
                    <a:pt x="221" y="688"/>
                  </a:cubicBezTo>
                  <a:cubicBezTo>
                    <a:pt x="230" y="688"/>
                    <a:pt x="243" y="683"/>
                    <a:pt x="251" y="679"/>
                  </a:cubicBezTo>
                  <a:lnTo>
                    <a:pt x="294" y="662"/>
                  </a:lnTo>
                  <a:cubicBezTo>
                    <a:pt x="315" y="654"/>
                    <a:pt x="332" y="637"/>
                    <a:pt x="340" y="620"/>
                  </a:cubicBezTo>
                  <a:cubicBezTo>
                    <a:pt x="353" y="607"/>
                    <a:pt x="361" y="594"/>
                    <a:pt x="366" y="577"/>
                  </a:cubicBezTo>
                  <a:cubicBezTo>
                    <a:pt x="374" y="560"/>
                    <a:pt x="383" y="535"/>
                    <a:pt x="378" y="514"/>
                  </a:cubicBezTo>
                  <a:lnTo>
                    <a:pt x="374" y="467"/>
                  </a:lnTo>
                  <a:lnTo>
                    <a:pt x="357" y="425"/>
                  </a:lnTo>
                  <a:lnTo>
                    <a:pt x="353" y="421"/>
                  </a:lnTo>
                  <a:cubicBezTo>
                    <a:pt x="357" y="412"/>
                    <a:pt x="361" y="404"/>
                    <a:pt x="366" y="395"/>
                  </a:cubicBezTo>
                  <a:cubicBezTo>
                    <a:pt x="391" y="344"/>
                    <a:pt x="425" y="298"/>
                    <a:pt x="459" y="255"/>
                  </a:cubicBezTo>
                  <a:cubicBezTo>
                    <a:pt x="497" y="217"/>
                    <a:pt x="540" y="179"/>
                    <a:pt x="582" y="149"/>
                  </a:cubicBezTo>
                  <a:cubicBezTo>
                    <a:pt x="607" y="136"/>
                    <a:pt x="629" y="124"/>
                    <a:pt x="654" y="111"/>
                  </a:cubicBezTo>
                  <a:cubicBezTo>
                    <a:pt x="684" y="98"/>
                    <a:pt x="709" y="85"/>
                    <a:pt x="735" y="68"/>
                  </a:cubicBezTo>
                  <a:cubicBezTo>
                    <a:pt x="756" y="43"/>
                    <a:pt x="735" y="1"/>
                    <a:pt x="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0" name="Google Shape;2980;p8"/>
            <p:cNvSpPr/>
            <p:nvPr/>
          </p:nvSpPr>
          <p:spPr>
            <a:xfrm>
              <a:off x="8971520" y="314713"/>
              <a:ext cx="54393" cy="83391"/>
            </a:xfrm>
            <a:custGeom>
              <a:avLst/>
              <a:gdLst/>
              <a:ahLst/>
              <a:cxnLst/>
              <a:rect l="l" t="t" r="r" b="b"/>
              <a:pathLst>
                <a:path w="604" h="926" extrusionOk="0">
                  <a:moveTo>
                    <a:pt x="578" y="911"/>
                  </a:moveTo>
                  <a:cubicBezTo>
                    <a:pt x="577" y="913"/>
                    <a:pt x="576" y="913"/>
                    <a:pt x="576" y="913"/>
                  </a:cubicBezTo>
                  <a:cubicBezTo>
                    <a:pt x="576" y="913"/>
                    <a:pt x="576" y="912"/>
                    <a:pt x="578" y="911"/>
                  </a:cubicBezTo>
                  <a:close/>
                  <a:moveTo>
                    <a:pt x="166" y="0"/>
                  </a:moveTo>
                  <a:cubicBezTo>
                    <a:pt x="145" y="0"/>
                    <a:pt x="124" y="5"/>
                    <a:pt x="103" y="13"/>
                  </a:cubicBezTo>
                  <a:cubicBezTo>
                    <a:pt x="81" y="17"/>
                    <a:pt x="64" y="30"/>
                    <a:pt x="52" y="47"/>
                  </a:cubicBezTo>
                  <a:cubicBezTo>
                    <a:pt x="35" y="60"/>
                    <a:pt x="22" y="77"/>
                    <a:pt x="18" y="98"/>
                  </a:cubicBezTo>
                  <a:cubicBezTo>
                    <a:pt x="5" y="119"/>
                    <a:pt x="1" y="140"/>
                    <a:pt x="5" y="162"/>
                  </a:cubicBezTo>
                  <a:cubicBezTo>
                    <a:pt x="5" y="174"/>
                    <a:pt x="5" y="187"/>
                    <a:pt x="9" y="204"/>
                  </a:cubicBezTo>
                  <a:cubicBezTo>
                    <a:pt x="18" y="229"/>
                    <a:pt x="30" y="255"/>
                    <a:pt x="52" y="272"/>
                  </a:cubicBezTo>
                  <a:lnTo>
                    <a:pt x="81" y="297"/>
                  </a:lnTo>
                  <a:cubicBezTo>
                    <a:pt x="107" y="310"/>
                    <a:pt x="132" y="319"/>
                    <a:pt x="162" y="319"/>
                  </a:cubicBezTo>
                  <a:cubicBezTo>
                    <a:pt x="183" y="319"/>
                    <a:pt x="204" y="314"/>
                    <a:pt x="221" y="306"/>
                  </a:cubicBezTo>
                  <a:lnTo>
                    <a:pt x="226" y="306"/>
                  </a:lnTo>
                  <a:cubicBezTo>
                    <a:pt x="268" y="331"/>
                    <a:pt x="302" y="361"/>
                    <a:pt x="332" y="391"/>
                  </a:cubicBezTo>
                  <a:cubicBezTo>
                    <a:pt x="378" y="437"/>
                    <a:pt x="416" y="488"/>
                    <a:pt x="442" y="548"/>
                  </a:cubicBezTo>
                  <a:cubicBezTo>
                    <a:pt x="472" y="603"/>
                    <a:pt x="493" y="658"/>
                    <a:pt x="505" y="721"/>
                  </a:cubicBezTo>
                  <a:cubicBezTo>
                    <a:pt x="510" y="751"/>
                    <a:pt x="514" y="781"/>
                    <a:pt x="514" y="811"/>
                  </a:cubicBezTo>
                  <a:lnTo>
                    <a:pt x="514" y="857"/>
                  </a:lnTo>
                  <a:cubicBezTo>
                    <a:pt x="514" y="866"/>
                    <a:pt x="514" y="878"/>
                    <a:pt x="514" y="887"/>
                  </a:cubicBezTo>
                  <a:cubicBezTo>
                    <a:pt x="514" y="890"/>
                    <a:pt x="519" y="907"/>
                    <a:pt x="522" y="907"/>
                  </a:cubicBezTo>
                  <a:cubicBezTo>
                    <a:pt x="522" y="907"/>
                    <a:pt x="522" y="906"/>
                    <a:pt x="522" y="904"/>
                  </a:cubicBezTo>
                  <a:cubicBezTo>
                    <a:pt x="527" y="918"/>
                    <a:pt x="539" y="925"/>
                    <a:pt x="552" y="925"/>
                  </a:cubicBezTo>
                  <a:cubicBezTo>
                    <a:pt x="562" y="925"/>
                    <a:pt x="572" y="920"/>
                    <a:pt x="580" y="910"/>
                  </a:cubicBezTo>
                  <a:lnTo>
                    <a:pt x="580" y="910"/>
                  </a:lnTo>
                  <a:cubicBezTo>
                    <a:pt x="582" y="910"/>
                    <a:pt x="584" y="909"/>
                    <a:pt x="586" y="908"/>
                  </a:cubicBezTo>
                  <a:lnTo>
                    <a:pt x="590" y="895"/>
                  </a:lnTo>
                  <a:cubicBezTo>
                    <a:pt x="599" y="887"/>
                    <a:pt x="599" y="878"/>
                    <a:pt x="599" y="866"/>
                  </a:cubicBezTo>
                  <a:cubicBezTo>
                    <a:pt x="603" y="849"/>
                    <a:pt x="603" y="832"/>
                    <a:pt x="603" y="815"/>
                  </a:cubicBezTo>
                  <a:cubicBezTo>
                    <a:pt x="603" y="777"/>
                    <a:pt x="603" y="743"/>
                    <a:pt x="599" y="705"/>
                  </a:cubicBezTo>
                  <a:cubicBezTo>
                    <a:pt x="586" y="637"/>
                    <a:pt x="561" y="565"/>
                    <a:pt x="527" y="501"/>
                  </a:cubicBezTo>
                  <a:cubicBezTo>
                    <a:pt x="467" y="403"/>
                    <a:pt x="387" y="319"/>
                    <a:pt x="285" y="259"/>
                  </a:cubicBezTo>
                  <a:cubicBezTo>
                    <a:pt x="298" y="246"/>
                    <a:pt x="306" y="234"/>
                    <a:pt x="310" y="221"/>
                  </a:cubicBezTo>
                  <a:cubicBezTo>
                    <a:pt x="319" y="200"/>
                    <a:pt x="323" y="179"/>
                    <a:pt x="323" y="157"/>
                  </a:cubicBezTo>
                  <a:cubicBezTo>
                    <a:pt x="323" y="145"/>
                    <a:pt x="319" y="132"/>
                    <a:pt x="319" y="115"/>
                  </a:cubicBezTo>
                  <a:cubicBezTo>
                    <a:pt x="310" y="90"/>
                    <a:pt x="298" y="64"/>
                    <a:pt x="276" y="47"/>
                  </a:cubicBezTo>
                  <a:lnTo>
                    <a:pt x="243" y="22"/>
                  </a:lnTo>
                  <a:cubicBezTo>
                    <a:pt x="221" y="9"/>
                    <a:pt x="192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1" name="Google Shape;2981;p8"/>
            <p:cNvSpPr/>
            <p:nvPr/>
          </p:nvSpPr>
          <p:spPr>
            <a:xfrm>
              <a:off x="8986018" y="387296"/>
              <a:ext cx="77627" cy="118873"/>
            </a:xfrm>
            <a:custGeom>
              <a:avLst/>
              <a:gdLst/>
              <a:ahLst/>
              <a:cxnLst/>
              <a:rect l="l" t="t" r="r" b="b"/>
              <a:pathLst>
                <a:path w="862" h="1320" extrusionOk="0">
                  <a:moveTo>
                    <a:pt x="671" y="0"/>
                  </a:moveTo>
                  <a:lnTo>
                    <a:pt x="624" y="9"/>
                  </a:lnTo>
                  <a:lnTo>
                    <a:pt x="582" y="26"/>
                  </a:lnTo>
                  <a:cubicBezTo>
                    <a:pt x="561" y="38"/>
                    <a:pt x="544" y="55"/>
                    <a:pt x="531" y="72"/>
                  </a:cubicBezTo>
                  <a:cubicBezTo>
                    <a:pt x="514" y="89"/>
                    <a:pt x="501" y="111"/>
                    <a:pt x="497" y="136"/>
                  </a:cubicBezTo>
                  <a:lnTo>
                    <a:pt x="497" y="140"/>
                  </a:lnTo>
                  <a:lnTo>
                    <a:pt x="497" y="145"/>
                  </a:lnTo>
                  <a:cubicBezTo>
                    <a:pt x="493" y="157"/>
                    <a:pt x="489" y="174"/>
                    <a:pt x="493" y="191"/>
                  </a:cubicBezTo>
                  <a:cubicBezTo>
                    <a:pt x="493" y="238"/>
                    <a:pt x="514" y="284"/>
                    <a:pt x="544" y="323"/>
                  </a:cubicBezTo>
                  <a:cubicBezTo>
                    <a:pt x="548" y="327"/>
                    <a:pt x="557" y="327"/>
                    <a:pt x="561" y="331"/>
                  </a:cubicBezTo>
                  <a:cubicBezTo>
                    <a:pt x="544" y="348"/>
                    <a:pt x="527" y="361"/>
                    <a:pt x="506" y="369"/>
                  </a:cubicBezTo>
                  <a:cubicBezTo>
                    <a:pt x="489" y="378"/>
                    <a:pt x="467" y="386"/>
                    <a:pt x="446" y="391"/>
                  </a:cubicBezTo>
                  <a:lnTo>
                    <a:pt x="374" y="391"/>
                  </a:lnTo>
                  <a:cubicBezTo>
                    <a:pt x="357" y="391"/>
                    <a:pt x="344" y="403"/>
                    <a:pt x="340" y="420"/>
                  </a:cubicBezTo>
                  <a:cubicBezTo>
                    <a:pt x="340" y="437"/>
                    <a:pt x="349" y="454"/>
                    <a:pt x="366" y="458"/>
                  </a:cubicBezTo>
                  <a:cubicBezTo>
                    <a:pt x="381" y="460"/>
                    <a:pt x="396" y="462"/>
                    <a:pt x="412" y="462"/>
                  </a:cubicBezTo>
                  <a:cubicBezTo>
                    <a:pt x="428" y="462"/>
                    <a:pt x="444" y="460"/>
                    <a:pt x="459" y="458"/>
                  </a:cubicBezTo>
                  <a:lnTo>
                    <a:pt x="467" y="458"/>
                  </a:lnTo>
                  <a:cubicBezTo>
                    <a:pt x="463" y="467"/>
                    <a:pt x="463" y="475"/>
                    <a:pt x="467" y="484"/>
                  </a:cubicBezTo>
                  <a:cubicBezTo>
                    <a:pt x="472" y="492"/>
                    <a:pt x="476" y="501"/>
                    <a:pt x="484" y="509"/>
                  </a:cubicBezTo>
                  <a:cubicBezTo>
                    <a:pt x="480" y="514"/>
                    <a:pt x="476" y="514"/>
                    <a:pt x="476" y="518"/>
                  </a:cubicBezTo>
                  <a:cubicBezTo>
                    <a:pt x="472" y="522"/>
                    <a:pt x="467" y="530"/>
                    <a:pt x="467" y="535"/>
                  </a:cubicBezTo>
                  <a:cubicBezTo>
                    <a:pt x="468" y="534"/>
                    <a:pt x="469" y="534"/>
                    <a:pt x="469" y="534"/>
                  </a:cubicBezTo>
                  <a:lnTo>
                    <a:pt x="469" y="534"/>
                  </a:lnTo>
                  <a:cubicBezTo>
                    <a:pt x="470" y="534"/>
                    <a:pt x="467" y="540"/>
                    <a:pt x="467" y="543"/>
                  </a:cubicBezTo>
                  <a:cubicBezTo>
                    <a:pt x="467" y="543"/>
                    <a:pt x="467" y="547"/>
                    <a:pt x="463" y="547"/>
                  </a:cubicBezTo>
                  <a:cubicBezTo>
                    <a:pt x="463" y="552"/>
                    <a:pt x="463" y="552"/>
                    <a:pt x="463" y="556"/>
                  </a:cubicBezTo>
                  <a:cubicBezTo>
                    <a:pt x="463" y="560"/>
                    <a:pt x="459" y="564"/>
                    <a:pt x="459" y="569"/>
                  </a:cubicBezTo>
                  <a:lnTo>
                    <a:pt x="451" y="581"/>
                  </a:lnTo>
                  <a:cubicBezTo>
                    <a:pt x="451" y="581"/>
                    <a:pt x="446" y="586"/>
                    <a:pt x="446" y="586"/>
                  </a:cubicBezTo>
                  <a:cubicBezTo>
                    <a:pt x="442" y="594"/>
                    <a:pt x="434" y="598"/>
                    <a:pt x="425" y="607"/>
                  </a:cubicBezTo>
                  <a:lnTo>
                    <a:pt x="421" y="611"/>
                  </a:lnTo>
                  <a:lnTo>
                    <a:pt x="417" y="611"/>
                  </a:lnTo>
                  <a:lnTo>
                    <a:pt x="408" y="620"/>
                  </a:lnTo>
                  <a:cubicBezTo>
                    <a:pt x="400" y="624"/>
                    <a:pt x="391" y="628"/>
                    <a:pt x="383" y="632"/>
                  </a:cubicBezTo>
                  <a:lnTo>
                    <a:pt x="370" y="632"/>
                  </a:lnTo>
                  <a:cubicBezTo>
                    <a:pt x="370" y="615"/>
                    <a:pt x="366" y="598"/>
                    <a:pt x="366" y="586"/>
                  </a:cubicBezTo>
                  <a:cubicBezTo>
                    <a:pt x="357" y="556"/>
                    <a:pt x="340" y="530"/>
                    <a:pt x="319" y="509"/>
                  </a:cubicBezTo>
                  <a:cubicBezTo>
                    <a:pt x="315" y="505"/>
                    <a:pt x="311" y="501"/>
                    <a:pt x="306" y="501"/>
                  </a:cubicBezTo>
                  <a:cubicBezTo>
                    <a:pt x="298" y="492"/>
                    <a:pt x="294" y="488"/>
                    <a:pt x="285" y="480"/>
                  </a:cubicBezTo>
                  <a:lnTo>
                    <a:pt x="281" y="480"/>
                  </a:lnTo>
                  <a:cubicBezTo>
                    <a:pt x="272" y="475"/>
                    <a:pt x="264" y="471"/>
                    <a:pt x="255" y="471"/>
                  </a:cubicBezTo>
                  <a:cubicBezTo>
                    <a:pt x="243" y="463"/>
                    <a:pt x="226" y="458"/>
                    <a:pt x="209" y="458"/>
                  </a:cubicBezTo>
                  <a:cubicBezTo>
                    <a:pt x="201" y="455"/>
                    <a:pt x="192" y="454"/>
                    <a:pt x="183" y="454"/>
                  </a:cubicBezTo>
                  <a:cubicBezTo>
                    <a:pt x="168" y="454"/>
                    <a:pt x="152" y="457"/>
                    <a:pt x="137" y="463"/>
                  </a:cubicBezTo>
                  <a:cubicBezTo>
                    <a:pt x="94" y="475"/>
                    <a:pt x="52" y="505"/>
                    <a:pt x="26" y="543"/>
                  </a:cubicBezTo>
                  <a:cubicBezTo>
                    <a:pt x="14" y="564"/>
                    <a:pt x="9" y="590"/>
                    <a:pt x="5" y="611"/>
                  </a:cubicBezTo>
                  <a:cubicBezTo>
                    <a:pt x="1" y="637"/>
                    <a:pt x="1" y="662"/>
                    <a:pt x="9" y="687"/>
                  </a:cubicBezTo>
                  <a:cubicBezTo>
                    <a:pt x="18" y="700"/>
                    <a:pt x="22" y="713"/>
                    <a:pt x="26" y="730"/>
                  </a:cubicBezTo>
                  <a:cubicBezTo>
                    <a:pt x="43" y="755"/>
                    <a:pt x="65" y="776"/>
                    <a:pt x="94" y="793"/>
                  </a:cubicBezTo>
                  <a:lnTo>
                    <a:pt x="137" y="815"/>
                  </a:lnTo>
                  <a:cubicBezTo>
                    <a:pt x="154" y="819"/>
                    <a:pt x="171" y="821"/>
                    <a:pt x="187" y="821"/>
                  </a:cubicBezTo>
                  <a:cubicBezTo>
                    <a:pt x="203" y="821"/>
                    <a:pt x="219" y="819"/>
                    <a:pt x="234" y="815"/>
                  </a:cubicBezTo>
                  <a:lnTo>
                    <a:pt x="277" y="793"/>
                  </a:lnTo>
                  <a:cubicBezTo>
                    <a:pt x="298" y="785"/>
                    <a:pt x="319" y="768"/>
                    <a:pt x="332" y="747"/>
                  </a:cubicBezTo>
                  <a:cubicBezTo>
                    <a:pt x="336" y="738"/>
                    <a:pt x="344" y="730"/>
                    <a:pt x="349" y="721"/>
                  </a:cubicBezTo>
                  <a:cubicBezTo>
                    <a:pt x="353" y="713"/>
                    <a:pt x="357" y="700"/>
                    <a:pt x="361" y="692"/>
                  </a:cubicBezTo>
                  <a:lnTo>
                    <a:pt x="378" y="692"/>
                  </a:lnTo>
                  <a:cubicBezTo>
                    <a:pt x="387" y="692"/>
                    <a:pt x="395" y="687"/>
                    <a:pt x="408" y="683"/>
                  </a:cubicBezTo>
                  <a:cubicBezTo>
                    <a:pt x="429" y="675"/>
                    <a:pt x="451" y="662"/>
                    <a:pt x="472" y="645"/>
                  </a:cubicBezTo>
                  <a:cubicBezTo>
                    <a:pt x="484" y="628"/>
                    <a:pt x="501" y="611"/>
                    <a:pt x="514" y="590"/>
                  </a:cubicBezTo>
                  <a:cubicBezTo>
                    <a:pt x="518" y="577"/>
                    <a:pt x="527" y="564"/>
                    <a:pt x="527" y="547"/>
                  </a:cubicBezTo>
                  <a:cubicBezTo>
                    <a:pt x="544" y="564"/>
                    <a:pt x="552" y="577"/>
                    <a:pt x="565" y="594"/>
                  </a:cubicBezTo>
                  <a:cubicBezTo>
                    <a:pt x="590" y="637"/>
                    <a:pt x="612" y="683"/>
                    <a:pt x="629" y="730"/>
                  </a:cubicBezTo>
                  <a:cubicBezTo>
                    <a:pt x="646" y="806"/>
                    <a:pt x="650" y="883"/>
                    <a:pt x="641" y="963"/>
                  </a:cubicBezTo>
                  <a:cubicBezTo>
                    <a:pt x="629" y="959"/>
                    <a:pt x="616" y="959"/>
                    <a:pt x="603" y="959"/>
                  </a:cubicBezTo>
                  <a:cubicBezTo>
                    <a:pt x="599" y="958"/>
                    <a:pt x="594" y="958"/>
                    <a:pt x="589" y="958"/>
                  </a:cubicBezTo>
                  <a:cubicBezTo>
                    <a:pt x="569" y="958"/>
                    <a:pt x="548" y="965"/>
                    <a:pt x="531" y="972"/>
                  </a:cubicBezTo>
                  <a:cubicBezTo>
                    <a:pt x="467" y="1001"/>
                    <a:pt x="425" y="1065"/>
                    <a:pt x="421" y="1137"/>
                  </a:cubicBezTo>
                  <a:lnTo>
                    <a:pt x="429" y="1188"/>
                  </a:lnTo>
                  <a:cubicBezTo>
                    <a:pt x="438" y="1218"/>
                    <a:pt x="451" y="1243"/>
                    <a:pt x="476" y="1268"/>
                  </a:cubicBezTo>
                  <a:lnTo>
                    <a:pt x="510" y="1294"/>
                  </a:lnTo>
                  <a:cubicBezTo>
                    <a:pt x="540" y="1311"/>
                    <a:pt x="569" y="1319"/>
                    <a:pt x="603" y="1319"/>
                  </a:cubicBezTo>
                  <a:cubicBezTo>
                    <a:pt x="629" y="1319"/>
                    <a:pt x="650" y="1315"/>
                    <a:pt x="671" y="1307"/>
                  </a:cubicBezTo>
                  <a:cubicBezTo>
                    <a:pt x="697" y="1298"/>
                    <a:pt x="713" y="1285"/>
                    <a:pt x="730" y="1268"/>
                  </a:cubicBezTo>
                  <a:cubicBezTo>
                    <a:pt x="764" y="1230"/>
                    <a:pt x="781" y="1188"/>
                    <a:pt x="786" y="1137"/>
                  </a:cubicBezTo>
                  <a:lnTo>
                    <a:pt x="777" y="1090"/>
                  </a:lnTo>
                  <a:cubicBezTo>
                    <a:pt x="769" y="1061"/>
                    <a:pt x="752" y="1031"/>
                    <a:pt x="730" y="1010"/>
                  </a:cubicBezTo>
                  <a:lnTo>
                    <a:pt x="701" y="984"/>
                  </a:lnTo>
                  <a:cubicBezTo>
                    <a:pt x="713" y="950"/>
                    <a:pt x="718" y="916"/>
                    <a:pt x="722" y="878"/>
                  </a:cubicBezTo>
                  <a:cubicBezTo>
                    <a:pt x="726" y="819"/>
                    <a:pt x="722" y="764"/>
                    <a:pt x="709" y="704"/>
                  </a:cubicBezTo>
                  <a:cubicBezTo>
                    <a:pt x="692" y="649"/>
                    <a:pt x="671" y="594"/>
                    <a:pt x="641" y="547"/>
                  </a:cubicBezTo>
                  <a:cubicBezTo>
                    <a:pt x="616" y="497"/>
                    <a:pt x="578" y="454"/>
                    <a:pt x="527" y="429"/>
                  </a:cubicBezTo>
                  <a:lnTo>
                    <a:pt x="548" y="420"/>
                  </a:lnTo>
                  <a:cubicBezTo>
                    <a:pt x="574" y="403"/>
                    <a:pt x="599" y="382"/>
                    <a:pt x="620" y="352"/>
                  </a:cubicBezTo>
                  <a:cubicBezTo>
                    <a:pt x="637" y="361"/>
                    <a:pt x="658" y="365"/>
                    <a:pt x="680" y="365"/>
                  </a:cubicBezTo>
                  <a:cubicBezTo>
                    <a:pt x="713" y="365"/>
                    <a:pt x="743" y="357"/>
                    <a:pt x="769" y="344"/>
                  </a:cubicBezTo>
                  <a:lnTo>
                    <a:pt x="773" y="344"/>
                  </a:lnTo>
                  <a:cubicBezTo>
                    <a:pt x="786" y="335"/>
                    <a:pt x="798" y="323"/>
                    <a:pt x="811" y="314"/>
                  </a:cubicBezTo>
                  <a:cubicBezTo>
                    <a:pt x="841" y="280"/>
                    <a:pt x="862" y="234"/>
                    <a:pt x="862" y="187"/>
                  </a:cubicBezTo>
                  <a:cubicBezTo>
                    <a:pt x="862" y="170"/>
                    <a:pt x="853" y="157"/>
                    <a:pt x="845" y="145"/>
                  </a:cubicBezTo>
                  <a:lnTo>
                    <a:pt x="845" y="136"/>
                  </a:lnTo>
                  <a:cubicBezTo>
                    <a:pt x="841" y="123"/>
                    <a:pt x="832" y="111"/>
                    <a:pt x="828" y="94"/>
                  </a:cubicBezTo>
                  <a:cubicBezTo>
                    <a:pt x="815" y="72"/>
                    <a:pt x="803" y="55"/>
                    <a:pt x="781" y="43"/>
                  </a:cubicBezTo>
                  <a:cubicBezTo>
                    <a:pt x="769" y="30"/>
                    <a:pt x="756" y="22"/>
                    <a:pt x="743" y="17"/>
                  </a:cubicBezTo>
                  <a:cubicBezTo>
                    <a:pt x="718" y="5"/>
                    <a:pt x="697" y="0"/>
                    <a:pt x="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2" name="Google Shape;2982;p8"/>
            <p:cNvSpPr/>
            <p:nvPr/>
          </p:nvSpPr>
          <p:spPr>
            <a:xfrm>
              <a:off x="8751337" y="92639"/>
              <a:ext cx="89965" cy="85102"/>
            </a:xfrm>
            <a:custGeom>
              <a:avLst/>
              <a:gdLst/>
              <a:ahLst/>
              <a:cxnLst/>
              <a:rect l="l" t="t" r="r" b="b"/>
              <a:pathLst>
                <a:path w="999" h="945" extrusionOk="0">
                  <a:moveTo>
                    <a:pt x="30" y="1"/>
                  </a:moveTo>
                  <a:cubicBezTo>
                    <a:pt x="12" y="1"/>
                    <a:pt x="1" y="29"/>
                    <a:pt x="20" y="36"/>
                  </a:cubicBezTo>
                  <a:cubicBezTo>
                    <a:pt x="435" y="218"/>
                    <a:pt x="707" y="566"/>
                    <a:pt x="944" y="931"/>
                  </a:cubicBezTo>
                  <a:cubicBezTo>
                    <a:pt x="950" y="941"/>
                    <a:pt x="958" y="944"/>
                    <a:pt x="966" y="944"/>
                  </a:cubicBezTo>
                  <a:cubicBezTo>
                    <a:pt x="982" y="944"/>
                    <a:pt x="998" y="927"/>
                    <a:pt x="987" y="910"/>
                  </a:cubicBezTo>
                  <a:cubicBezTo>
                    <a:pt x="758" y="537"/>
                    <a:pt x="457" y="159"/>
                    <a:pt x="37" y="2"/>
                  </a:cubicBez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3" name="Google Shape;2983;p8"/>
            <p:cNvSpPr/>
            <p:nvPr/>
          </p:nvSpPr>
          <p:spPr>
            <a:xfrm>
              <a:off x="8775202" y="137216"/>
              <a:ext cx="19362" cy="19002"/>
            </a:xfrm>
            <a:custGeom>
              <a:avLst/>
              <a:gdLst/>
              <a:ahLst/>
              <a:cxnLst/>
              <a:rect l="l" t="t" r="r" b="b"/>
              <a:pathLst>
                <a:path w="215" h="211" extrusionOk="0">
                  <a:moveTo>
                    <a:pt x="27" y="0"/>
                  </a:moveTo>
                  <a:cubicBezTo>
                    <a:pt x="12" y="0"/>
                    <a:pt x="1" y="20"/>
                    <a:pt x="13" y="33"/>
                  </a:cubicBezTo>
                  <a:cubicBezTo>
                    <a:pt x="39" y="63"/>
                    <a:pt x="69" y="92"/>
                    <a:pt x="94" y="122"/>
                  </a:cubicBezTo>
                  <a:lnTo>
                    <a:pt x="132" y="160"/>
                  </a:lnTo>
                  <a:cubicBezTo>
                    <a:pt x="145" y="177"/>
                    <a:pt x="158" y="190"/>
                    <a:pt x="175" y="207"/>
                  </a:cubicBezTo>
                  <a:cubicBezTo>
                    <a:pt x="178" y="209"/>
                    <a:pt x="181" y="210"/>
                    <a:pt x="185" y="210"/>
                  </a:cubicBezTo>
                  <a:cubicBezTo>
                    <a:pt x="200" y="210"/>
                    <a:pt x="215" y="190"/>
                    <a:pt x="204" y="173"/>
                  </a:cubicBezTo>
                  <a:cubicBezTo>
                    <a:pt x="192" y="160"/>
                    <a:pt x="179" y="143"/>
                    <a:pt x="166" y="131"/>
                  </a:cubicBezTo>
                  <a:lnTo>
                    <a:pt x="124" y="88"/>
                  </a:lnTo>
                  <a:lnTo>
                    <a:pt x="43" y="8"/>
                  </a:lnTo>
                  <a:cubicBezTo>
                    <a:pt x="38" y="2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4" name="Google Shape;2984;p8"/>
            <p:cNvSpPr/>
            <p:nvPr/>
          </p:nvSpPr>
          <p:spPr>
            <a:xfrm>
              <a:off x="8753318" y="173508"/>
              <a:ext cx="10176" cy="7475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29" y="1"/>
                  </a:moveTo>
                  <a:cubicBezTo>
                    <a:pt x="10" y="1"/>
                    <a:pt x="1" y="27"/>
                    <a:pt x="19" y="37"/>
                  </a:cubicBezTo>
                  <a:lnTo>
                    <a:pt x="53" y="63"/>
                  </a:lnTo>
                  <a:lnTo>
                    <a:pt x="49" y="58"/>
                  </a:lnTo>
                  <a:lnTo>
                    <a:pt x="49" y="58"/>
                  </a:lnTo>
                  <a:cubicBezTo>
                    <a:pt x="61" y="67"/>
                    <a:pt x="70" y="75"/>
                    <a:pt x="78" y="80"/>
                  </a:cubicBezTo>
                  <a:cubicBezTo>
                    <a:pt x="83" y="81"/>
                    <a:pt x="88" y="82"/>
                    <a:pt x="92" y="82"/>
                  </a:cubicBezTo>
                  <a:cubicBezTo>
                    <a:pt x="99" y="82"/>
                    <a:pt x="105" y="79"/>
                    <a:pt x="108" y="71"/>
                  </a:cubicBezTo>
                  <a:cubicBezTo>
                    <a:pt x="112" y="63"/>
                    <a:pt x="112" y="50"/>
                    <a:pt x="99" y="46"/>
                  </a:cubicBezTo>
                  <a:lnTo>
                    <a:pt x="40" y="3"/>
                  </a:lnTo>
                  <a:cubicBezTo>
                    <a:pt x="36" y="1"/>
                    <a:pt x="32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5" name="Google Shape;2985;p8"/>
            <p:cNvSpPr/>
            <p:nvPr/>
          </p:nvSpPr>
          <p:spPr>
            <a:xfrm>
              <a:off x="8632015" y="263292"/>
              <a:ext cx="93297" cy="68712"/>
            </a:xfrm>
            <a:custGeom>
              <a:avLst/>
              <a:gdLst/>
              <a:ahLst/>
              <a:cxnLst/>
              <a:rect l="l" t="t" r="r" b="b"/>
              <a:pathLst>
                <a:path w="1036" h="763" extrusionOk="0">
                  <a:moveTo>
                    <a:pt x="123" y="1"/>
                  </a:moveTo>
                  <a:cubicBezTo>
                    <a:pt x="116" y="1"/>
                    <a:pt x="109" y="4"/>
                    <a:pt x="106" y="12"/>
                  </a:cubicBezTo>
                  <a:cubicBezTo>
                    <a:pt x="0" y="207"/>
                    <a:pt x="144" y="436"/>
                    <a:pt x="305" y="542"/>
                  </a:cubicBezTo>
                  <a:cubicBezTo>
                    <a:pt x="403" y="605"/>
                    <a:pt x="505" y="652"/>
                    <a:pt x="615" y="690"/>
                  </a:cubicBezTo>
                  <a:cubicBezTo>
                    <a:pt x="734" y="737"/>
                    <a:pt x="861" y="762"/>
                    <a:pt x="993" y="762"/>
                  </a:cubicBezTo>
                  <a:cubicBezTo>
                    <a:pt x="1022" y="762"/>
                    <a:pt x="1035" y="707"/>
                    <a:pt x="1001" y="703"/>
                  </a:cubicBezTo>
                  <a:cubicBezTo>
                    <a:pt x="891" y="686"/>
                    <a:pt x="785" y="661"/>
                    <a:pt x="683" y="622"/>
                  </a:cubicBezTo>
                  <a:cubicBezTo>
                    <a:pt x="581" y="593"/>
                    <a:pt x="484" y="550"/>
                    <a:pt x="395" y="504"/>
                  </a:cubicBezTo>
                  <a:cubicBezTo>
                    <a:pt x="221" y="406"/>
                    <a:pt x="72" y="236"/>
                    <a:pt x="144" y="24"/>
                  </a:cubicBezTo>
                  <a:cubicBezTo>
                    <a:pt x="150" y="11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6" name="Google Shape;2986;p8"/>
            <p:cNvSpPr/>
            <p:nvPr/>
          </p:nvSpPr>
          <p:spPr>
            <a:xfrm>
              <a:off x="8672810" y="285445"/>
              <a:ext cx="21523" cy="16120"/>
            </a:xfrm>
            <a:custGeom>
              <a:avLst/>
              <a:gdLst/>
              <a:ahLst/>
              <a:cxnLst/>
              <a:rect l="l" t="t" r="r" b="b"/>
              <a:pathLst>
                <a:path w="239" h="179" extrusionOk="0">
                  <a:moveTo>
                    <a:pt x="26" y="1"/>
                  </a:moveTo>
                  <a:cubicBezTo>
                    <a:pt x="22" y="1"/>
                    <a:pt x="18" y="2"/>
                    <a:pt x="14" y="3"/>
                  </a:cubicBezTo>
                  <a:cubicBezTo>
                    <a:pt x="5" y="7"/>
                    <a:pt x="1" y="20"/>
                    <a:pt x="9" y="29"/>
                  </a:cubicBezTo>
                  <a:cubicBezTo>
                    <a:pt x="56" y="101"/>
                    <a:pt x="124" y="152"/>
                    <a:pt x="209" y="177"/>
                  </a:cubicBezTo>
                  <a:cubicBezTo>
                    <a:pt x="211" y="178"/>
                    <a:pt x="213" y="179"/>
                    <a:pt x="216" y="179"/>
                  </a:cubicBezTo>
                  <a:cubicBezTo>
                    <a:pt x="223" y="179"/>
                    <a:pt x="231" y="174"/>
                    <a:pt x="234" y="164"/>
                  </a:cubicBezTo>
                  <a:cubicBezTo>
                    <a:pt x="238" y="152"/>
                    <a:pt x="230" y="139"/>
                    <a:pt x="217" y="135"/>
                  </a:cubicBezTo>
                  <a:cubicBezTo>
                    <a:pt x="149" y="109"/>
                    <a:pt x="90" y="67"/>
                    <a:pt x="43" y="12"/>
                  </a:cubicBezTo>
                  <a:cubicBezTo>
                    <a:pt x="38" y="4"/>
                    <a:pt x="33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7" name="Google Shape;2987;p8"/>
            <p:cNvSpPr/>
            <p:nvPr/>
          </p:nvSpPr>
          <p:spPr>
            <a:xfrm>
              <a:off x="8634717" y="486896"/>
              <a:ext cx="121664" cy="103743"/>
            </a:xfrm>
            <a:custGeom>
              <a:avLst/>
              <a:gdLst/>
              <a:ahLst/>
              <a:cxnLst/>
              <a:rect l="l" t="t" r="r" b="b"/>
              <a:pathLst>
                <a:path w="1351" h="1152" extrusionOk="0">
                  <a:moveTo>
                    <a:pt x="1324" y="0"/>
                  </a:moveTo>
                  <a:cubicBezTo>
                    <a:pt x="1323" y="0"/>
                    <a:pt x="1321" y="1"/>
                    <a:pt x="1319" y="1"/>
                  </a:cubicBezTo>
                  <a:cubicBezTo>
                    <a:pt x="971" y="124"/>
                    <a:pt x="615" y="252"/>
                    <a:pt x="322" y="476"/>
                  </a:cubicBezTo>
                  <a:cubicBezTo>
                    <a:pt x="199" y="570"/>
                    <a:pt x="38" y="701"/>
                    <a:pt x="17" y="867"/>
                  </a:cubicBezTo>
                  <a:cubicBezTo>
                    <a:pt x="0" y="1001"/>
                    <a:pt x="114" y="1151"/>
                    <a:pt x="254" y="1151"/>
                  </a:cubicBezTo>
                  <a:cubicBezTo>
                    <a:pt x="260" y="1151"/>
                    <a:pt x="266" y="1151"/>
                    <a:pt x="271" y="1151"/>
                  </a:cubicBezTo>
                  <a:cubicBezTo>
                    <a:pt x="305" y="1142"/>
                    <a:pt x="305" y="1091"/>
                    <a:pt x="271" y="1083"/>
                  </a:cubicBezTo>
                  <a:cubicBezTo>
                    <a:pt x="191" y="1079"/>
                    <a:pt x="119" y="1032"/>
                    <a:pt x="80" y="960"/>
                  </a:cubicBezTo>
                  <a:cubicBezTo>
                    <a:pt x="42" y="871"/>
                    <a:pt x="89" y="777"/>
                    <a:pt x="144" y="710"/>
                  </a:cubicBezTo>
                  <a:cubicBezTo>
                    <a:pt x="242" y="595"/>
                    <a:pt x="360" y="493"/>
                    <a:pt x="488" y="413"/>
                  </a:cubicBezTo>
                  <a:cubicBezTo>
                    <a:pt x="746" y="247"/>
                    <a:pt x="1039" y="146"/>
                    <a:pt x="1327" y="44"/>
                  </a:cubicBezTo>
                  <a:cubicBezTo>
                    <a:pt x="1351" y="36"/>
                    <a:pt x="1342" y="0"/>
                    <a:pt x="1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8" name="Google Shape;2988;p8"/>
            <p:cNvSpPr/>
            <p:nvPr/>
          </p:nvSpPr>
          <p:spPr>
            <a:xfrm>
              <a:off x="8660202" y="550655"/>
              <a:ext cx="13868" cy="24045"/>
            </a:xfrm>
            <a:custGeom>
              <a:avLst/>
              <a:gdLst/>
              <a:ahLst/>
              <a:cxnLst/>
              <a:rect l="l" t="t" r="r" b="b"/>
              <a:pathLst>
                <a:path w="154" h="267" extrusionOk="0">
                  <a:moveTo>
                    <a:pt x="133" y="0"/>
                  </a:moveTo>
                  <a:cubicBezTo>
                    <a:pt x="130" y="0"/>
                    <a:pt x="127" y="1"/>
                    <a:pt x="124" y="2"/>
                  </a:cubicBezTo>
                  <a:cubicBezTo>
                    <a:pt x="77" y="19"/>
                    <a:pt x="39" y="57"/>
                    <a:pt x="18" y="108"/>
                  </a:cubicBezTo>
                  <a:cubicBezTo>
                    <a:pt x="1" y="154"/>
                    <a:pt x="1" y="209"/>
                    <a:pt x="22" y="256"/>
                  </a:cubicBezTo>
                  <a:cubicBezTo>
                    <a:pt x="28" y="262"/>
                    <a:pt x="37" y="266"/>
                    <a:pt x="46" y="266"/>
                  </a:cubicBezTo>
                  <a:cubicBezTo>
                    <a:pt x="49" y="266"/>
                    <a:pt x="53" y="266"/>
                    <a:pt x="56" y="265"/>
                  </a:cubicBezTo>
                  <a:cubicBezTo>
                    <a:pt x="69" y="256"/>
                    <a:pt x="69" y="239"/>
                    <a:pt x="65" y="231"/>
                  </a:cubicBezTo>
                  <a:cubicBezTo>
                    <a:pt x="52" y="197"/>
                    <a:pt x="52" y="159"/>
                    <a:pt x="65" y="125"/>
                  </a:cubicBezTo>
                  <a:cubicBezTo>
                    <a:pt x="77" y="86"/>
                    <a:pt x="103" y="61"/>
                    <a:pt x="137" y="44"/>
                  </a:cubicBezTo>
                  <a:cubicBezTo>
                    <a:pt x="149" y="40"/>
                    <a:pt x="154" y="27"/>
                    <a:pt x="149" y="14"/>
                  </a:cubicBezTo>
                  <a:cubicBezTo>
                    <a:pt x="146" y="5"/>
                    <a:pt x="141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9" name="Google Shape;2989;p8"/>
            <p:cNvSpPr/>
            <p:nvPr/>
          </p:nvSpPr>
          <p:spPr>
            <a:xfrm>
              <a:off x="8712164" y="646833"/>
              <a:ext cx="13868" cy="16570"/>
            </a:xfrm>
            <a:custGeom>
              <a:avLst/>
              <a:gdLst/>
              <a:ahLst/>
              <a:cxnLst/>
              <a:rect l="l" t="t" r="r" b="b"/>
              <a:pathLst>
                <a:path w="154" h="184" extrusionOk="0">
                  <a:moveTo>
                    <a:pt x="48" y="0"/>
                  </a:moveTo>
                  <a:cubicBezTo>
                    <a:pt x="42" y="0"/>
                    <a:pt x="37" y="2"/>
                    <a:pt x="35" y="7"/>
                  </a:cubicBezTo>
                  <a:cubicBezTo>
                    <a:pt x="9" y="32"/>
                    <a:pt x="1" y="66"/>
                    <a:pt x="14" y="100"/>
                  </a:cubicBezTo>
                  <a:cubicBezTo>
                    <a:pt x="18" y="130"/>
                    <a:pt x="39" y="159"/>
                    <a:pt x="69" y="172"/>
                  </a:cubicBezTo>
                  <a:cubicBezTo>
                    <a:pt x="82" y="180"/>
                    <a:pt x="96" y="183"/>
                    <a:pt x="108" y="183"/>
                  </a:cubicBezTo>
                  <a:cubicBezTo>
                    <a:pt x="115" y="183"/>
                    <a:pt x="122" y="182"/>
                    <a:pt x="128" y="181"/>
                  </a:cubicBezTo>
                  <a:cubicBezTo>
                    <a:pt x="154" y="172"/>
                    <a:pt x="149" y="138"/>
                    <a:pt x="124" y="138"/>
                  </a:cubicBezTo>
                  <a:lnTo>
                    <a:pt x="120" y="121"/>
                  </a:lnTo>
                  <a:lnTo>
                    <a:pt x="81" y="121"/>
                  </a:lnTo>
                  <a:lnTo>
                    <a:pt x="73" y="113"/>
                  </a:lnTo>
                  <a:lnTo>
                    <a:pt x="69" y="108"/>
                  </a:lnTo>
                  <a:cubicBezTo>
                    <a:pt x="69" y="104"/>
                    <a:pt x="64" y="100"/>
                    <a:pt x="64" y="96"/>
                  </a:cubicBezTo>
                  <a:cubicBezTo>
                    <a:pt x="64" y="96"/>
                    <a:pt x="60" y="92"/>
                    <a:pt x="60" y="87"/>
                  </a:cubicBezTo>
                  <a:lnTo>
                    <a:pt x="60" y="83"/>
                  </a:lnTo>
                  <a:lnTo>
                    <a:pt x="60" y="70"/>
                  </a:lnTo>
                  <a:lnTo>
                    <a:pt x="60" y="58"/>
                  </a:lnTo>
                  <a:lnTo>
                    <a:pt x="60" y="45"/>
                  </a:lnTo>
                  <a:lnTo>
                    <a:pt x="60" y="41"/>
                  </a:lnTo>
                  <a:lnTo>
                    <a:pt x="64" y="36"/>
                  </a:lnTo>
                  <a:cubicBezTo>
                    <a:pt x="69" y="28"/>
                    <a:pt x="69" y="15"/>
                    <a:pt x="64" y="7"/>
                  </a:cubicBezTo>
                  <a:cubicBezTo>
                    <a:pt x="60" y="2"/>
                    <a:pt x="54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0" name="Google Shape;2990;p8"/>
            <p:cNvSpPr/>
            <p:nvPr/>
          </p:nvSpPr>
          <p:spPr>
            <a:xfrm>
              <a:off x="8717117" y="653857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1" name="Google Shape;2991;p8"/>
            <p:cNvSpPr/>
            <p:nvPr/>
          </p:nvSpPr>
          <p:spPr>
            <a:xfrm>
              <a:off x="8755930" y="613422"/>
              <a:ext cx="44307" cy="35302"/>
            </a:xfrm>
            <a:custGeom>
              <a:avLst/>
              <a:gdLst/>
              <a:ahLst/>
              <a:cxnLst/>
              <a:rect l="l" t="t" r="r" b="b"/>
              <a:pathLst>
                <a:path w="492" h="392" extrusionOk="0">
                  <a:moveTo>
                    <a:pt x="461" y="1"/>
                  </a:moveTo>
                  <a:cubicBezTo>
                    <a:pt x="455" y="1"/>
                    <a:pt x="449" y="3"/>
                    <a:pt x="444" y="9"/>
                  </a:cubicBezTo>
                  <a:cubicBezTo>
                    <a:pt x="427" y="26"/>
                    <a:pt x="418" y="43"/>
                    <a:pt x="401" y="60"/>
                  </a:cubicBezTo>
                  <a:cubicBezTo>
                    <a:pt x="389" y="77"/>
                    <a:pt x="372" y="98"/>
                    <a:pt x="359" y="115"/>
                  </a:cubicBezTo>
                  <a:cubicBezTo>
                    <a:pt x="325" y="149"/>
                    <a:pt x="291" y="178"/>
                    <a:pt x="257" y="208"/>
                  </a:cubicBezTo>
                  <a:cubicBezTo>
                    <a:pt x="223" y="233"/>
                    <a:pt x="185" y="259"/>
                    <a:pt x="147" y="284"/>
                  </a:cubicBezTo>
                  <a:cubicBezTo>
                    <a:pt x="109" y="310"/>
                    <a:pt x="66" y="331"/>
                    <a:pt x="20" y="348"/>
                  </a:cubicBezTo>
                  <a:cubicBezTo>
                    <a:pt x="0" y="356"/>
                    <a:pt x="6" y="392"/>
                    <a:pt x="26" y="392"/>
                  </a:cubicBezTo>
                  <a:cubicBezTo>
                    <a:pt x="28" y="392"/>
                    <a:pt x="30" y="391"/>
                    <a:pt x="32" y="390"/>
                  </a:cubicBezTo>
                  <a:cubicBezTo>
                    <a:pt x="75" y="373"/>
                    <a:pt x="121" y="352"/>
                    <a:pt x="164" y="331"/>
                  </a:cubicBezTo>
                  <a:cubicBezTo>
                    <a:pt x="206" y="310"/>
                    <a:pt x="249" y="280"/>
                    <a:pt x="287" y="250"/>
                  </a:cubicBezTo>
                  <a:cubicBezTo>
                    <a:pt x="325" y="221"/>
                    <a:pt x="359" y="191"/>
                    <a:pt x="393" y="153"/>
                  </a:cubicBezTo>
                  <a:cubicBezTo>
                    <a:pt x="410" y="136"/>
                    <a:pt x="427" y="119"/>
                    <a:pt x="439" y="102"/>
                  </a:cubicBezTo>
                  <a:cubicBezTo>
                    <a:pt x="456" y="81"/>
                    <a:pt x="473" y="60"/>
                    <a:pt x="482" y="38"/>
                  </a:cubicBezTo>
                  <a:cubicBezTo>
                    <a:pt x="491" y="20"/>
                    <a:pt x="478" y="1"/>
                    <a:pt x="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2" name="Google Shape;2992;p8"/>
            <p:cNvSpPr/>
            <p:nvPr/>
          </p:nvSpPr>
          <p:spPr>
            <a:xfrm>
              <a:off x="8763404" y="636837"/>
              <a:ext cx="25936" cy="22334"/>
            </a:xfrm>
            <a:custGeom>
              <a:avLst/>
              <a:gdLst/>
              <a:ahLst/>
              <a:cxnLst/>
              <a:rect l="l" t="t" r="r" b="b"/>
              <a:pathLst>
                <a:path w="288" h="248" extrusionOk="0">
                  <a:moveTo>
                    <a:pt x="252" y="1"/>
                  </a:moveTo>
                  <a:cubicBezTo>
                    <a:pt x="248" y="1"/>
                    <a:pt x="245" y="2"/>
                    <a:pt x="242" y="3"/>
                  </a:cubicBezTo>
                  <a:cubicBezTo>
                    <a:pt x="229" y="12"/>
                    <a:pt x="221" y="20"/>
                    <a:pt x="212" y="33"/>
                  </a:cubicBezTo>
                  <a:lnTo>
                    <a:pt x="187" y="58"/>
                  </a:lnTo>
                  <a:cubicBezTo>
                    <a:pt x="166" y="75"/>
                    <a:pt x="149" y="92"/>
                    <a:pt x="127" y="109"/>
                  </a:cubicBezTo>
                  <a:cubicBezTo>
                    <a:pt x="110" y="126"/>
                    <a:pt x="89" y="143"/>
                    <a:pt x="72" y="160"/>
                  </a:cubicBezTo>
                  <a:cubicBezTo>
                    <a:pt x="51" y="173"/>
                    <a:pt x="34" y="190"/>
                    <a:pt x="13" y="207"/>
                  </a:cubicBezTo>
                  <a:cubicBezTo>
                    <a:pt x="0" y="211"/>
                    <a:pt x="0" y="224"/>
                    <a:pt x="4" y="236"/>
                  </a:cubicBezTo>
                  <a:cubicBezTo>
                    <a:pt x="10" y="245"/>
                    <a:pt x="17" y="247"/>
                    <a:pt x="23" y="247"/>
                  </a:cubicBezTo>
                  <a:cubicBezTo>
                    <a:pt x="27" y="247"/>
                    <a:pt x="31" y="246"/>
                    <a:pt x="34" y="245"/>
                  </a:cubicBezTo>
                  <a:cubicBezTo>
                    <a:pt x="60" y="232"/>
                    <a:pt x="81" y="219"/>
                    <a:pt x="106" y="207"/>
                  </a:cubicBezTo>
                  <a:cubicBezTo>
                    <a:pt x="127" y="190"/>
                    <a:pt x="149" y="173"/>
                    <a:pt x="170" y="152"/>
                  </a:cubicBezTo>
                  <a:cubicBezTo>
                    <a:pt x="191" y="135"/>
                    <a:pt x="208" y="118"/>
                    <a:pt x="225" y="101"/>
                  </a:cubicBezTo>
                  <a:cubicBezTo>
                    <a:pt x="250" y="80"/>
                    <a:pt x="267" y="58"/>
                    <a:pt x="280" y="33"/>
                  </a:cubicBezTo>
                  <a:cubicBezTo>
                    <a:pt x="287" y="15"/>
                    <a:pt x="268" y="1"/>
                    <a:pt x="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3" name="Google Shape;2993;p8"/>
            <p:cNvSpPr/>
            <p:nvPr/>
          </p:nvSpPr>
          <p:spPr>
            <a:xfrm>
              <a:off x="8730895" y="684655"/>
              <a:ext cx="133371" cy="76457"/>
            </a:xfrm>
            <a:custGeom>
              <a:avLst/>
              <a:gdLst/>
              <a:ahLst/>
              <a:cxnLst/>
              <a:rect l="l" t="t" r="r" b="b"/>
              <a:pathLst>
                <a:path w="1481" h="849" extrusionOk="0">
                  <a:moveTo>
                    <a:pt x="1439" y="0"/>
                  </a:moveTo>
                  <a:cubicBezTo>
                    <a:pt x="1431" y="0"/>
                    <a:pt x="1424" y="3"/>
                    <a:pt x="1417" y="11"/>
                  </a:cubicBezTo>
                  <a:cubicBezTo>
                    <a:pt x="1222" y="244"/>
                    <a:pt x="1023" y="490"/>
                    <a:pt x="764" y="651"/>
                  </a:cubicBezTo>
                  <a:cubicBezTo>
                    <a:pt x="665" y="720"/>
                    <a:pt x="551" y="754"/>
                    <a:pt x="436" y="754"/>
                  </a:cubicBezTo>
                  <a:cubicBezTo>
                    <a:pt x="394" y="754"/>
                    <a:pt x="352" y="749"/>
                    <a:pt x="310" y="740"/>
                  </a:cubicBezTo>
                  <a:cubicBezTo>
                    <a:pt x="162" y="706"/>
                    <a:pt x="60" y="566"/>
                    <a:pt x="73" y="414"/>
                  </a:cubicBezTo>
                  <a:cubicBezTo>
                    <a:pt x="73" y="402"/>
                    <a:pt x="61" y="394"/>
                    <a:pt x="49" y="394"/>
                  </a:cubicBezTo>
                  <a:cubicBezTo>
                    <a:pt x="40" y="394"/>
                    <a:pt x="32" y="398"/>
                    <a:pt x="30" y="410"/>
                  </a:cubicBezTo>
                  <a:cubicBezTo>
                    <a:pt x="1" y="549"/>
                    <a:pt x="60" y="689"/>
                    <a:pt x="179" y="770"/>
                  </a:cubicBezTo>
                  <a:cubicBezTo>
                    <a:pt x="255" y="826"/>
                    <a:pt x="344" y="849"/>
                    <a:pt x="436" y="849"/>
                  </a:cubicBezTo>
                  <a:cubicBezTo>
                    <a:pt x="519" y="849"/>
                    <a:pt x="603" y="830"/>
                    <a:pt x="679" y="800"/>
                  </a:cubicBezTo>
                  <a:cubicBezTo>
                    <a:pt x="849" y="732"/>
                    <a:pt x="989" y="605"/>
                    <a:pt x="1120" y="482"/>
                  </a:cubicBezTo>
                  <a:cubicBezTo>
                    <a:pt x="1260" y="359"/>
                    <a:pt x="1379" y="214"/>
                    <a:pt x="1468" y="49"/>
                  </a:cubicBezTo>
                  <a:cubicBezTo>
                    <a:pt x="1481" y="27"/>
                    <a:pt x="1461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4" name="Google Shape;2994;p8"/>
            <p:cNvSpPr/>
            <p:nvPr/>
          </p:nvSpPr>
          <p:spPr>
            <a:xfrm>
              <a:off x="8766016" y="711131"/>
              <a:ext cx="42956" cy="25305"/>
            </a:xfrm>
            <a:custGeom>
              <a:avLst/>
              <a:gdLst/>
              <a:ahLst/>
              <a:cxnLst/>
              <a:rect l="l" t="t" r="r" b="b"/>
              <a:pathLst>
                <a:path w="477" h="281" extrusionOk="0">
                  <a:moveTo>
                    <a:pt x="437" y="0"/>
                  </a:moveTo>
                  <a:cubicBezTo>
                    <a:pt x="432" y="0"/>
                    <a:pt x="426" y="2"/>
                    <a:pt x="421" y="5"/>
                  </a:cubicBezTo>
                  <a:cubicBezTo>
                    <a:pt x="357" y="60"/>
                    <a:pt x="289" y="107"/>
                    <a:pt x="217" y="154"/>
                  </a:cubicBezTo>
                  <a:cubicBezTo>
                    <a:pt x="179" y="175"/>
                    <a:pt x="145" y="196"/>
                    <a:pt x="111" y="213"/>
                  </a:cubicBezTo>
                  <a:cubicBezTo>
                    <a:pt x="98" y="222"/>
                    <a:pt x="81" y="226"/>
                    <a:pt x="69" y="230"/>
                  </a:cubicBezTo>
                  <a:lnTo>
                    <a:pt x="56" y="230"/>
                  </a:lnTo>
                  <a:cubicBezTo>
                    <a:pt x="59" y="216"/>
                    <a:pt x="44" y="203"/>
                    <a:pt x="32" y="203"/>
                  </a:cubicBezTo>
                  <a:cubicBezTo>
                    <a:pt x="26" y="203"/>
                    <a:pt x="21" y="206"/>
                    <a:pt x="18" y="213"/>
                  </a:cubicBezTo>
                  <a:cubicBezTo>
                    <a:pt x="1" y="251"/>
                    <a:pt x="31" y="277"/>
                    <a:pt x="64" y="281"/>
                  </a:cubicBezTo>
                  <a:cubicBezTo>
                    <a:pt x="111" y="281"/>
                    <a:pt x="158" y="264"/>
                    <a:pt x="196" y="239"/>
                  </a:cubicBezTo>
                  <a:cubicBezTo>
                    <a:pt x="294" y="183"/>
                    <a:pt x="383" y="120"/>
                    <a:pt x="463" y="43"/>
                  </a:cubicBezTo>
                  <a:cubicBezTo>
                    <a:pt x="477" y="23"/>
                    <a:pt x="458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5" name="Google Shape;2995;p8"/>
            <p:cNvSpPr/>
            <p:nvPr/>
          </p:nvSpPr>
          <p:spPr>
            <a:xfrm>
              <a:off x="9002859" y="650705"/>
              <a:ext cx="39534" cy="112389"/>
            </a:xfrm>
            <a:custGeom>
              <a:avLst/>
              <a:gdLst/>
              <a:ahLst/>
              <a:cxnLst/>
              <a:rect l="l" t="t" r="r" b="b"/>
              <a:pathLst>
                <a:path w="439" h="1248" extrusionOk="0">
                  <a:moveTo>
                    <a:pt x="24" y="1"/>
                  </a:moveTo>
                  <a:cubicBezTo>
                    <a:pt x="12" y="1"/>
                    <a:pt x="1" y="8"/>
                    <a:pt x="1" y="23"/>
                  </a:cubicBezTo>
                  <a:cubicBezTo>
                    <a:pt x="5" y="286"/>
                    <a:pt x="43" y="549"/>
                    <a:pt x="107" y="803"/>
                  </a:cubicBezTo>
                  <a:cubicBezTo>
                    <a:pt x="132" y="903"/>
                    <a:pt x="191" y="1248"/>
                    <a:pt x="343" y="1248"/>
                  </a:cubicBezTo>
                  <a:cubicBezTo>
                    <a:pt x="365" y="1248"/>
                    <a:pt x="389" y="1240"/>
                    <a:pt x="416" y="1223"/>
                  </a:cubicBezTo>
                  <a:cubicBezTo>
                    <a:pt x="439" y="1208"/>
                    <a:pt x="424" y="1180"/>
                    <a:pt x="403" y="1180"/>
                  </a:cubicBezTo>
                  <a:cubicBezTo>
                    <a:pt x="400" y="1180"/>
                    <a:pt x="398" y="1180"/>
                    <a:pt x="395" y="1181"/>
                  </a:cubicBezTo>
                  <a:cubicBezTo>
                    <a:pt x="382" y="1188"/>
                    <a:pt x="370" y="1191"/>
                    <a:pt x="358" y="1191"/>
                  </a:cubicBezTo>
                  <a:cubicBezTo>
                    <a:pt x="273" y="1191"/>
                    <a:pt x="231" y="1029"/>
                    <a:pt x="213" y="969"/>
                  </a:cubicBezTo>
                  <a:cubicBezTo>
                    <a:pt x="179" y="867"/>
                    <a:pt x="149" y="765"/>
                    <a:pt x="128" y="659"/>
                  </a:cubicBezTo>
                  <a:cubicBezTo>
                    <a:pt x="85" y="451"/>
                    <a:pt x="56" y="235"/>
                    <a:pt x="47" y="23"/>
                  </a:cubicBezTo>
                  <a:cubicBezTo>
                    <a:pt x="47" y="8"/>
                    <a:pt x="36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6" name="Google Shape;2996;p8"/>
            <p:cNvSpPr/>
            <p:nvPr/>
          </p:nvSpPr>
          <p:spPr>
            <a:xfrm>
              <a:off x="9029605" y="705908"/>
              <a:ext cx="16300" cy="42326"/>
            </a:xfrm>
            <a:custGeom>
              <a:avLst/>
              <a:gdLst/>
              <a:ahLst/>
              <a:cxnLst/>
              <a:rect l="l" t="t" r="r" b="b"/>
              <a:pathLst>
                <a:path w="181" h="470" extrusionOk="0">
                  <a:moveTo>
                    <a:pt x="26" y="1"/>
                  </a:moveTo>
                  <a:cubicBezTo>
                    <a:pt x="16" y="1"/>
                    <a:pt x="7" y="6"/>
                    <a:pt x="5" y="17"/>
                  </a:cubicBezTo>
                  <a:cubicBezTo>
                    <a:pt x="0" y="97"/>
                    <a:pt x="9" y="174"/>
                    <a:pt x="30" y="250"/>
                  </a:cubicBezTo>
                  <a:cubicBezTo>
                    <a:pt x="51" y="326"/>
                    <a:pt x="85" y="398"/>
                    <a:pt x="132" y="462"/>
                  </a:cubicBezTo>
                  <a:cubicBezTo>
                    <a:pt x="136" y="467"/>
                    <a:pt x="141" y="469"/>
                    <a:pt x="146" y="469"/>
                  </a:cubicBezTo>
                  <a:cubicBezTo>
                    <a:pt x="163" y="469"/>
                    <a:pt x="181" y="448"/>
                    <a:pt x="174" y="432"/>
                  </a:cubicBezTo>
                  <a:cubicBezTo>
                    <a:pt x="153" y="398"/>
                    <a:pt x="136" y="369"/>
                    <a:pt x="119" y="335"/>
                  </a:cubicBezTo>
                  <a:cubicBezTo>
                    <a:pt x="102" y="301"/>
                    <a:pt x="90" y="267"/>
                    <a:pt x="81" y="233"/>
                  </a:cubicBezTo>
                  <a:cubicBezTo>
                    <a:pt x="60" y="165"/>
                    <a:pt x="47" y="89"/>
                    <a:pt x="47" y="17"/>
                  </a:cubicBezTo>
                  <a:cubicBezTo>
                    <a:pt x="45" y="6"/>
                    <a:pt x="35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7" name="Google Shape;2997;p8"/>
            <p:cNvSpPr/>
            <p:nvPr/>
          </p:nvSpPr>
          <p:spPr>
            <a:xfrm>
              <a:off x="9148026" y="574069"/>
              <a:ext cx="31789" cy="82670"/>
            </a:xfrm>
            <a:custGeom>
              <a:avLst/>
              <a:gdLst/>
              <a:ahLst/>
              <a:cxnLst/>
              <a:rect l="l" t="t" r="r" b="b"/>
              <a:pathLst>
                <a:path w="353" h="918" extrusionOk="0">
                  <a:moveTo>
                    <a:pt x="32" y="0"/>
                  </a:moveTo>
                  <a:cubicBezTo>
                    <a:pt x="17" y="0"/>
                    <a:pt x="1" y="16"/>
                    <a:pt x="13" y="34"/>
                  </a:cubicBezTo>
                  <a:cubicBezTo>
                    <a:pt x="98" y="162"/>
                    <a:pt x="166" y="301"/>
                    <a:pt x="212" y="450"/>
                  </a:cubicBezTo>
                  <a:cubicBezTo>
                    <a:pt x="259" y="598"/>
                    <a:pt x="284" y="747"/>
                    <a:pt x="301" y="900"/>
                  </a:cubicBezTo>
                  <a:cubicBezTo>
                    <a:pt x="303" y="912"/>
                    <a:pt x="313" y="918"/>
                    <a:pt x="323" y="918"/>
                  </a:cubicBezTo>
                  <a:cubicBezTo>
                    <a:pt x="337" y="918"/>
                    <a:pt x="352" y="908"/>
                    <a:pt x="352" y="891"/>
                  </a:cubicBezTo>
                  <a:cubicBezTo>
                    <a:pt x="348" y="734"/>
                    <a:pt x="314" y="577"/>
                    <a:pt x="259" y="429"/>
                  </a:cubicBezTo>
                  <a:cubicBezTo>
                    <a:pt x="208" y="280"/>
                    <a:pt x="136" y="140"/>
                    <a:pt x="47" y="9"/>
                  </a:cubicBezTo>
                  <a:cubicBezTo>
                    <a:pt x="43" y="3"/>
                    <a:pt x="3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8" name="Google Shape;2998;p8"/>
            <p:cNvSpPr/>
            <p:nvPr/>
          </p:nvSpPr>
          <p:spPr>
            <a:xfrm>
              <a:off x="9170089" y="579202"/>
              <a:ext cx="31159" cy="63489"/>
            </a:xfrm>
            <a:custGeom>
              <a:avLst/>
              <a:gdLst/>
              <a:ahLst/>
              <a:cxnLst/>
              <a:rect l="l" t="t" r="r" b="b"/>
              <a:pathLst>
                <a:path w="346" h="705" extrusionOk="0">
                  <a:moveTo>
                    <a:pt x="34" y="1"/>
                  </a:moveTo>
                  <a:cubicBezTo>
                    <a:pt x="17" y="1"/>
                    <a:pt x="1" y="19"/>
                    <a:pt x="10" y="37"/>
                  </a:cubicBezTo>
                  <a:cubicBezTo>
                    <a:pt x="69" y="138"/>
                    <a:pt x="116" y="244"/>
                    <a:pt x="167" y="355"/>
                  </a:cubicBezTo>
                  <a:cubicBezTo>
                    <a:pt x="213" y="465"/>
                    <a:pt x="247" y="575"/>
                    <a:pt x="285" y="686"/>
                  </a:cubicBezTo>
                  <a:cubicBezTo>
                    <a:pt x="290" y="699"/>
                    <a:pt x="301" y="704"/>
                    <a:pt x="311" y="704"/>
                  </a:cubicBezTo>
                  <a:cubicBezTo>
                    <a:pt x="328" y="704"/>
                    <a:pt x="346" y="690"/>
                    <a:pt x="341" y="669"/>
                  </a:cubicBezTo>
                  <a:cubicBezTo>
                    <a:pt x="311" y="550"/>
                    <a:pt x="269" y="440"/>
                    <a:pt x="218" y="329"/>
                  </a:cubicBezTo>
                  <a:cubicBezTo>
                    <a:pt x="171" y="219"/>
                    <a:pt x="116" y="113"/>
                    <a:pt x="52" y="11"/>
                  </a:cubicBezTo>
                  <a:cubicBezTo>
                    <a:pt x="47" y="4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9" name="Google Shape;2999;p8"/>
            <p:cNvSpPr/>
            <p:nvPr/>
          </p:nvSpPr>
          <p:spPr>
            <a:xfrm>
              <a:off x="9202509" y="495632"/>
              <a:ext cx="50611" cy="120854"/>
            </a:xfrm>
            <a:custGeom>
              <a:avLst/>
              <a:gdLst/>
              <a:ahLst/>
              <a:cxnLst/>
              <a:rect l="l" t="t" r="r" b="b"/>
              <a:pathLst>
                <a:path w="562" h="1342" extrusionOk="0">
                  <a:moveTo>
                    <a:pt x="26" y="1"/>
                  </a:moveTo>
                  <a:cubicBezTo>
                    <a:pt x="12" y="1"/>
                    <a:pt x="0" y="14"/>
                    <a:pt x="6" y="32"/>
                  </a:cubicBezTo>
                  <a:cubicBezTo>
                    <a:pt x="112" y="244"/>
                    <a:pt x="235" y="439"/>
                    <a:pt x="324" y="655"/>
                  </a:cubicBezTo>
                  <a:cubicBezTo>
                    <a:pt x="367" y="761"/>
                    <a:pt x="401" y="867"/>
                    <a:pt x="426" y="973"/>
                  </a:cubicBezTo>
                  <a:cubicBezTo>
                    <a:pt x="451" y="1088"/>
                    <a:pt x="456" y="1202"/>
                    <a:pt x="473" y="1312"/>
                  </a:cubicBezTo>
                  <a:cubicBezTo>
                    <a:pt x="479" y="1332"/>
                    <a:pt x="495" y="1341"/>
                    <a:pt x="511" y="1341"/>
                  </a:cubicBezTo>
                  <a:cubicBezTo>
                    <a:pt x="527" y="1341"/>
                    <a:pt x="543" y="1332"/>
                    <a:pt x="549" y="1312"/>
                  </a:cubicBezTo>
                  <a:cubicBezTo>
                    <a:pt x="562" y="1202"/>
                    <a:pt x="549" y="1088"/>
                    <a:pt x="519" y="982"/>
                  </a:cubicBezTo>
                  <a:cubicBezTo>
                    <a:pt x="494" y="867"/>
                    <a:pt x="456" y="753"/>
                    <a:pt x="409" y="647"/>
                  </a:cubicBezTo>
                  <a:cubicBezTo>
                    <a:pt x="311" y="422"/>
                    <a:pt x="188" y="205"/>
                    <a:pt x="44" y="10"/>
                  </a:cubicBezTo>
                  <a:cubicBezTo>
                    <a:pt x="39" y="4"/>
                    <a:pt x="32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0" name="Google Shape;3000;p8"/>
            <p:cNvSpPr/>
            <p:nvPr/>
          </p:nvSpPr>
          <p:spPr>
            <a:xfrm>
              <a:off x="8962784" y="168825"/>
              <a:ext cx="6934" cy="5764"/>
            </a:xfrm>
            <a:custGeom>
              <a:avLst/>
              <a:gdLst/>
              <a:ahLst/>
              <a:cxnLst/>
              <a:rect l="l" t="t" r="r" b="b"/>
              <a:pathLst>
                <a:path w="77" h="64" extrusionOk="0">
                  <a:moveTo>
                    <a:pt x="38" y="0"/>
                  </a:moveTo>
                  <a:cubicBezTo>
                    <a:pt x="0" y="4"/>
                    <a:pt x="0" y="60"/>
                    <a:pt x="38" y="64"/>
                  </a:cubicBezTo>
                  <a:cubicBezTo>
                    <a:pt x="77" y="60"/>
                    <a:pt x="77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1" name="Google Shape;3001;p8"/>
            <p:cNvSpPr/>
            <p:nvPr/>
          </p:nvSpPr>
          <p:spPr>
            <a:xfrm>
              <a:off x="8958552" y="34464"/>
              <a:ext cx="49710" cy="133552"/>
            </a:xfrm>
            <a:custGeom>
              <a:avLst/>
              <a:gdLst/>
              <a:ahLst/>
              <a:cxnLst/>
              <a:rect l="l" t="t" r="r" b="b"/>
              <a:pathLst>
                <a:path w="552" h="1483" extrusionOk="0">
                  <a:moveTo>
                    <a:pt x="421" y="0"/>
                  </a:moveTo>
                  <a:cubicBezTo>
                    <a:pt x="385" y="0"/>
                    <a:pt x="348" y="12"/>
                    <a:pt x="319" y="33"/>
                  </a:cubicBezTo>
                  <a:cubicBezTo>
                    <a:pt x="196" y="101"/>
                    <a:pt x="102" y="211"/>
                    <a:pt x="56" y="347"/>
                  </a:cubicBezTo>
                  <a:cubicBezTo>
                    <a:pt x="1" y="508"/>
                    <a:pt x="13" y="695"/>
                    <a:pt x="13" y="864"/>
                  </a:cubicBezTo>
                  <a:cubicBezTo>
                    <a:pt x="5" y="1064"/>
                    <a:pt x="9" y="1267"/>
                    <a:pt x="26" y="1467"/>
                  </a:cubicBezTo>
                  <a:cubicBezTo>
                    <a:pt x="28" y="1477"/>
                    <a:pt x="38" y="1483"/>
                    <a:pt x="47" y="1483"/>
                  </a:cubicBezTo>
                  <a:cubicBezTo>
                    <a:pt x="57" y="1483"/>
                    <a:pt x="66" y="1477"/>
                    <a:pt x="68" y="1467"/>
                  </a:cubicBezTo>
                  <a:cubicBezTo>
                    <a:pt x="90" y="1191"/>
                    <a:pt x="64" y="911"/>
                    <a:pt x="73" y="635"/>
                  </a:cubicBezTo>
                  <a:cubicBezTo>
                    <a:pt x="68" y="504"/>
                    <a:pt x="98" y="372"/>
                    <a:pt x="166" y="258"/>
                  </a:cubicBezTo>
                  <a:cubicBezTo>
                    <a:pt x="196" y="207"/>
                    <a:pt x="238" y="160"/>
                    <a:pt x="289" y="126"/>
                  </a:cubicBezTo>
                  <a:cubicBezTo>
                    <a:pt x="310" y="110"/>
                    <a:pt x="336" y="97"/>
                    <a:pt x="357" y="84"/>
                  </a:cubicBezTo>
                  <a:cubicBezTo>
                    <a:pt x="372" y="75"/>
                    <a:pt x="409" y="61"/>
                    <a:pt x="439" y="61"/>
                  </a:cubicBezTo>
                  <a:cubicBezTo>
                    <a:pt x="468" y="61"/>
                    <a:pt x="490" y="74"/>
                    <a:pt x="480" y="118"/>
                  </a:cubicBezTo>
                  <a:cubicBezTo>
                    <a:pt x="477" y="136"/>
                    <a:pt x="492" y="148"/>
                    <a:pt x="507" y="148"/>
                  </a:cubicBezTo>
                  <a:cubicBezTo>
                    <a:pt x="517" y="148"/>
                    <a:pt x="528" y="143"/>
                    <a:pt x="535" y="131"/>
                  </a:cubicBezTo>
                  <a:cubicBezTo>
                    <a:pt x="552" y="84"/>
                    <a:pt x="531" y="33"/>
                    <a:pt x="484" y="12"/>
                  </a:cubicBezTo>
                  <a:cubicBezTo>
                    <a:pt x="464" y="4"/>
                    <a:pt x="442" y="0"/>
                    <a:pt x="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2" name="Google Shape;3002;p8"/>
            <p:cNvSpPr/>
            <p:nvPr/>
          </p:nvSpPr>
          <p:spPr>
            <a:xfrm>
              <a:off x="9010873" y="16003"/>
              <a:ext cx="26566" cy="11797"/>
            </a:xfrm>
            <a:custGeom>
              <a:avLst/>
              <a:gdLst/>
              <a:ahLst/>
              <a:cxnLst/>
              <a:rect l="l" t="t" r="r" b="b"/>
              <a:pathLst>
                <a:path w="295" h="131" extrusionOk="0">
                  <a:moveTo>
                    <a:pt x="30" y="1"/>
                  </a:moveTo>
                  <a:cubicBezTo>
                    <a:pt x="1" y="1"/>
                    <a:pt x="1" y="47"/>
                    <a:pt x="30" y="47"/>
                  </a:cubicBezTo>
                  <a:cubicBezTo>
                    <a:pt x="68" y="47"/>
                    <a:pt x="107" y="56"/>
                    <a:pt x="145" y="73"/>
                  </a:cubicBezTo>
                  <a:cubicBezTo>
                    <a:pt x="162" y="81"/>
                    <a:pt x="175" y="85"/>
                    <a:pt x="191" y="98"/>
                  </a:cubicBezTo>
                  <a:cubicBezTo>
                    <a:pt x="208" y="107"/>
                    <a:pt x="225" y="119"/>
                    <a:pt x="247" y="128"/>
                  </a:cubicBezTo>
                  <a:cubicBezTo>
                    <a:pt x="251" y="130"/>
                    <a:pt x="255" y="131"/>
                    <a:pt x="259" y="131"/>
                  </a:cubicBezTo>
                  <a:cubicBezTo>
                    <a:pt x="282" y="131"/>
                    <a:pt x="295" y="103"/>
                    <a:pt x="281" y="81"/>
                  </a:cubicBezTo>
                  <a:cubicBezTo>
                    <a:pt x="247" y="52"/>
                    <a:pt x="204" y="26"/>
                    <a:pt x="162" y="13"/>
                  </a:cubicBezTo>
                  <a:cubicBezTo>
                    <a:pt x="141" y="9"/>
                    <a:pt x="119" y="5"/>
                    <a:pt x="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3" name="Google Shape;3003;p8"/>
            <p:cNvSpPr/>
            <p:nvPr/>
          </p:nvSpPr>
          <p:spPr>
            <a:xfrm>
              <a:off x="9082737" y="14472"/>
              <a:ext cx="10717" cy="19902"/>
            </a:xfrm>
            <a:custGeom>
              <a:avLst/>
              <a:gdLst/>
              <a:ahLst/>
              <a:cxnLst/>
              <a:rect l="l" t="t" r="r" b="b"/>
              <a:pathLst>
                <a:path w="119" h="221" extrusionOk="0">
                  <a:moveTo>
                    <a:pt x="22" y="0"/>
                  </a:moveTo>
                  <a:cubicBezTo>
                    <a:pt x="14" y="0"/>
                    <a:pt x="7" y="4"/>
                    <a:pt x="4" y="9"/>
                  </a:cubicBezTo>
                  <a:cubicBezTo>
                    <a:pt x="0" y="22"/>
                    <a:pt x="0" y="35"/>
                    <a:pt x="13" y="43"/>
                  </a:cubicBezTo>
                  <a:cubicBezTo>
                    <a:pt x="13" y="43"/>
                    <a:pt x="17" y="43"/>
                    <a:pt x="17" y="47"/>
                  </a:cubicBezTo>
                  <a:lnTo>
                    <a:pt x="21" y="52"/>
                  </a:lnTo>
                  <a:lnTo>
                    <a:pt x="34" y="64"/>
                  </a:lnTo>
                  <a:lnTo>
                    <a:pt x="34" y="69"/>
                  </a:lnTo>
                  <a:lnTo>
                    <a:pt x="38" y="73"/>
                  </a:lnTo>
                  <a:cubicBezTo>
                    <a:pt x="38" y="77"/>
                    <a:pt x="42" y="86"/>
                    <a:pt x="47" y="90"/>
                  </a:cubicBezTo>
                  <a:cubicBezTo>
                    <a:pt x="47" y="90"/>
                    <a:pt x="47" y="94"/>
                    <a:pt x="47" y="94"/>
                  </a:cubicBezTo>
                  <a:lnTo>
                    <a:pt x="51" y="107"/>
                  </a:lnTo>
                  <a:cubicBezTo>
                    <a:pt x="51" y="111"/>
                    <a:pt x="51" y="115"/>
                    <a:pt x="51" y="119"/>
                  </a:cubicBezTo>
                  <a:lnTo>
                    <a:pt x="51" y="128"/>
                  </a:lnTo>
                  <a:lnTo>
                    <a:pt x="51" y="149"/>
                  </a:lnTo>
                  <a:lnTo>
                    <a:pt x="51" y="153"/>
                  </a:lnTo>
                  <a:lnTo>
                    <a:pt x="51" y="162"/>
                  </a:lnTo>
                  <a:lnTo>
                    <a:pt x="51" y="166"/>
                  </a:lnTo>
                  <a:cubicBezTo>
                    <a:pt x="51" y="170"/>
                    <a:pt x="51" y="175"/>
                    <a:pt x="51" y="179"/>
                  </a:cubicBezTo>
                  <a:lnTo>
                    <a:pt x="51" y="183"/>
                  </a:lnTo>
                  <a:cubicBezTo>
                    <a:pt x="51" y="187"/>
                    <a:pt x="51" y="192"/>
                    <a:pt x="51" y="196"/>
                  </a:cubicBezTo>
                  <a:cubicBezTo>
                    <a:pt x="51" y="210"/>
                    <a:pt x="65" y="221"/>
                    <a:pt x="77" y="221"/>
                  </a:cubicBezTo>
                  <a:cubicBezTo>
                    <a:pt x="83" y="221"/>
                    <a:pt x="89" y="218"/>
                    <a:pt x="93" y="213"/>
                  </a:cubicBezTo>
                  <a:cubicBezTo>
                    <a:pt x="98" y="209"/>
                    <a:pt x="102" y="204"/>
                    <a:pt x="106" y="200"/>
                  </a:cubicBezTo>
                  <a:lnTo>
                    <a:pt x="106" y="200"/>
                  </a:lnTo>
                  <a:cubicBezTo>
                    <a:pt x="105" y="201"/>
                    <a:pt x="104" y="202"/>
                    <a:pt x="104" y="202"/>
                  </a:cubicBezTo>
                  <a:cubicBezTo>
                    <a:pt x="104" y="202"/>
                    <a:pt x="106" y="199"/>
                    <a:pt x="106" y="196"/>
                  </a:cubicBezTo>
                  <a:cubicBezTo>
                    <a:pt x="110" y="192"/>
                    <a:pt x="110" y="187"/>
                    <a:pt x="115" y="183"/>
                  </a:cubicBezTo>
                  <a:cubicBezTo>
                    <a:pt x="115" y="175"/>
                    <a:pt x="115" y="162"/>
                    <a:pt x="119" y="149"/>
                  </a:cubicBezTo>
                  <a:cubicBezTo>
                    <a:pt x="119" y="132"/>
                    <a:pt x="119" y="111"/>
                    <a:pt x="115" y="94"/>
                  </a:cubicBezTo>
                  <a:cubicBezTo>
                    <a:pt x="110" y="86"/>
                    <a:pt x="106" y="77"/>
                    <a:pt x="102" y="64"/>
                  </a:cubicBezTo>
                  <a:cubicBezTo>
                    <a:pt x="98" y="60"/>
                    <a:pt x="93" y="56"/>
                    <a:pt x="89" y="52"/>
                  </a:cubicBezTo>
                  <a:lnTo>
                    <a:pt x="85" y="47"/>
                  </a:lnTo>
                  <a:cubicBezTo>
                    <a:pt x="85" y="43"/>
                    <a:pt x="81" y="43"/>
                    <a:pt x="81" y="39"/>
                  </a:cubicBezTo>
                  <a:cubicBezTo>
                    <a:pt x="76" y="30"/>
                    <a:pt x="68" y="26"/>
                    <a:pt x="59" y="18"/>
                  </a:cubicBezTo>
                  <a:lnTo>
                    <a:pt x="51" y="13"/>
                  </a:lnTo>
                  <a:lnTo>
                    <a:pt x="47" y="9"/>
                  </a:lnTo>
                  <a:lnTo>
                    <a:pt x="34" y="5"/>
                  </a:lnTo>
                  <a:cubicBezTo>
                    <a:pt x="31" y="2"/>
                    <a:pt x="26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4" name="Google Shape;3004;p8"/>
            <p:cNvSpPr/>
            <p:nvPr/>
          </p:nvSpPr>
          <p:spPr>
            <a:xfrm>
              <a:off x="9135328" y="-7051"/>
              <a:ext cx="69342" cy="144268"/>
            </a:xfrm>
            <a:custGeom>
              <a:avLst/>
              <a:gdLst/>
              <a:ahLst/>
              <a:cxnLst/>
              <a:rect l="l" t="t" r="r" b="b"/>
              <a:pathLst>
                <a:path w="770" h="1602" extrusionOk="0">
                  <a:moveTo>
                    <a:pt x="238" y="1"/>
                  </a:moveTo>
                  <a:cubicBezTo>
                    <a:pt x="154" y="1"/>
                    <a:pt x="73" y="27"/>
                    <a:pt x="14" y="95"/>
                  </a:cubicBezTo>
                  <a:cubicBezTo>
                    <a:pt x="1" y="112"/>
                    <a:pt x="13" y="131"/>
                    <a:pt x="29" y="131"/>
                  </a:cubicBezTo>
                  <a:cubicBezTo>
                    <a:pt x="34" y="131"/>
                    <a:pt x="39" y="129"/>
                    <a:pt x="44" y="125"/>
                  </a:cubicBezTo>
                  <a:cubicBezTo>
                    <a:pt x="97" y="73"/>
                    <a:pt x="165" y="53"/>
                    <a:pt x="235" y="53"/>
                  </a:cubicBezTo>
                  <a:cubicBezTo>
                    <a:pt x="320" y="53"/>
                    <a:pt x="408" y="83"/>
                    <a:pt x="481" y="125"/>
                  </a:cubicBezTo>
                  <a:cubicBezTo>
                    <a:pt x="557" y="163"/>
                    <a:pt x="621" y="227"/>
                    <a:pt x="663" y="303"/>
                  </a:cubicBezTo>
                  <a:cubicBezTo>
                    <a:pt x="693" y="392"/>
                    <a:pt x="697" y="490"/>
                    <a:pt x="671" y="579"/>
                  </a:cubicBezTo>
                  <a:cubicBezTo>
                    <a:pt x="625" y="753"/>
                    <a:pt x="561" y="923"/>
                    <a:pt x="481" y="1084"/>
                  </a:cubicBezTo>
                  <a:cubicBezTo>
                    <a:pt x="442" y="1164"/>
                    <a:pt x="404" y="1241"/>
                    <a:pt x="362" y="1321"/>
                  </a:cubicBezTo>
                  <a:cubicBezTo>
                    <a:pt x="315" y="1402"/>
                    <a:pt x="273" y="1482"/>
                    <a:pt x="239" y="1563"/>
                  </a:cubicBezTo>
                  <a:cubicBezTo>
                    <a:pt x="233" y="1584"/>
                    <a:pt x="249" y="1601"/>
                    <a:pt x="266" y="1601"/>
                  </a:cubicBezTo>
                  <a:cubicBezTo>
                    <a:pt x="273" y="1601"/>
                    <a:pt x="280" y="1599"/>
                    <a:pt x="286" y="1593"/>
                  </a:cubicBezTo>
                  <a:cubicBezTo>
                    <a:pt x="349" y="1508"/>
                    <a:pt x="404" y="1415"/>
                    <a:pt x="447" y="1317"/>
                  </a:cubicBezTo>
                  <a:cubicBezTo>
                    <a:pt x="498" y="1215"/>
                    <a:pt x="548" y="1113"/>
                    <a:pt x="591" y="1007"/>
                  </a:cubicBezTo>
                  <a:cubicBezTo>
                    <a:pt x="667" y="829"/>
                    <a:pt x="769" y="621"/>
                    <a:pt x="752" y="418"/>
                  </a:cubicBezTo>
                  <a:cubicBezTo>
                    <a:pt x="739" y="235"/>
                    <a:pt x="599" y="108"/>
                    <a:pt x="438" y="45"/>
                  </a:cubicBezTo>
                  <a:cubicBezTo>
                    <a:pt x="376" y="18"/>
                    <a:pt x="306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5" name="Google Shape;3005;p8"/>
            <p:cNvSpPr/>
            <p:nvPr/>
          </p:nvSpPr>
          <p:spPr>
            <a:xfrm>
              <a:off x="9154780" y="25279"/>
              <a:ext cx="14679" cy="53403"/>
            </a:xfrm>
            <a:custGeom>
              <a:avLst/>
              <a:gdLst/>
              <a:ahLst/>
              <a:cxnLst/>
              <a:rect l="l" t="t" r="r" b="b"/>
              <a:pathLst>
                <a:path w="163" h="593" extrusionOk="0">
                  <a:moveTo>
                    <a:pt x="82" y="1"/>
                  </a:moveTo>
                  <a:cubicBezTo>
                    <a:pt x="67" y="1"/>
                    <a:pt x="52" y="16"/>
                    <a:pt x="61" y="33"/>
                  </a:cubicBezTo>
                  <a:cubicBezTo>
                    <a:pt x="99" y="118"/>
                    <a:pt x="112" y="207"/>
                    <a:pt x="103" y="301"/>
                  </a:cubicBezTo>
                  <a:cubicBezTo>
                    <a:pt x="91" y="390"/>
                    <a:pt x="61" y="479"/>
                    <a:pt x="10" y="555"/>
                  </a:cubicBezTo>
                  <a:cubicBezTo>
                    <a:pt x="0" y="571"/>
                    <a:pt x="18" y="592"/>
                    <a:pt x="34" y="592"/>
                  </a:cubicBezTo>
                  <a:cubicBezTo>
                    <a:pt x="39" y="592"/>
                    <a:pt x="44" y="590"/>
                    <a:pt x="48" y="585"/>
                  </a:cubicBezTo>
                  <a:cubicBezTo>
                    <a:pt x="112" y="504"/>
                    <a:pt x="150" y="407"/>
                    <a:pt x="154" y="305"/>
                  </a:cubicBezTo>
                  <a:cubicBezTo>
                    <a:pt x="163" y="254"/>
                    <a:pt x="159" y="203"/>
                    <a:pt x="150" y="156"/>
                  </a:cubicBezTo>
                  <a:cubicBezTo>
                    <a:pt x="142" y="105"/>
                    <a:pt x="125" y="55"/>
                    <a:pt x="99" y="12"/>
                  </a:cubicBezTo>
                  <a:cubicBezTo>
                    <a:pt x="95" y="4"/>
                    <a:pt x="88" y="1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6" name="Google Shape;3006;p8"/>
            <p:cNvSpPr/>
            <p:nvPr/>
          </p:nvSpPr>
          <p:spPr>
            <a:xfrm>
              <a:off x="9226643" y="182243"/>
              <a:ext cx="108967" cy="39984"/>
            </a:xfrm>
            <a:custGeom>
              <a:avLst/>
              <a:gdLst/>
              <a:ahLst/>
              <a:cxnLst/>
              <a:rect l="l" t="t" r="r" b="b"/>
              <a:pathLst>
                <a:path w="1210" h="444" extrusionOk="0">
                  <a:moveTo>
                    <a:pt x="922" y="1"/>
                  </a:moveTo>
                  <a:cubicBezTo>
                    <a:pt x="905" y="1"/>
                    <a:pt x="887" y="2"/>
                    <a:pt x="871" y="4"/>
                  </a:cubicBezTo>
                  <a:cubicBezTo>
                    <a:pt x="722" y="17"/>
                    <a:pt x="591" y="84"/>
                    <a:pt x="463" y="157"/>
                  </a:cubicBezTo>
                  <a:cubicBezTo>
                    <a:pt x="315" y="237"/>
                    <a:pt x="162" y="318"/>
                    <a:pt x="18" y="407"/>
                  </a:cubicBezTo>
                  <a:cubicBezTo>
                    <a:pt x="0" y="418"/>
                    <a:pt x="9" y="444"/>
                    <a:pt x="28" y="444"/>
                  </a:cubicBezTo>
                  <a:cubicBezTo>
                    <a:pt x="32" y="444"/>
                    <a:pt x="35" y="443"/>
                    <a:pt x="39" y="441"/>
                  </a:cubicBezTo>
                  <a:cubicBezTo>
                    <a:pt x="256" y="335"/>
                    <a:pt x="463" y="195"/>
                    <a:pt x="692" y="110"/>
                  </a:cubicBezTo>
                  <a:cubicBezTo>
                    <a:pt x="754" y="86"/>
                    <a:pt x="826" y="67"/>
                    <a:pt x="895" y="67"/>
                  </a:cubicBezTo>
                  <a:cubicBezTo>
                    <a:pt x="935" y="67"/>
                    <a:pt x="975" y="73"/>
                    <a:pt x="1010" y="89"/>
                  </a:cubicBezTo>
                  <a:cubicBezTo>
                    <a:pt x="1100" y="123"/>
                    <a:pt x="1142" y="233"/>
                    <a:pt x="1049" y="292"/>
                  </a:cubicBezTo>
                  <a:cubicBezTo>
                    <a:pt x="1027" y="305"/>
                    <a:pt x="1032" y="352"/>
                    <a:pt x="1066" y="352"/>
                  </a:cubicBezTo>
                  <a:cubicBezTo>
                    <a:pt x="1172" y="343"/>
                    <a:pt x="1210" y="216"/>
                    <a:pt x="1167" y="127"/>
                  </a:cubicBezTo>
                  <a:cubicBezTo>
                    <a:pt x="1124" y="33"/>
                    <a:pt x="1020" y="1"/>
                    <a:pt x="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7" name="Google Shape;3007;p8"/>
            <p:cNvSpPr/>
            <p:nvPr/>
          </p:nvSpPr>
          <p:spPr>
            <a:xfrm>
              <a:off x="9292653" y="212321"/>
              <a:ext cx="14679" cy="16660"/>
            </a:xfrm>
            <a:custGeom>
              <a:avLst/>
              <a:gdLst/>
              <a:ahLst/>
              <a:cxnLst/>
              <a:rect l="l" t="t" r="r" b="b"/>
              <a:pathLst>
                <a:path w="163" h="185" extrusionOk="0">
                  <a:moveTo>
                    <a:pt x="36" y="1"/>
                  </a:moveTo>
                  <a:lnTo>
                    <a:pt x="23" y="5"/>
                  </a:lnTo>
                  <a:cubicBezTo>
                    <a:pt x="0" y="5"/>
                    <a:pt x="8" y="45"/>
                    <a:pt x="28" y="45"/>
                  </a:cubicBezTo>
                  <a:cubicBezTo>
                    <a:pt x="30" y="45"/>
                    <a:pt x="33" y="45"/>
                    <a:pt x="36" y="43"/>
                  </a:cubicBezTo>
                  <a:lnTo>
                    <a:pt x="70" y="43"/>
                  </a:lnTo>
                  <a:lnTo>
                    <a:pt x="82" y="52"/>
                  </a:lnTo>
                  <a:lnTo>
                    <a:pt x="91" y="56"/>
                  </a:lnTo>
                  <a:lnTo>
                    <a:pt x="95" y="64"/>
                  </a:lnTo>
                  <a:lnTo>
                    <a:pt x="99" y="64"/>
                  </a:lnTo>
                  <a:lnTo>
                    <a:pt x="104" y="73"/>
                  </a:lnTo>
                  <a:lnTo>
                    <a:pt x="104" y="81"/>
                  </a:lnTo>
                  <a:cubicBezTo>
                    <a:pt x="104" y="86"/>
                    <a:pt x="104" y="90"/>
                    <a:pt x="104" y="90"/>
                  </a:cubicBezTo>
                  <a:lnTo>
                    <a:pt x="104" y="103"/>
                  </a:lnTo>
                  <a:cubicBezTo>
                    <a:pt x="104" y="103"/>
                    <a:pt x="104" y="103"/>
                    <a:pt x="104" y="107"/>
                  </a:cubicBezTo>
                  <a:cubicBezTo>
                    <a:pt x="104" y="107"/>
                    <a:pt x="104" y="107"/>
                    <a:pt x="104" y="111"/>
                  </a:cubicBezTo>
                  <a:cubicBezTo>
                    <a:pt x="104" y="115"/>
                    <a:pt x="99" y="115"/>
                    <a:pt x="99" y="119"/>
                  </a:cubicBezTo>
                  <a:cubicBezTo>
                    <a:pt x="99" y="124"/>
                    <a:pt x="99" y="124"/>
                    <a:pt x="99" y="128"/>
                  </a:cubicBezTo>
                  <a:lnTo>
                    <a:pt x="95" y="132"/>
                  </a:lnTo>
                  <a:lnTo>
                    <a:pt x="95" y="136"/>
                  </a:lnTo>
                  <a:lnTo>
                    <a:pt x="87" y="145"/>
                  </a:lnTo>
                  <a:cubicBezTo>
                    <a:pt x="78" y="153"/>
                    <a:pt x="78" y="166"/>
                    <a:pt x="87" y="175"/>
                  </a:cubicBezTo>
                  <a:cubicBezTo>
                    <a:pt x="93" y="181"/>
                    <a:pt x="101" y="185"/>
                    <a:pt x="109" y="185"/>
                  </a:cubicBezTo>
                  <a:cubicBezTo>
                    <a:pt x="111" y="185"/>
                    <a:pt x="114" y="184"/>
                    <a:pt x="116" y="183"/>
                  </a:cubicBezTo>
                  <a:cubicBezTo>
                    <a:pt x="146" y="158"/>
                    <a:pt x="163" y="124"/>
                    <a:pt x="159" y="86"/>
                  </a:cubicBezTo>
                  <a:cubicBezTo>
                    <a:pt x="150" y="47"/>
                    <a:pt x="121" y="13"/>
                    <a:pt x="82" y="5"/>
                  </a:cubicBezTo>
                  <a:cubicBezTo>
                    <a:pt x="74" y="1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8" name="Google Shape;3008;p8"/>
            <p:cNvSpPr/>
            <p:nvPr/>
          </p:nvSpPr>
          <p:spPr>
            <a:xfrm>
              <a:off x="9302199" y="295081"/>
              <a:ext cx="20082" cy="17201"/>
            </a:xfrm>
            <a:custGeom>
              <a:avLst/>
              <a:gdLst/>
              <a:ahLst/>
              <a:cxnLst/>
              <a:rect l="l" t="t" r="r" b="b"/>
              <a:pathLst>
                <a:path w="223" h="191" extrusionOk="0">
                  <a:moveTo>
                    <a:pt x="99" y="0"/>
                  </a:moveTo>
                  <a:cubicBezTo>
                    <a:pt x="92" y="0"/>
                    <a:pt x="85" y="1"/>
                    <a:pt x="78" y="2"/>
                  </a:cubicBezTo>
                  <a:cubicBezTo>
                    <a:pt x="53" y="6"/>
                    <a:pt x="27" y="19"/>
                    <a:pt x="10" y="36"/>
                  </a:cubicBezTo>
                  <a:cubicBezTo>
                    <a:pt x="0" y="53"/>
                    <a:pt x="11" y="70"/>
                    <a:pt x="27" y="70"/>
                  </a:cubicBezTo>
                  <a:cubicBezTo>
                    <a:pt x="31" y="70"/>
                    <a:pt x="36" y="68"/>
                    <a:pt x="40" y="66"/>
                  </a:cubicBezTo>
                  <a:cubicBezTo>
                    <a:pt x="53" y="53"/>
                    <a:pt x="74" y="49"/>
                    <a:pt x="91" y="49"/>
                  </a:cubicBezTo>
                  <a:lnTo>
                    <a:pt x="104" y="49"/>
                  </a:lnTo>
                  <a:cubicBezTo>
                    <a:pt x="108" y="49"/>
                    <a:pt x="116" y="53"/>
                    <a:pt x="121" y="53"/>
                  </a:cubicBezTo>
                  <a:lnTo>
                    <a:pt x="125" y="53"/>
                  </a:lnTo>
                  <a:lnTo>
                    <a:pt x="129" y="57"/>
                  </a:lnTo>
                  <a:lnTo>
                    <a:pt x="138" y="62"/>
                  </a:lnTo>
                  <a:cubicBezTo>
                    <a:pt x="142" y="66"/>
                    <a:pt x="146" y="70"/>
                    <a:pt x="150" y="74"/>
                  </a:cubicBezTo>
                  <a:cubicBezTo>
                    <a:pt x="150" y="78"/>
                    <a:pt x="150" y="78"/>
                    <a:pt x="155" y="83"/>
                  </a:cubicBezTo>
                  <a:lnTo>
                    <a:pt x="159" y="87"/>
                  </a:lnTo>
                  <a:lnTo>
                    <a:pt x="159" y="91"/>
                  </a:lnTo>
                  <a:cubicBezTo>
                    <a:pt x="159" y="95"/>
                    <a:pt x="159" y="104"/>
                    <a:pt x="163" y="108"/>
                  </a:cubicBezTo>
                  <a:lnTo>
                    <a:pt x="163" y="112"/>
                  </a:lnTo>
                  <a:lnTo>
                    <a:pt x="163" y="117"/>
                  </a:lnTo>
                  <a:lnTo>
                    <a:pt x="163" y="134"/>
                  </a:lnTo>
                  <a:lnTo>
                    <a:pt x="163" y="138"/>
                  </a:lnTo>
                  <a:lnTo>
                    <a:pt x="163" y="146"/>
                  </a:lnTo>
                  <a:cubicBezTo>
                    <a:pt x="159" y="151"/>
                    <a:pt x="159" y="159"/>
                    <a:pt x="155" y="168"/>
                  </a:cubicBezTo>
                  <a:cubicBezTo>
                    <a:pt x="155" y="176"/>
                    <a:pt x="163" y="185"/>
                    <a:pt x="171" y="189"/>
                  </a:cubicBezTo>
                  <a:cubicBezTo>
                    <a:pt x="174" y="190"/>
                    <a:pt x="177" y="191"/>
                    <a:pt x="180" y="191"/>
                  </a:cubicBezTo>
                  <a:cubicBezTo>
                    <a:pt x="187" y="191"/>
                    <a:pt x="194" y="188"/>
                    <a:pt x="197" y="185"/>
                  </a:cubicBezTo>
                  <a:cubicBezTo>
                    <a:pt x="214" y="168"/>
                    <a:pt x="222" y="146"/>
                    <a:pt x="222" y="121"/>
                  </a:cubicBezTo>
                  <a:cubicBezTo>
                    <a:pt x="222" y="100"/>
                    <a:pt x="214" y="74"/>
                    <a:pt x="201" y="57"/>
                  </a:cubicBezTo>
                  <a:cubicBezTo>
                    <a:pt x="179" y="21"/>
                    <a:pt x="139" y="0"/>
                    <a:pt x="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9" name="Google Shape;3009;p8"/>
            <p:cNvSpPr/>
            <p:nvPr/>
          </p:nvSpPr>
          <p:spPr>
            <a:xfrm>
              <a:off x="9295264" y="311020"/>
              <a:ext cx="104914" cy="96809"/>
            </a:xfrm>
            <a:custGeom>
              <a:avLst/>
              <a:gdLst/>
              <a:ahLst/>
              <a:cxnLst/>
              <a:rect l="l" t="t" r="r" b="b"/>
              <a:pathLst>
                <a:path w="1165" h="1075" extrusionOk="0">
                  <a:moveTo>
                    <a:pt x="737" y="0"/>
                  </a:moveTo>
                  <a:cubicBezTo>
                    <a:pt x="721" y="0"/>
                    <a:pt x="705" y="26"/>
                    <a:pt x="719" y="37"/>
                  </a:cubicBezTo>
                  <a:cubicBezTo>
                    <a:pt x="842" y="135"/>
                    <a:pt x="987" y="245"/>
                    <a:pt x="1012" y="410"/>
                  </a:cubicBezTo>
                  <a:cubicBezTo>
                    <a:pt x="1033" y="563"/>
                    <a:pt x="919" y="695"/>
                    <a:pt x="808" y="784"/>
                  </a:cubicBezTo>
                  <a:cubicBezTo>
                    <a:pt x="645" y="915"/>
                    <a:pt x="443" y="985"/>
                    <a:pt x="237" y="985"/>
                  </a:cubicBezTo>
                  <a:cubicBezTo>
                    <a:pt x="176" y="985"/>
                    <a:pt x="114" y="979"/>
                    <a:pt x="53" y="966"/>
                  </a:cubicBezTo>
                  <a:cubicBezTo>
                    <a:pt x="50" y="965"/>
                    <a:pt x="48" y="965"/>
                    <a:pt x="45" y="965"/>
                  </a:cubicBezTo>
                  <a:cubicBezTo>
                    <a:pt x="9" y="965"/>
                    <a:pt x="1" y="1014"/>
                    <a:pt x="36" y="1030"/>
                  </a:cubicBezTo>
                  <a:cubicBezTo>
                    <a:pt x="115" y="1061"/>
                    <a:pt x="198" y="1075"/>
                    <a:pt x="282" y="1075"/>
                  </a:cubicBezTo>
                  <a:cubicBezTo>
                    <a:pt x="440" y="1075"/>
                    <a:pt x="601" y="1025"/>
                    <a:pt x="736" y="945"/>
                  </a:cubicBezTo>
                  <a:cubicBezTo>
                    <a:pt x="944" y="822"/>
                    <a:pt x="1165" y="589"/>
                    <a:pt x="1059" y="334"/>
                  </a:cubicBezTo>
                  <a:cubicBezTo>
                    <a:pt x="999" y="186"/>
                    <a:pt x="872" y="92"/>
                    <a:pt x="745" y="3"/>
                  </a:cubicBezTo>
                  <a:cubicBezTo>
                    <a:pt x="742" y="1"/>
                    <a:pt x="739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0" name="Google Shape;3010;p8"/>
            <p:cNvSpPr/>
            <p:nvPr/>
          </p:nvSpPr>
          <p:spPr>
            <a:xfrm>
              <a:off x="9326513" y="352896"/>
              <a:ext cx="34221" cy="31429"/>
            </a:xfrm>
            <a:custGeom>
              <a:avLst/>
              <a:gdLst/>
              <a:ahLst/>
              <a:cxnLst/>
              <a:rect l="l" t="t" r="r" b="b"/>
              <a:pathLst>
                <a:path w="380" h="349" extrusionOk="0">
                  <a:moveTo>
                    <a:pt x="354" y="1"/>
                  </a:moveTo>
                  <a:cubicBezTo>
                    <a:pt x="346" y="1"/>
                    <a:pt x="337" y="6"/>
                    <a:pt x="334" y="18"/>
                  </a:cubicBezTo>
                  <a:cubicBezTo>
                    <a:pt x="313" y="85"/>
                    <a:pt x="275" y="149"/>
                    <a:pt x="224" y="200"/>
                  </a:cubicBezTo>
                  <a:cubicBezTo>
                    <a:pt x="198" y="221"/>
                    <a:pt x="169" y="242"/>
                    <a:pt x="135" y="259"/>
                  </a:cubicBezTo>
                  <a:cubicBezTo>
                    <a:pt x="101" y="272"/>
                    <a:pt x="67" y="285"/>
                    <a:pt x="33" y="297"/>
                  </a:cubicBezTo>
                  <a:cubicBezTo>
                    <a:pt x="0" y="302"/>
                    <a:pt x="3" y="349"/>
                    <a:pt x="37" y="349"/>
                  </a:cubicBezTo>
                  <a:cubicBezTo>
                    <a:pt x="38" y="349"/>
                    <a:pt x="40" y="349"/>
                    <a:pt x="41" y="348"/>
                  </a:cubicBezTo>
                  <a:cubicBezTo>
                    <a:pt x="126" y="340"/>
                    <a:pt x="203" y="302"/>
                    <a:pt x="262" y="242"/>
                  </a:cubicBezTo>
                  <a:cubicBezTo>
                    <a:pt x="326" y="187"/>
                    <a:pt x="364" y="111"/>
                    <a:pt x="377" y="30"/>
                  </a:cubicBezTo>
                  <a:cubicBezTo>
                    <a:pt x="379" y="12"/>
                    <a:pt x="366" y="1"/>
                    <a:pt x="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011" name="Google Shape;3011;p8"/>
          <p:cNvGrpSpPr/>
          <p:nvPr/>
        </p:nvGrpSpPr>
        <p:grpSpPr>
          <a:xfrm>
            <a:off x="7875534" y="3606652"/>
            <a:ext cx="595040" cy="1469048"/>
            <a:chOff x="-4199713" y="2946299"/>
            <a:chExt cx="525514" cy="1297401"/>
          </a:xfrm>
        </p:grpSpPr>
        <p:sp>
          <p:nvSpPr>
            <p:cNvPr id="3012" name="Google Shape;3012;p8"/>
            <p:cNvSpPr/>
            <p:nvPr/>
          </p:nvSpPr>
          <p:spPr>
            <a:xfrm>
              <a:off x="-4180117" y="3044483"/>
              <a:ext cx="353743" cy="414938"/>
            </a:xfrm>
            <a:custGeom>
              <a:avLst/>
              <a:gdLst/>
              <a:ahLst/>
              <a:cxnLst/>
              <a:rect l="l" t="t" r="r" b="b"/>
              <a:pathLst>
                <a:path w="1769" h="2075" extrusionOk="0">
                  <a:moveTo>
                    <a:pt x="535" y="1"/>
                  </a:moveTo>
                  <a:cubicBezTo>
                    <a:pt x="423" y="1"/>
                    <a:pt x="317" y="61"/>
                    <a:pt x="258" y="167"/>
                  </a:cubicBezTo>
                  <a:cubicBezTo>
                    <a:pt x="44" y="392"/>
                    <a:pt x="1" y="676"/>
                    <a:pt x="28" y="961"/>
                  </a:cubicBezTo>
                  <a:cubicBezTo>
                    <a:pt x="55" y="1371"/>
                    <a:pt x="231" y="1760"/>
                    <a:pt x="521" y="2056"/>
                  </a:cubicBezTo>
                  <a:cubicBezTo>
                    <a:pt x="530" y="2068"/>
                    <a:pt x="553" y="2074"/>
                    <a:pt x="585" y="2074"/>
                  </a:cubicBezTo>
                  <a:cubicBezTo>
                    <a:pt x="843" y="2074"/>
                    <a:pt x="1735" y="1702"/>
                    <a:pt x="1769" y="1590"/>
                  </a:cubicBezTo>
                  <a:cubicBezTo>
                    <a:pt x="1730" y="1355"/>
                    <a:pt x="1703" y="1120"/>
                    <a:pt x="1599" y="906"/>
                  </a:cubicBezTo>
                  <a:cubicBezTo>
                    <a:pt x="1413" y="501"/>
                    <a:pt x="1166" y="156"/>
                    <a:pt x="701" y="47"/>
                  </a:cubicBezTo>
                  <a:cubicBezTo>
                    <a:pt x="690" y="41"/>
                    <a:pt x="679" y="36"/>
                    <a:pt x="668" y="30"/>
                  </a:cubicBezTo>
                  <a:cubicBezTo>
                    <a:pt x="625" y="10"/>
                    <a:pt x="579" y="1"/>
                    <a:pt x="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3" name="Google Shape;3013;p8"/>
            <p:cNvSpPr/>
            <p:nvPr/>
          </p:nvSpPr>
          <p:spPr>
            <a:xfrm>
              <a:off x="-4199713" y="2946299"/>
              <a:ext cx="172972" cy="138379"/>
            </a:xfrm>
            <a:custGeom>
              <a:avLst/>
              <a:gdLst/>
              <a:ahLst/>
              <a:cxnLst/>
              <a:rect l="l" t="t" r="r" b="b"/>
              <a:pathLst>
                <a:path w="865" h="692" extrusionOk="0">
                  <a:moveTo>
                    <a:pt x="755" y="1"/>
                  </a:moveTo>
                  <a:cubicBezTo>
                    <a:pt x="752" y="1"/>
                    <a:pt x="748" y="1"/>
                    <a:pt x="745" y="1"/>
                  </a:cubicBezTo>
                  <a:cubicBezTo>
                    <a:pt x="706" y="1"/>
                    <a:pt x="668" y="29"/>
                    <a:pt x="662" y="67"/>
                  </a:cubicBezTo>
                  <a:cubicBezTo>
                    <a:pt x="646" y="116"/>
                    <a:pt x="630" y="166"/>
                    <a:pt x="613" y="209"/>
                  </a:cubicBezTo>
                  <a:cubicBezTo>
                    <a:pt x="604" y="224"/>
                    <a:pt x="596" y="229"/>
                    <a:pt x="589" y="229"/>
                  </a:cubicBezTo>
                  <a:cubicBezTo>
                    <a:pt x="575" y="229"/>
                    <a:pt x="566" y="208"/>
                    <a:pt x="558" y="193"/>
                  </a:cubicBezTo>
                  <a:cubicBezTo>
                    <a:pt x="520" y="138"/>
                    <a:pt x="504" y="73"/>
                    <a:pt x="443" y="34"/>
                  </a:cubicBezTo>
                  <a:cubicBezTo>
                    <a:pt x="428" y="32"/>
                    <a:pt x="414" y="31"/>
                    <a:pt x="400" y="31"/>
                  </a:cubicBezTo>
                  <a:cubicBezTo>
                    <a:pt x="316" y="31"/>
                    <a:pt x="281" y="76"/>
                    <a:pt x="296" y="171"/>
                  </a:cubicBezTo>
                  <a:cubicBezTo>
                    <a:pt x="301" y="215"/>
                    <a:pt x="312" y="259"/>
                    <a:pt x="323" y="313"/>
                  </a:cubicBezTo>
                  <a:cubicBezTo>
                    <a:pt x="257" y="291"/>
                    <a:pt x="208" y="270"/>
                    <a:pt x="153" y="259"/>
                  </a:cubicBezTo>
                  <a:cubicBezTo>
                    <a:pt x="134" y="254"/>
                    <a:pt x="114" y="249"/>
                    <a:pt x="96" y="249"/>
                  </a:cubicBezTo>
                  <a:cubicBezTo>
                    <a:pt x="73" y="249"/>
                    <a:pt x="51" y="256"/>
                    <a:pt x="33" y="281"/>
                  </a:cubicBezTo>
                  <a:cubicBezTo>
                    <a:pt x="0" y="324"/>
                    <a:pt x="22" y="374"/>
                    <a:pt x="38" y="412"/>
                  </a:cubicBezTo>
                  <a:cubicBezTo>
                    <a:pt x="88" y="510"/>
                    <a:pt x="175" y="560"/>
                    <a:pt x="268" y="609"/>
                  </a:cubicBezTo>
                  <a:cubicBezTo>
                    <a:pt x="312" y="642"/>
                    <a:pt x="361" y="664"/>
                    <a:pt x="405" y="691"/>
                  </a:cubicBezTo>
                  <a:cubicBezTo>
                    <a:pt x="496" y="605"/>
                    <a:pt x="612" y="557"/>
                    <a:pt x="731" y="557"/>
                  </a:cubicBezTo>
                  <a:cubicBezTo>
                    <a:pt x="748" y="557"/>
                    <a:pt x="765" y="558"/>
                    <a:pt x="783" y="560"/>
                  </a:cubicBezTo>
                  <a:cubicBezTo>
                    <a:pt x="827" y="445"/>
                    <a:pt x="854" y="324"/>
                    <a:pt x="859" y="204"/>
                  </a:cubicBezTo>
                  <a:cubicBezTo>
                    <a:pt x="865" y="155"/>
                    <a:pt x="854" y="105"/>
                    <a:pt x="832" y="67"/>
                  </a:cubicBezTo>
                  <a:cubicBezTo>
                    <a:pt x="817" y="32"/>
                    <a:pt x="797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4" name="Google Shape;3014;p8"/>
            <p:cNvSpPr/>
            <p:nvPr/>
          </p:nvSpPr>
          <p:spPr>
            <a:xfrm>
              <a:off x="-4030143" y="3082277"/>
              <a:ext cx="122780" cy="206969"/>
            </a:xfrm>
            <a:custGeom>
              <a:avLst/>
              <a:gdLst/>
              <a:ahLst/>
              <a:cxnLst/>
              <a:rect l="l" t="t" r="r" b="b"/>
              <a:pathLst>
                <a:path w="614" h="1035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285"/>
                    <a:pt x="395" y="668"/>
                    <a:pt x="515" y="1035"/>
                  </a:cubicBezTo>
                  <a:cubicBezTo>
                    <a:pt x="614" y="821"/>
                    <a:pt x="252" y="9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5" name="Google Shape;3015;p8"/>
            <p:cNvSpPr/>
            <p:nvPr/>
          </p:nvSpPr>
          <p:spPr>
            <a:xfrm>
              <a:off x="-4126526" y="3099674"/>
              <a:ext cx="53991" cy="221367"/>
            </a:xfrm>
            <a:custGeom>
              <a:avLst/>
              <a:gdLst/>
              <a:ahLst/>
              <a:cxnLst/>
              <a:rect l="l" t="t" r="r" b="b"/>
              <a:pathLst>
                <a:path w="270" h="1107" extrusionOk="0">
                  <a:moveTo>
                    <a:pt x="72" y="1"/>
                  </a:moveTo>
                  <a:cubicBezTo>
                    <a:pt x="28" y="1"/>
                    <a:pt x="56" y="34"/>
                    <a:pt x="50" y="55"/>
                  </a:cubicBezTo>
                  <a:cubicBezTo>
                    <a:pt x="1" y="225"/>
                    <a:pt x="39" y="389"/>
                    <a:pt x="67" y="553"/>
                  </a:cubicBezTo>
                  <a:cubicBezTo>
                    <a:pt x="94" y="712"/>
                    <a:pt x="132" y="871"/>
                    <a:pt x="192" y="1024"/>
                  </a:cubicBezTo>
                  <a:cubicBezTo>
                    <a:pt x="203" y="1052"/>
                    <a:pt x="209" y="1084"/>
                    <a:pt x="253" y="1106"/>
                  </a:cubicBezTo>
                  <a:cubicBezTo>
                    <a:pt x="269" y="1046"/>
                    <a:pt x="264" y="980"/>
                    <a:pt x="236" y="920"/>
                  </a:cubicBezTo>
                  <a:cubicBezTo>
                    <a:pt x="121" y="647"/>
                    <a:pt x="99" y="362"/>
                    <a:pt x="94" y="66"/>
                  </a:cubicBezTo>
                  <a:cubicBezTo>
                    <a:pt x="94" y="44"/>
                    <a:pt x="116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6" name="Google Shape;3016;p8"/>
            <p:cNvSpPr/>
            <p:nvPr/>
          </p:nvSpPr>
          <p:spPr>
            <a:xfrm>
              <a:off x="-4058538" y="3123870"/>
              <a:ext cx="43993" cy="116183"/>
            </a:xfrm>
            <a:custGeom>
              <a:avLst/>
              <a:gdLst/>
              <a:ahLst/>
              <a:cxnLst/>
              <a:rect l="l" t="t" r="r" b="b"/>
              <a:pathLst>
                <a:path w="220" h="58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219"/>
                    <a:pt x="110" y="383"/>
                    <a:pt x="175" y="580"/>
                  </a:cubicBezTo>
                  <a:cubicBezTo>
                    <a:pt x="219" y="487"/>
                    <a:pt x="99" y="1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7" name="Google Shape;3017;p8"/>
            <p:cNvSpPr/>
            <p:nvPr/>
          </p:nvSpPr>
          <p:spPr>
            <a:xfrm>
              <a:off x="-4168119" y="3274445"/>
              <a:ext cx="493920" cy="969255"/>
            </a:xfrm>
            <a:custGeom>
              <a:avLst/>
              <a:gdLst/>
              <a:ahLst/>
              <a:cxnLst/>
              <a:rect l="l" t="t" r="r" b="b"/>
              <a:pathLst>
                <a:path w="2470" h="4847" extrusionOk="0">
                  <a:moveTo>
                    <a:pt x="1178" y="1250"/>
                  </a:moveTo>
                  <a:cubicBezTo>
                    <a:pt x="1180" y="1250"/>
                    <a:pt x="1183" y="1252"/>
                    <a:pt x="1186" y="1253"/>
                  </a:cubicBezTo>
                  <a:lnTo>
                    <a:pt x="1186" y="1253"/>
                  </a:lnTo>
                  <a:lnTo>
                    <a:pt x="1178" y="1250"/>
                  </a:lnTo>
                  <a:close/>
                  <a:moveTo>
                    <a:pt x="750" y="1"/>
                  </a:moveTo>
                  <a:cubicBezTo>
                    <a:pt x="727" y="1"/>
                    <a:pt x="711" y="24"/>
                    <a:pt x="696" y="74"/>
                  </a:cubicBezTo>
                  <a:cubicBezTo>
                    <a:pt x="658" y="203"/>
                    <a:pt x="748" y="764"/>
                    <a:pt x="714" y="764"/>
                  </a:cubicBezTo>
                  <a:cubicBezTo>
                    <a:pt x="713" y="764"/>
                    <a:pt x="713" y="764"/>
                    <a:pt x="712" y="763"/>
                  </a:cubicBezTo>
                  <a:cubicBezTo>
                    <a:pt x="700" y="758"/>
                    <a:pt x="679" y="756"/>
                    <a:pt x="652" y="756"/>
                  </a:cubicBezTo>
                  <a:cubicBezTo>
                    <a:pt x="468" y="756"/>
                    <a:pt x="1" y="857"/>
                    <a:pt x="39" y="862"/>
                  </a:cubicBezTo>
                  <a:cubicBezTo>
                    <a:pt x="209" y="900"/>
                    <a:pt x="313" y="1031"/>
                    <a:pt x="450" y="1119"/>
                  </a:cubicBezTo>
                  <a:cubicBezTo>
                    <a:pt x="592" y="1218"/>
                    <a:pt x="941" y="1266"/>
                    <a:pt x="1107" y="1266"/>
                  </a:cubicBezTo>
                  <a:cubicBezTo>
                    <a:pt x="1152" y="1266"/>
                    <a:pt x="1184" y="1263"/>
                    <a:pt x="1194" y="1256"/>
                  </a:cubicBezTo>
                  <a:lnTo>
                    <a:pt x="1216" y="1289"/>
                  </a:lnTo>
                  <a:cubicBezTo>
                    <a:pt x="1358" y="1721"/>
                    <a:pt x="1429" y="2170"/>
                    <a:pt x="1429" y="2624"/>
                  </a:cubicBezTo>
                  <a:cubicBezTo>
                    <a:pt x="1380" y="2570"/>
                    <a:pt x="1145" y="2121"/>
                    <a:pt x="948" y="2028"/>
                  </a:cubicBezTo>
                  <a:cubicBezTo>
                    <a:pt x="907" y="2008"/>
                    <a:pt x="870" y="1998"/>
                    <a:pt x="837" y="1998"/>
                  </a:cubicBezTo>
                  <a:cubicBezTo>
                    <a:pt x="769" y="1998"/>
                    <a:pt x="717" y="2041"/>
                    <a:pt x="680" y="2126"/>
                  </a:cubicBezTo>
                  <a:cubicBezTo>
                    <a:pt x="636" y="2290"/>
                    <a:pt x="767" y="2362"/>
                    <a:pt x="866" y="2438"/>
                  </a:cubicBezTo>
                  <a:cubicBezTo>
                    <a:pt x="970" y="2515"/>
                    <a:pt x="1079" y="2581"/>
                    <a:pt x="1194" y="2646"/>
                  </a:cubicBezTo>
                  <a:cubicBezTo>
                    <a:pt x="1238" y="2674"/>
                    <a:pt x="1276" y="2712"/>
                    <a:pt x="1309" y="2761"/>
                  </a:cubicBezTo>
                  <a:cubicBezTo>
                    <a:pt x="1397" y="2882"/>
                    <a:pt x="1424" y="3035"/>
                    <a:pt x="1380" y="3177"/>
                  </a:cubicBezTo>
                  <a:cubicBezTo>
                    <a:pt x="1342" y="3358"/>
                    <a:pt x="1314" y="3544"/>
                    <a:pt x="1282" y="3730"/>
                  </a:cubicBezTo>
                  <a:cubicBezTo>
                    <a:pt x="1232" y="3708"/>
                    <a:pt x="1232" y="3675"/>
                    <a:pt x="1227" y="3642"/>
                  </a:cubicBezTo>
                  <a:cubicBezTo>
                    <a:pt x="1167" y="3440"/>
                    <a:pt x="1068" y="3265"/>
                    <a:pt x="866" y="3166"/>
                  </a:cubicBezTo>
                  <a:cubicBezTo>
                    <a:pt x="850" y="3157"/>
                    <a:pt x="833" y="3154"/>
                    <a:pt x="817" y="3154"/>
                  </a:cubicBezTo>
                  <a:cubicBezTo>
                    <a:pt x="719" y="3154"/>
                    <a:pt x="615" y="3286"/>
                    <a:pt x="587" y="3314"/>
                  </a:cubicBezTo>
                  <a:cubicBezTo>
                    <a:pt x="537" y="3478"/>
                    <a:pt x="669" y="3549"/>
                    <a:pt x="767" y="3626"/>
                  </a:cubicBezTo>
                  <a:cubicBezTo>
                    <a:pt x="866" y="3703"/>
                    <a:pt x="1117" y="3850"/>
                    <a:pt x="1128" y="3856"/>
                  </a:cubicBezTo>
                  <a:cubicBezTo>
                    <a:pt x="1238" y="4053"/>
                    <a:pt x="1123" y="4239"/>
                    <a:pt x="1035" y="4431"/>
                  </a:cubicBezTo>
                  <a:cubicBezTo>
                    <a:pt x="970" y="4562"/>
                    <a:pt x="904" y="4693"/>
                    <a:pt x="827" y="4847"/>
                  </a:cubicBezTo>
                  <a:cubicBezTo>
                    <a:pt x="942" y="4792"/>
                    <a:pt x="975" y="4699"/>
                    <a:pt x="1024" y="4622"/>
                  </a:cubicBezTo>
                  <a:cubicBezTo>
                    <a:pt x="1205" y="4348"/>
                    <a:pt x="1331" y="4042"/>
                    <a:pt x="1391" y="3724"/>
                  </a:cubicBezTo>
                  <a:cubicBezTo>
                    <a:pt x="1435" y="3511"/>
                    <a:pt x="1561" y="3407"/>
                    <a:pt x="1752" y="3363"/>
                  </a:cubicBezTo>
                  <a:cubicBezTo>
                    <a:pt x="1900" y="3330"/>
                    <a:pt x="2053" y="3347"/>
                    <a:pt x="2190" y="3287"/>
                  </a:cubicBezTo>
                  <a:cubicBezTo>
                    <a:pt x="2305" y="3243"/>
                    <a:pt x="2415" y="3188"/>
                    <a:pt x="2442" y="3051"/>
                  </a:cubicBezTo>
                  <a:cubicBezTo>
                    <a:pt x="2469" y="2964"/>
                    <a:pt x="2426" y="2914"/>
                    <a:pt x="2360" y="2876"/>
                  </a:cubicBezTo>
                  <a:cubicBezTo>
                    <a:pt x="2292" y="2838"/>
                    <a:pt x="2218" y="2819"/>
                    <a:pt x="2144" y="2819"/>
                  </a:cubicBezTo>
                  <a:cubicBezTo>
                    <a:pt x="2070" y="2819"/>
                    <a:pt x="1996" y="2838"/>
                    <a:pt x="1928" y="2876"/>
                  </a:cubicBezTo>
                  <a:cubicBezTo>
                    <a:pt x="1791" y="2936"/>
                    <a:pt x="1665" y="3029"/>
                    <a:pt x="1561" y="3144"/>
                  </a:cubicBezTo>
                  <a:cubicBezTo>
                    <a:pt x="1555" y="3155"/>
                    <a:pt x="1539" y="3155"/>
                    <a:pt x="1517" y="3166"/>
                  </a:cubicBezTo>
                  <a:cubicBezTo>
                    <a:pt x="1528" y="3046"/>
                    <a:pt x="1544" y="2936"/>
                    <a:pt x="1550" y="2827"/>
                  </a:cubicBezTo>
                  <a:cubicBezTo>
                    <a:pt x="1566" y="2723"/>
                    <a:pt x="1566" y="2619"/>
                    <a:pt x="1561" y="2520"/>
                  </a:cubicBezTo>
                  <a:cubicBezTo>
                    <a:pt x="1555" y="2411"/>
                    <a:pt x="1572" y="2307"/>
                    <a:pt x="1605" y="2208"/>
                  </a:cubicBezTo>
                  <a:cubicBezTo>
                    <a:pt x="1725" y="1978"/>
                    <a:pt x="1922" y="1814"/>
                    <a:pt x="2097" y="1634"/>
                  </a:cubicBezTo>
                  <a:cubicBezTo>
                    <a:pt x="2201" y="1535"/>
                    <a:pt x="2256" y="1398"/>
                    <a:pt x="2245" y="1256"/>
                  </a:cubicBezTo>
                  <a:cubicBezTo>
                    <a:pt x="2245" y="1168"/>
                    <a:pt x="2196" y="1092"/>
                    <a:pt x="2114" y="1059"/>
                  </a:cubicBezTo>
                  <a:cubicBezTo>
                    <a:pt x="2081" y="1047"/>
                    <a:pt x="2048" y="1042"/>
                    <a:pt x="2015" y="1042"/>
                  </a:cubicBezTo>
                  <a:cubicBezTo>
                    <a:pt x="1909" y="1042"/>
                    <a:pt x="1805" y="1100"/>
                    <a:pt x="1747" y="1196"/>
                  </a:cubicBezTo>
                  <a:cubicBezTo>
                    <a:pt x="1621" y="1426"/>
                    <a:pt x="1594" y="1677"/>
                    <a:pt x="1572" y="1924"/>
                  </a:cubicBezTo>
                  <a:cubicBezTo>
                    <a:pt x="1572" y="1951"/>
                    <a:pt x="1572" y="1978"/>
                    <a:pt x="1539" y="2006"/>
                  </a:cubicBezTo>
                  <a:cubicBezTo>
                    <a:pt x="1490" y="1792"/>
                    <a:pt x="1293" y="1272"/>
                    <a:pt x="1293" y="1272"/>
                  </a:cubicBezTo>
                  <a:cubicBezTo>
                    <a:pt x="1304" y="1234"/>
                    <a:pt x="1331" y="1201"/>
                    <a:pt x="1369" y="1185"/>
                  </a:cubicBezTo>
                  <a:cubicBezTo>
                    <a:pt x="1468" y="1141"/>
                    <a:pt x="1780" y="780"/>
                    <a:pt x="1785" y="632"/>
                  </a:cubicBezTo>
                  <a:cubicBezTo>
                    <a:pt x="1813" y="484"/>
                    <a:pt x="1856" y="336"/>
                    <a:pt x="1922" y="199"/>
                  </a:cubicBezTo>
                  <a:cubicBezTo>
                    <a:pt x="1933" y="172"/>
                    <a:pt x="1966" y="134"/>
                    <a:pt x="1938" y="101"/>
                  </a:cubicBezTo>
                  <a:cubicBezTo>
                    <a:pt x="1938" y="100"/>
                    <a:pt x="1936" y="100"/>
                    <a:pt x="1934" y="100"/>
                  </a:cubicBezTo>
                  <a:cubicBezTo>
                    <a:pt x="1868" y="100"/>
                    <a:pt x="1190" y="509"/>
                    <a:pt x="1221" y="599"/>
                  </a:cubicBezTo>
                  <a:cubicBezTo>
                    <a:pt x="1161" y="577"/>
                    <a:pt x="931" y="139"/>
                    <a:pt x="822" y="41"/>
                  </a:cubicBezTo>
                  <a:cubicBezTo>
                    <a:pt x="791" y="15"/>
                    <a:pt x="768" y="1"/>
                    <a:pt x="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018" name="Google Shape;3018;p8"/>
          <p:cNvSpPr/>
          <p:nvPr/>
        </p:nvSpPr>
        <p:spPr>
          <a:xfrm flipH="1">
            <a:off x="-2607724" y="4512426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19" name="Google Shape;3019;p8"/>
          <p:cNvSpPr/>
          <p:nvPr/>
        </p:nvSpPr>
        <p:spPr>
          <a:xfrm flipH="1">
            <a:off x="1151451" y="4512426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20" name="Google Shape;3020;p8"/>
          <p:cNvSpPr/>
          <p:nvPr/>
        </p:nvSpPr>
        <p:spPr>
          <a:xfrm flipH="1">
            <a:off x="6392201" y="4512426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021" name="Google Shape;3021;p8"/>
          <p:cNvGrpSpPr/>
          <p:nvPr/>
        </p:nvGrpSpPr>
        <p:grpSpPr>
          <a:xfrm rot="-5378001">
            <a:off x="8648218" y="-83515"/>
            <a:ext cx="1149775" cy="1149775"/>
            <a:chOff x="342480" y="-805874"/>
            <a:chExt cx="1149637" cy="1149637"/>
          </a:xfrm>
        </p:grpSpPr>
        <p:sp>
          <p:nvSpPr>
            <p:cNvPr id="3022" name="Google Shape;3022;p8"/>
            <p:cNvSpPr/>
            <p:nvPr/>
          </p:nvSpPr>
          <p:spPr>
            <a:xfrm rot="-2700000">
              <a:off x="415019" y="-541693"/>
              <a:ext cx="1004557" cy="621275"/>
            </a:xfrm>
            <a:custGeom>
              <a:avLst/>
              <a:gdLst/>
              <a:ahLst/>
              <a:cxnLst/>
              <a:rect l="l" t="t" r="r" b="b"/>
              <a:pathLst>
                <a:path w="11118" h="6876" extrusionOk="0">
                  <a:moveTo>
                    <a:pt x="5596" y="1"/>
                  </a:moveTo>
                  <a:cubicBezTo>
                    <a:pt x="5407" y="1"/>
                    <a:pt x="5240" y="116"/>
                    <a:pt x="5175" y="394"/>
                  </a:cubicBezTo>
                  <a:cubicBezTo>
                    <a:pt x="5031" y="1009"/>
                    <a:pt x="6197" y="1832"/>
                    <a:pt x="7309" y="2371"/>
                  </a:cubicBezTo>
                  <a:cubicBezTo>
                    <a:pt x="7198" y="2410"/>
                    <a:pt x="7086" y="2428"/>
                    <a:pt x="6972" y="2428"/>
                  </a:cubicBezTo>
                  <a:cubicBezTo>
                    <a:pt x="6143" y="2428"/>
                    <a:pt x="5251" y="1487"/>
                    <a:pt x="4781" y="1103"/>
                  </a:cubicBezTo>
                  <a:cubicBezTo>
                    <a:pt x="4612" y="965"/>
                    <a:pt x="4417" y="903"/>
                    <a:pt x="4241" y="903"/>
                  </a:cubicBezTo>
                  <a:cubicBezTo>
                    <a:pt x="3859" y="903"/>
                    <a:pt x="3565" y="1196"/>
                    <a:pt x="3826" y="1637"/>
                  </a:cubicBezTo>
                  <a:cubicBezTo>
                    <a:pt x="4208" y="2282"/>
                    <a:pt x="4959" y="2706"/>
                    <a:pt x="6206" y="3020"/>
                  </a:cubicBezTo>
                  <a:cubicBezTo>
                    <a:pt x="6127" y="3104"/>
                    <a:pt x="6011" y="3145"/>
                    <a:pt x="5857" y="3145"/>
                  </a:cubicBezTo>
                  <a:cubicBezTo>
                    <a:pt x="5608" y="3145"/>
                    <a:pt x="5261" y="3036"/>
                    <a:pt x="4815" y="2820"/>
                  </a:cubicBezTo>
                  <a:cubicBezTo>
                    <a:pt x="4203" y="2526"/>
                    <a:pt x="2990" y="1499"/>
                    <a:pt x="2460" y="1499"/>
                  </a:cubicBezTo>
                  <a:cubicBezTo>
                    <a:pt x="2303" y="1499"/>
                    <a:pt x="2206" y="1589"/>
                    <a:pt x="2202" y="1815"/>
                  </a:cubicBezTo>
                  <a:cubicBezTo>
                    <a:pt x="2185" y="2799"/>
                    <a:pt x="3351" y="3181"/>
                    <a:pt x="3653" y="3397"/>
                  </a:cubicBezTo>
                  <a:cubicBezTo>
                    <a:pt x="3886" y="3565"/>
                    <a:pt x="3882" y="3810"/>
                    <a:pt x="3641" y="3810"/>
                  </a:cubicBezTo>
                  <a:cubicBezTo>
                    <a:pt x="3571" y="3810"/>
                    <a:pt x="3482" y="3789"/>
                    <a:pt x="3373" y="3741"/>
                  </a:cubicBezTo>
                  <a:cubicBezTo>
                    <a:pt x="2982" y="3572"/>
                    <a:pt x="1813" y="2324"/>
                    <a:pt x="1257" y="2324"/>
                  </a:cubicBezTo>
                  <a:cubicBezTo>
                    <a:pt x="1113" y="2324"/>
                    <a:pt x="1010" y="2408"/>
                    <a:pt x="972" y="2617"/>
                  </a:cubicBezTo>
                  <a:cubicBezTo>
                    <a:pt x="790" y="3631"/>
                    <a:pt x="2579" y="4390"/>
                    <a:pt x="2579" y="4390"/>
                  </a:cubicBezTo>
                  <a:cubicBezTo>
                    <a:pt x="2579" y="4390"/>
                    <a:pt x="1804" y="4227"/>
                    <a:pt x="1120" y="4227"/>
                  </a:cubicBezTo>
                  <a:cubicBezTo>
                    <a:pt x="526" y="4227"/>
                    <a:pt x="1" y="4350"/>
                    <a:pt x="115" y="4810"/>
                  </a:cubicBezTo>
                  <a:cubicBezTo>
                    <a:pt x="213" y="5212"/>
                    <a:pt x="685" y="5331"/>
                    <a:pt x="1210" y="5331"/>
                  </a:cubicBezTo>
                  <a:cubicBezTo>
                    <a:pt x="1976" y="5331"/>
                    <a:pt x="2855" y="5077"/>
                    <a:pt x="2855" y="5077"/>
                  </a:cubicBezTo>
                  <a:cubicBezTo>
                    <a:pt x="2855" y="5077"/>
                    <a:pt x="3457" y="4945"/>
                    <a:pt x="3792" y="4903"/>
                  </a:cubicBezTo>
                  <a:lnTo>
                    <a:pt x="3792" y="4903"/>
                  </a:lnTo>
                  <a:cubicBezTo>
                    <a:pt x="3071" y="5297"/>
                    <a:pt x="2316" y="6260"/>
                    <a:pt x="2758" y="6633"/>
                  </a:cubicBezTo>
                  <a:cubicBezTo>
                    <a:pt x="2851" y="6713"/>
                    <a:pt x="2950" y="6747"/>
                    <a:pt x="3052" y="6747"/>
                  </a:cubicBezTo>
                  <a:cubicBezTo>
                    <a:pt x="3430" y="6747"/>
                    <a:pt x="3837" y="6275"/>
                    <a:pt x="4064" y="5934"/>
                  </a:cubicBezTo>
                  <a:cubicBezTo>
                    <a:pt x="4352" y="5501"/>
                    <a:pt x="5035" y="4899"/>
                    <a:pt x="5582" y="4755"/>
                  </a:cubicBezTo>
                  <a:lnTo>
                    <a:pt x="5582" y="4755"/>
                  </a:lnTo>
                  <a:cubicBezTo>
                    <a:pt x="4823" y="5412"/>
                    <a:pt x="4361" y="6370"/>
                    <a:pt x="4700" y="6710"/>
                  </a:cubicBezTo>
                  <a:cubicBezTo>
                    <a:pt x="4808" y="6817"/>
                    <a:pt x="4943" y="6875"/>
                    <a:pt x="5086" y="6875"/>
                  </a:cubicBezTo>
                  <a:cubicBezTo>
                    <a:pt x="5398" y="6875"/>
                    <a:pt x="5747" y="6598"/>
                    <a:pt x="5939" y="5938"/>
                  </a:cubicBezTo>
                  <a:cubicBezTo>
                    <a:pt x="6219" y="4971"/>
                    <a:pt x="7097" y="4131"/>
                    <a:pt x="7563" y="3906"/>
                  </a:cubicBezTo>
                  <a:lnTo>
                    <a:pt x="7563" y="3906"/>
                  </a:lnTo>
                  <a:cubicBezTo>
                    <a:pt x="6846" y="4627"/>
                    <a:pt x="6422" y="5968"/>
                    <a:pt x="6885" y="6281"/>
                  </a:cubicBezTo>
                  <a:cubicBezTo>
                    <a:pt x="6998" y="6358"/>
                    <a:pt x="7125" y="6395"/>
                    <a:pt x="7253" y="6395"/>
                  </a:cubicBezTo>
                  <a:cubicBezTo>
                    <a:pt x="7643" y="6395"/>
                    <a:pt x="8042" y="6048"/>
                    <a:pt x="8081" y="5399"/>
                  </a:cubicBezTo>
                  <a:cubicBezTo>
                    <a:pt x="8136" y="4534"/>
                    <a:pt x="8361" y="3749"/>
                    <a:pt x="8963" y="3304"/>
                  </a:cubicBezTo>
                  <a:lnTo>
                    <a:pt x="8963" y="3304"/>
                  </a:lnTo>
                  <a:cubicBezTo>
                    <a:pt x="8865" y="3444"/>
                    <a:pt x="8713" y="4114"/>
                    <a:pt x="8971" y="4661"/>
                  </a:cubicBezTo>
                  <a:cubicBezTo>
                    <a:pt x="9065" y="4862"/>
                    <a:pt x="9177" y="4946"/>
                    <a:pt x="9287" y="4946"/>
                  </a:cubicBezTo>
                  <a:cubicBezTo>
                    <a:pt x="9475" y="4946"/>
                    <a:pt x="9661" y="4700"/>
                    <a:pt x="9752" y="4369"/>
                  </a:cubicBezTo>
                  <a:cubicBezTo>
                    <a:pt x="9892" y="3843"/>
                    <a:pt x="9680" y="3266"/>
                    <a:pt x="10078" y="2854"/>
                  </a:cubicBezTo>
                  <a:lnTo>
                    <a:pt x="10078" y="2854"/>
                  </a:lnTo>
                  <a:cubicBezTo>
                    <a:pt x="9956" y="3144"/>
                    <a:pt x="10156" y="3517"/>
                    <a:pt x="10460" y="3517"/>
                  </a:cubicBezTo>
                  <a:cubicBezTo>
                    <a:pt x="10534" y="3517"/>
                    <a:pt x="10615" y="3495"/>
                    <a:pt x="10698" y="3444"/>
                  </a:cubicBezTo>
                  <a:cubicBezTo>
                    <a:pt x="11117" y="3181"/>
                    <a:pt x="10888" y="1701"/>
                    <a:pt x="10948" y="874"/>
                  </a:cubicBezTo>
                  <a:lnTo>
                    <a:pt x="10948" y="874"/>
                  </a:lnTo>
                  <a:cubicBezTo>
                    <a:pt x="10894" y="898"/>
                    <a:pt x="10830" y="908"/>
                    <a:pt x="10759" y="908"/>
                  </a:cubicBezTo>
                  <a:cubicBezTo>
                    <a:pt x="10290" y="908"/>
                    <a:pt x="9499" y="452"/>
                    <a:pt x="9110" y="452"/>
                  </a:cubicBezTo>
                  <a:cubicBezTo>
                    <a:pt x="9019" y="452"/>
                    <a:pt x="8950" y="477"/>
                    <a:pt x="8912" y="539"/>
                  </a:cubicBezTo>
                  <a:cubicBezTo>
                    <a:pt x="8687" y="903"/>
                    <a:pt x="8933" y="1022"/>
                    <a:pt x="9582" y="1370"/>
                  </a:cubicBezTo>
                  <a:cubicBezTo>
                    <a:pt x="9530" y="1393"/>
                    <a:pt x="9471" y="1403"/>
                    <a:pt x="9407" y="1403"/>
                  </a:cubicBezTo>
                  <a:cubicBezTo>
                    <a:pt x="9080" y="1403"/>
                    <a:pt x="8630" y="1131"/>
                    <a:pt x="8403" y="886"/>
                  </a:cubicBezTo>
                  <a:cubicBezTo>
                    <a:pt x="8198" y="666"/>
                    <a:pt x="7743" y="301"/>
                    <a:pt x="7478" y="301"/>
                  </a:cubicBezTo>
                  <a:cubicBezTo>
                    <a:pt x="7385" y="301"/>
                    <a:pt x="7316" y="344"/>
                    <a:pt x="7287" y="454"/>
                  </a:cubicBezTo>
                  <a:cubicBezTo>
                    <a:pt x="7177" y="878"/>
                    <a:pt x="7733" y="1438"/>
                    <a:pt x="8721" y="1955"/>
                  </a:cubicBezTo>
                  <a:cubicBezTo>
                    <a:pt x="8610" y="1984"/>
                    <a:pt x="8500" y="1998"/>
                    <a:pt x="8392" y="1998"/>
                  </a:cubicBezTo>
                  <a:cubicBezTo>
                    <a:pt x="7380" y="1998"/>
                    <a:pt x="6517" y="830"/>
                    <a:pt x="6253" y="420"/>
                  </a:cubicBezTo>
                  <a:cubicBezTo>
                    <a:pt x="6090" y="169"/>
                    <a:pt x="5826" y="1"/>
                    <a:pt x="5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3" name="Google Shape;3023;p8"/>
            <p:cNvSpPr/>
            <p:nvPr/>
          </p:nvSpPr>
          <p:spPr>
            <a:xfrm rot="-2700000">
              <a:off x="501754" y="-517750"/>
              <a:ext cx="855111" cy="382740"/>
            </a:xfrm>
            <a:custGeom>
              <a:avLst/>
              <a:gdLst/>
              <a:ahLst/>
              <a:cxnLst/>
              <a:rect l="l" t="t" r="r" b="b"/>
              <a:pathLst>
                <a:path w="9464" h="4236" extrusionOk="0">
                  <a:moveTo>
                    <a:pt x="9421" y="0"/>
                  </a:moveTo>
                  <a:cubicBezTo>
                    <a:pt x="9412" y="0"/>
                    <a:pt x="9402" y="4"/>
                    <a:pt x="9395" y="11"/>
                  </a:cubicBezTo>
                  <a:cubicBezTo>
                    <a:pt x="9387" y="19"/>
                    <a:pt x="8377" y="931"/>
                    <a:pt x="6727" y="1898"/>
                  </a:cubicBezTo>
                  <a:cubicBezTo>
                    <a:pt x="5201" y="2789"/>
                    <a:pt x="2804" y="3904"/>
                    <a:pt x="34" y="4163"/>
                  </a:cubicBezTo>
                  <a:cubicBezTo>
                    <a:pt x="17" y="4163"/>
                    <a:pt x="1" y="4184"/>
                    <a:pt x="5" y="4205"/>
                  </a:cubicBezTo>
                  <a:cubicBezTo>
                    <a:pt x="5" y="4220"/>
                    <a:pt x="18" y="4236"/>
                    <a:pt x="36" y="4236"/>
                  </a:cubicBezTo>
                  <a:cubicBezTo>
                    <a:pt x="39" y="4236"/>
                    <a:pt x="41" y="4235"/>
                    <a:pt x="43" y="4235"/>
                  </a:cubicBezTo>
                  <a:cubicBezTo>
                    <a:pt x="2825" y="3976"/>
                    <a:pt x="5230" y="2857"/>
                    <a:pt x="6761" y="1962"/>
                  </a:cubicBezTo>
                  <a:cubicBezTo>
                    <a:pt x="8420" y="995"/>
                    <a:pt x="9438" y="74"/>
                    <a:pt x="9446" y="61"/>
                  </a:cubicBezTo>
                  <a:cubicBezTo>
                    <a:pt x="9463" y="49"/>
                    <a:pt x="9463" y="23"/>
                    <a:pt x="9446" y="11"/>
                  </a:cubicBezTo>
                  <a:lnTo>
                    <a:pt x="9442" y="6"/>
                  </a:lnTo>
                  <a:cubicBezTo>
                    <a:pt x="9436" y="2"/>
                    <a:pt x="9429" y="0"/>
                    <a:pt x="9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4" name="Google Shape;3024;p8"/>
            <p:cNvSpPr/>
            <p:nvPr/>
          </p:nvSpPr>
          <p:spPr>
            <a:xfrm rot="-2700000">
              <a:off x="832576" y="-146942"/>
              <a:ext cx="223175" cy="214410"/>
            </a:xfrm>
            <a:custGeom>
              <a:avLst/>
              <a:gdLst/>
              <a:ahLst/>
              <a:cxnLst/>
              <a:rect l="l" t="t" r="r" b="b"/>
              <a:pathLst>
                <a:path w="2470" h="2373" extrusionOk="0">
                  <a:moveTo>
                    <a:pt x="2429" y="0"/>
                  </a:moveTo>
                  <a:cubicBezTo>
                    <a:pt x="2422" y="0"/>
                    <a:pt x="2416" y="2"/>
                    <a:pt x="2410" y="7"/>
                  </a:cubicBezTo>
                  <a:cubicBezTo>
                    <a:pt x="1434" y="537"/>
                    <a:pt x="30" y="2293"/>
                    <a:pt x="13" y="2310"/>
                  </a:cubicBezTo>
                  <a:cubicBezTo>
                    <a:pt x="1" y="2327"/>
                    <a:pt x="5" y="2348"/>
                    <a:pt x="22" y="2365"/>
                  </a:cubicBezTo>
                  <a:cubicBezTo>
                    <a:pt x="27" y="2370"/>
                    <a:pt x="34" y="2372"/>
                    <a:pt x="41" y="2372"/>
                  </a:cubicBezTo>
                  <a:cubicBezTo>
                    <a:pt x="53" y="2372"/>
                    <a:pt x="65" y="2367"/>
                    <a:pt x="73" y="2356"/>
                  </a:cubicBezTo>
                  <a:cubicBezTo>
                    <a:pt x="85" y="2339"/>
                    <a:pt x="1481" y="596"/>
                    <a:pt x="2444" y="70"/>
                  </a:cubicBezTo>
                  <a:cubicBezTo>
                    <a:pt x="2465" y="62"/>
                    <a:pt x="2469" y="36"/>
                    <a:pt x="2456" y="19"/>
                  </a:cubicBezTo>
                  <a:cubicBezTo>
                    <a:pt x="2456" y="15"/>
                    <a:pt x="2452" y="11"/>
                    <a:pt x="2448" y="7"/>
                  </a:cubicBezTo>
                  <a:cubicBezTo>
                    <a:pt x="2441" y="2"/>
                    <a:pt x="2435" y="0"/>
                    <a:pt x="2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5" name="Google Shape;3025;p8"/>
            <p:cNvSpPr/>
            <p:nvPr/>
          </p:nvSpPr>
          <p:spPr>
            <a:xfrm rot="-2700000">
              <a:off x="629978" y="-98299"/>
              <a:ext cx="231487" cy="148813"/>
            </a:xfrm>
            <a:custGeom>
              <a:avLst/>
              <a:gdLst/>
              <a:ahLst/>
              <a:cxnLst/>
              <a:rect l="l" t="t" r="r" b="b"/>
              <a:pathLst>
                <a:path w="2562" h="1647" extrusionOk="0">
                  <a:moveTo>
                    <a:pt x="51" y="0"/>
                  </a:moveTo>
                  <a:cubicBezTo>
                    <a:pt x="24" y="0"/>
                    <a:pt x="0" y="33"/>
                    <a:pt x="23" y="59"/>
                  </a:cubicBezTo>
                  <a:cubicBezTo>
                    <a:pt x="935" y="1153"/>
                    <a:pt x="2487" y="1641"/>
                    <a:pt x="2500" y="1645"/>
                  </a:cubicBezTo>
                  <a:cubicBezTo>
                    <a:pt x="2503" y="1646"/>
                    <a:pt x="2506" y="1646"/>
                    <a:pt x="2509" y="1646"/>
                  </a:cubicBezTo>
                  <a:cubicBezTo>
                    <a:pt x="2542" y="1646"/>
                    <a:pt x="2561" y="1605"/>
                    <a:pt x="2538" y="1582"/>
                  </a:cubicBezTo>
                  <a:cubicBezTo>
                    <a:pt x="2534" y="1577"/>
                    <a:pt x="2529" y="1573"/>
                    <a:pt x="2525" y="1573"/>
                  </a:cubicBezTo>
                  <a:cubicBezTo>
                    <a:pt x="2508" y="1569"/>
                    <a:pt x="981" y="1090"/>
                    <a:pt x="78" y="12"/>
                  </a:cubicBezTo>
                  <a:cubicBezTo>
                    <a:pt x="70" y="4"/>
                    <a:pt x="60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6" name="Google Shape;3026;p8"/>
            <p:cNvSpPr/>
            <p:nvPr/>
          </p:nvSpPr>
          <p:spPr>
            <a:xfrm rot="-2700000">
              <a:off x="936443" y="-338606"/>
              <a:ext cx="217844" cy="298349"/>
            </a:xfrm>
            <a:custGeom>
              <a:avLst/>
              <a:gdLst/>
              <a:ahLst/>
              <a:cxnLst/>
              <a:rect l="l" t="t" r="r" b="b"/>
              <a:pathLst>
                <a:path w="2411" h="3302" extrusionOk="0">
                  <a:moveTo>
                    <a:pt x="2368" y="0"/>
                  </a:moveTo>
                  <a:cubicBezTo>
                    <a:pt x="2360" y="0"/>
                    <a:pt x="2353" y="2"/>
                    <a:pt x="2347" y="7"/>
                  </a:cubicBezTo>
                  <a:cubicBezTo>
                    <a:pt x="883" y="961"/>
                    <a:pt x="18" y="3230"/>
                    <a:pt x="9" y="3251"/>
                  </a:cubicBezTo>
                  <a:cubicBezTo>
                    <a:pt x="1" y="3272"/>
                    <a:pt x="14" y="3294"/>
                    <a:pt x="31" y="3298"/>
                  </a:cubicBezTo>
                  <a:cubicBezTo>
                    <a:pt x="36" y="3300"/>
                    <a:pt x="42" y="3301"/>
                    <a:pt x="47" y="3301"/>
                  </a:cubicBezTo>
                  <a:cubicBezTo>
                    <a:pt x="62" y="3301"/>
                    <a:pt x="74" y="3292"/>
                    <a:pt x="77" y="3277"/>
                  </a:cubicBezTo>
                  <a:cubicBezTo>
                    <a:pt x="86" y="3255"/>
                    <a:pt x="947" y="1012"/>
                    <a:pt x="2385" y="70"/>
                  </a:cubicBezTo>
                  <a:cubicBezTo>
                    <a:pt x="2402" y="57"/>
                    <a:pt x="2410" y="32"/>
                    <a:pt x="2397" y="15"/>
                  </a:cubicBezTo>
                  <a:cubicBezTo>
                    <a:pt x="2393" y="11"/>
                    <a:pt x="2389" y="11"/>
                    <a:pt x="2389" y="7"/>
                  </a:cubicBezTo>
                  <a:cubicBezTo>
                    <a:pt x="2383" y="2"/>
                    <a:pt x="2375" y="0"/>
                    <a:pt x="2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7" name="Google Shape;3027;p8"/>
            <p:cNvSpPr/>
            <p:nvPr/>
          </p:nvSpPr>
          <p:spPr>
            <a:xfrm rot="-2700000">
              <a:off x="700303" y="-409356"/>
              <a:ext cx="343075" cy="130110"/>
            </a:xfrm>
            <a:custGeom>
              <a:avLst/>
              <a:gdLst/>
              <a:ahLst/>
              <a:cxnLst/>
              <a:rect l="l" t="t" r="r" b="b"/>
              <a:pathLst>
                <a:path w="3797" h="1440" extrusionOk="0">
                  <a:moveTo>
                    <a:pt x="45" y="1"/>
                  </a:moveTo>
                  <a:cubicBezTo>
                    <a:pt x="33" y="1"/>
                    <a:pt x="21" y="7"/>
                    <a:pt x="13" y="17"/>
                  </a:cubicBezTo>
                  <a:cubicBezTo>
                    <a:pt x="0" y="34"/>
                    <a:pt x="4" y="55"/>
                    <a:pt x="21" y="68"/>
                  </a:cubicBezTo>
                  <a:cubicBezTo>
                    <a:pt x="1566" y="1284"/>
                    <a:pt x="2875" y="1439"/>
                    <a:pt x="3450" y="1439"/>
                  </a:cubicBezTo>
                  <a:cubicBezTo>
                    <a:pt x="3647" y="1439"/>
                    <a:pt x="3758" y="1421"/>
                    <a:pt x="3762" y="1421"/>
                  </a:cubicBezTo>
                  <a:cubicBezTo>
                    <a:pt x="3784" y="1417"/>
                    <a:pt x="3796" y="1395"/>
                    <a:pt x="3792" y="1378"/>
                  </a:cubicBezTo>
                  <a:cubicBezTo>
                    <a:pt x="3792" y="1370"/>
                    <a:pt x="3784" y="1361"/>
                    <a:pt x="3779" y="1357"/>
                  </a:cubicBezTo>
                  <a:cubicBezTo>
                    <a:pt x="3771" y="1349"/>
                    <a:pt x="3758" y="1344"/>
                    <a:pt x="3750" y="1344"/>
                  </a:cubicBezTo>
                  <a:cubicBezTo>
                    <a:pt x="3745" y="1346"/>
                    <a:pt x="3634" y="1365"/>
                    <a:pt x="3436" y="1365"/>
                  </a:cubicBezTo>
                  <a:cubicBezTo>
                    <a:pt x="2868" y="1365"/>
                    <a:pt x="1587" y="1207"/>
                    <a:pt x="68" y="8"/>
                  </a:cubicBezTo>
                  <a:cubicBezTo>
                    <a:pt x="61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8" name="Google Shape;3028;p8"/>
            <p:cNvSpPr/>
            <p:nvPr/>
          </p:nvSpPr>
          <p:spPr>
            <a:xfrm rot="-2700000">
              <a:off x="643551" y="-269300"/>
              <a:ext cx="300879" cy="183057"/>
            </a:xfrm>
            <a:custGeom>
              <a:avLst/>
              <a:gdLst/>
              <a:ahLst/>
              <a:cxnLst/>
              <a:rect l="l" t="t" r="r" b="b"/>
              <a:pathLst>
                <a:path w="3330" h="2026" extrusionOk="0">
                  <a:moveTo>
                    <a:pt x="56" y="0"/>
                  </a:moveTo>
                  <a:cubicBezTo>
                    <a:pt x="29" y="0"/>
                    <a:pt x="1" y="35"/>
                    <a:pt x="25" y="65"/>
                  </a:cubicBezTo>
                  <a:cubicBezTo>
                    <a:pt x="1336" y="1826"/>
                    <a:pt x="3270" y="2025"/>
                    <a:pt x="3287" y="2025"/>
                  </a:cubicBezTo>
                  <a:cubicBezTo>
                    <a:pt x="3289" y="2025"/>
                    <a:pt x="3291" y="2026"/>
                    <a:pt x="3293" y="2026"/>
                  </a:cubicBezTo>
                  <a:cubicBezTo>
                    <a:pt x="3311" y="2026"/>
                    <a:pt x="3325" y="2010"/>
                    <a:pt x="3329" y="1991"/>
                  </a:cubicBezTo>
                  <a:cubicBezTo>
                    <a:pt x="3329" y="1978"/>
                    <a:pt x="3325" y="1970"/>
                    <a:pt x="3316" y="1961"/>
                  </a:cubicBezTo>
                  <a:cubicBezTo>
                    <a:pt x="3308" y="1957"/>
                    <a:pt x="3304" y="1953"/>
                    <a:pt x="3295" y="1949"/>
                  </a:cubicBezTo>
                  <a:cubicBezTo>
                    <a:pt x="3274" y="1949"/>
                    <a:pt x="1374" y="1754"/>
                    <a:pt x="84" y="19"/>
                  </a:cubicBezTo>
                  <a:cubicBezTo>
                    <a:pt x="77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9" name="Google Shape;3029;p8"/>
            <p:cNvSpPr/>
            <p:nvPr/>
          </p:nvSpPr>
          <p:spPr>
            <a:xfrm rot="-2700000">
              <a:off x="1040289" y="-513089"/>
              <a:ext cx="150711" cy="314703"/>
            </a:xfrm>
            <a:custGeom>
              <a:avLst/>
              <a:gdLst/>
              <a:ahLst/>
              <a:cxnLst/>
              <a:rect l="l" t="t" r="r" b="b"/>
              <a:pathLst>
                <a:path w="1668" h="3483" extrusionOk="0">
                  <a:moveTo>
                    <a:pt x="1626" y="0"/>
                  </a:moveTo>
                  <a:cubicBezTo>
                    <a:pt x="1615" y="0"/>
                    <a:pt x="1606" y="5"/>
                    <a:pt x="1600" y="13"/>
                  </a:cubicBezTo>
                  <a:cubicBezTo>
                    <a:pt x="145" y="1481"/>
                    <a:pt x="1" y="3423"/>
                    <a:pt x="1" y="3444"/>
                  </a:cubicBezTo>
                  <a:cubicBezTo>
                    <a:pt x="1" y="3466"/>
                    <a:pt x="13" y="3482"/>
                    <a:pt x="34" y="3482"/>
                  </a:cubicBezTo>
                  <a:cubicBezTo>
                    <a:pt x="56" y="3482"/>
                    <a:pt x="73" y="3470"/>
                    <a:pt x="73" y="3449"/>
                  </a:cubicBezTo>
                  <a:cubicBezTo>
                    <a:pt x="77" y="3427"/>
                    <a:pt x="217" y="1514"/>
                    <a:pt x="1655" y="64"/>
                  </a:cubicBezTo>
                  <a:cubicBezTo>
                    <a:pt x="1667" y="51"/>
                    <a:pt x="1667" y="26"/>
                    <a:pt x="1655" y="13"/>
                  </a:cubicBezTo>
                  <a:cubicBezTo>
                    <a:pt x="1646" y="5"/>
                    <a:pt x="1636" y="0"/>
                    <a:pt x="1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0" name="Google Shape;3030;p8"/>
            <p:cNvSpPr/>
            <p:nvPr/>
          </p:nvSpPr>
          <p:spPr>
            <a:xfrm rot="-2700000">
              <a:off x="1091355" y="-635290"/>
              <a:ext cx="88637" cy="245854"/>
            </a:xfrm>
            <a:custGeom>
              <a:avLst/>
              <a:gdLst/>
              <a:ahLst/>
              <a:cxnLst/>
              <a:rect l="l" t="t" r="r" b="b"/>
              <a:pathLst>
                <a:path w="981" h="2721" extrusionOk="0">
                  <a:moveTo>
                    <a:pt x="938" y="1"/>
                  </a:moveTo>
                  <a:cubicBezTo>
                    <a:pt x="929" y="1"/>
                    <a:pt x="920" y="5"/>
                    <a:pt x="913" y="14"/>
                  </a:cubicBezTo>
                  <a:cubicBezTo>
                    <a:pt x="1" y="998"/>
                    <a:pt x="306" y="2669"/>
                    <a:pt x="310" y="2686"/>
                  </a:cubicBezTo>
                  <a:cubicBezTo>
                    <a:pt x="312" y="2710"/>
                    <a:pt x="328" y="2720"/>
                    <a:pt x="345" y="2720"/>
                  </a:cubicBezTo>
                  <a:cubicBezTo>
                    <a:pt x="367" y="2720"/>
                    <a:pt x="390" y="2702"/>
                    <a:pt x="383" y="2673"/>
                  </a:cubicBezTo>
                  <a:cubicBezTo>
                    <a:pt x="378" y="2656"/>
                    <a:pt x="81" y="1023"/>
                    <a:pt x="964" y="61"/>
                  </a:cubicBezTo>
                  <a:cubicBezTo>
                    <a:pt x="981" y="48"/>
                    <a:pt x="976" y="22"/>
                    <a:pt x="964" y="10"/>
                  </a:cubicBezTo>
                  <a:cubicBezTo>
                    <a:pt x="956" y="4"/>
                    <a:pt x="947" y="1"/>
                    <a:pt x="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1" name="Google Shape;3031;p8"/>
            <p:cNvSpPr/>
            <p:nvPr/>
          </p:nvSpPr>
          <p:spPr>
            <a:xfrm rot="-2700000">
              <a:off x="1114273" y="-708942"/>
              <a:ext cx="45358" cy="178359"/>
            </a:xfrm>
            <a:custGeom>
              <a:avLst/>
              <a:gdLst/>
              <a:ahLst/>
              <a:cxnLst/>
              <a:rect l="l" t="t" r="r" b="b"/>
              <a:pathLst>
                <a:path w="502" h="1974" extrusionOk="0">
                  <a:moveTo>
                    <a:pt x="459" y="0"/>
                  </a:moveTo>
                  <a:cubicBezTo>
                    <a:pt x="447" y="0"/>
                    <a:pt x="435" y="7"/>
                    <a:pt x="429" y="21"/>
                  </a:cubicBezTo>
                  <a:cubicBezTo>
                    <a:pt x="1" y="831"/>
                    <a:pt x="344" y="1900"/>
                    <a:pt x="361" y="1947"/>
                  </a:cubicBezTo>
                  <a:cubicBezTo>
                    <a:pt x="366" y="1965"/>
                    <a:pt x="380" y="1973"/>
                    <a:pt x="395" y="1973"/>
                  </a:cubicBezTo>
                  <a:cubicBezTo>
                    <a:pt x="417" y="1973"/>
                    <a:pt x="440" y="1954"/>
                    <a:pt x="429" y="1926"/>
                  </a:cubicBezTo>
                  <a:cubicBezTo>
                    <a:pt x="425" y="1913"/>
                    <a:pt x="81" y="836"/>
                    <a:pt x="493" y="55"/>
                  </a:cubicBezTo>
                  <a:cubicBezTo>
                    <a:pt x="501" y="38"/>
                    <a:pt x="497" y="21"/>
                    <a:pt x="484" y="9"/>
                  </a:cubicBezTo>
                  <a:lnTo>
                    <a:pt x="476" y="4"/>
                  </a:lnTo>
                  <a:cubicBezTo>
                    <a:pt x="470" y="2"/>
                    <a:pt x="465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2" name="Google Shape;3032;p8"/>
            <p:cNvSpPr/>
            <p:nvPr/>
          </p:nvSpPr>
          <p:spPr>
            <a:xfrm rot="-2700000">
              <a:off x="768255" y="-527987"/>
              <a:ext cx="259497" cy="174745"/>
            </a:xfrm>
            <a:custGeom>
              <a:avLst/>
              <a:gdLst/>
              <a:ahLst/>
              <a:cxnLst/>
              <a:rect l="l" t="t" r="r" b="b"/>
              <a:pathLst>
                <a:path w="2872" h="1934" extrusionOk="0">
                  <a:moveTo>
                    <a:pt x="51" y="1"/>
                  </a:moveTo>
                  <a:cubicBezTo>
                    <a:pt x="24" y="1"/>
                    <a:pt x="0" y="31"/>
                    <a:pt x="17" y="58"/>
                  </a:cubicBezTo>
                  <a:cubicBezTo>
                    <a:pt x="1527" y="1750"/>
                    <a:pt x="2816" y="1933"/>
                    <a:pt x="2829" y="1933"/>
                  </a:cubicBezTo>
                  <a:cubicBezTo>
                    <a:pt x="2831" y="1933"/>
                    <a:pt x="2834" y="1933"/>
                    <a:pt x="2836" y="1933"/>
                  </a:cubicBezTo>
                  <a:cubicBezTo>
                    <a:pt x="2851" y="1933"/>
                    <a:pt x="2867" y="1921"/>
                    <a:pt x="2867" y="1903"/>
                  </a:cubicBezTo>
                  <a:cubicBezTo>
                    <a:pt x="2872" y="1890"/>
                    <a:pt x="2867" y="1877"/>
                    <a:pt x="2855" y="1869"/>
                  </a:cubicBezTo>
                  <a:cubicBezTo>
                    <a:pt x="2850" y="1865"/>
                    <a:pt x="2842" y="1865"/>
                    <a:pt x="2838" y="1865"/>
                  </a:cubicBezTo>
                  <a:cubicBezTo>
                    <a:pt x="2825" y="1860"/>
                    <a:pt x="1561" y="1678"/>
                    <a:pt x="72" y="7"/>
                  </a:cubicBezTo>
                  <a:cubicBezTo>
                    <a:pt x="65" y="3"/>
                    <a:pt x="58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3" name="Google Shape;3033;p8"/>
            <p:cNvSpPr/>
            <p:nvPr/>
          </p:nvSpPr>
          <p:spPr>
            <a:xfrm rot="-2700000">
              <a:off x="884823" y="-613589"/>
              <a:ext cx="175287" cy="116647"/>
            </a:xfrm>
            <a:custGeom>
              <a:avLst/>
              <a:gdLst/>
              <a:ahLst/>
              <a:cxnLst/>
              <a:rect l="l" t="t" r="r" b="b"/>
              <a:pathLst>
                <a:path w="1940" h="1291" extrusionOk="0">
                  <a:moveTo>
                    <a:pt x="43" y="0"/>
                  </a:moveTo>
                  <a:cubicBezTo>
                    <a:pt x="34" y="0"/>
                    <a:pt x="24" y="4"/>
                    <a:pt x="18" y="13"/>
                  </a:cubicBezTo>
                  <a:cubicBezTo>
                    <a:pt x="1" y="25"/>
                    <a:pt x="1" y="51"/>
                    <a:pt x="18" y="64"/>
                  </a:cubicBezTo>
                  <a:cubicBezTo>
                    <a:pt x="815" y="920"/>
                    <a:pt x="1880" y="1285"/>
                    <a:pt x="1888" y="1289"/>
                  </a:cubicBezTo>
                  <a:cubicBezTo>
                    <a:pt x="1892" y="1290"/>
                    <a:pt x="1895" y="1290"/>
                    <a:pt x="1899" y="1290"/>
                  </a:cubicBezTo>
                  <a:cubicBezTo>
                    <a:pt x="1916" y="1290"/>
                    <a:pt x="1931" y="1282"/>
                    <a:pt x="1935" y="1264"/>
                  </a:cubicBezTo>
                  <a:cubicBezTo>
                    <a:pt x="1939" y="1251"/>
                    <a:pt x="1935" y="1234"/>
                    <a:pt x="1927" y="1226"/>
                  </a:cubicBezTo>
                  <a:cubicBezTo>
                    <a:pt x="1922" y="1222"/>
                    <a:pt x="1918" y="1217"/>
                    <a:pt x="1914" y="1217"/>
                  </a:cubicBezTo>
                  <a:cubicBezTo>
                    <a:pt x="1901" y="1213"/>
                    <a:pt x="853" y="857"/>
                    <a:pt x="69" y="13"/>
                  </a:cubicBezTo>
                  <a:cubicBezTo>
                    <a:pt x="62" y="4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4" name="Google Shape;3034;p8"/>
            <p:cNvSpPr/>
            <p:nvPr/>
          </p:nvSpPr>
          <p:spPr>
            <a:xfrm rot="-2700000">
              <a:off x="976930" y="-675291"/>
              <a:ext cx="112401" cy="52405"/>
            </a:xfrm>
            <a:custGeom>
              <a:avLst/>
              <a:gdLst/>
              <a:ahLst/>
              <a:cxnLst/>
              <a:rect l="l" t="t" r="r" b="b"/>
              <a:pathLst>
                <a:path w="1244" h="580" extrusionOk="0">
                  <a:moveTo>
                    <a:pt x="41" y="1"/>
                  </a:moveTo>
                  <a:cubicBezTo>
                    <a:pt x="31" y="1"/>
                    <a:pt x="20" y="5"/>
                    <a:pt x="13" y="14"/>
                  </a:cubicBezTo>
                  <a:cubicBezTo>
                    <a:pt x="1" y="31"/>
                    <a:pt x="1" y="57"/>
                    <a:pt x="17" y="69"/>
                  </a:cubicBezTo>
                  <a:cubicBezTo>
                    <a:pt x="463" y="421"/>
                    <a:pt x="1167" y="574"/>
                    <a:pt x="1197" y="578"/>
                  </a:cubicBezTo>
                  <a:cubicBezTo>
                    <a:pt x="1199" y="579"/>
                    <a:pt x="1202" y="579"/>
                    <a:pt x="1205" y="579"/>
                  </a:cubicBezTo>
                  <a:cubicBezTo>
                    <a:pt x="1223" y="579"/>
                    <a:pt x="1240" y="567"/>
                    <a:pt x="1243" y="549"/>
                  </a:cubicBezTo>
                  <a:cubicBezTo>
                    <a:pt x="1243" y="536"/>
                    <a:pt x="1239" y="523"/>
                    <a:pt x="1231" y="515"/>
                  </a:cubicBezTo>
                  <a:cubicBezTo>
                    <a:pt x="1226" y="511"/>
                    <a:pt x="1222" y="506"/>
                    <a:pt x="1214" y="506"/>
                  </a:cubicBezTo>
                  <a:cubicBezTo>
                    <a:pt x="1209" y="502"/>
                    <a:pt x="497" y="349"/>
                    <a:pt x="64" y="10"/>
                  </a:cubicBezTo>
                  <a:cubicBezTo>
                    <a:pt x="58" y="4"/>
                    <a:pt x="50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035" name="Google Shape;3035;p8"/>
          <p:cNvGrpSpPr/>
          <p:nvPr/>
        </p:nvGrpSpPr>
        <p:grpSpPr>
          <a:xfrm rot="-2912470" flipH="1">
            <a:off x="8044467" y="534723"/>
            <a:ext cx="1126940" cy="958958"/>
            <a:chOff x="1978145" y="-996458"/>
            <a:chExt cx="962247" cy="818814"/>
          </a:xfrm>
        </p:grpSpPr>
        <p:sp>
          <p:nvSpPr>
            <p:cNvPr id="3036" name="Google Shape;3036;p8"/>
            <p:cNvSpPr/>
            <p:nvPr/>
          </p:nvSpPr>
          <p:spPr>
            <a:xfrm rot="-2700000">
              <a:off x="2212355" y="-990843"/>
              <a:ext cx="350393" cy="807585"/>
            </a:xfrm>
            <a:custGeom>
              <a:avLst/>
              <a:gdLst/>
              <a:ahLst/>
              <a:cxnLst/>
              <a:rect l="l" t="t" r="r" b="b"/>
              <a:pathLst>
                <a:path w="3878" h="8938" extrusionOk="0">
                  <a:moveTo>
                    <a:pt x="47" y="1"/>
                  </a:moveTo>
                  <a:cubicBezTo>
                    <a:pt x="22" y="1"/>
                    <a:pt x="0" y="22"/>
                    <a:pt x="5" y="47"/>
                  </a:cubicBezTo>
                  <a:cubicBezTo>
                    <a:pt x="5" y="60"/>
                    <a:pt x="60" y="1332"/>
                    <a:pt x="556" y="3054"/>
                  </a:cubicBezTo>
                  <a:cubicBezTo>
                    <a:pt x="1010" y="4645"/>
                    <a:pt x="1939" y="6952"/>
                    <a:pt x="3784" y="8925"/>
                  </a:cubicBezTo>
                  <a:cubicBezTo>
                    <a:pt x="3794" y="8934"/>
                    <a:pt x="3805" y="8937"/>
                    <a:pt x="3815" y="8937"/>
                  </a:cubicBezTo>
                  <a:cubicBezTo>
                    <a:pt x="3849" y="8937"/>
                    <a:pt x="3877" y="8898"/>
                    <a:pt x="3852" y="8865"/>
                  </a:cubicBezTo>
                  <a:cubicBezTo>
                    <a:pt x="2015" y="6906"/>
                    <a:pt x="1095" y="4611"/>
                    <a:pt x="641" y="3029"/>
                  </a:cubicBezTo>
                  <a:cubicBezTo>
                    <a:pt x="149" y="1320"/>
                    <a:pt x="94" y="56"/>
                    <a:pt x="94" y="43"/>
                  </a:cubicBezTo>
                  <a:cubicBezTo>
                    <a:pt x="94" y="26"/>
                    <a:pt x="81" y="9"/>
                    <a:pt x="64" y="5"/>
                  </a:cubicBezTo>
                  <a:cubicBezTo>
                    <a:pt x="60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7" name="Google Shape;3037;p8"/>
            <p:cNvSpPr/>
            <p:nvPr/>
          </p:nvSpPr>
          <p:spPr>
            <a:xfrm rot="-2700000">
              <a:off x="2793365" y="-486310"/>
              <a:ext cx="120081" cy="125954"/>
            </a:xfrm>
            <a:custGeom>
              <a:avLst/>
              <a:gdLst/>
              <a:ahLst/>
              <a:cxnLst/>
              <a:rect l="l" t="t" r="r" b="b"/>
              <a:pathLst>
                <a:path w="1329" h="1394" extrusionOk="0">
                  <a:moveTo>
                    <a:pt x="1" y="1"/>
                  </a:moveTo>
                  <a:cubicBezTo>
                    <a:pt x="1" y="1"/>
                    <a:pt x="170" y="1087"/>
                    <a:pt x="832" y="1337"/>
                  </a:cubicBezTo>
                  <a:cubicBezTo>
                    <a:pt x="942" y="1379"/>
                    <a:pt x="1062" y="1394"/>
                    <a:pt x="1152" y="1394"/>
                  </a:cubicBezTo>
                  <a:cubicBezTo>
                    <a:pt x="1224" y="1394"/>
                    <a:pt x="1276" y="1384"/>
                    <a:pt x="1286" y="1371"/>
                  </a:cubicBezTo>
                  <a:cubicBezTo>
                    <a:pt x="1328" y="1303"/>
                    <a:pt x="1243" y="764"/>
                    <a:pt x="925" y="552"/>
                  </a:cubicBezTo>
                  <a:cubicBezTo>
                    <a:pt x="582" y="31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8" name="Google Shape;3038;p8"/>
            <p:cNvSpPr/>
            <p:nvPr/>
          </p:nvSpPr>
          <p:spPr>
            <a:xfrm rot="-2700000">
              <a:off x="2686772" y="-451615"/>
              <a:ext cx="85565" cy="168691"/>
            </a:xfrm>
            <a:custGeom>
              <a:avLst/>
              <a:gdLst/>
              <a:ahLst/>
              <a:cxnLst/>
              <a:rect l="l" t="t" r="r" b="b"/>
              <a:pathLst>
                <a:path w="947" h="1867" extrusionOk="0">
                  <a:moveTo>
                    <a:pt x="598" y="0"/>
                  </a:moveTo>
                  <a:cubicBezTo>
                    <a:pt x="598" y="0"/>
                    <a:pt x="0" y="988"/>
                    <a:pt x="276" y="1557"/>
                  </a:cubicBezTo>
                  <a:cubicBezTo>
                    <a:pt x="343" y="1695"/>
                    <a:pt x="456" y="1866"/>
                    <a:pt x="532" y="1866"/>
                  </a:cubicBezTo>
                  <a:cubicBezTo>
                    <a:pt x="533" y="1866"/>
                    <a:pt x="534" y="1866"/>
                    <a:pt x="535" y="1866"/>
                  </a:cubicBezTo>
                  <a:cubicBezTo>
                    <a:pt x="683" y="1862"/>
                    <a:pt x="946" y="1294"/>
                    <a:pt x="865" y="925"/>
                  </a:cubicBezTo>
                  <a:cubicBezTo>
                    <a:pt x="781" y="560"/>
                    <a:pt x="59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9" name="Google Shape;3039;p8"/>
            <p:cNvSpPr/>
            <p:nvPr/>
          </p:nvSpPr>
          <p:spPr>
            <a:xfrm rot="-2700000">
              <a:off x="2680195" y="-510521"/>
              <a:ext cx="185226" cy="55477"/>
            </a:xfrm>
            <a:custGeom>
              <a:avLst/>
              <a:gdLst/>
              <a:ahLst/>
              <a:cxnLst/>
              <a:rect l="l" t="t" r="r" b="b"/>
              <a:pathLst>
                <a:path w="2050" h="614" extrusionOk="0">
                  <a:moveTo>
                    <a:pt x="1076" y="1"/>
                  </a:moveTo>
                  <a:cubicBezTo>
                    <a:pt x="544" y="1"/>
                    <a:pt x="1" y="121"/>
                    <a:pt x="1" y="121"/>
                  </a:cubicBezTo>
                  <a:cubicBezTo>
                    <a:pt x="1" y="121"/>
                    <a:pt x="531" y="401"/>
                    <a:pt x="870" y="546"/>
                  </a:cubicBezTo>
                  <a:cubicBezTo>
                    <a:pt x="979" y="592"/>
                    <a:pt x="1115" y="613"/>
                    <a:pt x="1255" y="613"/>
                  </a:cubicBezTo>
                  <a:cubicBezTo>
                    <a:pt x="1546" y="613"/>
                    <a:pt x="1855" y="523"/>
                    <a:pt x="1981" y="389"/>
                  </a:cubicBezTo>
                  <a:cubicBezTo>
                    <a:pt x="2049" y="312"/>
                    <a:pt x="2036" y="283"/>
                    <a:pt x="1905" y="185"/>
                  </a:cubicBezTo>
                  <a:cubicBezTo>
                    <a:pt x="1714" y="45"/>
                    <a:pt x="1397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0" name="Google Shape;3040;p8"/>
            <p:cNvSpPr/>
            <p:nvPr/>
          </p:nvSpPr>
          <p:spPr>
            <a:xfrm rot="-2700000">
              <a:off x="2548807" y="-542748"/>
              <a:ext cx="211609" cy="68308"/>
            </a:xfrm>
            <a:custGeom>
              <a:avLst/>
              <a:gdLst/>
              <a:ahLst/>
              <a:cxnLst/>
              <a:rect l="l" t="t" r="r" b="b"/>
              <a:pathLst>
                <a:path w="2342" h="756" extrusionOk="0">
                  <a:moveTo>
                    <a:pt x="635" y="1"/>
                  </a:moveTo>
                  <a:cubicBezTo>
                    <a:pt x="274" y="1"/>
                    <a:pt x="0" y="26"/>
                    <a:pt x="0" y="26"/>
                  </a:cubicBezTo>
                  <a:cubicBezTo>
                    <a:pt x="0" y="26"/>
                    <a:pt x="543" y="399"/>
                    <a:pt x="899" y="598"/>
                  </a:cubicBezTo>
                  <a:cubicBezTo>
                    <a:pt x="1084" y="703"/>
                    <a:pt x="1398" y="756"/>
                    <a:pt x="1686" y="756"/>
                  </a:cubicBezTo>
                  <a:cubicBezTo>
                    <a:pt x="2018" y="756"/>
                    <a:pt x="2315" y="685"/>
                    <a:pt x="2333" y="539"/>
                  </a:cubicBezTo>
                  <a:cubicBezTo>
                    <a:pt x="2341" y="484"/>
                    <a:pt x="2307" y="416"/>
                    <a:pt x="2223" y="340"/>
                  </a:cubicBezTo>
                  <a:cubicBezTo>
                    <a:pt x="1915" y="57"/>
                    <a:pt x="1176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1" name="Google Shape;3041;p8"/>
            <p:cNvSpPr/>
            <p:nvPr/>
          </p:nvSpPr>
          <p:spPr>
            <a:xfrm rot="-2700000">
              <a:off x="2423173" y="-582384"/>
              <a:ext cx="214410" cy="64332"/>
            </a:xfrm>
            <a:custGeom>
              <a:avLst/>
              <a:gdLst/>
              <a:ahLst/>
              <a:cxnLst/>
              <a:rect l="l" t="t" r="r" b="b"/>
              <a:pathLst>
                <a:path w="2373" h="712" extrusionOk="0">
                  <a:moveTo>
                    <a:pt x="1032" y="1"/>
                  </a:moveTo>
                  <a:cubicBezTo>
                    <a:pt x="493" y="1"/>
                    <a:pt x="0" y="76"/>
                    <a:pt x="0" y="76"/>
                  </a:cubicBezTo>
                  <a:cubicBezTo>
                    <a:pt x="0" y="76"/>
                    <a:pt x="310" y="424"/>
                    <a:pt x="895" y="649"/>
                  </a:cubicBezTo>
                  <a:cubicBezTo>
                    <a:pt x="1013" y="693"/>
                    <a:pt x="1179" y="711"/>
                    <a:pt x="1357" y="711"/>
                  </a:cubicBezTo>
                  <a:cubicBezTo>
                    <a:pt x="1823" y="711"/>
                    <a:pt x="2372" y="587"/>
                    <a:pt x="2363" y="492"/>
                  </a:cubicBezTo>
                  <a:cubicBezTo>
                    <a:pt x="2359" y="407"/>
                    <a:pt x="2320" y="331"/>
                    <a:pt x="2257" y="280"/>
                  </a:cubicBezTo>
                  <a:cubicBezTo>
                    <a:pt x="2016" y="59"/>
                    <a:pt x="15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2" name="Google Shape;3042;p8"/>
            <p:cNvSpPr/>
            <p:nvPr/>
          </p:nvSpPr>
          <p:spPr>
            <a:xfrm rot="-2700000">
              <a:off x="2312677" y="-632652"/>
              <a:ext cx="213959" cy="95866"/>
            </a:xfrm>
            <a:custGeom>
              <a:avLst/>
              <a:gdLst/>
              <a:ahLst/>
              <a:cxnLst/>
              <a:rect l="l" t="t" r="r" b="b"/>
              <a:pathLst>
                <a:path w="2368" h="1061" extrusionOk="0">
                  <a:moveTo>
                    <a:pt x="1" y="0"/>
                  </a:moveTo>
                  <a:cubicBezTo>
                    <a:pt x="1" y="0"/>
                    <a:pt x="378" y="556"/>
                    <a:pt x="717" y="785"/>
                  </a:cubicBezTo>
                  <a:cubicBezTo>
                    <a:pt x="1032" y="993"/>
                    <a:pt x="1413" y="1060"/>
                    <a:pt x="1726" y="1060"/>
                  </a:cubicBezTo>
                  <a:cubicBezTo>
                    <a:pt x="2051" y="1060"/>
                    <a:pt x="2303" y="987"/>
                    <a:pt x="2329" y="925"/>
                  </a:cubicBezTo>
                  <a:cubicBezTo>
                    <a:pt x="2367" y="848"/>
                    <a:pt x="2350" y="751"/>
                    <a:pt x="2278" y="636"/>
                  </a:cubicBezTo>
                  <a:cubicBezTo>
                    <a:pt x="1901" y="4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3" name="Google Shape;3043;p8"/>
            <p:cNvSpPr/>
            <p:nvPr/>
          </p:nvSpPr>
          <p:spPr>
            <a:xfrm rot="-2700000">
              <a:off x="2209450" y="-673300"/>
              <a:ext cx="177184" cy="92252"/>
            </a:xfrm>
            <a:custGeom>
              <a:avLst/>
              <a:gdLst/>
              <a:ahLst/>
              <a:cxnLst/>
              <a:rect l="l" t="t" r="r" b="b"/>
              <a:pathLst>
                <a:path w="1961" h="1021" extrusionOk="0">
                  <a:moveTo>
                    <a:pt x="1" y="0"/>
                  </a:moveTo>
                  <a:cubicBezTo>
                    <a:pt x="1" y="0"/>
                    <a:pt x="425" y="496"/>
                    <a:pt x="722" y="781"/>
                  </a:cubicBezTo>
                  <a:cubicBezTo>
                    <a:pt x="897" y="956"/>
                    <a:pt x="1258" y="1021"/>
                    <a:pt x="1540" y="1021"/>
                  </a:cubicBezTo>
                  <a:cubicBezTo>
                    <a:pt x="1742" y="1021"/>
                    <a:pt x="1904" y="987"/>
                    <a:pt x="1927" y="938"/>
                  </a:cubicBezTo>
                  <a:cubicBezTo>
                    <a:pt x="1960" y="861"/>
                    <a:pt x="1927" y="730"/>
                    <a:pt x="1842" y="598"/>
                  </a:cubicBezTo>
                  <a:cubicBezTo>
                    <a:pt x="1464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4" name="Google Shape;3044;p8"/>
            <p:cNvSpPr/>
            <p:nvPr/>
          </p:nvSpPr>
          <p:spPr>
            <a:xfrm rot="-2700000">
              <a:off x="2546981" y="-467909"/>
              <a:ext cx="89270" cy="193358"/>
            </a:xfrm>
            <a:custGeom>
              <a:avLst/>
              <a:gdLst/>
              <a:ahLst/>
              <a:cxnLst/>
              <a:rect l="l" t="t" r="r" b="b"/>
              <a:pathLst>
                <a:path w="988" h="2140" extrusionOk="0">
                  <a:moveTo>
                    <a:pt x="819" y="0"/>
                  </a:moveTo>
                  <a:cubicBezTo>
                    <a:pt x="819" y="0"/>
                    <a:pt x="0" y="1111"/>
                    <a:pt x="212" y="1786"/>
                  </a:cubicBezTo>
                  <a:cubicBezTo>
                    <a:pt x="259" y="1934"/>
                    <a:pt x="378" y="2121"/>
                    <a:pt x="454" y="2138"/>
                  </a:cubicBezTo>
                  <a:cubicBezTo>
                    <a:pt x="458" y="2139"/>
                    <a:pt x="461" y="2139"/>
                    <a:pt x="465" y="2139"/>
                  </a:cubicBezTo>
                  <a:cubicBezTo>
                    <a:pt x="617" y="2139"/>
                    <a:pt x="988" y="1483"/>
                    <a:pt x="955" y="1065"/>
                  </a:cubicBezTo>
                  <a:cubicBezTo>
                    <a:pt x="925" y="653"/>
                    <a:pt x="819" y="0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5" name="Google Shape;3045;p8"/>
            <p:cNvSpPr/>
            <p:nvPr/>
          </p:nvSpPr>
          <p:spPr>
            <a:xfrm rot="-2700000">
              <a:off x="2402912" y="-498044"/>
              <a:ext cx="95143" cy="177727"/>
            </a:xfrm>
            <a:custGeom>
              <a:avLst/>
              <a:gdLst/>
              <a:ahLst/>
              <a:cxnLst/>
              <a:rect l="l" t="t" r="r" b="b"/>
              <a:pathLst>
                <a:path w="1053" h="1967" extrusionOk="0">
                  <a:moveTo>
                    <a:pt x="980" y="0"/>
                  </a:moveTo>
                  <a:cubicBezTo>
                    <a:pt x="980" y="0"/>
                    <a:pt x="1" y="870"/>
                    <a:pt x="166" y="1553"/>
                  </a:cubicBezTo>
                  <a:cubicBezTo>
                    <a:pt x="213" y="1735"/>
                    <a:pt x="293" y="1926"/>
                    <a:pt x="391" y="1964"/>
                  </a:cubicBezTo>
                  <a:cubicBezTo>
                    <a:pt x="396" y="1966"/>
                    <a:pt x="403" y="1967"/>
                    <a:pt x="409" y="1967"/>
                  </a:cubicBezTo>
                  <a:cubicBezTo>
                    <a:pt x="569" y="1967"/>
                    <a:pt x="1052" y="1460"/>
                    <a:pt x="1048" y="1069"/>
                  </a:cubicBezTo>
                  <a:cubicBezTo>
                    <a:pt x="1044" y="658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6" name="Google Shape;3046;p8"/>
            <p:cNvSpPr/>
            <p:nvPr/>
          </p:nvSpPr>
          <p:spPr>
            <a:xfrm rot="-2700000">
              <a:off x="2280216" y="-539887"/>
              <a:ext cx="91619" cy="162637"/>
            </a:xfrm>
            <a:custGeom>
              <a:avLst/>
              <a:gdLst/>
              <a:ahLst/>
              <a:cxnLst/>
              <a:rect l="l" t="t" r="r" b="b"/>
              <a:pathLst>
                <a:path w="1014" h="1800" extrusionOk="0">
                  <a:moveTo>
                    <a:pt x="1014" y="1"/>
                  </a:moveTo>
                  <a:lnTo>
                    <a:pt x="1014" y="1"/>
                  </a:lnTo>
                  <a:cubicBezTo>
                    <a:pt x="1014" y="1"/>
                    <a:pt x="0" y="781"/>
                    <a:pt x="94" y="1481"/>
                  </a:cubicBezTo>
                  <a:cubicBezTo>
                    <a:pt x="123" y="1689"/>
                    <a:pt x="254" y="1799"/>
                    <a:pt x="323" y="1799"/>
                  </a:cubicBezTo>
                  <a:cubicBezTo>
                    <a:pt x="324" y="1799"/>
                    <a:pt x="326" y="1799"/>
                    <a:pt x="327" y="1799"/>
                  </a:cubicBezTo>
                  <a:cubicBezTo>
                    <a:pt x="441" y="1790"/>
                    <a:pt x="929" y="1451"/>
                    <a:pt x="967" y="1069"/>
                  </a:cubicBezTo>
                  <a:cubicBezTo>
                    <a:pt x="1010" y="658"/>
                    <a:pt x="1014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7" name="Google Shape;3047;p8"/>
            <p:cNvSpPr/>
            <p:nvPr/>
          </p:nvSpPr>
          <p:spPr>
            <a:xfrm rot="-2700000">
              <a:off x="2155987" y="-600529"/>
              <a:ext cx="97040" cy="162276"/>
            </a:xfrm>
            <a:custGeom>
              <a:avLst/>
              <a:gdLst/>
              <a:ahLst/>
              <a:cxnLst/>
              <a:rect l="l" t="t" r="r" b="b"/>
              <a:pathLst>
                <a:path w="1074" h="1796" extrusionOk="0">
                  <a:moveTo>
                    <a:pt x="1074" y="1"/>
                  </a:moveTo>
                  <a:cubicBezTo>
                    <a:pt x="1073" y="1"/>
                    <a:pt x="0" y="798"/>
                    <a:pt x="47" y="1502"/>
                  </a:cubicBezTo>
                  <a:cubicBezTo>
                    <a:pt x="56" y="1659"/>
                    <a:pt x="115" y="1739"/>
                    <a:pt x="174" y="1790"/>
                  </a:cubicBezTo>
                  <a:cubicBezTo>
                    <a:pt x="179" y="1794"/>
                    <a:pt x="185" y="1795"/>
                    <a:pt x="194" y="1795"/>
                  </a:cubicBezTo>
                  <a:cubicBezTo>
                    <a:pt x="321" y="1795"/>
                    <a:pt x="892" y="1466"/>
                    <a:pt x="959" y="1069"/>
                  </a:cubicBezTo>
                  <a:cubicBezTo>
                    <a:pt x="1027" y="662"/>
                    <a:pt x="1074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8" name="Google Shape;3048;p8"/>
            <p:cNvSpPr/>
            <p:nvPr/>
          </p:nvSpPr>
          <p:spPr>
            <a:xfrm rot="-2700000">
              <a:off x="2049204" y="-663099"/>
              <a:ext cx="98938" cy="149988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1069" y="1"/>
                  </a:moveTo>
                  <a:cubicBezTo>
                    <a:pt x="1069" y="1"/>
                    <a:pt x="0" y="645"/>
                    <a:pt x="43" y="1269"/>
                  </a:cubicBezTo>
                  <a:cubicBezTo>
                    <a:pt x="51" y="1400"/>
                    <a:pt x="94" y="1617"/>
                    <a:pt x="157" y="1659"/>
                  </a:cubicBezTo>
                  <a:cubicBezTo>
                    <a:pt x="157" y="1659"/>
                    <a:pt x="764" y="1485"/>
                    <a:pt x="967" y="946"/>
                  </a:cubicBezTo>
                  <a:cubicBezTo>
                    <a:pt x="1095" y="603"/>
                    <a:pt x="1069" y="1"/>
                    <a:pt x="1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9" name="Google Shape;3049;p8"/>
            <p:cNvSpPr/>
            <p:nvPr/>
          </p:nvSpPr>
          <p:spPr>
            <a:xfrm rot="-2700000">
              <a:off x="2209965" y="-663032"/>
              <a:ext cx="150982" cy="70567"/>
            </a:xfrm>
            <a:custGeom>
              <a:avLst/>
              <a:gdLst/>
              <a:ahLst/>
              <a:cxnLst/>
              <a:rect l="l" t="t" r="r" b="b"/>
              <a:pathLst>
                <a:path w="1671" h="781" extrusionOk="0">
                  <a:moveTo>
                    <a:pt x="18" y="0"/>
                  </a:moveTo>
                  <a:cubicBezTo>
                    <a:pt x="14" y="0"/>
                    <a:pt x="9" y="4"/>
                    <a:pt x="5" y="9"/>
                  </a:cubicBezTo>
                  <a:cubicBezTo>
                    <a:pt x="1" y="17"/>
                    <a:pt x="1" y="30"/>
                    <a:pt x="9" y="34"/>
                  </a:cubicBezTo>
                  <a:cubicBezTo>
                    <a:pt x="18" y="38"/>
                    <a:pt x="900" y="581"/>
                    <a:pt x="1638" y="781"/>
                  </a:cubicBezTo>
                  <a:cubicBezTo>
                    <a:pt x="1639" y="781"/>
                    <a:pt x="1640" y="781"/>
                    <a:pt x="1642" y="781"/>
                  </a:cubicBezTo>
                  <a:cubicBezTo>
                    <a:pt x="1661" y="781"/>
                    <a:pt x="1670" y="751"/>
                    <a:pt x="1647" y="747"/>
                  </a:cubicBezTo>
                  <a:cubicBezTo>
                    <a:pt x="917" y="552"/>
                    <a:pt x="39" y="9"/>
                    <a:pt x="26" y="4"/>
                  </a:cubicBezTo>
                  <a:cubicBezTo>
                    <a:pt x="26" y="0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0" name="Google Shape;3050;p8"/>
            <p:cNvSpPr/>
            <p:nvPr/>
          </p:nvSpPr>
          <p:spPr>
            <a:xfrm rot="-2700000">
              <a:off x="2177273" y="-593377"/>
              <a:ext cx="69482" cy="133724"/>
            </a:xfrm>
            <a:custGeom>
              <a:avLst/>
              <a:gdLst/>
              <a:ahLst/>
              <a:cxnLst/>
              <a:rect l="l" t="t" r="r" b="b"/>
              <a:pathLst>
                <a:path w="769" h="1480" extrusionOk="0">
                  <a:moveTo>
                    <a:pt x="751" y="1"/>
                  </a:moveTo>
                  <a:cubicBezTo>
                    <a:pt x="743" y="1"/>
                    <a:pt x="739" y="5"/>
                    <a:pt x="734" y="13"/>
                  </a:cubicBezTo>
                  <a:cubicBezTo>
                    <a:pt x="544" y="654"/>
                    <a:pt x="9" y="1447"/>
                    <a:pt x="5" y="1451"/>
                  </a:cubicBezTo>
                  <a:cubicBezTo>
                    <a:pt x="1" y="1460"/>
                    <a:pt x="1" y="1472"/>
                    <a:pt x="9" y="1477"/>
                  </a:cubicBezTo>
                  <a:cubicBezTo>
                    <a:pt x="13" y="1478"/>
                    <a:pt x="16" y="1479"/>
                    <a:pt x="20" y="1479"/>
                  </a:cubicBezTo>
                  <a:cubicBezTo>
                    <a:pt x="25" y="1479"/>
                    <a:pt x="30" y="1477"/>
                    <a:pt x="35" y="1472"/>
                  </a:cubicBezTo>
                  <a:cubicBezTo>
                    <a:pt x="39" y="1464"/>
                    <a:pt x="578" y="671"/>
                    <a:pt x="768" y="22"/>
                  </a:cubicBezTo>
                  <a:cubicBezTo>
                    <a:pt x="768" y="13"/>
                    <a:pt x="764" y="5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1" name="Google Shape;3051;p8"/>
            <p:cNvSpPr/>
            <p:nvPr/>
          </p:nvSpPr>
          <p:spPr>
            <a:xfrm rot="-2700000">
              <a:off x="2062775" y="-660616"/>
              <a:ext cx="79783" cy="131285"/>
            </a:xfrm>
            <a:custGeom>
              <a:avLst/>
              <a:gdLst/>
              <a:ahLst/>
              <a:cxnLst/>
              <a:rect l="l" t="t" r="r" b="b"/>
              <a:pathLst>
                <a:path w="883" h="1453" extrusionOk="0">
                  <a:moveTo>
                    <a:pt x="865" y="0"/>
                  </a:moveTo>
                  <a:cubicBezTo>
                    <a:pt x="857" y="0"/>
                    <a:pt x="848" y="4"/>
                    <a:pt x="848" y="13"/>
                  </a:cubicBezTo>
                  <a:cubicBezTo>
                    <a:pt x="721" y="543"/>
                    <a:pt x="13" y="1417"/>
                    <a:pt x="9" y="1425"/>
                  </a:cubicBezTo>
                  <a:cubicBezTo>
                    <a:pt x="0" y="1430"/>
                    <a:pt x="4" y="1442"/>
                    <a:pt x="9" y="1447"/>
                  </a:cubicBezTo>
                  <a:cubicBezTo>
                    <a:pt x="13" y="1451"/>
                    <a:pt x="17" y="1453"/>
                    <a:pt x="21" y="1453"/>
                  </a:cubicBezTo>
                  <a:cubicBezTo>
                    <a:pt x="26" y="1453"/>
                    <a:pt x="30" y="1451"/>
                    <a:pt x="34" y="1447"/>
                  </a:cubicBezTo>
                  <a:cubicBezTo>
                    <a:pt x="43" y="1438"/>
                    <a:pt x="751" y="560"/>
                    <a:pt x="882" y="21"/>
                  </a:cubicBezTo>
                  <a:cubicBezTo>
                    <a:pt x="882" y="13"/>
                    <a:pt x="878" y="4"/>
                    <a:pt x="870" y="4"/>
                  </a:cubicBezTo>
                  <a:lnTo>
                    <a:pt x="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2" name="Google Shape;3052;p8"/>
            <p:cNvSpPr/>
            <p:nvPr/>
          </p:nvSpPr>
          <p:spPr>
            <a:xfrm rot="-2700000">
              <a:off x="2314359" y="-616105"/>
              <a:ext cx="176733" cy="70567"/>
            </a:xfrm>
            <a:custGeom>
              <a:avLst/>
              <a:gdLst/>
              <a:ahLst/>
              <a:cxnLst/>
              <a:rect l="l" t="t" r="r" b="b"/>
              <a:pathLst>
                <a:path w="1956" h="781" extrusionOk="0">
                  <a:moveTo>
                    <a:pt x="21" y="0"/>
                  </a:moveTo>
                  <a:cubicBezTo>
                    <a:pt x="13" y="0"/>
                    <a:pt x="9" y="5"/>
                    <a:pt x="9" y="9"/>
                  </a:cubicBezTo>
                  <a:cubicBezTo>
                    <a:pt x="0" y="13"/>
                    <a:pt x="0" y="26"/>
                    <a:pt x="9" y="30"/>
                  </a:cubicBezTo>
                  <a:cubicBezTo>
                    <a:pt x="17" y="38"/>
                    <a:pt x="929" y="760"/>
                    <a:pt x="1934" y="781"/>
                  </a:cubicBezTo>
                  <a:cubicBezTo>
                    <a:pt x="1943" y="781"/>
                    <a:pt x="1951" y="776"/>
                    <a:pt x="1955" y="768"/>
                  </a:cubicBezTo>
                  <a:cubicBezTo>
                    <a:pt x="1955" y="755"/>
                    <a:pt x="1947" y="747"/>
                    <a:pt x="1938" y="747"/>
                  </a:cubicBezTo>
                  <a:cubicBezTo>
                    <a:pt x="942" y="721"/>
                    <a:pt x="38" y="13"/>
                    <a:pt x="30" y="5"/>
                  </a:cubicBezTo>
                  <a:cubicBezTo>
                    <a:pt x="25" y="5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3" name="Google Shape;3053;p8"/>
            <p:cNvSpPr/>
            <p:nvPr/>
          </p:nvSpPr>
          <p:spPr>
            <a:xfrm rot="-2700000">
              <a:off x="2301916" y="-543367"/>
              <a:ext cx="65597" cy="145832"/>
            </a:xfrm>
            <a:custGeom>
              <a:avLst/>
              <a:gdLst/>
              <a:ahLst/>
              <a:cxnLst/>
              <a:rect l="l" t="t" r="r" b="b"/>
              <a:pathLst>
                <a:path w="726" h="1614" extrusionOk="0">
                  <a:moveTo>
                    <a:pt x="705" y="0"/>
                  </a:moveTo>
                  <a:cubicBezTo>
                    <a:pt x="696" y="0"/>
                    <a:pt x="692" y="5"/>
                    <a:pt x="692" y="13"/>
                  </a:cubicBezTo>
                  <a:cubicBezTo>
                    <a:pt x="565" y="666"/>
                    <a:pt x="9" y="1578"/>
                    <a:pt x="5" y="1587"/>
                  </a:cubicBezTo>
                  <a:cubicBezTo>
                    <a:pt x="1" y="1595"/>
                    <a:pt x="5" y="1608"/>
                    <a:pt x="13" y="1612"/>
                  </a:cubicBezTo>
                  <a:cubicBezTo>
                    <a:pt x="15" y="1613"/>
                    <a:pt x="17" y="1614"/>
                    <a:pt x="19" y="1614"/>
                  </a:cubicBezTo>
                  <a:cubicBezTo>
                    <a:pt x="24" y="1614"/>
                    <a:pt x="32" y="1611"/>
                    <a:pt x="35" y="1608"/>
                  </a:cubicBezTo>
                  <a:cubicBezTo>
                    <a:pt x="39" y="1595"/>
                    <a:pt x="599" y="679"/>
                    <a:pt x="726" y="22"/>
                  </a:cubicBezTo>
                  <a:cubicBezTo>
                    <a:pt x="726" y="9"/>
                    <a:pt x="717" y="0"/>
                    <a:pt x="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4" name="Google Shape;3054;p8"/>
            <p:cNvSpPr/>
            <p:nvPr/>
          </p:nvSpPr>
          <p:spPr>
            <a:xfrm rot="-2700000">
              <a:off x="2432597" y="-499966"/>
              <a:ext cx="52767" cy="157035"/>
            </a:xfrm>
            <a:custGeom>
              <a:avLst/>
              <a:gdLst/>
              <a:ahLst/>
              <a:cxnLst/>
              <a:rect l="l" t="t" r="r" b="b"/>
              <a:pathLst>
                <a:path w="584" h="1738" extrusionOk="0">
                  <a:moveTo>
                    <a:pt x="566" y="0"/>
                  </a:moveTo>
                  <a:cubicBezTo>
                    <a:pt x="558" y="0"/>
                    <a:pt x="549" y="9"/>
                    <a:pt x="549" y="17"/>
                  </a:cubicBezTo>
                  <a:cubicBezTo>
                    <a:pt x="490" y="717"/>
                    <a:pt x="11" y="1705"/>
                    <a:pt x="7" y="1714"/>
                  </a:cubicBezTo>
                  <a:cubicBezTo>
                    <a:pt x="1" y="1726"/>
                    <a:pt x="14" y="1738"/>
                    <a:pt x="25" y="1738"/>
                  </a:cubicBezTo>
                  <a:cubicBezTo>
                    <a:pt x="29" y="1738"/>
                    <a:pt x="34" y="1736"/>
                    <a:pt x="36" y="1731"/>
                  </a:cubicBezTo>
                  <a:cubicBezTo>
                    <a:pt x="40" y="1722"/>
                    <a:pt x="524" y="730"/>
                    <a:pt x="583" y="17"/>
                  </a:cubicBezTo>
                  <a:cubicBezTo>
                    <a:pt x="583" y="9"/>
                    <a:pt x="575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5" name="Google Shape;3055;p8"/>
            <p:cNvSpPr/>
            <p:nvPr/>
          </p:nvSpPr>
          <p:spPr>
            <a:xfrm rot="-2700000">
              <a:off x="2427870" y="-570129"/>
              <a:ext cx="191280" cy="36051"/>
            </a:xfrm>
            <a:custGeom>
              <a:avLst/>
              <a:gdLst/>
              <a:ahLst/>
              <a:cxnLst/>
              <a:rect l="l" t="t" r="r" b="b"/>
              <a:pathLst>
                <a:path w="2117" h="399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18"/>
                    <a:pt x="0" y="30"/>
                    <a:pt x="13" y="35"/>
                  </a:cubicBezTo>
                  <a:cubicBezTo>
                    <a:pt x="21" y="38"/>
                    <a:pt x="890" y="399"/>
                    <a:pt x="1738" y="399"/>
                  </a:cubicBezTo>
                  <a:cubicBezTo>
                    <a:pt x="1860" y="399"/>
                    <a:pt x="1981" y="391"/>
                    <a:pt x="2100" y="374"/>
                  </a:cubicBezTo>
                  <a:cubicBezTo>
                    <a:pt x="2108" y="374"/>
                    <a:pt x="2117" y="366"/>
                    <a:pt x="2113" y="357"/>
                  </a:cubicBezTo>
                  <a:cubicBezTo>
                    <a:pt x="2113" y="344"/>
                    <a:pt x="2104" y="340"/>
                    <a:pt x="2096" y="340"/>
                  </a:cubicBezTo>
                  <a:cubicBezTo>
                    <a:pt x="1979" y="357"/>
                    <a:pt x="1859" y="365"/>
                    <a:pt x="1738" y="365"/>
                  </a:cubicBezTo>
                  <a:cubicBezTo>
                    <a:pt x="900" y="365"/>
                    <a:pt x="33" y="5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6" name="Google Shape;3056;p8"/>
            <p:cNvSpPr/>
            <p:nvPr/>
          </p:nvSpPr>
          <p:spPr>
            <a:xfrm rot="-2700000">
              <a:off x="2553045" y="-532499"/>
              <a:ext cx="183328" cy="46532"/>
            </a:xfrm>
            <a:custGeom>
              <a:avLst/>
              <a:gdLst/>
              <a:ahLst/>
              <a:cxnLst/>
              <a:rect l="l" t="t" r="r" b="b"/>
              <a:pathLst>
                <a:path w="2029" h="515" extrusionOk="0">
                  <a:moveTo>
                    <a:pt x="18" y="1"/>
                  </a:moveTo>
                  <a:cubicBezTo>
                    <a:pt x="14" y="1"/>
                    <a:pt x="5" y="5"/>
                    <a:pt x="5" y="13"/>
                  </a:cubicBezTo>
                  <a:cubicBezTo>
                    <a:pt x="1" y="22"/>
                    <a:pt x="5" y="30"/>
                    <a:pt x="14" y="35"/>
                  </a:cubicBezTo>
                  <a:cubicBezTo>
                    <a:pt x="26" y="39"/>
                    <a:pt x="1182" y="514"/>
                    <a:pt x="1971" y="514"/>
                  </a:cubicBezTo>
                  <a:cubicBezTo>
                    <a:pt x="1984" y="514"/>
                    <a:pt x="1998" y="514"/>
                    <a:pt x="2011" y="514"/>
                  </a:cubicBezTo>
                  <a:cubicBezTo>
                    <a:pt x="2024" y="510"/>
                    <a:pt x="2028" y="501"/>
                    <a:pt x="2028" y="493"/>
                  </a:cubicBezTo>
                  <a:cubicBezTo>
                    <a:pt x="2028" y="484"/>
                    <a:pt x="2020" y="476"/>
                    <a:pt x="2011" y="476"/>
                  </a:cubicBezTo>
                  <a:cubicBezTo>
                    <a:pt x="1992" y="476"/>
                    <a:pt x="1972" y="477"/>
                    <a:pt x="1951" y="477"/>
                  </a:cubicBezTo>
                  <a:cubicBezTo>
                    <a:pt x="1168" y="477"/>
                    <a:pt x="39" y="9"/>
                    <a:pt x="26" y="5"/>
                  </a:cubicBezTo>
                  <a:cubicBezTo>
                    <a:pt x="26" y="5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7" name="Google Shape;3057;p8"/>
            <p:cNvSpPr/>
            <p:nvPr/>
          </p:nvSpPr>
          <p:spPr>
            <a:xfrm rot="-2700000">
              <a:off x="2584402" y="-465160"/>
              <a:ext cx="27016" cy="158662"/>
            </a:xfrm>
            <a:custGeom>
              <a:avLst/>
              <a:gdLst/>
              <a:ahLst/>
              <a:cxnLst/>
              <a:rect l="l" t="t" r="r" b="b"/>
              <a:pathLst>
                <a:path w="299" h="1756" extrusionOk="0">
                  <a:moveTo>
                    <a:pt x="277" y="0"/>
                  </a:moveTo>
                  <a:cubicBezTo>
                    <a:pt x="269" y="0"/>
                    <a:pt x="260" y="5"/>
                    <a:pt x="260" y="17"/>
                  </a:cubicBezTo>
                  <a:cubicBezTo>
                    <a:pt x="239" y="586"/>
                    <a:pt x="6" y="1722"/>
                    <a:pt x="6" y="1735"/>
                  </a:cubicBezTo>
                  <a:cubicBezTo>
                    <a:pt x="1" y="1748"/>
                    <a:pt x="11" y="1756"/>
                    <a:pt x="20" y="1756"/>
                  </a:cubicBezTo>
                  <a:cubicBezTo>
                    <a:pt x="27" y="1756"/>
                    <a:pt x="34" y="1752"/>
                    <a:pt x="35" y="1744"/>
                  </a:cubicBezTo>
                  <a:cubicBezTo>
                    <a:pt x="35" y="1731"/>
                    <a:pt x="273" y="590"/>
                    <a:pt x="298" y="17"/>
                  </a:cubicBezTo>
                  <a:cubicBezTo>
                    <a:pt x="298" y="9"/>
                    <a:pt x="290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8" name="Google Shape;3058;p8"/>
            <p:cNvSpPr/>
            <p:nvPr/>
          </p:nvSpPr>
          <p:spPr>
            <a:xfrm rot="-2700000">
              <a:off x="2723117" y="-446700"/>
              <a:ext cx="17348" cy="135350"/>
            </a:xfrm>
            <a:custGeom>
              <a:avLst/>
              <a:gdLst/>
              <a:ahLst/>
              <a:cxnLst/>
              <a:rect l="l" t="t" r="r" b="b"/>
              <a:pathLst>
                <a:path w="192" h="1498" extrusionOk="0">
                  <a:moveTo>
                    <a:pt x="137" y="0"/>
                  </a:moveTo>
                  <a:cubicBezTo>
                    <a:pt x="128" y="0"/>
                    <a:pt x="120" y="9"/>
                    <a:pt x="120" y="17"/>
                  </a:cubicBezTo>
                  <a:cubicBezTo>
                    <a:pt x="158" y="425"/>
                    <a:pt x="1" y="1468"/>
                    <a:pt x="1" y="1476"/>
                  </a:cubicBezTo>
                  <a:cubicBezTo>
                    <a:pt x="1" y="1485"/>
                    <a:pt x="5" y="1498"/>
                    <a:pt x="18" y="1498"/>
                  </a:cubicBezTo>
                  <a:cubicBezTo>
                    <a:pt x="26" y="1498"/>
                    <a:pt x="35" y="1493"/>
                    <a:pt x="35" y="1485"/>
                  </a:cubicBezTo>
                  <a:cubicBezTo>
                    <a:pt x="35" y="1472"/>
                    <a:pt x="192" y="425"/>
                    <a:pt x="154" y="17"/>
                  </a:cubicBezTo>
                  <a:cubicBezTo>
                    <a:pt x="154" y="5"/>
                    <a:pt x="145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9" name="Google Shape;3059;p8"/>
            <p:cNvSpPr/>
            <p:nvPr/>
          </p:nvSpPr>
          <p:spPr>
            <a:xfrm rot="-2700000">
              <a:off x="2692323" y="-487443"/>
              <a:ext cx="141675" cy="22227"/>
            </a:xfrm>
            <a:custGeom>
              <a:avLst/>
              <a:gdLst/>
              <a:ahLst/>
              <a:cxnLst/>
              <a:rect l="l" t="t" r="r" b="b"/>
              <a:pathLst>
                <a:path w="1568" h="246" extrusionOk="0">
                  <a:moveTo>
                    <a:pt x="21" y="1"/>
                  </a:moveTo>
                  <a:cubicBezTo>
                    <a:pt x="13" y="1"/>
                    <a:pt x="9" y="5"/>
                    <a:pt x="4" y="13"/>
                  </a:cubicBezTo>
                  <a:cubicBezTo>
                    <a:pt x="0" y="22"/>
                    <a:pt x="4" y="30"/>
                    <a:pt x="17" y="35"/>
                  </a:cubicBezTo>
                  <a:cubicBezTo>
                    <a:pt x="24" y="38"/>
                    <a:pt x="628" y="246"/>
                    <a:pt x="1235" y="246"/>
                  </a:cubicBezTo>
                  <a:cubicBezTo>
                    <a:pt x="1339" y="246"/>
                    <a:pt x="1443" y="240"/>
                    <a:pt x="1544" y="225"/>
                  </a:cubicBezTo>
                  <a:cubicBezTo>
                    <a:pt x="1567" y="225"/>
                    <a:pt x="1566" y="190"/>
                    <a:pt x="1546" y="190"/>
                  </a:cubicBezTo>
                  <a:cubicBezTo>
                    <a:pt x="1544" y="190"/>
                    <a:pt x="1542" y="191"/>
                    <a:pt x="1540" y="192"/>
                  </a:cubicBezTo>
                  <a:cubicBezTo>
                    <a:pt x="1440" y="206"/>
                    <a:pt x="1337" y="212"/>
                    <a:pt x="1234" y="212"/>
                  </a:cubicBezTo>
                  <a:cubicBezTo>
                    <a:pt x="633" y="212"/>
                    <a:pt x="33" y="4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0" name="Google Shape;3060;p8"/>
            <p:cNvSpPr/>
            <p:nvPr/>
          </p:nvSpPr>
          <p:spPr>
            <a:xfrm rot="-2700000">
              <a:off x="2801561" y="-470156"/>
              <a:ext cx="94872" cy="98757"/>
            </a:xfrm>
            <a:custGeom>
              <a:avLst/>
              <a:gdLst/>
              <a:ahLst/>
              <a:cxnLst/>
              <a:rect l="l" t="t" r="r" b="b"/>
              <a:pathLst>
                <a:path w="1050" h="1093" extrusionOk="0">
                  <a:moveTo>
                    <a:pt x="22" y="1"/>
                  </a:moveTo>
                  <a:cubicBezTo>
                    <a:pt x="17" y="1"/>
                    <a:pt x="13" y="1"/>
                    <a:pt x="13" y="5"/>
                  </a:cubicBezTo>
                  <a:cubicBezTo>
                    <a:pt x="5" y="9"/>
                    <a:pt x="0" y="22"/>
                    <a:pt x="9" y="30"/>
                  </a:cubicBezTo>
                  <a:cubicBezTo>
                    <a:pt x="13" y="34"/>
                    <a:pt x="573" y="798"/>
                    <a:pt x="1014" y="1091"/>
                  </a:cubicBezTo>
                  <a:cubicBezTo>
                    <a:pt x="1017" y="1092"/>
                    <a:pt x="1020" y="1092"/>
                    <a:pt x="1023" y="1092"/>
                  </a:cubicBezTo>
                  <a:cubicBezTo>
                    <a:pt x="1039" y="1092"/>
                    <a:pt x="1050" y="1072"/>
                    <a:pt x="1035" y="1061"/>
                  </a:cubicBezTo>
                  <a:cubicBezTo>
                    <a:pt x="598" y="772"/>
                    <a:pt x="43" y="17"/>
                    <a:pt x="34" y="9"/>
                  </a:cubicBezTo>
                  <a:cubicBezTo>
                    <a:pt x="34" y="5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061" name="Google Shape;3061;p8"/>
          <p:cNvSpPr/>
          <p:nvPr/>
        </p:nvSpPr>
        <p:spPr>
          <a:xfrm rot="6654617" flipH="1">
            <a:off x="8919830" y="373544"/>
            <a:ext cx="317423" cy="807897"/>
          </a:xfrm>
          <a:custGeom>
            <a:avLst/>
            <a:gdLst/>
            <a:ahLst/>
            <a:cxnLst/>
            <a:rect l="l" t="t" r="r" b="b"/>
            <a:pathLst>
              <a:path w="3203" h="8152" extrusionOk="0">
                <a:moveTo>
                  <a:pt x="478" y="1"/>
                </a:moveTo>
                <a:cubicBezTo>
                  <a:pt x="466" y="1"/>
                  <a:pt x="454" y="5"/>
                  <a:pt x="443" y="18"/>
                </a:cubicBezTo>
                <a:cubicBezTo>
                  <a:pt x="416" y="51"/>
                  <a:pt x="432" y="89"/>
                  <a:pt x="449" y="122"/>
                </a:cubicBezTo>
                <a:cubicBezTo>
                  <a:pt x="515" y="226"/>
                  <a:pt x="580" y="330"/>
                  <a:pt x="657" y="428"/>
                </a:cubicBezTo>
                <a:cubicBezTo>
                  <a:pt x="761" y="565"/>
                  <a:pt x="876" y="691"/>
                  <a:pt x="991" y="812"/>
                </a:cubicBezTo>
                <a:cubicBezTo>
                  <a:pt x="978" y="818"/>
                  <a:pt x="965" y="821"/>
                  <a:pt x="952" y="821"/>
                </a:cubicBezTo>
                <a:cubicBezTo>
                  <a:pt x="943" y="821"/>
                  <a:pt x="934" y="819"/>
                  <a:pt x="925" y="817"/>
                </a:cubicBezTo>
                <a:cubicBezTo>
                  <a:pt x="690" y="784"/>
                  <a:pt x="454" y="768"/>
                  <a:pt x="224" y="768"/>
                </a:cubicBezTo>
                <a:cubicBezTo>
                  <a:pt x="318" y="828"/>
                  <a:pt x="416" y="883"/>
                  <a:pt x="526" y="926"/>
                </a:cubicBezTo>
                <a:cubicBezTo>
                  <a:pt x="644" y="966"/>
                  <a:pt x="768" y="986"/>
                  <a:pt x="892" y="986"/>
                </a:cubicBezTo>
                <a:cubicBezTo>
                  <a:pt x="975" y="986"/>
                  <a:pt x="1058" y="977"/>
                  <a:pt x="1139" y="959"/>
                </a:cubicBezTo>
                <a:cubicBezTo>
                  <a:pt x="1154" y="956"/>
                  <a:pt x="1169" y="952"/>
                  <a:pt x="1182" y="952"/>
                </a:cubicBezTo>
                <a:cubicBezTo>
                  <a:pt x="1193" y="952"/>
                  <a:pt x="1202" y="955"/>
                  <a:pt x="1210" y="965"/>
                </a:cubicBezTo>
                <a:cubicBezTo>
                  <a:pt x="1347" y="1091"/>
                  <a:pt x="1467" y="1228"/>
                  <a:pt x="1576" y="1375"/>
                </a:cubicBezTo>
                <a:cubicBezTo>
                  <a:pt x="1568" y="1378"/>
                  <a:pt x="1559" y="1379"/>
                  <a:pt x="1548" y="1379"/>
                </a:cubicBezTo>
                <a:cubicBezTo>
                  <a:pt x="1538" y="1379"/>
                  <a:pt x="1527" y="1378"/>
                  <a:pt x="1516" y="1375"/>
                </a:cubicBezTo>
                <a:cubicBezTo>
                  <a:pt x="1210" y="1288"/>
                  <a:pt x="515" y="1282"/>
                  <a:pt x="515" y="1282"/>
                </a:cubicBezTo>
                <a:lnTo>
                  <a:pt x="515" y="1282"/>
                </a:lnTo>
                <a:cubicBezTo>
                  <a:pt x="515" y="1282"/>
                  <a:pt x="1297" y="1534"/>
                  <a:pt x="1653" y="1578"/>
                </a:cubicBezTo>
                <a:cubicBezTo>
                  <a:pt x="1702" y="1578"/>
                  <a:pt x="1752" y="1611"/>
                  <a:pt x="1774" y="1654"/>
                </a:cubicBezTo>
                <a:cubicBezTo>
                  <a:pt x="1845" y="1764"/>
                  <a:pt x="1894" y="1873"/>
                  <a:pt x="1949" y="1994"/>
                </a:cubicBezTo>
                <a:cubicBezTo>
                  <a:pt x="1998" y="2076"/>
                  <a:pt x="2025" y="2169"/>
                  <a:pt x="2042" y="2262"/>
                </a:cubicBezTo>
                <a:cubicBezTo>
                  <a:pt x="1899" y="2180"/>
                  <a:pt x="1752" y="2114"/>
                  <a:pt x="1604" y="2049"/>
                </a:cubicBezTo>
                <a:cubicBezTo>
                  <a:pt x="1374" y="1950"/>
                  <a:pt x="1133" y="1884"/>
                  <a:pt x="887" y="1857"/>
                </a:cubicBezTo>
                <a:cubicBezTo>
                  <a:pt x="854" y="1862"/>
                  <a:pt x="821" y="1868"/>
                  <a:pt x="794" y="1884"/>
                </a:cubicBezTo>
                <a:cubicBezTo>
                  <a:pt x="810" y="1912"/>
                  <a:pt x="832" y="1934"/>
                  <a:pt x="854" y="1956"/>
                </a:cubicBezTo>
                <a:cubicBezTo>
                  <a:pt x="1237" y="2169"/>
                  <a:pt x="1626" y="2372"/>
                  <a:pt x="2053" y="2470"/>
                </a:cubicBezTo>
                <a:cubicBezTo>
                  <a:pt x="2096" y="2476"/>
                  <a:pt x="2129" y="2508"/>
                  <a:pt x="2135" y="2547"/>
                </a:cubicBezTo>
                <a:cubicBezTo>
                  <a:pt x="2168" y="2651"/>
                  <a:pt x="2190" y="2755"/>
                  <a:pt x="2190" y="2864"/>
                </a:cubicBezTo>
                <a:cubicBezTo>
                  <a:pt x="2190" y="2968"/>
                  <a:pt x="2228" y="3067"/>
                  <a:pt x="2184" y="3165"/>
                </a:cubicBezTo>
                <a:cubicBezTo>
                  <a:pt x="2173" y="3160"/>
                  <a:pt x="2162" y="3154"/>
                  <a:pt x="2157" y="3143"/>
                </a:cubicBezTo>
                <a:cubicBezTo>
                  <a:pt x="1833" y="2814"/>
                  <a:pt x="1032" y="2409"/>
                  <a:pt x="962" y="2409"/>
                </a:cubicBezTo>
                <a:cubicBezTo>
                  <a:pt x="960" y="2409"/>
                  <a:pt x="959" y="2409"/>
                  <a:pt x="958" y="2410"/>
                </a:cubicBezTo>
                <a:cubicBezTo>
                  <a:pt x="936" y="2437"/>
                  <a:pt x="1817" y="3127"/>
                  <a:pt x="2091" y="3461"/>
                </a:cubicBezTo>
                <a:cubicBezTo>
                  <a:pt x="2107" y="3483"/>
                  <a:pt x="2146" y="3499"/>
                  <a:pt x="2129" y="3537"/>
                </a:cubicBezTo>
                <a:cubicBezTo>
                  <a:pt x="2053" y="3734"/>
                  <a:pt x="1954" y="3915"/>
                  <a:pt x="1834" y="4085"/>
                </a:cubicBezTo>
                <a:cubicBezTo>
                  <a:pt x="1828" y="4068"/>
                  <a:pt x="1823" y="4052"/>
                  <a:pt x="1817" y="4030"/>
                </a:cubicBezTo>
                <a:cubicBezTo>
                  <a:pt x="1662" y="3482"/>
                  <a:pt x="895" y="2798"/>
                  <a:pt x="835" y="2798"/>
                </a:cubicBezTo>
                <a:cubicBezTo>
                  <a:pt x="834" y="2798"/>
                  <a:pt x="833" y="2798"/>
                  <a:pt x="832" y="2798"/>
                </a:cubicBezTo>
                <a:cubicBezTo>
                  <a:pt x="799" y="2820"/>
                  <a:pt x="931" y="3045"/>
                  <a:pt x="991" y="3121"/>
                </a:cubicBezTo>
                <a:cubicBezTo>
                  <a:pt x="1264" y="3483"/>
                  <a:pt x="1451" y="3860"/>
                  <a:pt x="1680" y="4254"/>
                </a:cubicBezTo>
                <a:cubicBezTo>
                  <a:pt x="1697" y="4293"/>
                  <a:pt x="1697" y="4342"/>
                  <a:pt x="1675" y="4380"/>
                </a:cubicBezTo>
                <a:cubicBezTo>
                  <a:pt x="1620" y="4512"/>
                  <a:pt x="1576" y="4649"/>
                  <a:pt x="1555" y="4791"/>
                </a:cubicBezTo>
                <a:cubicBezTo>
                  <a:pt x="1555" y="4813"/>
                  <a:pt x="1555" y="4840"/>
                  <a:pt x="1533" y="4840"/>
                </a:cubicBezTo>
                <a:cubicBezTo>
                  <a:pt x="1505" y="4840"/>
                  <a:pt x="1489" y="4802"/>
                  <a:pt x="1478" y="4780"/>
                </a:cubicBezTo>
                <a:cubicBezTo>
                  <a:pt x="1237" y="4400"/>
                  <a:pt x="623" y="3668"/>
                  <a:pt x="551" y="3668"/>
                </a:cubicBezTo>
                <a:cubicBezTo>
                  <a:pt x="550" y="3668"/>
                  <a:pt x="548" y="3668"/>
                  <a:pt x="547" y="3669"/>
                </a:cubicBezTo>
                <a:cubicBezTo>
                  <a:pt x="498" y="3702"/>
                  <a:pt x="1029" y="4616"/>
                  <a:pt x="1330" y="4955"/>
                </a:cubicBezTo>
                <a:cubicBezTo>
                  <a:pt x="1429" y="5059"/>
                  <a:pt x="1462" y="5125"/>
                  <a:pt x="1412" y="5256"/>
                </a:cubicBezTo>
                <a:cubicBezTo>
                  <a:pt x="1336" y="5459"/>
                  <a:pt x="1275" y="5667"/>
                  <a:pt x="1232" y="5880"/>
                </a:cubicBezTo>
                <a:cubicBezTo>
                  <a:pt x="1023" y="5613"/>
                  <a:pt x="465" y="5173"/>
                  <a:pt x="413" y="5173"/>
                </a:cubicBezTo>
                <a:cubicBezTo>
                  <a:pt x="412" y="5173"/>
                  <a:pt x="411" y="5173"/>
                  <a:pt x="411" y="5174"/>
                </a:cubicBezTo>
                <a:cubicBezTo>
                  <a:pt x="389" y="5196"/>
                  <a:pt x="777" y="5875"/>
                  <a:pt x="1106" y="6094"/>
                </a:cubicBezTo>
                <a:cubicBezTo>
                  <a:pt x="1150" y="6121"/>
                  <a:pt x="1177" y="6143"/>
                  <a:pt x="1166" y="6203"/>
                </a:cubicBezTo>
                <a:cubicBezTo>
                  <a:pt x="1128" y="6395"/>
                  <a:pt x="1106" y="6592"/>
                  <a:pt x="1111" y="6783"/>
                </a:cubicBezTo>
                <a:cubicBezTo>
                  <a:pt x="901" y="6493"/>
                  <a:pt x="234" y="6071"/>
                  <a:pt x="100" y="6071"/>
                </a:cubicBezTo>
                <a:cubicBezTo>
                  <a:pt x="87" y="6071"/>
                  <a:pt x="79" y="6075"/>
                  <a:pt x="77" y="6083"/>
                </a:cubicBezTo>
                <a:cubicBezTo>
                  <a:pt x="148" y="6154"/>
                  <a:pt x="219" y="6214"/>
                  <a:pt x="296" y="6291"/>
                </a:cubicBezTo>
                <a:cubicBezTo>
                  <a:pt x="476" y="6471"/>
                  <a:pt x="624" y="6657"/>
                  <a:pt x="859" y="6789"/>
                </a:cubicBezTo>
                <a:cubicBezTo>
                  <a:pt x="1024" y="6882"/>
                  <a:pt x="1160" y="6975"/>
                  <a:pt x="1182" y="7177"/>
                </a:cubicBezTo>
                <a:cubicBezTo>
                  <a:pt x="1182" y="7183"/>
                  <a:pt x="1182" y="7183"/>
                  <a:pt x="1182" y="7188"/>
                </a:cubicBezTo>
                <a:cubicBezTo>
                  <a:pt x="1210" y="7287"/>
                  <a:pt x="1232" y="7391"/>
                  <a:pt x="1254" y="7495"/>
                </a:cubicBezTo>
                <a:cubicBezTo>
                  <a:pt x="1089" y="7331"/>
                  <a:pt x="865" y="7199"/>
                  <a:pt x="690" y="7068"/>
                </a:cubicBezTo>
                <a:cubicBezTo>
                  <a:pt x="507" y="6926"/>
                  <a:pt x="117" y="6708"/>
                  <a:pt x="39" y="6708"/>
                </a:cubicBezTo>
                <a:cubicBezTo>
                  <a:pt x="34" y="6708"/>
                  <a:pt x="29" y="6709"/>
                  <a:pt x="27" y="6712"/>
                </a:cubicBezTo>
                <a:cubicBezTo>
                  <a:pt x="0" y="6745"/>
                  <a:pt x="246" y="7084"/>
                  <a:pt x="383" y="7199"/>
                </a:cubicBezTo>
                <a:cubicBezTo>
                  <a:pt x="662" y="7418"/>
                  <a:pt x="958" y="7610"/>
                  <a:pt x="1270" y="7768"/>
                </a:cubicBezTo>
                <a:cubicBezTo>
                  <a:pt x="1319" y="7785"/>
                  <a:pt x="1352" y="7823"/>
                  <a:pt x="1368" y="7872"/>
                </a:cubicBezTo>
                <a:cubicBezTo>
                  <a:pt x="1401" y="7971"/>
                  <a:pt x="1451" y="8064"/>
                  <a:pt x="1505" y="8152"/>
                </a:cubicBezTo>
                <a:cubicBezTo>
                  <a:pt x="1500" y="8053"/>
                  <a:pt x="1478" y="7955"/>
                  <a:pt x="1456" y="7862"/>
                </a:cubicBezTo>
                <a:cubicBezTo>
                  <a:pt x="1434" y="7774"/>
                  <a:pt x="1445" y="7741"/>
                  <a:pt x="1527" y="7697"/>
                </a:cubicBezTo>
                <a:cubicBezTo>
                  <a:pt x="1768" y="7566"/>
                  <a:pt x="1982" y="7380"/>
                  <a:pt x="2146" y="7150"/>
                </a:cubicBezTo>
                <a:cubicBezTo>
                  <a:pt x="2255" y="6997"/>
                  <a:pt x="2425" y="6526"/>
                  <a:pt x="2376" y="6499"/>
                </a:cubicBezTo>
                <a:cubicBezTo>
                  <a:pt x="2375" y="6498"/>
                  <a:pt x="2374" y="6498"/>
                  <a:pt x="2373" y="6498"/>
                </a:cubicBezTo>
                <a:cubicBezTo>
                  <a:pt x="2309" y="6498"/>
                  <a:pt x="1819" y="7095"/>
                  <a:pt x="1609" y="7363"/>
                </a:cubicBezTo>
                <a:cubicBezTo>
                  <a:pt x="1555" y="7451"/>
                  <a:pt x="1489" y="7528"/>
                  <a:pt x="1412" y="7593"/>
                </a:cubicBezTo>
                <a:cubicBezTo>
                  <a:pt x="1352" y="7402"/>
                  <a:pt x="1308" y="7199"/>
                  <a:pt x="1264" y="7002"/>
                </a:cubicBezTo>
                <a:cubicBezTo>
                  <a:pt x="1248" y="6931"/>
                  <a:pt x="1281" y="6904"/>
                  <a:pt x="1352" y="6876"/>
                </a:cubicBezTo>
                <a:cubicBezTo>
                  <a:pt x="1505" y="6822"/>
                  <a:pt x="1653" y="6729"/>
                  <a:pt x="1768" y="6608"/>
                </a:cubicBezTo>
                <a:cubicBezTo>
                  <a:pt x="1954" y="6438"/>
                  <a:pt x="2113" y="6252"/>
                  <a:pt x="2250" y="6044"/>
                </a:cubicBezTo>
                <a:cubicBezTo>
                  <a:pt x="2398" y="5820"/>
                  <a:pt x="2502" y="5497"/>
                  <a:pt x="2452" y="5470"/>
                </a:cubicBezTo>
                <a:cubicBezTo>
                  <a:pt x="2450" y="5468"/>
                  <a:pt x="2448" y="5468"/>
                  <a:pt x="2445" y="5468"/>
                </a:cubicBezTo>
                <a:cubicBezTo>
                  <a:pt x="2391" y="5468"/>
                  <a:pt x="2217" y="5723"/>
                  <a:pt x="1888" y="6088"/>
                </a:cubicBezTo>
                <a:cubicBezTo>
                  <a:pt x="1686" y="6313"/>
                  <a:pt x="1467" y="6526"/>
                  <a:pt x="1243" y="6729"/>
                </a:cubicBezTo>
                <a:cubicBezTo>
                  <a:pt x="1237" y="6542"/>
                  <a:pt x="1254" y="6362"/>
                  <a:pt x="1297" y="6181"/>
                </a:cubicBezTo>
                <a:cubicBezTo>
                  <a:pt x="1303" y="6148"/>
                  <a:pt x="1330" y="6148"/>
                  <a:pt x="1358" y="6132"/>
                </a:cubicBezTo>
                <a:cubicBezTo>
                  <a:pt x="1938" y="5880"/>
                  <a:pt x="2211" y="5508"/>
                  <a:pt x="2321" y="4889"/>
                </a:cubicBezTo>
                <a:cubicBezTo>
                  <a:pt x="2332" y="4846"/>
                  <a:pt x="2321" y="4802"/>
                  <a:pt x="2288" y="4769"/>
                </a:cubicBezTo>
                <a:cubicBezTo>
                  <a:pt x="2036" y="5196"/>
                  <a:pt x="1719" y="5585"/>
                  <a:pt x="1352" y="5924"/>
                </a:cubicBezTo>
                <a:cubicBezTo>
                  <a:pt x="1374" y="5760"/>
                  <a:pt x="1412" y="5601"/>
                  <a:pt x="1456" y="5448"/>
                </a:cubicBezTo>
                <a:cubicBezTo>
                  <a:pt x="1483" y="5366"/>
                  <a:pt x="1516" y="5294"/>
                  <a:pt x="1544" y="5212"/>
                </a:cubicBezTo>
                <a:cubicBezTo>
                  <a:pt x="1544" y="5212"/>
                  <a:pt x="1560" y="5190"/>
                  <a:pt x="1576" y="5163"/>
                </a:cubicBezTo>
                <a:cubicBezTo>
                  <a:pt x="1642" y="5070"/>
                  <a:pt x="1894" y="4873"/>
                  <a:pt x="2250" y="4643"/>
                </a:cubicBezTo>
                <a:lnTo>
                  <a:pt x="2250" y="4643"/>
                </a:lnTo>
                <a:lnTo>
                  <a:pt x="1659" y="4895"/>
                </a:lnTo>
                <a:cubicBezTo>
                  <a:pt x="1686" y="4753"/>
                  <a:pt x="1691" y="4621"/>
                  <a:pt x="1757" y="4479"/>
                </a:cubicBezTo>
                <a:cubicBezTo>
                  <a:pt x="1787" y="4394"/>
                  <a:pt x="1868" y="4341"/>
                  <a:pt x="1952" y="4341"/>
                </a:cubicBezTo>
                <a:cubicBezTo>
                  <a:pt x="1960" y="4341"/>
                  <a:pt x="1968" y="4341"/>
                  <a:pt x="1976" y="4342"/>
                </a:cubicBezTo>
                <a:cubicBezTo>
                  <a:pt x="2025" y="4337"/>
                  <a:pt x="2069" y="4326"/>
                  <a:pt x="2113" y="4304"/>
                </a:cubicBezTo>
                <a:cubicBezTo>
                  <a:pt x="2562" y="4090"/>
                  <a:pt x="3087" y="3729"/>
                  <a:pt x="3191" y="3225"/>
                </a:cubicBezTo>
                <a:cubicBezTo>
                  <a:pt x="3202" y="3149"/>
                  <a:pt x="3202" y="3072"/>
                  <a:pt x="3186" y="2996"/>
                </a:cubicBezTo>
                <a:cubicBezTo>
                  <a:pt x="3185" y="2992"/>
                  <a:pt x="3183" y="2990"/>
                  <a:pt x="3180" y="2990"/>
                </a:cubicBezTo>
                <a:cubicBezTo>
                  <a:pt x="3115" y="2990"/>
                  <a:pt x="2544" y="3663"/>
                  <a:pt x="2315" y="3866"/>
                </a:cubicBezTo>
                <a:cubicBezTo>
                  <a:pt x="2206" y="3964"/>
                  <a:pt x="2080" y="4096"/>
                  <a:pt x="1927" y="4145"/>
                </a:cubicBezTo>
                <a:cubicBezTo>
                  <a:pt x="1976" y="4090"/>
                  <a:pt x="2014" y="4030"/>
                  <a:pt x="2047" y="3964"/>
                </a:cubicBezTo>
                <a:cubicBezTo>
                  <a:pt x="2168" y="3795"/>
                  <a:pt x="2190" y="3652"/>
                  <a:pt x="2376" y="3521"/>
                </a:cubicBezTo>
                <a:cubicBezTo>
                  <a:pt x="2622" y="3357"/>
                  <a:pt x="2797" y="3100"/>
                  <a:pt x="2868" y="2809"/>
                </a:cubicBezTo>
                <a:cubicBezTo>
                  <a:pt x="2928" y="2547"/>
                  <a:pt x="2764" y="1966"/>
                  <a:pt x="2764" y="1966"/>
                </a:cubicBezTo>
                <a:cubicBezTo>
                  <a:pt x="2764" y="1966"/>
                  <a:pt x="2518" y="2465"/>
                  <a:pt x="2480" y="2700"/>
                </a:cubicBezTo>
                <a:cubicBezTo>
                  <a:pt x="2441" y="2886"/>
                  <a:pt x="2387" y="3067"/>
                  <a:pt x="2321" y="3247"/>
                </a:cubicBezTo>
                <a:cubicBezTo>
                  <a:pt x="2315" y="3006"/>
                  <a:pt x="2288" y="2766"/>
                  <a:pt x="2228" y="2536"/>
                </a:cubicBezTo>
                <a:cubicBezTo>
                  <a:pt x="2211" y="2459"/>
                  <a:pt x="2173" y="2388"/>
                  <a:pt x="2211" y="2311"/>
                </a:cubicBezTo>
                <a:cubicBezTo>
                  <a:pt x="2294" y="2153"/>
                  <a:pt x="2343" y="1977"/>
                  <a:pt x="2354" y="1802"/>
                </a:cubicBezTo>
                <a:cubicBezTo>
                  <a:pt x="2365" y="1589"/>
                  <a:pt x="2151" y="1069"/>
                  <a:pt x="2151" y="1069"/>
                </a:cubicBezTo>
                <a:cubicBezTo>
                  <a:pt x="2151" y="1069"/>
                  <a:pt x="2080" y="1737"/>
                  <a:pt x="2069" y="2021"/>
                </a:cubicBezTo>
                <a:cubicBezTo>
                  <a:pt x="2003" y="1890"/>
                  <a:pt x="1921" y="1720"/>
                  <a:pt x="1845" y="1605"/>
                </a:cubicBezTo>
                <a:cubicBezTo>
                  <a:pt x="1768" y="1485"/>
                  <a:pt x="1752" y="1430"/>
                  <a:pt x="1817" y="1315"/>
                </a:cubicBezTo>
                <a:cubicBezTo>
                  <a:pt x="1839" y="1282"/>
                  <a:pt x="1850" y="1244"/>
                  <a:pt x="1861" y="1206"/>
                </a:cubicBezTo>
                <a:cubicBezTo>
                  <a:pt x="1921" y="948"/>
                  <a:pt x="1730" y="385"/>
                  <a:pt x="1730" y="385"/>
                </a:cubicBezTo>
                <a:cubicBezTo>
                  <a:pt x="1730" y="385"/>
                  <a:pt x="1626" y="888"/>
                  <a:pt x="1615" y="1091"/>
                </a:cubicBezTo>
                <a:cubicBezTo>
                  <a:pt x="1615" y="1140"/>
                  <a:pt x="1609" y="1184"/>
                  <a:pt x="1587" y="1228"/>
                </a:cubicBezTo>
                <a:cubicBezTo>
                  <a:pt x="1560" y="1200"/>
                  <a:pt x="1527" y="1173"/>
                  <a:pt x="1500" y="1140"/>
                </a:cubicBezTo>
                <a:cubicBezTo>
                  <a:pt x="1379" y="992"/>
                  <a:pt x="1226" y="894"/>
                  <a:pt x="1243" y="691"/>
                </a:cubicBezTo>
                <a:cubicBezTo>
                  <a:pt x="1237" y="686"/>
                  <a:pt x="1237" y="680"/>
                  <a:pt x="1232" y="675"/>
                </a:cubicBezTo>
                <a:cubicBezTo>
                  <a:pt x="1089" y="374"/>
                  <a:pt x="838" y="138"/>
                  <a:pt x="531" y="18"/>
                </a:cubicBezTo>
                <a:cubicBezTo>
                  <a:pt x="514" y="11"/>
                  <a:pt x="496" y="1"/>
                  <a:pt x="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4268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9"/>
          <p:cNvSpPr/>
          <p:nvPr/>
        </p:nvSpPr>
        <p:spPr>
          <a:xfrm>
            <a:off x="-94501" y="3180150"/>
            <a:ext cx="6778243" cy="2433444"/>
          </a:xfrm>
          <a:custGeom>
            <a:avLst/>
            <a:gdLst/>
            <a:ahLst/>
            <a:cxnLst/>
            <a:rect l="l" t="t" r="r" b="b"/>
            <a:pathLst>
              <a:path w="62702" h="27280" extrusionOk="0">
                <a:moveTo>
                  <a:pt x="6241" y="1"/>
                </a:moveTo>
                <a:cubicBezTo>
                  <a:pt x="4364" y="1"/>
                  <a:pt x="1953" y="2995"/>
                  <a:pt x="194" y="4194"/>
                </a:cubicBezTo>
                <a:cubicBezTo>
                  <a:pt x="130" y="4237"/>
                  <a:pt x="65" y="4281"/>
                  <a:pt x="0" y="4324"/>
                </a:cubicBezTo>
                <a:lnTo>
                  <a:pt x="11" y="27280"/>
                </a:lnTo>
                <a:lnTo>
                  <a:pt x="62702" y="27280"/>
                </a:lnTo>
                <a:cubicBezTo>
                  <a:pt x="61830" y="26989"/>
                  <a:pt x="60969" y="26634"/>
                  <a:pt x="60086" y="26354"/>
                </a:cubicBezTo>
                <a:cubicBezTo>
                  <a:pt x="57869" y="25676"/>
                  <a:pt x="55566" y="25364"/>
                  <a:pt x="53382" y="24578"/>
                </a:cubicBezTo>
                <a:cubicBezTo>
                  <a:pt x="51046" y="23739"/>
                  <a:pt x="48829" y="22759"/>
                  <a:pt x="46461" y="22447"/>
                </a:cubicBezTo>
                <a:cubicBezTo>
                  <a:pt x="43512" y="22060"/>
                  <a:pt x="41446" y="21651"/>
                  <a:pt x="39143" y="19585"/>
                </a:cubicBezTo>
                <a:cubicBezTo>
                  <a:pt x="37884" y="18454"/>
                  <a:pt x="36495" y="17755"/>
                  <a:pt x="35032" y="16819"/>
                </a:cubicBezTo>
                <a:cubicBezTo>
                  <a:pt x="33493" y="15828"/>
                  <a:pt x="31674" y="13837"/>
                  <a:pt x="30092" y="13213"/>
                </a:cubicBezTo>
                <a:cubicBezTo>
                  <a:pt x="29005" y="12783"/>
                  <a:pt x="28284" y="12148"/>
                  <a:pt x="27132" y="11599"/>
                </a:cubicBezTo>
                <a:cubicBezTo>
                  <a:pt x="25464" y="10781"/>
                  <a:pt x="23817" y="10307"/>
                  <a:pt x="22698" y="8865"/>
                </a:cubicBezTo>
                <a:cubicBezTo>
                  <a:pt x="21934" y="7886"/>
                  <a:pt x="19577" y="5830"/>
                  <a:pt x="18361" y="5077"/>
                </a:cubicBezTo>
                <a:cubicBezTo>
                  <a:pt x="17909" y="4797"/>
                  <a:pt x="17519" y="4729"/>
                  <a:pt x="17102" y="4729"/>
                </a:cubicBezTo>
                <a:cubicBezTo>
                  <a:pt x="16717" y="4729"/>
                  <a:pt x="16308" y="4787"/>
                  <a:pt x="15806" y="4787"/>
                </a:cubicBezTo>
                <a:cubicBezTo>
                  <a:pt x="15390" y="4787"/>
                  <a:pt x="14910" y="4747"/>
                  <a:pt x="14325" y="4603"/>
                </a:cubicBezTo>
                <a:cubicBezTo>
                  <a:pt x="12743" y="3387"/>
                  <a:pt x="11861" y="3204"/>
                  <a:pt x="10031" y="2290"/>
                </a:cubicBezTo>
                <a:cubicBezTo>
                  <a:pt x="9062" y="1805"/>
                  <a:pt x="8158" y="1181"/>
                  <a:pt x="7351" y="449"/>
                </a:cubicBezTo>
                <a:cubicBezTo>
                  <a:pt x="7013" y="135"/>
                  <a:pt x="6639" y="1"/>
                  <a:pt x="6241" y="1"/>
                </a:cubicBez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64" name="Google Shape;3064;p9"/>
          <p:cNvSpPr/>
          <p:nvPr/>
        </p:nvSpPr>
        <p:spPr>
          <a:xfrm flipH="1">
            <a:off x="-351891" y="4090951"/>
            <a:ext cx="6039168" cy="1348349"/>
          </a:xfrm>
          <a:custGeom>
            <a:avLst/>
            <a:gdLst/>
            <a:ahLst/>
            <a:cxnLst/>
            <a:rect l="l" t="t" r="r" b="b"/>
            <a:pathLst>
              <a:path w="78717" h="21655" extrusionOk="0">
                <a:moveTo>
                  <a:pt x="69471" y="1"/>
                </a:moveTo>
                <a:cubicBezTo>
                  <a:pt x="68341" y="1"/>
                  <a:pt x="68019" y="560"/>
                  <a:pt x="66921" y="1314"/>
                </a:cubicBezTo>
                <a:cubicBezTo>
                  <a:pt x="65532" y="2250"/>
                  <a:pt x="63401" y="3531"/>
                  <a:pt x="62497" y="4521"/>
                </a:cubicBezTo>
                <a:cubicBezTo>
                  <a:pt x="61809" y="5277"/>
                  <a:pt x="61334" y="5417"/>
                  <a:pt x="60851" y="5417"/>
                </a:cubicBezTo>
                <a:cubicBezTo>
                  <a:pt x="60566" y="5417"/>
                  <a:pt x="60278" y="5368"/>
                  <a:pt x="59942" y="5368"/>
                </a:cubicBezTo>
                <a:cubicBezTo>
                  <a:pt x="59573" y="5368"/>
                  <a:pt x="59146" y="5427"/>
                  <a:pt x="58602" y="5673"/>
                </a:cubicBezTo>
                <a:cubicBezTo>
                  <a:pt x="57894" y="6000"/>
                  <a:pt x="57152" y="6453"/>
                  <a:pt x="56325" y="6453"/>
                </a:cubicBezTo>
                <a:cubicBezTo>
                  <a:pt x="56121" y="6453"/>
                  <a:pt x="55911" y="6425"/>
                  <a:pt x="55696" y="6361"/>
                </a:cubicBezTo>
                <a:cubicBezTo>
                  <a:pt x="53276" y="5653"/>
                  <a:pt x="51528" y="4110"/>
                  <a:pt x="49967" y="4110"/>
                </a:cubicBezTo>
                <a:cubicBezTo>
                  <a:pt x="49654" y="4110"/>
                  <a:pt x="49347" y="4172"/>
                  <a:pt x="49045" y="4316"/>
                </a:cubicBezTo>
                <a:cubicBezTo>
                  <a:pt x="48162" y="4725"/>
                  <a:pt x="46860" y="5802"/>
                  <a:pt x="45977" y="5866"/>
                </a:cubicBezTo>
                <a:cubicBezTo>
                  <a:pt x="44578" y="5963"/>
                  <a:pt x="44600" y="7491"/>
                  <a:pt x="43201" y="8019"/>
                </a:cubicBezTo>
                <a:cubicBezTo>
                  <a:pt x="42629" y="8234"/>
                  <a:pt x="42238" y="8280"/>
                  <a:pt x="41915" y="8280"/>
                </a:cubicBezTo>
                <a:cubicBezTo>
                  <a:pt x="41670" y="8280"/>
                  <a:pt x="41465" y="8253"/>
                  <a:pt x="41249" y="8253"/>
                </a:cubicBezTo>
                <a:cubicBezTo>
                  <a:pt x="40882" y="8253"/>
                  <a:pt x="40487" y="8331"/>
                  <a:pt x="39821" y="8751"/>
                </a:cubicBezTo>
                <a:cubicBezTo>
                  <a:pt x="36237" y="11021"/>
                  <a:pt x="34698" y="9794"/>
                  <a:pt x="31287" y="12162"/>
                </a:cubicBezTo>
                <a:cubicBezTo>
                  <a:pt x="29941" y="13098"/>
                  <a:pt x="28575" y="13131"/>
                  <a:pt x="27025" y="13529"/>
                </a:cubicBezTo>
                <a:cubicBezTo>
                  <a:pt x="26952" y="13548"/>
                  <a:pt x="26853" y="13556"/>
                  <a:pt x="26734" y="13556"/>
                </a:cubicBezTo>
                <a:cubicBezTo>
                  <a:pt x="25765" y="13556"/>
                  <a:pt x="23435" y="13002"/>
                  <a:pt x="22585" y="13002"/>
                </a:cubicBezTo>
                <a:cubicBezTo>
                  <a:pt x="22520" y="13002"/>
                  <a:pt x="22465" y="13006"/>
                  <a:pt x="22419" y="13012"/>
                </a:cubicBezTo>
                <a:cubicBezTo>
                  <a:pt x="20729" y="13281"/>
                  <a:pt x="14562" y="14476"/>
                  <a:pt x="13023" y="15068"/>
                </a:cubicBezTo>
                <a:cubicBezTo>
                  <a:pt x="12173" y="15391"/>
                  <a:pt x="2799" y="16037"/>
                  <a:pt x="2099" y="16607"/>
                </a:cubicBezTo>
                <a:cubicBezTo>
                  <a:pt x="851" y="17629"/>
                  <a:pt x="324" y="19631"/>
                  <a:pt x="1" y="21655"/>
                </a:cubicBezTo>
                <a:lnTo>
                  <a:pt x="78716" y="21644"/>
                </a:lnTo>
                <a:lnTo>
                  <a:pt x="78716" y="6017"/>
                </a:lnTo>
                <a:cubicBezTo>
                  <a:pt x="78544" y="5834"/>
                  <a:pt x="78383" y="5662"/>
                  <a:pt x="78221" y="5500"/>
                </a:cubicBezTo>
                <a:cubicBezTo>
                  <a:pt x="77242" y="4456"/>
                  <a:pt x="74228" y="3574"/>
                  <a:pt x="73174" y="2551"/>
                </a:cubicBezTo>
                <a:cubicBezTo>
                  <a:pt x="72237" y="1647"/>
                  <a:pt x="70752" y="1"/>
                  <a:pt x="69471" y="1"/>
                </a:cubicBezTo>
                <a:close/>
              </a:path>
            </a:pathLst>
          </a:custGeom>
          <a:solidFill>
            <a:schemeClr val="accent3">
              <a:alpha val="421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65" name="Google Shape;3065;p9"/>
          <p:cNvSpPr txBox="1">
            <a:spLocks noGrp="1"/>
          </p:cNvSpPr>
          <p:nvPr>
            <p:ph type="title"/>
          </p:nvPr>
        </p:nvSpPr>
        <p:spPr>
          <a:xfrm>
            <a:off x="4571143" y="1604451"/>
            <a:ext cx="3778800" cy="11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66" name="Google Shape;3066;p9"/>
          <p:cNvSpPr txBox="1">
            <a:spLocks noGrp="1"/>
          </p:cNvSpPr>
          <p:nvPr>
            <p:ph type="subTitle" idx="1"/>
          </p:nvPr>
        </p:nvSpPr>
        <p:spPr>
          <a:xfrm>
            <a:off x="4571093" y="2683963"/>
            <a:ext cx="3778800" cy="8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67" name="Google Shape;3067;p9"/>
          <p:cNvGrpSpPr/>
          <p:nvPr/>
        </p:nvGrpSpPr>
        <p:grpSpPr>
          <a:xfrm flipH="1">
            <a:off x="2378705" y="1604481"/>
            <a:ext cx="1584187" cy="3619012"/>
            <a:chOff x="3808250" y="1778175"/>
            <a:chExt cx="1508175" cy="3445366"/>
          </a:xfrm>
        </p:grpSpPr>
        <p:sp>
          <p:nvSpPr>
            <p:cNvPr id="3068" name="Google Shape;3068;p9"/>
            <p:cNvSpPr/>
            <p:nvPr/>
          </p:nvSpPr>
          <p:spPr>
            <a:xfrm>
              <a:off x="4560547" y="1962611"/>
              <a:ext cx="501337" cy="3260930"/>
            </a:xfrm>
            <a:custGeom>
              <a:avLst/>
              <a:gdLst/>
              <a:ahLst/>
              <a:cxnLst/>
              <a:rect l="l" t="t" r="r" b="b"/>
              <a:pathLst>
                <a:path w="1682" h="9689" extrusionOk="0">
                  <a:moveTo>
                    <a:pt x="121" y="0"/>
                  </a:moveTo>
                  <a:cubicBezTo>
                    <a:pt x="1" y="477"/>
                    <a:pt x="165" y="1019"/>
                    <a:pt x="625" y="1653"/>
                  </a:cubicBezTo>
                  <a:cubicBezTo>
                    <a:pt x="690" y="1736"/>
                    <a:pt x="751" y="1823"/>
                    <a:pt x="816" y="1905"/>
                  </a:cubicBezTo>
                  <a:cubicBezTo>
                    <a:pt x="1101" y="2283"/>
                    <a:pt x="1402" y="2677"/>
                    <a:pt x="1506" y="3137"/>
                  </a:cubicBezTo>
                  <a:cubicBezTo>
                    <a:pt x="1605" y="3580"/>
                    <a:pt x="1528" y="4095"/>
                    <a:pt x="1271" y="4708"/>
                  </a:cubicBezTo>
                  <a:cubicBezTo>
                    <a:pt x="1194" y="4899"/>
                    <a:pt x="1101" y="5096"/>
                    <a:pt x="1008" y="5282"/>
                  </a:cubicBezTo>
                  <a:cubicBezTo>
                    <a:pt x="855" y="5578"/>
                    <a:pt x="723" y="5890"/>
                    <a:pt x="614" y="6208"/>
                  </a:cubicBezTo>
                  <a:cubicBezTo>
                    <a:pt x="231" y="7390"/>
                    <a:pt x="439" y="8682"/>
                    <a:pt x="1172" y="9689"/>
                  </a:cubicBezTo>
                  <a:lnTo>
                    <a:pt x="1232" y="9645"/>
                  </a:lnTo>
                  <a:cubicBezTo>
                    <a:pt x="515" y="8660"/>
                    <a:pt x="313" y="7395"/>
                    <a:pt x="685" y="6235"/>
                  </a:cubicBezTo>
                  <a:cubicBezTo>
                    <a:pt x="794" y="5917"/>
                    <a:pt x="926" y="5611"/>
                    <a:pt x="1079" y="5315"/>
                  </a:cubicBezTo>
                  <a:cubicBezTo>
                    <a:pt x="1167" y="5129"/>
                    <a:pt x="1260" y="4932"/>
                    <a:pt x="1342" y="4741"/>
                  </a:cubicBezTo>
                  <a:cubicBezTo>
                    <a:pt x="1605" y="4111"/>
                    <a:pt x="1681" y="3586"/>
                    <a:pt x="1577" y="3126"/>
                  </a:cubicBezTo>
                  <a:cubicBezTo>
                    <a:pt x="1468" y="2644"/>
                    <a:pt x="1167" y="2245"/>
                    <a:pt x="877" y="1861"/>
                  </a:cubicBezTo>
                  <a:cubicBezTo>
                    <a:pt x="811" y="1779"/>
                    <a:pt x="751" y="1692"/>
                    <a:pt x="685" y="1610"/>
                  </a:cubicBezTo>
                  <a:cubicBezTo>
                    <a:pt x="242" y="991"/>
                    <a:pt x="77" y="471"/>
                    <a:pt x="192" y="17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9" name="Google Shape;3069;p9"/>
            <p:cNvSpPr/>
            <p:nvPr/>
          </p:nvSpPr>
          <p:spPr>
            <a:xfrm>
              <a:off x="4506897" y="1778175"/>
              <a:ext cx="169894" cy="575181"/>
            </a:xfrm>
            <a:custGeom>
              <a:avLst/>
              <a:gdLst/>
              <a:ahLst/>
              <a:cxnLst/>
              <a:rect l="l" t="t" r="r" b="b"/>
              <a:pathLst>
                <a:path w="570" h="1709" extrusionOk="0">
                  <a:moveTo>
                    <a:pt x="294" y="1"/>
                  </a:moveTo>
                  <a:cubicBezTo>
                    <a:pt x="247" y="1"/>
                    <a:pt x="198" y="22"/>
                    <a:pt x="164" y="67"/>
                  </a:cubicBezTo>
                  <a:cubicBezTo>
                    <a:pt x="49" y="247"/>
                    <a:pt x="0" y="455"/>
                    <a:pt x="22" y="669"/>
                  </a:cubicBezTo>
                  <a:cubicBezTo>
                    <a:pt x="38" y="981"/>
                    <a:pt x="219" y="1506"/>
                    <a:pt x="542" y="1709"/>
                  </a:cubicBezTo>
                  <a:cubicBezTo>
                    <a:pt x="569" y="1435"/>
                    <a:pt x="449" y="800"/>
                    <a:pt x="465" y="444"/>
                  </a:cubicBezTo>
                  <a:cubicBezTo>
                    <a:pt x="476" y="335"/>
                    <a:pt x="471" y="226"/>
                    <a:pt x="449" y="122"/>
                  </a:cubicBezTo>
                  <a:cubicBezTo>
                    <a:pt x="430" y="44"/>
                    <a:pt x="363" y="1"/>
                    <a:pt x="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0" name="Google Shape;3070;p9"/>
            <p:cNvSpPr/>
            <p:nvPr/>
          </p:nvSpPr>
          <p:spPr>
            <a:xfrm>
              <a:off x="3808250" y="3218323"/>
              <a:ext cx="432783" cy="367187"/>
            </a:xfrm>
            <a:custGeom>
              <a:avLst/>
              <a:gdLst/>
              <a:ahLst/>
              <a:cxnLst/>
              <a:rect l="l" t="t" r="r" b="b"/>
              <a:pathLst>
                <a:path w="1452" h="1091" extrusionOk="0">
                  <a:moveTo>
                    <a:pt x="1281" y="0"/>
                  </a:moveTo>
                  <a:cubicBezTo>
                    <a:pt x="934" y="0"/>
                    <a:pt x="537" y="202"/>
                    <a:pt x="341" y="380"/>
                  </a:cubicBezTo>
                  <a:cubicBezTo>
                    <a:pt x="177" y="511"/>
                    <a:pt x="62" y="698"/>
                    <a:pt x="18" y="906"/>
                  </a:cubicBezTo>
                  <a:cubicBezTo>
                    <a:pt x="1" y="1008"/>
                    <a:pt x="84" y="1091"/>
                    <a:pt x="176" y="1091"/>
                  </a:cubicBezTo>
                  <a:cubicBezTo>
                    <a:pt x="202" y="1091"/>
                    <a:pt x="228" y="1084"/>
                    <a:pt x="253" y="1070"/>
                  </a:cubicBezTo>
                  <a:cubicBezTo>
                    <a:pt x="341" y="1010"/>
                    <a:pt x="423" y="938"/>
                    <a:pt x="494" y="856"/>
                  </a:cubicBezTo>
                  <a:cubicBezTo>
                    <a:pt x="735" y="588"/>
                    <a:pt x="1271" y="227"/>
                    <a:pt x="1452" y="19"/>
                  </a:cubicBezTo>
                  <a:cubicBezTo>
                    <a:pt x="1397" y="6"/>
                    <a:pt x="1340" y="0"/>
                    <a:pt x="1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1" name="Google Shape;3071;p9"/>
            <p:cNvSpPr/>
            <p:nvPr/>
          </p:nvSpPr>
          <p:spPr>
            <a:xfrm>
              <a:off x="4866951" y="2401488"/>
              <a:ext cx="136213" cy="328819"/>
            </a:xfrm>
            <a:custGeom>
              <a:avLst/>
              <a:gdLst/>
              <a:ahLst/>
              <a:cxnLst/>
              <a:rect l="l" t="t" r="r" b="b"/>
              <a:pathLst>
                <a:path w="457" h="977" extrusionOk="0">
                  <a:moveTo>
                    <a:pt x="196" y="1"/>
                  </a:moveTo>
                  <a:cubicBezTo>
                    <a:pt x="177" y="1"/>
                    <a:pt x="157" y="4"/>
                    <a:pt x="139" y="10"/>
                  </a:cubicBezTo>
                  <a:cubicBezTo>
                    <a:pt x="51" y="48"/>
                    <a:pt x="29" y="158"/>
                    <a:pt x="24" y="251"/>
                  </a:cubicBezTo>
                  <a:cubicBezTo>
                    <a:pt x="0" y="447"/>
                    <a:pt x="13" y="643"/>
                    <a:pt x="58" y="836"/>
                  </a:cubicBezTo>
                  <a:lnTo>
                    <a:pt x="58" y="836"/>
                  </a:lnTo>
                  <a:cubicBezTo>
                    <a:pt x="54" y="829"/>
                    <a:pt x="50" y="821"/>
                    <a:pt x="46" y="815"/>
                  </a:cubicBezTo>
                  <a:lnTo>
                    <a:pt x="46" y="815"/>
                  </a:lnTo>
                  <a:lnTo>
                    <a:pt x="84" y="935"/>
                  </a:lnTo>
                  <a:cubicBezTo>
                    <a:pt x="74" y="902"/>
                    <a:pt x="66" y="869"/>
                    <a:pt x="58" y="836"/>
                  </a:cubicBezTo>
                  <a:lnTo>
                    <a:pt x="58" y="836"/>
                  </a:lnTo>
                  <a:cubicBezTo>
                    <a:pt x="72" y="865"/>
                    <a:pt x="83" y="898"/>
                    <a:pt x="100" y="924"/>
                  </a:cubicBezTo>
                  <a:cubicBezTo>
                    <a:pt x="114" y="956"/>
                    <a:pt x="146" y="976"/>
                    <a:pt x="182" y="976"/>
                  </a:cubicBezTo>
                  <a:cubicBezTo>
                    <a:pt x="189" y="976"/>
                    <a:pt x="197" y="975"/>
                    <a:pt x="204" y="973"/>
                  </a:cubicBezTo>
                  <a:cubicBezTo>
                    <a:pt x="221" y="963"/>
                    <a:pt x="232" y="952"/>
                    <a:pt x="243" y="935"/>
                  </a:cubicBezTo>
                  <a:cubicBezTo>
                    <a:pt x="396" y="744"/>
                    <a:pt x="456" y="486"/>
                    <a:pt x="407" y="245"/>
                  </a:cubicBezTo>
                  <a:cubicBezTo>
                    <a:pt x="401" y="174"/>
                    <a:pt x="369" y="109"/>
                    <a:pt x="325" y="59"/>
                  </a:cubicBezTo>
                  <a:cubicBezTo>
                    <a:pt x="290" y="20"/>
                    <a:pt x="243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2" name="Google Shape;3072;p9"/>
            <p:cNvSpPr/>
            <p:nvPr/>
          </p:nvSpPr>
          <p:spPr>
            <a:xfrm>
              <a:off x="4736700" y="4053670"/>
              <a:ext cx="294185" cy="152798"/>
            </a:xfrm>
            <a:custGeom>
              <a:avLst/>
              <a:gdLst/>
              <a:ahLst/>
              <a:cxnLst/>
              <a:rect l="l" t="t" r="r" b="b"/>
              <a:pathLst>
                <a:path w="987" h="454" extrusionOk="0">
                  <a:moveTo>
                    <a:pt x="775" y="0"/>
                  </a:moveTo>
                  <a:cubicBezTo>
                    <a:pt x="748" y="0"/>
                    <a:pt x="722" y="2"/>
                    <a:pt x="696" y="5"/>
                  </a:cubicBezTo>
                  <a:cubicBezTo>
                    <a:pt x="488" y="16"/>
                    <a:pt x="286" y="77"/>
                    <a:pt x="105" y="175"/>
                  </a:cubicBezTo>
                  <a:cubicBezTo>
                    <a:pt x="78" y="203"/>
                    <a:pt x="78" y="192"/>
                    <a:pt x="45" y="219"/>
                  </a:cubicBezTo>
                  <a:cubicBezTo>
                    <a:pt x="12" y="246"/>
                    <a:pt x="1" y="290"/>
                    <a:pt x="23" y="334"/>
                  </a:cubicBezTo>
                  <a:cubicBezTo>
                    <a:pt x="34" y="345"/>
                    <a:pt x="50" y="356"/>
                    <a:pt x="67" y="361"/>
                  </a:cubicBezTo>
                  <a:cubicBezTo>
                    <a:pt x="185" y="423"/>
                    <a:pt x="316" y="453"/>
                    <a:pt x="447" y="453"/>
                  </a:cubicBezTo>
                  <a:cubicBezTo>
                    <a:pt x="560" y="453"/>
                    <a:pt x="672" y="431"/>
                    <a:pt x="778" y="389"/>
                  </a:cubicBezTo>
                  <a:cubicBezTo>
                    <a:pt x="844" y="361"/>
                    <a:pt x="899" y="323"/>
                    <a:pt x="942" y="268"/>
                  </a:cubicBezTo>
                  <a:cubicBezTo>
                    <a:pt x="981" y="208"/>
                    <a:pt x="986" y="131"/>
                    <a:pt x="948" y="71"/>
                  </a:cubicBezTo>
                  <a:cubicBezTo>
                    <a:pt x="912" y="16"/>
                    <a:pt x="845" y="0"/>
                    <a:pt x="7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3" name="Google Shape;3073;p9"/>
            <p:cNvSpPr/>
            <p:nvPr/>
          </p:nvSpPr>
          <p:spPr>
            <a:xfrm>
              <a:off x="4457718" y="4095067"/>
              <a:ext cx="264677" cy="220447"/>
            </a:xfrm>
            <a:custGeom>
              <a:avLst/>
              <a:gdLst/>
              <a:ahLst/>
              <a:cxnLst/>
              <a:rect l="l" t="t" r="r" b="b"/>
              <a:pathLst>
                <a:path w="888" h="655" extrusionOk="0">
                  <a:moveTo>
                    <a:pt x="220" y="0"/>
                  </a:moveTo>
                  <a:cubicBezTo>
                    <a:pt x="196" y="0"/>
                    <a:pt x="172" y="3"/>
                    <a:pt x="149" y="8"/>
                  </a:cubicBezTo>
                  <a:cubicBezTo>
                    <a:pt x="83" y="25"/>
                    <a:pt x="28" y="74"/>
                    <a:pt x="12" y="145"/>
                  </a:cubicBezTo>
                  <a:cubicBezTo>
                    <a:pt x="1" y="238"/>
                    <a:pt x="89" y="309"/>
                    <a:pt x="165" y="364"/>
                  </a:cubicBezTo>
                  <a:cubicBezTo>
                    <a:pt x="351" y="501"/>
                    <a:pt x="565" y="599"/>
                    <a:pt x="789" y="654"/>
                  </a:cubicBezTo>
                  <a:lnTo>
                    <a:pt x="833" y="654"/>
                  </a:lnTo>
                  <a:cubicBezTo>
                    <a:pt x="877" y="649"/>
                    <a:pt x="882" y="610"/>
                    <a:pt x="888" y="572"/>
                  </a:cubicBezTo>
                  <a:cubicBezTo>
                    <a:pt x="888" y="550"/>
                    <a:pt x="882" y="534"/>
                    <a:pt x="877" y="517"/>
                  </a:cubicBezTo>
                  <a:cubicBezTo>
                    <a:pt x="784" y="288"/>
                    <a:pt x="592" y="107"/>
                    <a:pt x="357" y="25"/>
                  </a:cubicBezTo>
                  <a:cubicBezTo>
                    <a:pt x="313" y="10"/>
                    <a:pt x="267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4" name="Google Shape;3074;p9"/>
            <p:cNvSpPr/>
            <p:nvPr/>
          </p:nvSpPr>
          <p:spPr>
            <a:xfrm>
              <a:off x="4125085" y="2946045"/>
              <a:ext cx="222055" cy="273287"/>
            </a:xfrm>
            <a:custGeom>
              <a:avLst/>
              <a:gdLst/>
              <a:ahLst/>
              <a:cxnLst/>
              <a:rect l="l" t="t" r="r" b="b"/>
              <a:pathLst>
                <a:path w="745" h="812" extrusionOk="0">
                  <a:moveTo>
                    <a:pt x="193" y="1"/>
                  </a:moveTo>
                  <a:cubicBezTo>
                    <a:pt x="128" y="1"/>
                    <a:pt x="69" y="33"/>
                    <a:pt x="39" y="94"/>
                  </a:cubicBezTo>
                  <a:cubicBezTo>
                    <a:pt x="0" y="177"/>
                    <a:pt x="55" y="275"/>
                    <a:pt x="115" y="346"/>
                  </a:cubicBezTo>
                  <a:cubicBezTo>
                    <a:pt x="232" y="505"/>
                    <a:pt x="377" y="640"/>
                    <a:pt x="540" y="755"/>
                  </a:cubicBezTo>
                  <a:lnTo>
                    <a:pt x="540" y="755"/>
                  </a:lnTo>
                  <a:cubicBezTo>
                    <a:pt x="570" y="768"/>
                    <a:pt x="600" y="786"/>
                    <a:pt x="630" y="795"/>
                  </a:cubicBezTo>
                  <a:cubicBezTo>
                    <a:pt x="638" y="797"/>
                    <a:pt x="646" y="798"/>
                    <a:pt x="654" y="798"/>
                  </a:cubicBezTo>
                  <a:cubicBezTo>
                    <a:pt x="686" y="798"/>
                    <a:pt x="718" y="783"/>
                    <a:pt x="739" y="757"/>
                  </a:cubicBezTo>
                  <a:cubicBezTo>
                    <a:pt x="745" y="740"/>
                    <a:pt x="745" y="718"/>
                    <a:pt x="745" y="702"/>
                  </a:cubicBezTo>
                  <a:cubicBezTo>
                    <a:pt x="723" y="456"/>
                    <a:pt x="597" y="226"/>
                    <a:pt x="394" y="78"/>
                  </a:cubicBezTo>
                  <a:cubicBezTo>
                    <a:pt x="340" y="34"/>
                    <a:pt x="280" y="7"/>
                    <a:pt x="208" y="1"/>
                  </a:cubicBezTo>
                  <a:cubicBezTo>
                    <a:pt x="203" y="1"/>
                    <a:pt x="198" y="1"/>
                    <a:pt x="193" y="1"/>
                  </a:cubicBezTo>
                  <a:close/>
                  <a:moveTo>
                    <a:pt x="515" y="746"/>
                  </a:moveTo>
                  <a:lnTo>
                    <a:pt x="624" y="811"/>
                  </a:lnTo>
                  <a:cubicBezTo>
                    <a:pt x="596" y="793"/>
                    <a:pt x="568" y="774"/>
                    <a:pt x="540" y="755"/>
                  </a:cubicBezTo>
                  <a:lnTo>
                    <a:pt x="540" y="755"/>
                  </a:lnTo>
                  <a:cubicBezTo>
                    <a:pt x="532" y="751"/>
                    <a:pt x="523" y="748"/>
                    <a:pt x="515" y="7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5" name="Google Shape;3075;p9"/>
            <p:cNvSpPr/>
            <p:nvPr/>
          </p:nvSpPr>
          <p:spPr>
            <a:xfrm>
              <a:off x="4464275" y="2485291"/>
              <a:ext cx="347836" cy="244343"/>
            </a:xfrm>
            <a:custGeom>
              <a:avLst/>
              <a:gdLst/>
              <a:ahLst/>
              <a:cxnLst/>
              <a:rect l="l" t="t" r="r" b="b"/>
              <a:pathLst>
                <a:path w="1167" h="726" extrusionOk="0">
                  <a:moveTo>
                    <a:pt x="1101" y="221"/>
                  </a:moveTo>
                  <a:cubicBezTo>
                    <a:pt x="1102" y="222"/>
                    <a:pt x="1103" y="223"/>
                    <a:pt x="1104" y="224"/>
                  </a:cubicBezTo>
                  <a:lnTo>
                    <a:pt x="1104" y="224"/>
                  </a:lnTo>
                  <a:cubicBezTo>
                    <a:pt x="1111" y="229"/>
                    <a:pt x="1117" y="233"/>
                    <a:pt x="1124" y="238"/>
                  </a:cubicBezTo>
                  <a:lnTo>
                    <a:pt x="1124" y="238"/>
                  </a:lnTo>
                  <a:lnTo>
                    <a:pt x="1101" y="221"/>
                  </a:lnTo>
                  <a:close/>
                  <a:moveTo>
                    <a:pt x="1124" y="238"/>
                  </a:moveTo>
                  <a:lnTo>
                    <a:pt x="1167" y="270"/>
                  </a:lnTo>
                  <a:cubicBezTo>
                    <a:pt x="1153" y="259"/>
                    <a:pt x="1138" y="248"/>
                    <a:pt x="1124" y="238"/>
                  </a:cubicBezTo>
                  <a:close/>
                  <a:moveTo>
                    <a:pt x="414" y="1"/>
                  </a:moveTo>
                  <a:cubicBezTo>
                    <a:pt x="333" y="1"/>
                    <a:pt x="255" y="13"/>
                    <a:pt x="181" y="46"/>
                  </a:cubicBezTo>
                  <a:cubicBezTo>
                    <a:pt x="88" y="84"/>
                    <a:pt x="23" y="161"/>
                    <a:pt x="6" y="259"/>
                  </a:cubicBezTo>
                  <a:cubicBezTo>
                    <a:pt x="1" y="330"/>
                    <a:pt x="17" y="407"/>
                    <a:pt x="56" y="473"/>
                  </a:cubicBezTo>
                  <a:cubicBezTo>
                    <a:pt x="88" y="544"/>
                    <a:pt x="138" y="604"/>
                    <a:pt x="198" y="653"/>
                  </a:cubicBezTo>
                  <a:cubicBezTo>
                    <a:pt x="272" y="706"/>
                    <a:pt x="362" y="725"/>
                    <a:pt x="456" y="725"/>
                  </a:cubicBezTo>
                  <a:cubicBezTo>
                    <a:pt x="528" y="725"/>
                    <a:pt x="603" y="714"/>
                    <a:pt x="674" y="697"/>
                  </a:cubicBezTo>
                  <a:cubicBezTo>
                    <a:pt x="827" y="670"/>
                    <a:pt x="964" y="599"/>
                    <a:pt x="1074" y="495"/>
                  </a:cubicBezTo>
                  <a:cubicBezTo>
                    <a:pt x="1112" y="456"/>
                    <a:pt x="1134" y="407"/>
                    <a:pt x="1145" y="358"/>
                  </a:cubicBezTo>
                  <a:cubicBezTo>
                    <a:pt x="1155" y="310"/>
                    <a:pt x="1135" y="257"/>
                    <a:pt x="1104" y="224"/>
                  </a:cubicBezTo>
                  <a:lnTo>
                    <a:pt x="1104" y="224"/>
                  </a:lnTo>
                  <a:cubicBezTo>
                    <a:pt x="915" y="93"/>
                    <a:pt x="692" y="17"/>
                    <a:pt x="461" y="2"/>
                  </a:cubicBezTo>
                  <a:cubicBezTo>
                    <a:pt x="445" y="1"/>
                    <a:pt x="430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6" name="Google Shape;3076;p9"/>
            <p:cNvSpPr/>
            <p:nvPr/>
          </p:nvSpPr>
          <p:spPr>
            <a:xfrm>
              <a:off x="5005548" y="2778437"/>
              <a:ext cx="217882" cy="233573"/>
            </a:xfrm>
            <a:custGeom>
              <a:avLst/>
              <a:gdLst/>
              <a:ahLst/>
              <a:cxnLst/>
              <a:rect l="l" t="t" r="r" b="b"/>
              <a:pathLst>
                <a:path w="731" h="694" extrusionOk="0">
                  <a:moveTo>
                    <a:pt x="496" y="1"/>
                  </a:moveTo>
                  <a:cubicBezTo>
                    <a:pt x="367" y="1"/>
                    <a:pt x="244" y="63"/>
                    <a:pt x="161" y="165"/>
                  </a:cubicBezTo>
                  <a:cubicBezTo>
                    <a:pt x="73" y="275"/>
                    <a:pt x="19" y="406"/>
                    <a:pt x="8" y="549"/>
                  </a:cubicBezTo>
                  <a:cubicBezTo>
                    <a:pt x="1" y="653"/>
                    <a:pt x="60" y="693"/>
                    <a:pt x="138" y="693"/>
                  </a:cubicBezTo>
                  <a:cubicBezTo>
                    <a:pt x="183" y="693"/>
                    <a:pt x="233" y="680"/>
                    <a:pt x="281" y="658"/>
                  </a:cubicBezTo>
                  <a:cubicBezTo>
                    <a:pt x="418" y="587"/>
                    <a:pt x="544" y="488"/>
                    <a:pt x="637" y="368"/>
                  </a:cubicBezTo>
                  <a:cubicBezTo>
                    <a:pt x="670" y="330"/>
                    <a:pt x="697" y="280"/>
                    <a:pt x="714" y="231"/>
                  </a:cubicBezTo>
                  <a:cubicBezTo>
                    <a:pt x="730" y="182"/>
                    <a:pt x="725" y="122"/>
                    <a:pt x="697" y="78"/>
                  </a:cubicBezTo>
                  <a:cubicBezTo>
                    <a:pt x="664" y="40"/>
                    <a:pt x="615" y="12"/>
                    <a:pt x="566" y="7"/>
                  </a:cubicBezTo>
                  <a:cubicBezTo>
                    <a:pt x="543" y="3"/>
                    <a:pt x="519" y="1"/>
                    <a:pt x="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7" name="Google Shape;3077;p9"/>
            <p:cNvSpPr/>
            <p:nvPr/>
          </p:nvSpPr>
          <p:spPr>
            <a:xfrm>
              <a:off x="4705702" y="2803679"/>
              <a:ext cx="317136" cy="183089"/>
            </a:xfrm>
            <a:custGeom>
              <a:avLst/>
              <a:gdLst/>
              <a:ahLst/>
              <a:cxnLst/>
              <a:rect l="l" t="t" r="r" b="b"/>
              <a:pathLst>
                <a:path w="1064" h="544" extrusionOk="0">
                  <a:moveTo>
                    <a:pt x="458" y="1"/>
                  </a:moveTo>
                  <a:cubicBezTo>
                    <a:pt x="442" y="1"/>
                    <a:pt x="426" y="1"/>
                    <a:pt x="411" y="3"/>
                  </a:cubicBezTo>
                  <a:cubicBezTo>
                    <a:pt x="264" y="14"/>
                    <a:pt x="132" y="90"/>
                    <a:pt x="45" y="211"/>
                  </a:cubicBezTo>
                  <a:cubicBezTo>
                    <a:pt x="17" y="249"/>
                    <a:pt x="1" y="293"/>
                    <a:pt x="1" y="337"/>
                  </a:cubicBezTo>
                  <a:cubicBezTo>
                    <a:pt x="6" y="419"/>
                    <a:pt x="56" y="490"/>
                    <a:pt x="138" y="517"/>
                  </a:cubicBezTo>
                  <a:cubicBezTo>
                    <a:pt x="186" y="535"/>
                    <a:pt x="236" y="543"/>
                    <a:pt x="285" y="543"/>
                  </a:cubicBezTo>
                  <a:cubicBezTo>
                    <a:pt x="315" y="543"/>
                    <a:pt x="344" y="540"/>
                    <a:pt x="373" y="534"/>
                  </a:cubicBezTo>
                  <a:cubicBezTo>
                    <a:pt x="521" y="517"/>
                    <a:pt x="663" y="463"/>
                    <a:pt x="784" y="370"/>
                  </a:cubicBezTo>
                  <a:cubicBezTo>
                    <a:pt x="1064" y="135"/>
                    <a:pt x="681" y="1"/>
                    <a:pt x="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8" name="Google Shape;3078;p9"/>
            <p:cNvSpPr/>
            <p:nvPr/>
          </p:nvSpPr>
          <p:spPr>
            <a:xfrm>
              <a:off x="4779322" y="3117018"/>
              <a:ext cx="257226" cy="188137"/>
            </a:xfrm>
            <a:custGeom>
              <a:avLst/>
              <a:gdLst/>
              <a:ahLst/>
              <a:cxnLst/>
              <a:rect l="l" t="t" r="r" b="b"/>
              <a:pathLst>
                <a:path w="863" h="559" extrusionOk="0">
                  <a:moveTo>
                    <a:pt x="277" y="1"/>
                  </a:moveTo>
                  <a:cubicBezTo>
                    <a:pt x="225" y="1"/>
                    <a:pt x="173" y="12"/>
                    <a:pt x="126" y="35"/>
                  </a:cubicBezTo>
                  <a:cubicBezTo>
                    <a:pt x="44" y="79"/>
                    <a:pt x="0" y="167"/>
                    <a:pt x="11" y="254"/>
                  </a:cubicBezTo>
                  <a:cubicBezTo>
                    <a:pt x="44" y="331"/>
                    <a:pt x="99" y="396"/>
                    <a:pt x="170" y="435"/>
                  </a:cubicBezTo>
                  <a:cubicBezTo>
                    <a:pt x="241" y="490"/>
                    <a:pt x="323" y="528"/>
                    <a:pt x="405" y="550"/>
                  </a:cubicBezTo>
                  <a:cubicBezTo>
                    <a:pt x="432" y="555"/>
                    <a:pt x="466" y="558"/>
                    <a:pt x="503" y="558"/>
                  </a:cubicBezTo>
                  <a:cubicBezTo>
                    <a:pt x="656" y="558"/>
                    <a:pt x="862" y="506"/>
                    <a:pt x="827" y="347"/>
                  </a:cubicBezTo>
                  <a:cubicBezTo>
                    <a:pt x="788" y="178"/>
                    <a:pt x="531" y="41"/>
                    <a:pt x="378" y="13"/>
                  </a:cubicBezTo>
                  <a:cubicBezTo>
                    <a:pt x="344" y="5"/>
                    <a:pt x="310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9" name="Google Shape;3079;p9"/>
            <p:cNvSpPr/>
            <p:nvPr/>
          </p:nvSpPr>
          <p:spPr>
            <a:xfrm>
              <a:off x="4930139" y="3312897"/>
              <a:ext cx="386286" cy="184435"/>
            </a:xfrm>
            <a:custGeom>
              <a:avLst/>
              <a:gdLst/>
              <a:ahLst/>
              <a:cxnLst/>
              <a:rect l="l" t="t" r="r" b="b"/>
              <a:pathLst>
                <a:path w="1296" h="548" extrusionOk="0">
                  <a:moveTo>
                    <a:pt x="924" y="0"/>
                  </a:moveTo>
                  <a:cubicBezTo>
                    <a:pt x="736" y="0"/>
                    <a:pt x="1" y="178"/>
                    <a:pt x="277" y="438"/>
                  </a:cubicBezTo>
                  <a:cubicBezTo>
                    <a:pt x="326" y="482"/>
                    <a:pt x="386" y="510"/>
                    <a:pt x="452" y="521"/>
                  </a:cubicBezTo>
                  <a:cubicBezTo>
                    <a:pt x="524" y="539"/>
                    <a:pt x="598" y="547"/>
                    <a:pt x="671" y="547"/>
                  </a:cubicBezTo>
                  <a:cubicBezTo>
                    <a:pt x="843" y="547"/>
                    <a:pt x="1014" y="499"/>
                    <a:pt x="1164" y="411"/>
                  </a:cubicBezTo>
                  <a:cubicBezTo>
                    <a:pt x="1218" y="384"/>
                    <a:pt x="1262" y="340"/>
                    <a:pt x="1284" y="285"/>
                  </a:cubicBezTo>
                  <a:cubicBezTo>
                    <a:pt x="1295" y="225"/>
                    <a:pt x="1279" y="159"/>
                    <a:pt x="1229" y="116"/>
                  </a:cubicBezTo>
                  <a:cubicBezTo>
                    <a:pt x="1153" y="39"/>
                    <a:pt x="1049" y="1"/>
                    <a:pt x="939" y="1"/>
                  </a:cubicBezTo>
                  <a:cubicBezTo>
                    <a:pt x="935" y="0"/>
                    <a:pt x="930" y="0"/>
                    <a:pt x="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0" name="Google Shape;3080;p9"/>
            <p:cNvSpPr/>
            <p:nvPr/>
          </p:nvSpPr>
          <p:spPr>
            <a:xfrm>
              <a:off x="4665166" y="3450888"/>
              <a:ext cx="285840" cy="181742"/>
            </a:xfrm>
            <a:custGeom>
              <a:avLst/>
              <a:gdLst/>
              <a:ahLst/>
              <a:cxnLst/>
              <a:rect l="l" t="t" r="r" b="b"/>
              <a:pathLst>
                <a:path w="959" h="540" extrusionOk="0">
                  <a:moveTo>
                    <a:pt x="229" y="0"/>
                  </a:moveTo>
                  <a:cubicBezTo>
                    <a:pt x="219" y="0"/>
                    <a:pt x="208" y="1"/>
                    <a:pt x="197" y="1"/>
                  </a:cubicBezTo>
                  <a:cubicBezTo>
                    <a:pt x="153" y="1"/>
                    <a:pt x="110" y="12"/>
                    <a:pt x="71" y="28"/>
                  </a:cubicBezTo>
                  <a:cubicBezTo>
                    <a:pt x="27" y="50"/>
                    <a:pt x="0" y="94"/>
                    <a:pt x="0" y="138"/>
                  </a:cubicBezTo>
                  <a:cubicBezTo>
                    <a:pt x="6" y="165"/>
                    <a:pt x="11" y="187"/>
                    <a:pt x="22" y="209"/>
                  </a:cubicBezTo>
                  <a:cubicBezTo>
                    <a:pt x="93" y="324"/>
                    <a:pt x="203" y="417"/>
                    <a:pt x="329" y="466"/>
                  </a:cubicBezTo>
                  <a:cubicBezTo>
                    <a:pt x="398" y="496"/>
                    <a:pt x="574" y="539"/>
                    <a:pt x="711" y="539"/>
                  </a:cubicBezTo>
                  <a:cubicBezTo>
                    <a:pt x="857" y="539"/>
                    <a:pt x="959" y="490"/>
                    <a:pt x="843" y="324"/>
                  </a:cubicBezTo>
                  <a:cubicBezTo>
                    <a:pt x="701" y="120"/>
                    <a:pt x="474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1" name="Google Shape;3081;p9"/>
            <p:cNvSpPr/>
            <p:nvPr/>
          </p:nvSpPr>
          <p:spPr>
            <a:xfrm>
              <a:off x="3984700" y="3188706"/>
              <a:ext cx="974358" cy="369543"/>
            </a:xfrm>
            <a:custGeom>
              <a:avLst/>
              <a:gdLst/>
              <a:ahLst/>
              <a:cxnLst/>
              <a:rect l="l" t="t" r="r" b="b"/>
              <a:pathLst>
                <a:path w="3269" h="1098" extrusionOk="0">
                  <a:moveTo>
                    <a:pt x="1458" y="1"/>
                  </a:moveTo>
                  <a:cubicBezTo>
                    <a:pt x="868" y="1"/>
                    <a:pt x="352" y="205"/>
                    <a:pt x="1" y="397"/>
                  </a:cubicBezTo>
                  <a:lnTo>
                    <a:pt x="33" y="463"/>
                  </a:lnTo>
                  <a:cubicBezTo>
                    <a:pt x="380" y="280"/>
                    <a:pt x="883" y="77"/>
                    <a:pt x="1459" y="77"/>
                  </a:cubicBezTo>
                  <a:cubicBezTo>
                    <a:pt x="1557" y="77"/>
                    <a:pt x="1656" y="83"/>
                    <a:pt x="1758" y="96"/>
                  </a:cubicBezTo>
                  <a:cubicBezTo>
                    <a:pt x="2316" y="167"/>
                    <a:pt x="2891" y="561"/>
                    <a:pt x="3208" y="1098"/>
                  </a:cubicBezTo>
                  <a:lnTo>
                    <a:pt x="3268" y="1059"/>
                  </a:lnTo>
                  <a:cubicBezTo>
                    <a:pt x="2945" y="501"/>
                    <a:pt x="2354" y="96"/>
                    <a:pt x="1763" y="19"/>
                  </a:cubicBezTo>
                  <a:cubicBezTo>
                    <a:pt x="1660" y="7"/>
                    <a:pt x="1558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2" name="Google Shape;3082;p9"/>
            <p:cNvSpPr/>
            <p:nvPr/>
          </p:nvSpPr>
          <p:spPr>
            <a:xfrm>
              <a:off x="4276797" y="3190725"/>
              <a:ext cx="171683" cy="348003"/>
            </a:xfrm>
            <a:custGeom>
              <a:avLst/>
              <a:gdLst/>
              <a:ahLst/>
              <a:cxnLst/>
              <a:rect l="l" t="t" r="r" b="b"/>
              <a:pathLst>
                <a:path w="576" h="1034" extrusionOk="0">
                  <a:moveTo>
                    <a:pt x="398" y="1"/>
                  </a:moveTo>
                  <a:cubicBezTo>
                    <a:pt x="302" y="1"/>
                    <a:pt x="212" y="143"/>
                    <a:pt x="159" y="238"/>
                  </a:cubicBezTo>
                  <a:cubicBezTo>
                    <a:pt x="55" y="429"/>
                    <a:pt x="0" y="654"/>
                    <a:pt x="11" y="878"/>
                  </a:cubicBezTo>
                  <a:cubicBezTo>
                    <a:pt x="11" y="933"/>
                    <a:pt x="33" y="988"/>
                    <a:pt x="83" y="1020"/>
                  </a:cubicBezTo>
                  <a:cubicBezTo>
                    <a:pt x="102" y="1029"/>
                    <a:pt x="123" y="1034"/>
                    <a:pt x="143" y="1034"/>
                  </a:cubicBezTo>
                  <a:cubicBezTo>
                    <a:pt x="174" y="1034"/>
                    <a:pt x="204" y="1024"/>
                    <a:pt x="230" y="1004"/>
                  </a:cubicBezTo>
                  <a:cubicBezTo>
                    <a:pt x="433" y="878"/>
                    <a:pt x="526" y="626"/>
                    <a:pt x="553" y="385"/>
                  </a:cubicBezTo>
                  <a:cubicBezTo>
                    <a:pt x="575" y="292"/>
                    <a:pt x="564" y="188"/>
                    <a:pt x="526" y="101"/>
                  </a:cubicBezTo>
                  <a:cubicBezTo>
                    <a:pt x="484" y="29"/>
                    <a:pt x="440" y="1"/>
                    <a:pt x="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3" name="Google Shape;3083;p9"/>
            <p:cNvSpPr/>
            <p:nvPr/>
          </p:nvSpPr>
          <p:spPr>
            <a:xfrm>
              <a:off x="4439834" y="2941333"/>
              <a:ext cx="160952" cy="282374"/>
            </a:xfrm>
            <a:custGeom>
              <a:avLst/>
              <a:gdLst/>
              <a:ahLst/>
              <a:cxnLst/>
              <a:rect l="l" t="t" r="r" b="b"/>
              <a:pathLst>
                <a:path w="540" h="839" extrusionOk="0">
                  <a:moveTo>
                    <a:pt x="116" y="0"/>
                  </a:moveTo>
                  <a:cubicBezTo>
                    <a:pt x="85" y="0"/>
                    <a:pt x="54" y="13"/>
                    <a:pt x="34" y="37"/>
                  </a:cubicBezTo>
                  <a:cubicBezTo>
                    <a:pt x="23" y="54"/>
                    <a:pt x="17" y="76"/>
                    <a:pt x="17" y="97"/>
                  </a:cubicBezTo>
                  <a:cubicBezTo>
                    <a:pt x="1" y="240"/>
                    <a:pt x="23" y="388"/>
                    <a:pt x="83" y="519"/>
                  </a:cubicBezTo>
                  <a:cubicBezTo>
                    <a:pt x="110" y="596"/>
                    <a:pt x="220" y="820"/>
                    <a:pt x="313" y="836"/>
                  </a:cubicBezTo>
                  <a:cubicBezTo>
                    <a:pt x="320" y="837"/>
                    <a:pt x="326" y="838"/>
                    <a:pt x="332" y="838"/>
                  </a:cubicBezTo>
                  <a:cubicBezTo>
                    <a:pt x="540" y="838"/>
                    <a:pt x="306" y="221"/>
                    <a:pt x="258" y="130"/>
                  </a:cubicBezTo>
                  <a:cubicBezTo>
                    <a:pt x="242" y="87"/>
                    <a:pt x="209" y="43"/>
                    <a:pt x="170" y="15"/>
                  </a:cubicBezTo>
                  <a:cubicBezTo>
                    <a:pt x="154" y="5"/>
                    <a:pt x="135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4" name="Google Shape;3084;p9"/>
            <p:cNvSpPr/>
            <p:nvPr/>
          </p:nvSpPr>
          <p:spPr>
            <a:xfrm>
              <a:off x="4459506" y="3241546"/>
              <a:ext cx="189566" cy="341272"/>
            </a:xfrm>
            <a:custGeom>
              <a:avLst/>
              <a:gdLst/>
              <a:ahLst/>
              <a:cxnLst/>
              <a:rect l="l" t="t" r="r" b="b"/>
              <a:pathLst>
                <a:path w="636" h="1014" extrusionOk="0">
                  <a:moveTo>
                    <a:pt x="549" y="0"/>
                  </a:moveTo>
                  <a:cubicBezTo>
                    <a:pt x="486" y="0"/>
                    <a:pt x="405" y="47"/>
                    <a:pt x="356" y="87"/>
                  </a:cubicBezTo>
                  <a:cubicBezTo>
                    <a:pt x="154" y="251"/>
                    <a:pt x="28" y="486"/>
                    <a:pt x="6" y="744"/>
                  </a:cubicBezTo>
                  <a:cubicBezTo>
                    <a:pt x="0" y="809"/>
                    <a:pt x="6" y="875"/>
                    <a:pt x="28" y="935"/>
                  </a:cubicBezTo>
                  <a:cubicBezTo>
                    <a:pt x="33" y="952"/>
                    <a:pt x="44" y="968"/>
                    <a:pt x="55" y="979"/>
                  </a:cubicBezTo>
                  <a:cubicBezTo>
                    <a:pt x="78" y="1002"/>
                    <a:pt x="108" y="1013"/>
                    <a:pt x="137" y="1013"/>
                  </a:cubicBezTo>
                  <a:cubicBezTo>
                    <a:pt x="143" y="1013"/>
                    <a:pt x="148" y="1013"/>
                    <a:pt x="154" y="1012"/>
                  </a:cubicBezTo>
                  <a:cubicBezTo>
                    <a:pt x="225" y="1006"/>
                    <a:pt x="285" y="973"/>
                    <a:pt x="334" y="919"/>
                  </a:cubicBezTo>
                  <a:cubicBezTo>
                    <a:pt x="378" y="869"/>
                    <a:pt x="411" y="809"/>
                    <a:pt x="444" y="744"/>
                  </a:cubicBezTo>
                  <a:cubicBezTo>
                    <a:pt x="542" y="546"/>
                    <a:pt x="630" y="333"/>
                    <a:pt x="635" y="114"/>
                  </a:cubicBezTo>
                  <a:cubicBezTo>
                    <a:pt x="635" y="29"/>
                    <a:pt x="598" y="0"/>
                    <a:pt x="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5" name="Google Shape;3085;p9"/>
            <p:cNvSpPr/>
            <p:nvPr/>
          </p:nvSpPr>
          <p:spPr>
            <a:xfrm>
              <a:off x="4609727" y="2989461"/>
              <a:ext cx="115945" cy="258478"/>
            </a:xfrm>
            <a:custGeom>
              <a:avLst/>
              <a:gdLst/>
              <a:ahLst/>
              <a:cxnLst/>
              <a:rect l="l" t="t" r="r" b="b"/>
              <a:pathLst>
                <a:path w="389" h="768" extrusionOk="0">
                  <a:moveTo>
                    <a:pt x="212" y="1"/>
                  </a:moveTo>
                  <a:cubicBezTo>
                    <a:pt x="165" y="1"/>
                    <a:pt x="120" y="23"/>
                    <a:pt x="88" y="64"/>
                  </a:cubicBezTo>
                  <a:cubicBezTo>
                    <a:pt x="49" y="113"/>
                    <a:pt x="27" y="173"/>
                    <a:pt x="22" y="234"/>
                  </a:cubicBezTo>
                  <a:cubicBezTo>
                    <a:pt x="0" y="360"/>
                    <a:pt x="0" y="485"/>
                    <a:pt x="27" y="606"/>
                  </a:cubicBezTo>
                  <a:cubicBezTo>
                    <a:pt x="43" y="689"/>
                    <a:pt x="55" y="768"/>
                    <a:pt x="102" y="768"/>
                  </a:cubicBezTo>
                  <a:cubicBezTo>
                    <a:pt x="122" y="768"/>
                    <a:pt x="149" y="752"/>
                    <a:pt x="186" y="715"/>
                  </a:cubicBezTo>
                  <a:cubicBezTo>
                    <a:pt x="317" y="573"/>
                    <a:pt x="389" y="381"/>
                    <a:pt x="367" y="190"/>
                  </a:cubicBezTo>
                  <a:cubicBezTo>
                    <a:pt x="367" y="113"/>
                    <a:pt x="323" y="48"/>
                    <a:pt x="263" y="9"/>
                  </a:cubicBezTo>
                  <a:cubicBezTo>
                    <a:pt x="246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6" name="Google Shape;3086;p9"/>
            <p:cNvSpPr/>
            <p:nvPr/>
          </p:nvSpPr>
          <p:spPr>
            <a:xfrm>
              <a:off x="4809128" y="3699607"/>
              <a:ext cx="383305" cy="155491"/>
            </a:xfrm>
            <a:custGeom>
              <a:avLst/>
              <a:gdLst/>
              <a:ahLst/>
              <a:cxnLst/>
              <a:rect l="l" t="t" r="r" b="b"/>
              <a:pathLst>
                <a:path w="1286" h="462" extrusionOk="0">
                  <a:moveTo>
                    <a:pt x="872" y="1"/>
                  </a:moveTo>
                  <a:cubicBezTo>
                    <a:pt x="708" y="1"/>
                    <a:pt x="1" y="86"/>
                    <a:pt x="229" y="335"/>
                  </a:cubicBezTo>
                  <a:cubicBezTo>
                    <a:pt x="311" y="412"/>
                    <a:pt x="426" y="455"/>
                    <a:pt x="541" y="455"/>
                  </a:cubicBezTo>
                  <a:cubicBezTo>
                    <a:pt x="585" y="459"/>
                    <a:pt x="631" y="461"/>
                    <a:pt x="676" y="461"/>
                  </a:cubicBezTo>
                  <a:cubicBezTo>
                    <a:pt x="759" y="461"/>
                    <a:pt x="843" y="455"/>
                    <a:pt x="924" y="444"/>
                  </a:cubicBezTo>
                  <a:cubicBezTo>
                    <a:pt x="1017" y="439"/>
                    <a:pt x="1110" y="406"/>
                    <a:pt x="1192" y="346"/>
                  </a:cubicBezTo>
                  <a:cubicBezTo>
                    <a:pt x="1285" y="291"/>
                    <a:pt x="1285" y="160"/>
                    <a:pt x="1198" y="100"/>
                  </a:cubicBezTo>
                  <a:cubicBezTo>
                    <a:pt x="1104" y="34"/>
                    <a:pt x="1000" y="1"/>
                    <a:pt x="886" y="1"/>
                  </a:cubicBezTo>
                  <a:cubicBezTo>
                    <a:pt x="881" y="1"/>
                    <a:pt x="877" y="1"/>
                    <a:pt x="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7" name="Google Shape;3087;p9"/>
            <p:cNvSpPr/>
            <p:nvPr/>
          </p:nvSpPr>
          <p:spPr>
            <a:xfrm>
              <a:off x="4537895" y="3777016"/>
              <a:ext cx="273023" cy="169963"/>
            </a:xfrm>
            <a:custGeom>
              <a:avLst/>
              <a:gdLst/>
              <a:ahLst/>
              <a:cxnLst/>
              <a:rect l="l" t="t" r="r" b="b"/>
              <a:pathLst>
                <a:path w="916" h="505" extrusionOk="0">
                  <a:moveTo>
                    <a:pt x="143" y="1"/>
                  </a:moveTo>
                  <a:cubicBezTo>
                    <a:pt x="137" y="1"/>
                    <a:pt x="132" y="1"/>
                    <a:pt x="126" y="1"/>
                  </a:cubicBezTo>
                  <a:cubicBezTo>
                    <a:pt x="99" y="1"/>
                    <a:pt x="66" y="6"/>
                    <a:pt x="44" y="23"/>
                  </a:cubicBezTo>
                  <a:cubicBezTo>
                    <a:pt x="0" y="61"/>
                    <a:pt x="22" y="138"/>
                    <a:pt x="49" y="187"/>
                  </a:cubicBezTo>
                  <a:cubicBezTo>
                    <a:pt x="132" y="307"/>
                    <a:pt x="252" y="401"/>
                    <a:pt x="394" y="450"/>
                  </a:cubicBezTo>
                  <a:cubicBezTo>
                    <a:pt x="447" y="469"/>
                    <a:pt x="603" y="505"/>
                    <a:pt x="722" y="505"/>
                  </a:cubicBezTo>
                  <a:cubicBezTo>
                    <a:pt x="836" y="505"/>
                    <a:pt x="915" y="472"/>
                    <a:pt x="838" y="362"/>
                  </a:cubicBezTo>
                  <a:cubicBezTo>
                    <a:pt x="677" y="132"/>
                    <a:pt x="416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8" name="Google Shape;3088;p9"/>
            <p:cNvSpPr/>
            <p:nvPr/>
          </p:nvSpPr>
          <p:spPr>
            <a:xfrm>
              <a:off x="4671723" y="4339411"/>
              <a:ext cx="287330" cy="176694"/>
            </a:xfrm>
            <a:custGeom>
              <a:avLst/>
              <a:gdLst/>
              <a:ahLst/>
              <a:cxnLst/>
              <a:rect l="l" t="t" r="r" b="b"/>
              <a:pathLst>
                <a:path w="964" h="525" extrusionOk="0">
                  <a:moveTo>
                    <a:pt x="713" y="0"/>
                  </a:moveTo>
                  <a:cubicBezTo>
                    <a:pt x="597" y="0"/>
                    <a:pt x="481" y="29"/>
                    <a:pt x="383" y="87"/>
                  </a:cubicBezTo>
                  <a:cubicBezTo>
                    <a:pt x="268" y="153"/>
                    <a:pt x="175" y="240"/>
                    <a:pt x="93" y="339"/>
                  </a:cubicBezTo>
                  <a:cubicBezTo>
                    <a:pt x="0" y="459"/>
                    <a:pt x="142" y="525"/>
                    <a:pt x="257" y="525"/>
                  </a:cubicBezTo>
                  <a:cubicBezTo>
                    <a:pt x="383" y="508"/>
                    <a:pt x="504" y="476"/>
                    <a:pt x="613" y="415"/>
                  </a:cubicBezTo>
                  <a:cubicBezTo>
                    <a:pt x="695" y="383"/>
                    <a:pt x="777" y="344"/>
                    <a:pt x="854" y="295"/>
                  </a:cubicBezTo>
                  <a:cubicBezTo>
                    <a:pt x="909" y="257"/>
                    <a:pt x="963" y="213"/>
                    <a:pt x="958" y="136"/>
                  </a:cubicBezTo>
                  <a:cubicBezTo>
                    <a:pt x="947" y="65"/>
                    <a:pt x="865" y="21"/>
                    <a:pt x="794" y="5"/>
                  </a:cubicBezTo>
                  <a:cubicBezTo>
                    <a:pt x="767" y="2"/>
                    <a:pt x="740" y="0"/>
                    <a:pt x="7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089" name="Google Shape;3089;p9"/>
          <p:cNvGrpSpPr/>
          <p:nvPr/>
        </p:nvGrpSpPr>
        <p:grpSpPr>
          <a:xfrm rot="-5400000">
            <a:off x="6618976" y="-374550"/>
            <a:ext cx="3456771" cy="2755402"/>
            <a:chOff x="-1289725" y="3661100"/>
            <a:chExt cx="3456771" cy="2755402"/>
          </a:xfrm>
        </p:grpSpPr>
        <p:sp>
          <p:nvSpPr>
            <p:cNvPr id="3090" name="Google Shape;3090;p9"/>
            <p:cNvSpPr/>
            <p:nvPr/>
          </p:nvSpPr>
          <p:spPr>
            <a:xfrm>
              <a:off x="1248239" y="4232598"/>
              <a:ext cx="539023" cy="1040908"/>
            </a:xfrm>
            <a:custGeom>
              <a:avLst/>
              <a:gdLst/>
              <a:ahLst/>
              <a:cxnLst/>
              <a:rect l="l" t="t" r="r" b="b"/>
              <a:pathLst>
                <a:path w="2075" h="4007" extrusionOk="0">
                  <a:moveTo>
                    <a:pt x="1037" y="1"/>
                  </a:moveTo>
                  <a:cubicBezTo>
                    <a:pt x="1030" y="1"/>
                    <a:pt x="1021" y="7"/>
                    <a:pt x="1021" y="16"/>
                  </a:cubicBezTo>
                  <a:cubicBezTo>
                    <a:pt x="1051" y="300"/>
                    <a:pt x="1123" y="592"/>
                    <a:pt x="1101" y="881"/>
                  </a:cubicBezTo>
                  <a:cubicBezTo>
                    <a:pt x="1072" y="1280"/>
                    <a:pt x="1042" y="1670"/>
                    <a:pt x="936" y="2060"/>
                  </a:cubicBezTo>
                  <a:cubicBezTo>
                    <a:pt x="889" y="2225"/>
                    <a:pt x="843" y="2395"/>
                    <a:pt x="788" y="2560"/>
                  </a:cubicBezTo>
                  <a:cubicBezTo>
                    <a:pt x="775" y="2327"/>
                    <a:pt x="766" y="2132"/>
                    <a:pt x="745" y="1945"/>
                  </a:cubicBezTo>
                  <a:cubicBezTo>
                    <a:pt x="720" y="1687"/>
                    <a:pt x="660" y="1301"/>
                    <a:pt x="639" y="1229"/>
                  </a:cubicBezTo>
                  <a:cubicBezTo>
                    <a:pt x="630" y="1190"/>
                    <a:pt x="609" y="1166"/>
                    <a:pt x="592" y="1166"/>
                  </a:cubicBezTo>
                  <a:cubicBezTo>
                    <a:pt x="577" y="1166"/>
                    <a:pt x="565" y="1185"/>
                    <a:pt x="567" y="1229"/>
                  </a:cubicBezTo>
                  <a:cubicBezTo>
                    <a:pt x="575" y="1326"/>
                    <a:pt x="643" y="1776"/>
                    <a:pt x="652" y="1984"/>
                  </a:cubicBezTo>
                  <a:cubicBezTo>
                    <a:pt x="665" y="2191"/>
                    <a:pt x="711" y="2476"/>
                    <a:pt x="728" y="2717"/>
                  </a:cubicBezTo>
                  <a:cubicBezTo>
                    <a:pt x="694" y="2815"/>
                    <a:pt x="652" y="2908"/>
                    <a:pt x="605" y="3002"/>
                  </a:cubicBezTo>
                  <a:cubicBezTo>
                    <a:pt x="533" y="3133"/>
                    <a:pt x="465" y="3273"/>
                    <a:pt x="393" y="3413"/>
                  </a:cubicBezTo>
                  <a:cubicBezTo>
                    <a:pt x="389" y="3396"/>
                    <a:pt x="385" y="3375"/>
                    <a:pt x="380" y="3358"/>
                  </a:cubicBezTo>
                  <a:cubicBezTo>
                    <a:pt x="334" y="3163"/>
                    <a:pt x="274" y="2929"/>
                    <a:pt x="236" y="2781"/>
                  </a:cubicBezTo>
                  <a:cubicBezTo>
                    <a:pt x="185" y="2599"/>
                    <a:pt x="122" y="2425"/>
                    <a:pt x="45" y="2251"/>
                  </a:cubicBezTo>
                  <a:cubicBezTo>
                    <a:pt x="42" y="2239"/>
                    <a:pt x="34" y="2234"/>
                    <a:pt x="26" y="2234"/>
                  </a:cubicBezTo>
                  <a:cubicBezTo>
                    <a:pt x="13" y="2234"/>
                    <a:pt x="0" y="2246"/>
                    <a:pt x="3" y="2264"/>
                  </a:cubicBezTo>
                  <a:cubicBezTo>
                    <a:pt x="75" y="2527"/>
                    <a:pt x="164" y="2785"/>
                    <a:pt x="219" y="3057"/>
                  </a:cubicBezTo>
                  <a:cubicBezTo>
                    <a:pt x="228" y="3086"/>
                    <a:pt x="342" y="3540"/>
                    <a:pt x="308" y="3570"/>
                  </a:cubicBezTo>
                  <a:cubicBezTo>
                    <a:pt x="300" y="3574"/>
                    <a:pt x="296" y="3583"/>
                    <a:pt x="296" y="3591"/>
                  </a:cubicBezTo>
                  <a:cubicBezTo>
                    <a:pt x="219" y="3731"/>
                    <a:pt x="130" y="3858"/>
                    <a:pt x="24" y="3977"/>
                  </a:cubicBezTo>
                  <a:cubicBezTo>
                    <a:pt x="11" y="3990"/>
                    <a:pt x="24" y="4006"/>
                    <a:pt x="38" y="4006"/>
                  </a:cubicBezTo>
                  <a:cubicBezTo>
                    <a:pt x="42" y="4006"/>
                    <a:pt x="46" y="4005"/>
                    <a:pt x="50" y="4003"/>
                  </a:cubicBezTo>
                  <a:cubicBezTo>
                    <a:pt x="304" y="3790"/>
                    <a:pt x="486" y="3477"/>
                    <a:pt x="635" y="3184"/>
                  </a:cubicBezTo>
                  <a:cubicBezTo>
                    <a:pt x="711" y="3120"/>
                    <a:pt x="788" y="3057"/>
                    <a:pt x="864" y="2997"/>
                  </a:cubicBezTo>
                  <a:lnTo>
                    <a:pt x="877" y="2997"/>
                  </a:lnTo>
                  <a:cubicBezTo>
                    <a:pt x="1064" y="2912"/>
                    <a:pt x="1266" y="2866"/>
                    <a:pt x="1469" y="2866"/>
                  </a:cubicBezTo>
                  <a:cubicBezTo>
                    <a:pt x="1478" y="2866"/>
                    <a:pt x="1487" y="2866"/>
                    <a:pt x="1496" y="2866"/>
                  </a:cubicBezTo>
                  <a:cubicBezTo>
                    <a:pt x="1683" y="2874"/>
                    <a:pt x="1797" y="2879"/>
                    <a:pt x="2001" y="2891"/>
                  </a:cubicBezTo>
                  <a:cubicBezTo>
                    <a:pt x="2018" y="2891"/>
                    <a:pt x="2018" y="2862"/>
                    <a:pt x="2001" y="2857"/>
                  </a:cubicBezTo>
                  <a:cubicBezTo>
                    <a:pt x="1828" y="2819"/>
                    <a:pt x="1641" y="2786"/>
                    <a:pt x="1458" y="2786"/>
                  </a:cubicBezTo>
                  <a:cubicBezTo>
                    <a:pt x="1317" y="2786"/>
                    <a:pt x="1178" y="2806"/>
                    <a:pt x="1051" y="2857"/>
                  </a:cubicBezTo>
                  <a:cubicBezTo>
                    <a:pt x="1203" y="2743"/>
                    <a:pt x="1305" y="2633"/>
                    <a:pt x="1475" y="2531"/>
                  </a:cubicBezTo>
                  <a:cubicBezTo>
                    <a:pt x="1691" y="2408"/>
                    <a:pt x="1890" y="2251"/>
                    <a:pt x="2068" y="2068"/>
                  </a:cubicBezTo>
                  <a:cubicBezTo>
                    <a:pt x="2075" y="2062"/>
                    <a:pt x="2062" y="2053"/>
                    <a:pt x="2049" y="2053"/>
                  </a:cubicBezTo>
                  <a:cubicBezTo>
                    <a:pt x="2045" y="2053"/>
                    <a:pt x="2042" y="2054"/>
                    <a:pt x="2039" y="2056"/>
                  </a:cubicBezTo>
                  <a:cubicBezTo>
                    <a:pt x="1602" y="2374"/>
                    <a:pt x="1084" y="2633"/>
                    <a:pt x="711" y="3031"/>
                  </a:cubicBezTo>
                  <a:cubicBezTo>
                    <a:pt x="792" y="2857"/>
                    <a:pt x="872" y="2717"/>
                    <a:pt x="928" y="2539"/>
                  </a:cubicBezTo>
                  <a:cubicBezTo>
                    <a:pt x="1093" y="2331"/>
                    <a:pt x="1275" y="2018"/>
                    <a:pt x="1390" y="1839"/>
                  </a:cubicBezTo>
                  <a:cubicBezTo>
                    <a:pt x="1500" y="1661"/>
                    <a:pt x="1661" y="1386"/>
                    <a:pt x="1683" y="1118"/>
                  </a:cubicBezTo>
                  <a:cubicBezTo>
                    <a:pt x="1683" y="1111"/>
                    <a:pt x="1677" y="1106"/>
                    <a:pt x="1671" y="1106"/>
                  </a:cubicBezTo>
                  <a:cubicBezTo>
                    <a:pt x="1667" y="1106"/>
                    <a:pt x="1663" y="1109"/>
                    <a:pt x="1661" y="1114"/>
                  </a:cubicBezTo>
                  <a:cubicBezTo>
                    <a:pt x="1462" y="1560"/>
                    <a:pt x="1220" y="1988"/>
                    <a:pt x="940" y="2391"/>
                  </a:cubicBezTo>
                  <a:cubicBezTo>
                    <a:pt x="970" y="2289"/>
                    <a:pt x="1004" y="2183"/>
                    <a:pt x="1034" y="2081"/>
                  </a:cubicBezTo>
                  <a:cubicBezTo>
                    <a:pt x="1144" y="1725"/>
                    <a:pt x="1182" y="1330"/>
                    <a:pt x="1195" y="961"/>
                  </a:cubicBezTo>
                  <a:cubicBezTo>
                    <a:pt x="1203" y="652"/>
                    <a:pt x="1182" y="342"/>
                    <a:pt x="1046" y="7"/>
                  </a:cubicBezTo>
                  <a:cubicBezTo>
                    <a:pt x="1045" y="3"/>
                    <a:pt x="1041" y="1"/>
                    <a:pt x="1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1" name="Google Shape;3091;p9"/>
            <p:cNvSpPr/>
            <p:nvPr/>
          </p:nvSpPr>
          <p:spPr>
            <a:xfrm>
              <a:off x="1250058" y="4307672"/>
              <a:ext cx="243664" cy="319260"/>
            </a:xfrm>
            <a:custGeom>
              <a:avLst/>
              <a:gdLst/>
              <a:ahLst/>
              <a:cxnLst/>
              <a:rect l="l" t="t" r="r" b="b"/>
              <a:pathLst>
                <a:path w="938" h="1229" extrusionOk="0">
                  <a:moveTo>
                    <a:pt x="289" y="1"/>
                  </a:moveTo>
                  <a:cubicBezTo>
                    <a:pt x="190" y="1"/>
                    <a:pt x="112" y="48"/>
                    <a:pt x="76" y="96"/>
                  </a:cubicBezTo>
                  <a:cubicBezTo>
                    <a:pt x="0" y="193"/>
                    <a:pt x="38" y="537"/>
                    <a:pt x="204" y="778"/>
                  </a:cubicBezTo>
                  <a:cubicBezTo>
                    <a:pt x="322" y="948"/>
                    <a:pt x="471" y="1101"/>
                    <a:pt x="641" y="1228"/>
                  </a:cubicBezTo>
                  <a:cubicBezTo>
                    <a:pt x="641" y="1228"/>
                    <a:pt x="938" y="588"/>
                    <a:pt x="679" y="244"/>
                  </a:cubicBezTo>
                  <a:cubicBezTo>
                    <a:pt x="540" y="60"/>
                    <a:pt x="400" y="1"/>
                    <a:pt x="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2" name="Google Shape;3092;p9"/>
            <p:cNvSpPr/>
            <p:nvPr/>
          </p:nvSpPr>
          <p:spPr>
            <a:xfrm>
              <a:off x="1250058" y="4308192"/>
              <a:ext cx="166513" cy="318741"/>
            </a:xfrm>
            <a:custGeom>
              <a:avLst/>
              <a:gdLst/>
              <a:ahLst/>
              <a:cxnLst/>
              <a:rect l="l" t="t" r="r" b="b"/>
              <a:pathLst>
                <a:path w="641" h="1227" extrusionOk="0">
                  <a:moveTo>
                    <a:pt x="276" y="0"/>
                  </a:moveTo>
                  <a:cubicBezTo>
                    <a:pt x="199" y="0"/>
                    <a:pt x="127" y="34"/>
                    <a:pt x="76" y="94"/>
                  </a:cubicBezTo>
                  <a:cubicBezTo>
                    <a:pt x="0" y="191"/>
                    <a:pt x="38" y="535"/>
                    <a:pt x="204" y="776"/>
                  </a:cubicBezTo>
                  <a:cubicBezTo>
                    <a:pt x="322" y="946"/>
                    <a:pt x="471" y="1099"/>
                    <a:pt x="641" y="1226"/>
                  </a:cubicBezTo>
                  <a:cubicBezTo>
                    <a:pt x="585" y="840"/>
                    <a:pt x="378" y="272"/>
                    <a:pt x="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3" name="Google Shape;3093;p9"/>
            <p:cNvSpPr/>
            <p:nvPr/>
          </p:nvSpPr>
          <p:spPr>
            <a:xfrm>
              <a:off x="1346952" y="3997505"/>
              <a:ext cx="272499" cy="351732"/>
            </a:xfrm>
            <a:custGeom>
              <a:avLst/>
              <a:gdLst/>
              <a:ahLst/>
              <a:cxnLst/>
              <a:rect l="l" t="t" r="r" b="b"/>
              <a:pathLst>
                <a:path w="1049" h="1354" extrusionOk="0">
                  <a:moveTo>
                    <a:pt x="455" y="1"/>
                  </a:moveTo>
                  <a:cubicBezTo>
                    <a:pt x="361" y="1"/>
                    <a:pt x="269" y="37"/>
                    <a:pt x="195" y="98"/>
                  </a:cubicBezTo>
                  <a:cubicBezTo>
                    <a:pt x="0" y="250"/>
                    <a:pt x="140" y="679"/>
                    <a:pt x="272" y="861"/>
                  </a:cubicBezTo>
                  <a:cubicBezTo>
                    <a:pt x="408" y="1048"/>
                    <a:pt x="569" y="1213"/>
                    <a:pt x="751" y="1353"/>
                  </a:cubicBezTo>
                  <a:cubicBezTo>
                    <a:pt x="751" y="1353"/>
                    <a:pt x="1048" y="709"/>
                    <a:pt x="870" y="327"/>
                  </a:cubicBezTo>
                  <a:cubicBezTo>
                    <a:pt x="763" y="93"/>
                    <a:pt x="605" y="1"/>
                    <a:pt x="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4" name="Google Shape;3094;p9"/>
            <p:cNvSpPr/>
            <p:nvPr/>
          </p:nvSpPr>
          <p:spPr>
            <a:xfrm>
              <a:off x="1346952" y="4002960"/>
              <a:ext cx="195347" cy="346277"/>
            </a:xfrm>
            <a:custGeom>
              <a:avLst/>
              <a:gdLst/>
              <a:ahLst/>
              <a:cxnLst/>
              <a:rect l="l" t="t" r="r" b="b"/>
              <a:pathLst>
                <a:path w="752" h="1333" extrusionOk="0">
                  <a:moveTo>
                    <a:pt x="331" y="0"/>
                  </a:moveTo>
                  <a:cubicBezTo>
                    <a:pt x="280" y="17"/>
                    <a:pt x="234" y="43"/>
                    <a:pt x="195" y="77"/>
                  </a:cubicBezTo>
                  <a:cubicBezTo>
                    <a:pt x="0" y="229"/>
                    <a:pt x="140" y="658"/>
                    <a:pt x="272" y="840"/>
                  </a:cubicBezTo>
                  <a:cubicBezTo>
                    <a:pt x="408" y="1027"/>
                    <a:pt x="569" y="1192"/>
                    <a:pt x="751" y="1332"/>
                  </a:cubicBezTo>
                  <a:cubicBezTo>
                    <a:pt x="662" y="900"/>
                    <a:pt x="416" y="229"/>
                    <a:pt x="3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5" name="Google Shape;3095;p9"/>
            <p:cNvSpPr/>
            <p:nvPr/>
          </p:nvSpPr>
          <p:spPr>
            <a:xfrm>
              <a:off x="1105625" y="4611865"/>
              <a:ext cx="244963" cy="281593"/>
            </a:xfrm>
            <a:custGeom>
              <a:avLst/>
              <a:gdLst/>
              <a:ahLst/>
              <a:cxnLst/>
              <a:rect l="l" t="t" r="r" b="b"/>
              <a:pathLst>
                <a:path w="943" h="1084" extrusionOk="0">
                  <a:moveTo>
                    <a:pt x="403" y="1"/>
                  </a:moveTo>
                  <a:cubicBezTo>
                    <a:pt x="316" y="1"/>
                    <a:pt x="232" y="32"/>
                    <a:pt x="166" y="83"/>
                  </a:cubicBezTo>
                  <a:cubicBezTo>
                    <a:pt x="1" y="210"/>
                    <a:pt x="132" y="553"/>
                    <a:pt x="255" y="698"/>
                  </a:cubicBezTo>
                  <a:cubicBezTo>
                    <a:pt x="382" y="846"/>
                    <a:pt x="531" y="977"/>
                    <a:pt x="692" y="1084"/>
                  </a:cubicBezTo>
                  <a:cubicBezTo>
                    <a:pt x="692" y="1084"/>
                    <a:pt x="942" y="562"/>
                    <a:pt x="777" y="256"/>
                  </a:cubicBezTo>
                  <a:cubicBezTo>
                    <a:pt x="677" y="72"/>
                    <a:pt x="536" y="1"/>
                    <a:pt x="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6" name="Google Shape;3096;p9"/>
            <p:cNvSpPr/>
            <p:nvPr/>
          </p:nvSpPr>
          <p:spPr>
            <a:xfrm>
              <a:off x="1105625" y="4616541"/>
              <a:ext cx="179761" cy="276917"/>
            </a:xfrm>
            <a:custGeom>
              <a:avLst/>
              <a:gdLst/>
              <a:ahLst/>
              <a:cxnLst/>
              <a:rect l="l" t="t" r="r" b="b"/>
              <a:pathLst>
                <a:path w="692" h="1066" extrusionOk="0">
                  <a:moveTo>
                    <a:pt x="285" y="1"/>
                  </a:moveTo>
                  <a:cubicBezTo>
                    <a:pt x="242" y="14"/>
                    <a:pt x="200" y="35"/>
                    <a:pt x="166" y="65"/>
                  </a:cubicBezTo>
                  <a:cubicBezTo>
                    <a:pt x="1" y="192"/>
                    <a:pt x="132" y="535"/>
                    <a:pt x="255" y="680"/>
                  </a:cubicBezTo>
                  <a:cubicBezTo>
                    <a:pt x="382" y="828"/>
                    <a:pt x="531" y="959"/>
                    <a:pt x="692" y="1066"/>
                  </a:cubicBezTo>
                  <a:cubicBezTo>
                    <a:pt x="603" y="718"/>
                    <a:pt x="365" y="183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7" name="Google Shape;3097;p9"/>
            <p:cNvSpPr/>
            <p:nvPr/>
          </p:nvSpPr>
          <p:spPr>
            <a:xfrm>
              <a:off x="1633480" y="4274421"/>
              <a:ext cx="235871" cy="298479"/>
            </a:xfrm>
            <a:custGeom>
              <a:avLst/>
              <a:gdLst/>
              <a:ahLst/>
              <a:cxnLst/>
              <a:rect l="l" t="t" r="r" b="b"/>
              <a:pathLst>
                <a:path w="908" h="1149" extrusionOk="0">
                  <a:moveTo>
                    <a:pt x="467" y="1"/>
                  </a:moveTo>
                  <a:cubicBezTo>
                    <a:pt x="273" y="1"/>
                    <a:pt x="74" y="234"/>
                    <a:pt x="38" y="487"/>
                  </a:cubicBezTo>
                  <a:cubicBezTo>
                    <a:pt x="0" y="758"/>
                    <a:pt x="115" y="1148"/>
                    <a:pt x="115" y="1148"/>
                  </a:cubicBezTo>
                  <a:cubicBezTo>
                    <a:pt x="115" y="1148"/>
                    <a:pt x="700" y="881"/>
                    <a:pt x="798" y="584"/>
                  </a:cubicBezTo>
                  <a:cubicBezTo>
                    <a:pt x="908" y="249"/>
                    <a:pt x="708" y="29"/>
                    <a:pt x="501" y="3"/>
                  </a:cubicBezTo>
                  <a:cubicBezTo>
                    <a:pt x="489" y="1"/>
                    <a:pt x="478" y="1"/>
                    <a:pt x="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8" name="Google Shape;3098;p9"/>
            <p:cNvSpPr/>
            <p:nvPr/>
          </p:nvSpPr>
          <p:spPr>
            <a:xfrm>
              <a:off x="1663094" y="4286111"/>
              <a:ext cx="199763" cy="286789"/>
            </a:xfrm>
            <a:custGeom>
              <a:avLst/>
              <a:gdLst/>
              <a:ahLst/>
              <a:cxnLst/>
              <a:rect l="l" t="t" r="r" b="b"/>
              <a:pathLst>
                <a:path w="769" h="1104" extrusionOk="0">
                  <a:moveTo>
                    <a:pt x="510" y="0"/>
                  </a:moveTo>
                  <a:cubicBezTo>
                    <a:pt x="281" y="365"/>
                    <a:pt x="64" y="921"/>
                    <a:pt x="1" y="1095"/>
                  </a:cubicBezTo>
                  <a:lnTo>
                    <a:pt x="1" y="1103"/>
                  </a:lnTo>
                  <a:cubicBezTo>
                    <a:pt x="1" y="1103"/>
                    <a:pt x="582" y="836"/>
                    <a:pt x="679" y="539"/>
                  </a:cubicBezTo>
                  <a:cubicBezTo>
                    <a:pt x="768" y="276"/>
                    <a:pt x="662" y="85"/>
                    <a:pt x="5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9" name="Google Shape;3099;p9"/>
            <p:cNvSpPr/>
            <p:nvPr/>
          </p:nvSpPr>
          <p:spPr>
            <a:xfrm>
              <a:off x="1685174" y="4634205"/>
              <a:ext cx="298735" cy="217170"/>
            </a:xfrm>
            <a:custGeom>
              <a:avLst/>
              <a:gdLst/>
              <a:ahLst/>
              <a:cxnLst/>
              <a:rect l="l" t="t" r="r" b="b"/>
              <a:pathLst>
                <a:path w="1150" h="836" extrusionOk="0">
                  <a:moveTo>
                    <a:pt x="748" y="0"/>
                  </a:moveTo>
                  <a:cubicBezTo>
                    <a:pt x="595" y="0"/>
                    <a:pt x="416" y="81"/>
                    <a:pt x="297" y="217"/>
                  </a:cubicBezTo>
                  <a:cubicBezTo>
                    <a:pt x="115" y="425"/>
                    <a:pt x="1" y="811"/>
                    <a:pt x="1" y="811"/>
                  </a:cubicBezTo>
                  <a:cubicBezTo>
                    <a:pt x="1" y="811"/>
                    <a:pt x="159" y="835"/>
                    <a:pt x="347" y="835"/>
                  </a:cubicBezTo>
                  <a:cubicBezTo>
                    <a:pt x="535" y="835"/>
                    <a:pt x="753" y="811"/>
                    <a:pt x="874" y="713"/>
                  </a:cubicBezTo>
                  <a:cubicBezTo>
                    <a:pt x="1150" y="493"/>
                    <a:pt x="1103" y="200"/>
                    <a:pt x="946" y="64"/>
                  </a:cubicBezTo>
                  <a:cubicBezTo>
                    <a:pt x="894" y="21"/>
                    <a:pt x="824" y="0"/>
                    <a:pt x="7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0" name="Google Shape;3100;p9"/>
            <p:cNvSpPr/>
            <p:nvPr/>
          </p:nvSpPr>
          <p:spPr>
            <a:xfrm>
              <a:off x="1685174" y="4677327"/>
              <a:ext cx="288864" cy="174048"/>
            </a:xfrm>
            <a:custGeom>
              <a:avLst/>
              <a:gdLst/>
              <a:ahLst/>
              <a:cxnLst/>
              <a:rect l="l" t="t" r="r" b="b"/>
              <a:pathLst>
                <a:path w="1112" h="670" extrusionOk="0">
                  <a:moveTo>
                    <a:pt x="1027" y="0"/>
                  </a:moveTo>
                  <a:cubicBezTo>
                    <a:pt x="637" y="178"/>
                    <a:pt x="149" y="526"/>
                    <a:pt x="1" y="636"/>
                  </a:cubicBezTo>
                  <a:lnTo>
                    <a:pt x="1" y="645"/>
                  </a:lnTo>
                  <a:cubicBezTo>
                    <a:pt x="1" y="645"/>
                    <a:pt x="159" y="669"/>
                    <a:pt x="347" y="669"/>
                  </a:cubicBezTo>
                  <a:cubicBezTo>
                    <a:pt x="536" y="669"/>
                    <a:pt x="755" y="645"/>
                    <a:pt x="878" y="547"/>
                  </a:cubicBezTo>
                  <a:cubicBezTo>
                    <a:pt x="1095" y="369"/>
                    <a:pt x="1112" y="153"/>
                    <a:pt x="10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1" name="Google Shape;3101;p9"/>
            <p:cNvSpPr/>
            <p:nvPr/>
          </p:nvSpPr>
          <p:spPr>
            <a:xfrm>
              <a:off x="1655301" y="4903589"/>
              <a:ext cx="319517" cy="198466"/>
            </a:xfrm>
            <a:custGeom>
              <a:avLst/>
              <a:gdLst/>
              <a:ahLst/>
              <a:cxnLst/>
              <a:rect l="l" t="t" r="r" b="b"/>
              <a:pathLst>
                <a:path w="1230" h="764" extrusionOk="0">
                  <a:moveTo>
                    <a:pt x="685" y="0"/>
                  </a:moveTo>
                  <a:cubicBezTo>
                    <a:pt x="665" y="0"/>
                    <a:pt x="645" y="1"/>
                    <a:pt x="624" y="3"/>
                  </a:cubicBezTo>
                  <a:cubicBezTo>
                    <a:pt x="353" y="33"/>
                    <a:pt x="1" y="240"/>
                    <a:pt x="1" y="240"/>
                  </a:cubicBezTo>
                  <a:cubicBezTo>
                    <a:pt x="1" y="240"/>
                    <a:pt x="404" y="741"/>
                    <a:pt x="714" y="762"/>
                  </a:cubicBezTo>
                  <a:cubicBezTo>
                    <a:pt x="728" y="763"/>
                    <a:pt x="742" y="763"/>
                    <a:pt x="756" y="763"/>
                  </a:cubicBezTo>
                  <a:cubicBezTo>
                    <a:pt x="1079" y="763"/>
                    <a:pt x="1230" y="529"/>
                    <a:pt x="1206" y="334"/>
                  </a:cubicBezTo>
                  <a:cubicBezTo>
                    <a:pt x="1182" y="142"/>
                    <a:pt x="933" y="0"/>
                    <a:pt x="6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2" name="Google Shape;3102;p9"/>
            <p:cNvSpPr/>
            <p:nvPr/>
          </p:nvSpPr>
          <p:spPr>
            <a:xfrm>
              <a:off x="1655301" y="4964895"/>
              <a:ext cx="311204" cy="137420"/>
            </a:xfrm>
            <a:custGeom>
              <a:avLst/>
              <a:gdLst/>
              <a:ahLst/>
              <a:cxnLst/>
              <a:rect l="l" t="t" r="r" b="b"/>
              <a:pathLst>
                <a:path w="1198" h="529" extrusionOk="0">
                  <a:moveTo>
                    <a:pt x="9" y="0"/>
                  </a:moveTo>
                  <a:lnTo>
                    <a:pt x="1" y="4"/>
                  </a:lnTo>
                  <a:cubicBezTo>
                    <a:pt x="1" y="4"/>
                    <a:pt x="404" y="505"/>
                    <a:pt x="714" y="526"/>
                  </a:cubicBezTo>
                  <a:cubicBezTo>
                    <a:pt x="731" y="527"/>
                    <a:pt x="747" y="528"/>
                    <a:pt x="764" y="528"/>
                  </a:cubicBezTo>
                  <a:cubicBezTo>
                    <a:pt x="1013" y="528"/>
                    <a:pt x="1157" y="381"/>
                    <a:pt x="1197" y="229"/>
                  </a:cubicBezTo>
                  <a:cubicBezTo>
                    <a:pt x="790" y="94"/>
                    <a:pt x="196" y="21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3" name="Google Shape;3103;p9"/>
            <p:cNvSpPr/>
            <p:nvPr/>
          </p:nvSpPr>
          <p:spPr>
            <a:xfrm>
              <a:off x="-1132304" y="5856692"/>
              <a:ext cx="1009206" cy="285230"/>
            </a:xfrm>
            <a:custGeom>
              <a:avLst/>
              <a:gdLst/>
              <a:ahLst/>
              <a:cxnLst/>
              <a:rect l="l" t="t" r="r" b="b"/>
              <a:pathLst>
                <a:path w="3885" h="1098" extrusionOk="0">
                  <a:moveTo>
                    <a:pt x="2382" y="1"/>
                  </a:moveTo>
                  <a:cubicBezTo>
                    <a:pt x="2352" y="1"/>
                    <a:pt x="2342" y="42"/>
                    <a:pt x="2372" y="54"/>
                  </a:cubicBezTo>
                  <a:cubicBezTo>
                    <a:pt x="2597" y="138"/>
                    <a:pt x="2652" y="168"/>
                    <a:pt x="2822" y="219"/>
                  </a:cubicBezTo>
                  <a:cubicBezTo>
                    <a:pt x="2873" y="236"/>
                    <a:pt x="3008" y="304"/>
                    <a:pt x="3072" y="334"/>
                  </a:cubicBezTo>
                  <a:cubicBezTo>
                    <a:pt x="2940" y="363"/>
                    <a:pt x="2805" y="393"/>
                    <a:pt x="2665" y="414"/>
                  </a:cubicBezTo>
                  <a:cubicBezTo>
                    <a:pt x="2474" y="440"/>
                    <a:pt x="2283" y="457"/>
                    <a:pt x="2092" y="457"/>
                  </a:cubicBezTo>
                  <a:cubicBezTo>
                    <a:pt x="1961" y="457"/>
                    <a:pt x="1833" y="457"/>
                    <a:pt x="1702" y="452"/>
                  </a:cubicBezTo>
                  <a:cubicBezTo>
                    <a:pt x="1609" y="406"/>
                    <a:pt x="1507" y="376"/>
                    <a:pt x="1414" y="329"/>
                  </a:cubicBezTo>
                  <a:cubicBezTo>
                    <a:pt x="1299" y="270"/>
                    <a:pt x="1189" y="211"/>
                    <a:pt x="1078" y="147"/>
                  </a:cubicBezTo>
                  <a:cubicBezTo>
                    <a:pt x="1073" y="144"/>
                    <a:pt x="1068" y="143"/>
                    <a:pt x="1064" y="143"/>
                  </a:cubicBezTo>
                  <a:cubicBezTo>
                    <a:pt x="1036" y="143"/>
                    <a:pt x="1016" y="180"/>
                    <a:pt x="1045" y="198"/>
                  </a:cubicBezTo>
                  <a:cubicBezTo>
                    <a:pt x="1163" y="270"/>
                    <a:pt x="1295" y="367"/>
                    <a:pt x="1435" y="435"/>
                  </a:cubicBezTo>
                  <a:cubicBezTo>
                    <a:pt x="1329" y="427"/>
                    <a:pt x="1223" y="418"/>
                    <a:pt x="1117" y="410"/>
                  </a:cubicBezTo>
                  <a:cubicBezTo>
                    <a:pt x="773" y="376"/>
                    <a:pt x="366" y="363"/>
                    <a:pt x="44" y="228"/>
                  </a:cubicBezTo>
                  <a:cubicBezTo>
                    <a:pt x="40" y="226"/>
                    <a:pt x="37" y="225"/>
                    <a:pt x="34" y="225"/>
                  </a:cubicBezTo>
                  <a:cubicBezTo>
                    <a:pt x="11" y="225"/>
                    <a:pt x="0" y="263"/>
                    <a:pt x="27" y="274"/>
                  </a:cubicBezTo>
                  <a:cubicBezTo>
                    <a:pt x="332" y="414"/>
                    <a:pt x="714" y="444"/>
                    <a:pt x="1045" y="486"/>
                  </a:cubicBezTo>
                  <a:cubicBezTo>
                    <a:pt x="1431" y="537"/>
                    <a:pt x="1821" y="563"/>
                    <a:pt x="2211" y="563"/>
                  </a:cubicBezTo>
                  <a:cubicBezTo>
                    <a:pt x="2275" y="563"/>
                    <a:pt x="2334" y="563"/>
                    <a:pt x="2393" y="558"/>
                  </a:cubicBezTo>
                  <a:lnTo>
                    <a:pt x="2393" y="558"/>
                  </a:lnTo>
                  <a:cubicBezTo>
                    <a:pt x="2300" y="630"/>
                    <a:pt x="2198" y="698"/>
                    <a:pt x="2096" y="758"/>
                  </a:cubicBezTo>
                  <a:cubicBezTo>
                    <a:pt x="1910" y="872"/>
                    <a:pt x="1693" y="1008"/>
                    <a:pt x="1481" y="1059"/>
                  </a:cubicBezTo>
                  <a:cubicBezTo>
                    <a:pt x="1453" y="1059"/>
                    <a:pt x="1456" y="1097"/>
                    <a:pt x="1482" y="1097"/>
                  </a:cubicBezTo>
                  <a:cubicBezTo>
                    <a:pt x="1483" y="1097"/>
                    <a:pt x="1484" y="1097"/>
                    <a:pt x="1486" y="1097"/>
                  </a:cubicBezTo>
                  <a:cubicBezTo>
                    <a:pt x="1698" y="1089"/>
                    <a:pt x="1897" y="983"/>
                    <a:pt x="2084" y="885"/>
                  </a:cubicBezTo>
                  <a:cubicBezTo>
                    <a:pt x="2236" y="804"/>
                    <a:pt x="2448" y="698"/>
                    <a:pt x="2563" y="550"/>
                  </a:cubicBezTo>
                  <a:cubicBezTo>
                    <a:pt x="2584" y="546"/>
                    <a:pt x="2822" y="507"/>
                    <a:pt x="2974" y="465"/>
                  </a:cubicBezTo>
                  <a:cubicBezTo>
                    <a:pt x="3131" y="418"/>
                    <a:pt x="3309" y="376"/>
                    <a:pt x="3479" y="325"/>
                  </a:cubicBezTo>
                  <a:cubicBezTo>
                    <a:pt x="3623" y="278"/>
                    <a:pt x="3772" y="253"/>
                    <a:pt x="3869" y="130"/>
                  </a:cubicBezTo>
                  <a:cubicBezTo>
                    <a:pt x="3884" y="112"/>
                    <a:pt x="3864" y="90"/>
                    <a:pt x="3844" y="90"/>
                  </a:cubicBezTo>
                  <a:cubicBezTo>
                    <a:pt x="3841" y="90"/>
                    <a:pt x="3838" y="91"/>
                    <a:pt x="3835" y="92"/>
                  </a:cubicBezTo>
                  <a:cubicBezTo>
                    <a:pt x="3628" y="172"/>
                    <a:pt x="3420" y="240"/>
                    <a:pt x="3208" y="295"/>
                  </a:cubicBezTo>
                  <a:cubicBezTo>
                    <a:pt x="3119" y="232"/>
                    <a:pt x="2983" y="198"/>
                    <a:pt x="2894" y="164"/>
                  </a:cubicBezTo>
                  <a:cubicBezTo>
                    <a:pt x="2728" y="100"/>
                    <a:pt x="2563" y="45"/>
                    <a:pt x="2393" y="3"/>
                  </a:cubicBezTo>
                  <a:cubicBezTo>
                    <a:pt x="2389" y="1"/>
                    <a:pt x="2385" y="1"/>
                    <a:pt x="2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4" name="Google Shape;3104;p9"/>
            <p:cNvSpPr/>
            <p:nvPr/>
          </p:nvSpPr>
          <p:spPr>
            <a:xfrm>
              <a:off x="-1289725" y="5845521"/>
              <a:ext cx="349650" cy="143394"/>
            </a:xfrm>
            <a:custGeom>
              <a:avLst/>
              <a:gdLst/>
              <a:ahLst/>
              <a:cxnLst/>
              <a:rect l="l" t="t" r="r" b="b"/>
              <a:pathLst>
                <a:path w="1346" h="552" extrusionOk="0">
                  <a:moveTo>
                    <a:pt x="242" y="1"/>
                  </a:moveTo>
                  <a:cubicBezTo>
                    <a:pt x="137" y="1"/>
                    <a:pt x="59" y="24"/>
                    <a:pt x="43" y="84"/>
                  </a:cubicBezTo>
                  <a:cubicBezTo>
                    <a:pt x="1" y="228"/>
                    <a:pt x="196" y="432"/>
                    <a:pt x="616" y="517"/>
                  </a:cubicBezTo>
                  <a:cubicBezTo>
                    <a:pt x="735" y="542"/>
                    <a:pt x="846" y="552"/>
                    <a:pt x="943" y="552"/>
                  </a:cubicBezTo>
                  <a:cubicBezTo>
                    <a:pt x="1188" y="552"/>
                    <a:pt x="1346" y="489"/>
                    <a:pt x="1337" y="453"/>
                  </a:cubicBezTo>
                  <a:cubicBezTo>
                    <a:pt x="1324" y="398"/>
                    <a:pt x="1023" y="203"/>
                    <a:pt x="756" y="105"/>
                  </a:cubicBezTo>
                  <a:cubicBezTo>
                    <a:pt x="596" y="48"/>
                    <a:pt x="392" y="1"/>
                    <a:pt x="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5" name="Google Shape;3105;p9"/>
            <p:cNvSpPr/>
            <p:nvPr/>
          </p:nvSpPr>
          <p:spPr>
            <a:xfrm>
              <a:off x="-1052814" y="5740314"/>
              <a:ext cx="266784" cy="200025"/>
            </a:xfrm>
            <a:custGeom>
              <a:avLst/>
              <a:gdLst/>
              <a:ahLst/>
              <a:cxnLst/>
              <a:rect l="l" t="t" r="r" b="b"/>
              <a:pathLst>
                <a:path w="1027" h="770" extrusionOk="0">
                  <a:moveTo>
                    <a:pt x="152" y="1"/>
                  </a:moveTo>
                  <a:cubicBezTo>
                    <a:pt x="121" y="1"/>
                    <a:pt x="97" y="10"/>
                    <a:pt x="81" y="31"/>
                  </a:cubicBezTo>
                  <a:cubicBezTo>
                    <a:pt x="1" y="133"/>
                    <a:pt x="94" y="353"/>
                    <a:pt x="399" y="548"/>
                  </a:cubicBezTo>
                  <a:cubicBezTo>
                    <a:pt x="633" y="700"/>
                    <a:pt x="828" y="769"/>
                    <a:pt x="924" y="769"/>
                  </a:cubicBezTo>
                  <a:cubicBezTo>
                    <a:pt x="951" y="769"/>
                    <a:pt x="971" y="763"/>
                    <a:pt x="980" y="752"/>
                  </a:cubicBezTo>
                  <a:cubicBezTo>
                    <a:pt x="1027" y="697"/>
                    <a:pt x="819" y="421"/>
                    <a:pt x="633" y="264"/>
                  </a:cubicBezTo>
                  <a:cubicBezTo>
                    <a:pt x="487" y="139"/>
                    <a:pt x="272" y="1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6" name="Google Shape;3106;p9"/>
            <p:cNvSpPr/>
            <p:nvPr/>
          </p:nvSpPr>
          <p:spPr>
            <a:xfrm>
              <a:off x="-716670" y="5763953"/>
              <a:ext cx="296657" cy="138978"/>
            </a:xfrm>
            <a:custGeom>
              <a:avLst/>
              <a:gdLst/>
              <a:ahLst/>
              <a:cxnLst/>
              <a:rect l="l" t="t" r="r" b="b"/>
              <a:pathLst>
                <a:path w="1142" h="535" extrusionOk="0">
                  <a:moveTo>
                    <a:pt x="178" y="1"/>
                  </a:moveTo>
                  <a:cubicBezTo>
                    <a:pt x="110" y="1"/>
                    <a:pt x="59" y="17"/>
                    <a:pt x="43" y="59"/>
                  </a:cubicBezTo>
                  <a:cubicBezTo>
                    <a:pt x="0" y="177"/>
                    <a:pt x="153" y="360"/>
                    <a:pt x="501" y="462"/>
                  </a:cubicBezTo>
                  <a:cubicBezTo>
                    <a:pt x="682" y="513"/>
                    <a:pt x="834" y="535"/>
                    <a:pt x="943" y="535"/>
                  </a:cubicBezTo>
                  <a:cubicBezTo>
                    <a:pt x="1040" y="535"/>
                    <a:pt x="1102" y="517"/>
                    <a:pt x="1116" y="487"/>
                  </a:cubicBezTo>
                  <a:cubicBezTo>
                    <a:pt x="1141" y="428"/>
                    <a:pt x="861" y="220"/>
                    <a:pt x="641" y="122"/>
                  </a:cubicBezTo>
                  <a:cubicBezTo>
                    <a:pt x="497" y="59"/>
                    <a:pt x="307" y="1"/>
                    <a:pt x="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7" name="Google Shape;3107;p9"/>
            <p:cNvSpPr/>
            <p:nvPr/>
          </p:nvSpPr>
          <p:spPr>
            <a:xfrm>
              <a:off x="-954620" y="6083732"/>
              <a:ext cx="296398" cy="108585"/>
            </a:xfrm>
            <a:custGeom>
              <a:avLst/>
              <a:gdLst/>
              <a:ahLst/>
              <a:cxnLst/>
              <a:rect l="l" t="t" r="r" b="b"/>
              <a:pathLst>
                <a:path w="1141" h="418" extrusionOk="0">
                  <a:moveTo>
                    <a:pt x="741" y="0"/>
                  </a:moveTo>
                  <a:cubicBezTo>
                    <a:pt x="667" y="0"/>
                    <a:pt x="594" y="4"/>
                    <a:pt x="530" y="11"/>
                  </a:cubicBezTo>
                  <a:cubicBezTo>
                    <a:pt x="301" y="36"/>
                    <a:pt x="0" y="138"/>
                    <a:pt x="68" y="295"/>
                  </a:cubicBezTo>
                  <a:cubicBezTo>
                    <a:pt x="106" y="388"/>
                    <a:pt x="237" y="418"/>
                    <a:pt x="379" y="418"/>
                  </a:cubicBezTo>
                  <a:cubicBezTo>
                    <a:pt x="471" y="418"/>
                    <a:pt x="569" y="405"/>
                    <a:pt x="649" y="388"/>
                  </a:cubicBezTo>
                  <a:cubicBezTo>
                    <a:pt x="853" y="350"/>
                    <a:pt x="1141" y="176"/>
                    <a:pt x="1132" y="92"/>
                  </a:cubicBezTo>
                  <a:cubicBezTo>
                    <a:pt x="1126" y="27"/>
                    <a:pt x="935" y="0"/>
                    <a:pt x="7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8" name="Google Shape;3108;p9"/>
            <p:cNvSpPr/>
            <p:nvPr/>
          </p:nvSpPr>
          <p:spPr>
            <a:xfrm>
              <a:off x="984831" y="3714093"/>
              <a:ext cx="493043" cy="1659946"/>
            </a:xfrm>
            <a:custGeom>
              <a:avLst/>
              <a:gdLst/>
              <a:ahLst/>
              <a:cxnLst/>
              <a:rect l="l" t="t" r="r" b="b"/>
              <a:pathLst>
                <a:path w="1898" h="6390" extrusionOk="0">
                  <a:moveTo>
                    <a:pt x="247" y="0"/>
                  </a:moveTo>
                  <a:cubicBezTo>
                    <a:pt x="238" y="0"/>
                    <a:pt x="230" y="8"/>
                    <a:pt x="232" y="18"/>
                  </a:cubicBezTo>
                  <a:cubicBezTo>
                    <a:pt x="287" y="243"/>
                    <a:pt x="393" y="447"/>
                    <a:pt x="461" y="667"/>
                  </a:cubicBezTo>
                  <a:cubicBezTo>
                    <a:pt x="525" y="888"/>
                    <a:pt x="584" y="1108"/>
                    <a:pt x="631" y="1337"/>
                  </a:cubicBezTo>
                  <a:cubicBezTo>
                    <a:pt x="673" y="1528"/>
                    <a:pt x="712" y="1719"/>
                    <a:pt x="745" y="1910"/>
                  </a:cubicBezTo>
                  <a:cubicBezTo>
                    <a:pt x="728" y="1889"/>
                    <a:pt x="716" y="1863"/>
                    <a:pt x="699" y="1842"/>
                  </a:cubicBezTo>
                  <a:cubicBezTo>
                    <a:pt x="605" y="1715"/>
                    <a:pt x="546" y="1566"/>
                    <a:pt x="461" y="1435"/>
                  </a:cubicBezTo>
                  <a:cubicBezTo>
                    <a:pt x="321" y="1214"/>
                    <a:pt x="224" y="1015"/>
                    <a:pt x="16" y="849"/>
                  </a:cubicBezTo>
                  <a:cubicBezTo>
                    <a:pt x="14" y="849"/>
                    <a:pt x="13" y="848"/>
                    <a:pt x="11" y="848"/>
                  </a:cubicBezTo>
                  <a:cubicBezTo>
                    <a:pt x="5" y="848"/>
                    <a:pt x="1" y="855"/>
                    <a:pt x="7" y="862"/>
                  </a:cubicBezTo>
                  <a:cubicBezTo>
                    <a:pt x="190" y="1083"/>
                    <a:pt x="296" y="1380"/>
                    <a:pt x="440" y="1630"/>
                  </a:cubicBezTo>
                  <a:cubicBezTo>
                    <a:pt x="542" y="1804"/>
                    <a:pt x="656" y="1973"/>
                    <a:pt x="784" y="2135"/>
                  </a:cubicBezTo>
                  <a:cubicBezTo>
                    <a:pt x="822" y="2372"/>
                    <a:pt x="860" y="2610"/>
                    <a:pt x="885" y="2851"/>
                  </a:cubicBezTo>
                  <a:cubicBezTo>
                    <a:pt x="949" y="3377"/>
                    <a:pt x="966" y="3908"/>
                    <a:pt x="941" y="4438"/>
                  </a:cubicBezTo>
                  <a:cubicBezTo>
                    <a:pt x="932" y="4535"/>
                    <a:pt x="928" y="4633"/>
                    <a:pt x="924" y="4739"/>
                  </a:cubicBezTo>
                  <a:cubicBezTo>
                    <a:pt x="890" y="4501"/>
                    <a:pt x="805" y="4268"/>
                    <a:pt x="737" y="4039"/>
                  </a:cubicBezTo>
                  <a:cubicBezTo>
                    <a:pt x="741" y="3653"/>
                    <a:pt x="775" y="3225"/>
                    <a:pt x="686" y="2851"/>
                  </a:cubicBezTo>
                  <a:cubicBezTo>
                    <a:pt x="684" y="2844"/>
                    <a:pt x="678" y="2841"/>
                    <a:pt x="672" y="2841"/>
                  </a:cubicBezTo>
                  <a:cubicBezTo>
                    <a:pt x="664" y="2841"/>
                    <a:pt x="656" y="2846"/>
                    <a:pt x="656" y="2856"/>
                  </a:cubicBezTo>
                  <a:cubicBezTo>
                    <a:pt x="690" y="3136"/>
                    <a:pt x="644" y="3441"/>
                    <a:pt x="656" y="3734"/>
                  </a:cubicBezTo>
                  <a:cubicBezTo>
                    <a:pt x="559" y="3339"/>
                    <a:pt x="478" y="2940"/>
                    <a:pt x="376" y="2550"/>
                  </a:cubicBezTo>
                  <a:cubicBezTo>
                    <a:pt x="375" y="2543"/>
                    <a:pt x="369" y="2539"/>
                    <a:pt x="363" y="2539"/>
                  </a:cubicBezTo>
                  <a:cubicBezTo>
                    <a:pt x="356" y="2539"/>
                    <a:pt x="349" y="2545"/>
                    <a:pt x="351" y="2555"/>
                  </a:cubicBezTo>
                  <a:cubicBezTo>
                    <a:pt x="402" y="2898"/>
                    <a:pt x="461" y="3242"/>
                    <a:pt x="533" y="3585"/>
                  </a:cubicBezTo>
                  <a:cubicBezTo>
                    <a:pt x="516" y="3556"/>
                    <a:pt x="499" y="3526"/>
                    <a:pt x="487" y="3496"/>
                  </a:cubicBezTo>
                  <a:cubicBezTo>
                    <a:pt x="393" y="3293"/>
                    <a:pt x="283" y="3097"/>
                    <a:pt x="169" y="2907"/>
                  </a:cubicBezTo>
                  <a:cubicBezTo>
                    <a:pt x="163" y="2900"/>
                    <a:pt x="156" y="2897"/>
                    <a:pt x="149" y="2897"/>
                  </a:cubicBezTo>
                  <a:cubicBezTo>
                    <a:pt x="134" y="2897"/>
                    <a:pt x="120" y="2910"/>
                    <a:pt x="126" y="2928"/>
                  </a:cubicBezTo>
                  <a:cubicBezTo>
                    <a:pt x="207" y="3131"/>
                    <a:pt x="287" y="3352"/>
                    <a:pt x="402" y="3539"/>
                  </a:cubicBezTo>
                  <a:cubicBezTo>
                    <a:pt x="461" y="3628"/>
                    <a:pt x="525" y="3717"/>
                    <a:pt x="584" y="3806"/>
                  </a:cubicBezTo>
                  <a:cubicBezTo>
                    <a:pt x="593" y="3857"/>
                    <a:pt x="605" y="3908"/>
                    <a:pt x="618" y="3958"/>
                  </a:cubicBezTo>
                  <a:cubicBezTo>
                    <a:pt x="699" y="4302"/>
                    <a:pt x="826" y="4637"/>
                    <a:pt x="902" y="4976"/>
                  </a:cubicBezTo>
                  <a:cubicBezTo>
                    <a:pt x="873" y="5171"/>
                    <a:pt x="856" y="5362"/>
                    <a:pt x="847" y="5562"/>
                  </a:cubicBezTo>
                  <a:cubicBezTo>
                    <a:pt x="851" y="5719"/>
                    <a:pt x="796" y="6185"/>
                    <a:pt x="801" y="6368"/>
                  </a:cubicBezTo>
                  <a:cubicBezTo>
                    <a:pt x="801" y="6380"/>
                    <a:pt x="811" y="6390"/>
                    <a:pt x="822" y="6390"/>
                  </a:cubicBezTo>
                  <a:cubicBezTo>
                    <a:pt x="827" y="6390"/>
                    <a:pt x="831" y="6388"/>
                    <a:pt x="835" y="6385"/>
                  </a:cubicBezTo>
                  <a:cubicBezTo>
                    <a:pt x="983" y="6240"/>
                    <a:pt x="970" y="5507"/>
                    <a:pt x="991" y="5290"/>
                  </a:cubicBezTo>
                  <a:cubicBezTo>
                    <a:pt x="1017" y="5074"/>
                    <a:pt x="1042" y="4671"/>
                    <a:pt x="1055" y="4442"/>
                  </a:cubicBezTo>
                  <a:cubicBezTo>
                    <a:pt x="1068" y="4204"/>
                    <a:pt x="1068" y="3963"/>
                    <a:pt x="1059" y="3725"/>
                  </a:cubicBezTo>
                  <a:cubicBezTo>
                    <a:pt x="1131" y="3479"/>
                    <a:pt x="1178" y="3225"/>
                    <a:pt x="1263" y="2987"/>
                  </a:cubicBezTo>
                  <a:cubicBezTo>
                    <a:pt x="1450" y="2788"/>
                    <a:pt x="1704" y="2656"/>
                    <a:pt x="1886" y="2457"/>
                  </a:cubicBezTo>
                  <a:cubicBezTo>
                    <a:pt x="1897" y="2446"/>
                    <a:pt x="1889" y="2426"/>
                    <a:pt x="1876" y="2426"/>
                  </a:cubicBezTo>
                  <a:cubicBezTo>
                    <a:pt x="1874" y="2426"/>
                    <a:pt x="1872" y="2426"/>
                    <a:pt x="1869" y="2427"/>
                  </a:cubicBezTo>
                  <a:cubicBezTo>
                    <a:pt x="1704" y="2529"/>
                    <a:pt x="1522" y="2627"/>
                    <a:pt x="1377" y="2758"/>
                  </a:cubicBezTo>
                  <a:cubicBezTo>
                    <a:pt x="1365" y="2771"/>
                    <a:pt x="1348" y="2784"/>
                    <a:pt x="1331" y="2801"/>
                  </a:cubicBezTo>
                  <a:lnTo>
                    <a:pt x="1331" y="2796"/>
                  </a:lnTo>
                  <a:cubicBezTo>
                    <a:pt x="1416" y="2559"/>
                    <a:pt x="1513" y="2325"/>
                    <a:pt x="1598" y="2088"/>
                  </a:cubicBezTo>
                  <a:cubicBezTo>
                    <a:pt x="1604" y="2074"/>
                    <a:pt x="1590" y="2061"/>
                    <a:pt x="1578" y="2061"/>
                  </a:cubicBezTo>
                  <a:cubicBezTo>
                    <a:pt x="1572" y="2061"/>
                    <a:pt x="1567" y="2064"/>
                    <a:pt x="1564" y="2071"/>
                  </a:cubicBezTo>
                  <a:cubicBezTo>
                    <a:pt x="1475" y="2236"/>
                    <a:pt x="1390" y="2410"/>
                    <a:pt x="1318" y="2584"/>
                  </a:cubicBezTo>
                  <a:lnTo>
                    <a:pt x="1318" y="2567"/>
                  </a:lnTo>
                  <a:cubicBezTo>
                    <a:pt x="1297" y="2389"/>
                    <a:pt x="1288" y="2207"/>
                    <a:pt x="1271" y="2029"/>
                  </a:cubicBezTo>
                  <a:cubicBezTo>
                    <a:pt x="1269" y="2016"/>
                    <a:pt x="1260" y="2011"/>
                    <a:pt x="1250" y="2011"/>
                  </a:cubicBezTo>
                  <a:cubicBezTo>
                    <a:pt x="1239" y="2011"/>
                    <a:pt x="1229" y="2018"/>
                    <a:pt x="1229" y="2029"/>
                  </a:cubicBezTo>
                  <a:cubicBezTo>
                    <a:pt x="1220" y="2173"/>
                    <a:pt x="1220" y="2317"/>
                    <a:pt x="1229" y="2461"/>
                  </a:cubicBezTo>
                  <a:cubicBezTo>
                    <a:pt x="1229" y="2533"/>
                    <a:pt x="1242" y="2605"/>
                    <a:pt x="1242" y="2678"/>
                  </a:cubicBezTo>
                  <a:cubicBezTo>
                    <a:pt x="1242" y="2682"/>
                    <a:pt x="1246" y="2711"/>
                    <a:pt x="1250" y="2745"/>
                  </a:cubicBezTo>
                  <a:cubicBezTo>
                    <a:pt x="1216" y="2834"/>
                    <a:pt x="1182" y="2928"/>
                    <a:pt x="1148" y="3021"/>
                  </a:cubicBezTo>
                  <a:cubicBezTo>
                    <a:pt x="1110" y="3140"/>
                    <a:pt x="1072" y="3254"/>
                    <a:pt x="1042" y="3365"/>
                  </a:cubicBezTo>
                  <a:cubicBezTo>
                    <a:pt x="1034" y="3212"/>
                    <a:pt x="1017" y="3059"/>
                    <a:pt x="1000" y="2907"/>
                  </a:cubicBezTo>
                  <a:cubicBezTo>
                    <a:pt x="953" y="2478"/>
                    <a:pt x="881" y="2054"/>
                    <a:pt x="796" y="1630"/>
                  </a:cubicBezTo>
                  <a:cubicBezTo>
                    <a:pt x="885" y="1214"/>
                    <a:pt x="941" y="794"/>
                    <a:pt x="966" y="370"/>
                  </a:cubicBezTo>
                  <a:cubicBezTo>
                    <a:pt x="966" y="355"/>
                    <a:pt x="950" y="345"/>
                    <a:pt x="935" y="345"/>
                  </a:cubicBezTo>
                  <a:cubicBezTo>
                    <a:pt x="924" y="345"/>
                    <a:pt x="914" y="350"/>
                    <a:pt x="911" y="362"/>
                  </a:cubicBezTo>
                  <a:cubicBezTo>
                    <a:pt x="860" y="612"/>
                    <a:pt x="843" y="866"/>
                    <a:pt x="796" y="1117"/>
                  </a:cubicBezTo>
                  <a:cubicBezTo>
                    <a:pt x="779" y="1202"/>
                    <a:pt x="754" y="1295"/>
                    <a:pt x="741" y="1388"/>
                  </a:cubicBezTo>
                  <a:lnTo>
                    <a:pt x="728" y="1316"/>
                  </a:lnTo>
                  <a:cubicBezTo>
                    <a:pt x="622" y="849"/>
                    <a:pt x="453" y="442"/>
                    <a:pt x="262" y="10"/>
                  </a:cubicBezTo>
                  <a:cubicBezTo>
                    <a:pt x="259" y="3"/>
                    <a:pt x="253" y="0"/>
                    <a:pt x="2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9" name="Google Shape;3109;p9"/>
            <p:cNvSpPr/>
            <p:nvPr/>
          </p:nvSpPr>
          <p:spPr>
            <a:xfrm>
              <a:off x="974441" y="3661100"/>
              <a:ext cx="148848" cy="125210"/>
            </a:xfrm>
            <a:custGeom>
              <a:avLst/>
              <a:gdLst/>
              <a:ahLst/>
              <a:cxnLst/>
              <a:rect l="l" t="t" r="r" b="b"/>
              <a:pathLst>
                <a:path w="573" h="482" extrusionOk="0">
                  <a:moveTo>
                    <a:pt x="263" y="1"/>
                  </a:moveTo>
                  <a:cubicBezTo>
                    <a:pt x="247" y="1"/>
                    <a:pt x="230" y="2"/>
                    <a:pt x="213" y="6"/>
                  </a:cubicBezTo>
                  <a:cubicBezTo>
                    <a:pt x="86" y="36"/>
                    <a:pt x="1" y="163"/>
                    <a:pt x="30" y="290"/>
                  </a:cubicBezTo>
                  <a:cubicBezTo>
                    <a:pt x="55" y="412"/>
                    <a:pt x="160" y="482"/>
                    <a:pt x="266" y="482"/>
                  </a:cubicBezTo>
                  <a:cubicBezTo>
                    <a:pt x="340" y="482"/>
                    <a:pt x="414" y="448"/>
                    <a:pt x="463" y="375"/>
                  </a:cubicBezTo>
                  <a:cubicBezTo>
                    <a:pt x="572" y="211"/>
                    <a:pt x="449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0" name="Google Shape;3110;p9"/>
            <p:cNvSpPr/>
            <p:nvPr/>
          </p:nvSpPr>
          <p:spPr>
            <a:xfrm>
              <a:off x="1161736" y="3736953"/>
              <a:ext cx="155083" cy="130406"/>
            </a:xfrm>
            <a:custGeom>
              <a:avLst/>
              <a:gdLst/>
              <a:ahLst/>
              <a:cxnLst/>
              <a:rect l="l" t="t" r="r" b="b"/>
              <a:pathLst>
                <a:path w="597" h="502" extrusionOk="0">
                  <a:moveTo>
                    <a:pt x="280" y="1"/>
                  </a:moveTo>
                  <a:cubicBezTo>
                    <a:pt x="262" y="1"/>
                    <a:pt x="244" y="3"/>
                    <a:pt x="226" y="7"/>
                  </a:cubicBezTo>
                  <a:cubicBezTo>
                    <a:pt x="90" y="32"/>
                    <a:pt x="1" y="168"/>
                    <a:pt x="31" y="303"/>
                  </a:cubicBezTo>
                  <a:cubicBezTo>
                    <a:pt x="55" y="430"/>
                    <a:pt x="164" y="501"/>
                    <a:pt x="275" y="501"/>
                  </a:cubicBezTo>
                  <a:cubicBezTo>
                    <a:pt x="354" y="501"/>
                    <a:pt x="433" y="466"/>
                    <a:pt x="484" y="388"/>
                  </a:cubicBezTo>
                  <a:cubicBezTo>
                    <a:pt x="597" y="218"/>
                    <a:pt x="468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1" name="Google Shape;3111;p9"/>
            <p:cNvSpPr/>
            <p:nvPr/>
          </p:nvSpPr>
          <p:spPr>
            <a:xfrm>
              <a:off x="926123" y="3893336"/>
              <a:ext cx="151706" cy="128328"/>
            </a:xfrm>
            <a:custGeom>
              <a:avLst/>
              <a:gdLst/>
              <a:ahLst/>
              <a:cxnLst/>
              <a:rect l="l" t="t" r="r" b="b"/>
              <a:pathLst>
                <a:path w="584" h="494" extrusionOk="0">
                  <a:moveTo>
                    <a:pt x="271" y="1"/>
                  </a:moveTo>
                  <a:cubicBezTo>
                    <a:pt x="254" y="1"/>
                    <a:pt x="235" y="3"/>
                    <a:pt x="216" y="7"/>
                  </a:cubicBezTo>
                  <a:cubicBezTo>
                    <a:pt x="85" y="32"/>
                    <a:pt x="0" y="164"/>
                    <a:pt x="26" y="295"/>
                  </a:cubicBezTo>
                  <a:cubicBezTo>
                    <a:pt x="53" y="422"/>
                    <a:pt x="160" y="493"/>
                    <a:pt x="269" y="493"/>
                  </a:cubicBezTo>
                  <a:cubicBezTo>
                    <a:pt x="346" y="493"/>
                    <a:pt x="424" y="457"/>
                    <a:pt x="475" y="380"/>
                  </a:cubicBezTo>
                  <a:cubicBezTo>
                    <a:pt x="584" y="213"/>
                    <a:pt x="459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2" name="Google Shape;3112;p9"/>
            <p:cNvSpPr/>
            <p:nvPr/>
          </p:nvSpPr>
          <p:spPr>
            <a:xfrm>
              <a:off x="1236809" y="4180124"/>
              <a:ext cx="119234" cy="100272"/>
            </a:xfrm>
            <a:custGeom>
              <a:avLst/>
              <a:gdLst/>
              <a:ahLst/>
              <a:cxnLst/>
              <a:rect l="l" t="t" r="r" b="b"/>
              <a:pathLst>
                <a:path w="459" h="386" extrusionOk="0">
                  <a:moveTo>
                    <a:pt x="218" y="1"/>
                  </a:moveTo>
                  <a:cubicBezTo>
                    <a:pt x="204" y="1"/>
                    <a:pt x="189" y="2"/>
                    <a:pt x="174" y="6"/>
                  </a:cubicBezTo>
                  <a:cubicBezTo>
                    <a:pt x="68" y="27"/>
                    <a:pt x="0" y="129"/>
                    <a:pt x="21" y="235"/>
                  </a:cubicBezTo>
                  <a:cubicBezTo>
                    <a:pt x="41" y="331"/>
                    <a:pt x="126" y="386"/>
                    <a:pt x="212" y="386"/>
                  </a:cubicBezTo>
                  <a:cubicBezTo>
                    <a:pt x="273" y="386"/>
                    <a:pt x="335" y="358"/>
                    <a:pt x="373" y="298"/>
                  </a:cubicBezTo>
                  <a:cubicBezTo>
                    <a:pt x="458" y="167"/>
                    <a:pt x="361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3" name="Google Shape;3113;p9"/>
            <p:cNvSpPr/>
            <p:nvPr/>
          </p:nvSpPr>
          <p:spPr>
            <a:xfrm>
              <a:off x="1366695" y="4193632"/>
              <a:ext cx="113000" cy="94557"/>
            </a:xfrm>
            <a:custGeom>
              <a:avLst/>
              <a:gdLst/>
              <a:ahLst/>
              <a:cxnLst/>
              <a:rect l="l" t="t" r="r" b="b"/>
              <a:pathLst>
                <a:path w="435" h="364" extrusionOk="0">
                  <a:moveTo>
                    <a:pt x="206" y="0"/>
                  </a:moveTo>
                  <a:cubicBezTo>
                    <a:pt x="193" y="0"/>
                    <a:pt x="180" y="2"/>
                    <a:pt x="166" y="4"/>
                  </a:cubicBezTo>
                  <a:cubicBezTo>
                    <a:pt x="64" y="26"/>
                    <a:pt x="1" y="119"/>
                    <a:pt x="22" y="221"/>
                  </a:cubicBezTo>
                  <a:cubicBezTo>
                    <a:pt x="42" y="312"/>
                    <a:pt x="120" y="363"/>
                    <a:pt x="200" y="363"/>
                  </a:cubicBezTo>
                  <a:cubicBezTo>
                    <a:pt x="258" y="363"/>
                    <a:pt x="316" y="337"/>
                    <a:pt x="353" y="280"/>
                  </a:cubicBezTo>
                  <a:cubicBezTo>
                    <a:pt x="434" y="156"/>
                    <a:pt x="342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4" name="Google Shape;3114;p9"/>
            <p:cNvSpPr/>
            <p:nvPr/>
          </p:nvSpPr>
          <p:spPr>
            <a:xfrm>
              <a:off x="1404102" y="4306893"/>
              <a:ext cx="147030" cy="105208"/>
            </a:xfrm>
            <a:custGeom>
              <a:avLst/>
              <a:gdLst/>
              <a:ahLst/>
              <a:cxnLst/>
              <a:rect l="l" t="t" r="r" b="b"/>
              <a:pathLst>
                <a:path w="566" h="405" extrusionOk="0">
                  <a:moveTo>
                    <a:pt x="290" y="0"/>
                  </a:moveTo>
                  <a:cubicBezTo>
                    <a:pt x="275" y="0"/>
                    <a:pt x="259" y="2"/>
                    <a:pt x="243" y="5"/>
                  </a:cubicBezTo>
                  <a:cubicBezTo>
                    <a:pt x="1" y="53"/>
                    <a:pt x="59" y="405"/>
                    <a:pt x="276" y="405"/>
                  </a:cubicBezTo>
                  <a:cubicBezTo>
                    <a:pt x="291" y="405"/>
                    <a:pt x="307" y="403"/>
                    <a:pt x="323" y="400"/>
                  </a:cubicBezTo>
                  <a:cubicBezTo>
                    <a:pt x="565" y="352"/>
                    <a:pt x="507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5" name="Google Shape;3115;p9"/>
            <p:cNvSpPr/>
            <p:nvPr/>
          </p:nvSpPr>
          <p:spPr>
            <a:xfrm>
              <a:off x="1129784" y="4391578"/>
              <a:ext cx="127807" cy="107806"/>
            </a:xfrm>
            <a:custGeom>
              <a:avLst/>
              <a:gdLst/>
              <a:ahLst/>
              <a:cxnLst/>
              <a:rect l="l" t="t" r="r" b="b"/>
              <a:pathLst>
                <a:path w="492" h="415" extrusionOk="0">
                  <a:moveTo>
                    <a:pt x="232" y="0"/>
                  </a:moveTo>
                  <a:cubicBezTo>
                    <a:pt x="216" y="0"/>
                    <a:pt x="200" y="2"/>
                    <a:pt x="183" y="6"/>
                  </a:cubicBezTo>
                  <a:cubicBezTo>
                    <a:pt x="73" y="31"/>
                    <a:pt x="1" y="137"/>
                    <a:pt x="22" y="248"/>
                  </a:cubicBezTo>
                  <a:cubicBezTo>
                    <a:pt x="44" y="355"/>
                    <a:pt x="135" y="415"/>
                    <a:pt x="227" y="415"/>
                  </a:cubicBezTo>
                  <a:cubicBezTo>
                    <a:pt x="292" y="415"/>
                    <a:pt x="357" y="385"/>
                    <a:pt x="400" y="320"/>
                  </a:cubicBezTo>
                  <a:cubicBezTo>
                    <a:pt x="492" y="177"/>
                    <a:pt x="385" y="0"/>
                    <a:pt x="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6" name="Google Shape;3116;p9"/>
            <p:cNvSpPr/>
            <p:nvPr/>
          </p:nvSpPr>
          <p:spPr>
            <a:xfrm>
              <a:off x="988208" y="4280396"/>
              <a:ext cx="165993" cy="120015"/>
            </a:xfrm>
            <a:custGeom>
              <a:avLst/>
              <a:gdLst/>
              <a:ahLst/>
              <a:cxnLst/>
              <a:rect l="l" t="t" r="r" b="b"/>
              <a:pathLst>
                <a:path w="639" h="462" extrusionOk="0">
                  <a:moveTo>
                    <a:pt x="325" y="0"/>
                  </a:moveTo>
                  <a:cubicBezTo>
                    <a:pt x="309" y="0"/>
                    <a:pt x="292" y="2"/>
                    <a:pt x="274" y="6"/>
                  </a:cubicBezTo>
                  <a:cubicBezTo>
                    <a:pt x="1" y="65"/>
                    <a:pt x="68" y="461"/>
                    <a:pt x="313" y="461"/>
                  </a:cubicBezTo>
                  <a:cubicBezTo>
                    <a:pt x="331" y="461"/>
                    <a:pt x="349" y="459"/>
                    <a:pt x="368" y="455"/>
                  </a:cubicBezTo>
                  <a:cubicBezTo>
                    <a:pt x="638" y="399"/>
                    <a:pt x="573" y="0"/>
                    <a:pt x="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7" name="Google Shape;3117;p9"/>
            <p:cNvSpPr/>
            <p:nvPr/>
          </p:nvSpPr>
          <p:spPr>
            <a:xfrm>
              <a:off x="953659" y="4432622"/>
              <a:ext cx="133522" cy="112741"/>
            </a:xfrm>
            <a:custGeom>
              <a:avLst/>
              <a:gdLst/>
              <a:ahLst/>
              <a:cxnLst/>
              <a:rect l="l" t="t" r="r" b="b"/>
              <a:pathLst>
                <a:path w="514" h="434" extrusionOk="0">
                  <a:moveTo>
                    <a:pt x="237" y="0"/>
                  </a:moveTo>
                  <a:cubicBezTo>
                    <a:pt x="222" y="0"/>
                    <a:pt x="207" y="2"/>
                    <a:pt x="191" y="5"/>
                  </a:cubicBezTo>
                  <a:cubicBezTo>
                    <a:pt x="77" y="30"/>
                    <a:pt x="0" y="145"/>
                    <a:pt x="26" y="259"/>
                  </a:cubicBezTo>
                  <a:cubicBezTo>
                    <a:pt x="48" y="371"/>
                    <a:pt x="142" y="434"/>
                    <a:pt x="237" y="434"/>
                  </a:cubicBezTo>
                  <a:cubicBezTo>
                    <a:pt x="304" y="434"/>
                    <a:pt x="372" y="402"/>
                    <a:pt x="416" y="336"/>
                  </a:cubicBezTo>
                  <a:cubicBezTo>
                    <a:pt x="513" y="188"/>
                    <a:pt x="403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8" name="Google Shape;3118;p9"/>
            <p:cNvSpPr/>
            <p:nvPr/>
          </p:nvSpPr>
          <p:spPr>
            <a:xfrm>
              <a:off x="-304673" y="5754861"/>
              <a:ext cx="1168186" cy="661641"/>
            </a:xfrm>
            <a:custGeom>
              <a:avLst/>
              <a:gdLst/>
              <a:ahLst/>
              <a:cxnLst/>
              <a:rect l="l" t="t" r="r" b="b"/>
              <a:pathLst>
                <a:path w="4497" h="2547" extrusionOk="0">
                  <a:moveTo>
                    <a:pt x="4496" y="0"/>
                  </a:moveTo>
                  <a:cubicBezTo>
                    <a:pt x="4496" y="0"/>
                    <a:pt x="4013" y="454"/>
                    <a:pt x="3657" y="645"/>
                  </a:cubicBezTo>
                  <a:cubicBezTo>
                    <a:pt x="3305" y="840"/>
                    <a:pt x="2087" y="963"/>
                    <a:pt x="1413" y="1319"/>
                  </a:cubicBezTo>
                  <a:cubicBezTo>
                    <a:pt x="743" y="1671"/>
                    <a:pt x="0" y="2431"/>
                    <a:pt x="0" y="2431"/>
                  </a:cubicBezTo>
                  <a:cubicBezTo>
                    <a:pt x="0" y="2431"/>
                    <a:pt x="757" y="2547"/>
                    <a:pt x="1320" y="2547"/>
                  </a:cubicBezTo>
                  <a:cubicBezTo>
                    <a:pt x="1411" y="2547"/>
                    <a:pt x="1497" y="2544"/>
                    <a:pt x="1574" y="2537"/>
                  </a:cubicBezTo>
                  <a:cubicBezTo>
                    <a:pt x="2172" y="2486"/>
                    <a:pt x="3182" y="2185"/>
                    <a:pt x="3674" y="1548"/>
                  </a:cubicBezTo>
                  <a:cubicBezTo>
                    <a:pt x="4085" y="1022"/>
                    <a:pt x="4496" y="0"/>
                    <a:pt x="4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9" name="Google Shape;3119;p9"/>
            <p:cNvSpPr/>
            <p:nvPr/>
          </p:nvSpPr>
          <p:spPr>
            <a:xfrm>
              <a:off x="-304673" y="5762394"/>
              <a:ext cx="1159354" cy="626311"/>
            </a:xfrm>
            <a:custGeom>
              <a:avLst/>
              <a:gdLst/>
              <a:ahLst/>
              <a:cxnLst/>
              <a:rect l="l" t="t" r="r" b="b"/>
              <a:pathLst>
                <a:path w="4463" h="2411" extrusionOk="0">
                  <a:moveTo>
                    <a:pt x="4462" y="1"/>
                  </a:moveTo>
                  <a:cubicBezTo>
                    <a:pt x="4348" y="103"/>
                    <a:pt x="3958" y="455"/>
                    <a:pt x="3657" y="616"/>
                  </a:cubicBezTo>
                  <a:cubicBezTo>
                    <a:pt x="3305" y="811"/>
                    <a:pt x="2083" y="934"/>
                    <a:pt x="1413" y="1290"/>
                  </a:cubicBezTo>
                  <a:cubicBezTo>
                    <a:pt x="743" y="1642"/>
                    <a:pt x="0" y="2402"/>
                    <a:pt x="0" y="2402"/>
                  </a:cubicBezTo>
                  <a:lnTo>
                    <a:pt x="39" y="2410"/>
                  </a:lnTo>
                  <a:cubicBezTo>
                    <a:pt x="632" y="2287"/>
                    <a:pt x="1879" y="1986"/>
                    <a:pt x="2846" y="1464"/>
                  </a:cubicBezTo>
                  <a:cubicBezTo>
                    <a:pt x="3495" y="1116"/>
                    <a:pt x="4051" y="616"/>
                    <a:pt x="44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0" name="Google Shape;3120;p9"/>
            <p:cNvSpPr/>
            <p:nvPr/>
          </p:nvSpPr>
          <p:spPr>
            <a:xfrm>
              <a:off x="1273177" y="5434303"/>
              <a:ext cx="893869" cy="557732"/>
            </a:xfrm>
            <a:custGeom>
              <a:avLst/>
              <a:gdLst/>
              <a:ahLst/>
              <a:cxnLst/>
              <a:rect l="l" t="t" r="r" b="b"/>
              <a:pathLst>
                <a:path w="3441" h="2147" extrusionOk="0">
                  <a:moveTo>
                    <a:pt x="2906" y="1103"/>
                  </a:moveTo>
                  <a:cubicBezTo>
                    <a:pt x="2906" y="1103"/>
                    <a:pt x="3113" y="1052"/>
                    <a:pt x="3080" y="929"/>
                  </a:cubicBezTo>
                  <a:cubicBezTo>
                    <a:pt x="3041" y="806"/>
                    <a:pt x="2532" y="717"/>
                    <a:pt x="2532" y="717"/>
                  </a:cubicBezTo>
                  <a:cubicBezTo>
                    <a:pt x="2532" y="717"/>
                    <a:pt x="2787" y="573"/>
                    <a:pt x="2698" y="458"/>
                  </a:cubicBezTo>
                  <a:cubicBezTo>
                    <a:pt x="2609" y="339"/>
                    <a:pt x="1981" y="428"/>
                    <a:pt x="1981" y="428"/>
                  </a:cubicBezTo>
                  <a:cubicBezTo>
                    <a:pt x="1981" y="428"/>
                    <a:pt x="2146" y="242"/>
                    <a:pt x="2045" y="136"/>
                  </a:cubicBezTo>
                  <a:cubicBezTo>
                    <a:pt x="1943" y="25"/>
                    <a:pt x="1234" y="284"/>
                    <a:pt x="1234" y="284"/>
                  </a:cubicBezTo>
                  <a:cubicBezTo>
                    <a:pt x="1234" y="284"/>
                    <a:pt x="1391" y="136"/>
                    <a:pt x="1234" y="68"/>
                  </a:cubicBezTo>
                  <a:cubicBezTo>
                    <a:pt x="1073" y="0"/>
                    <a:pt x="887" y="195"/>
                    <a:pt x="726" y="267"/>
                  </a:cubicBezTo>
                  <a:cubicBezTo>
                    <a:pt x="560" y="344"/>
                    <a:pt x="98" y="607"/>
                    <a:pt x="98" y="607"/>
                  </a:cubicBezTo>
                  <a:cubicBezTo>
                    <a:pt x="98" y="607"/>
                    <a:pt x="0" y="721"/>
                    <a:pt x="157" y="899"/>
                  </a:cubicBezTo>
                  <a:cubicBezTo>
                    <a:pt x="284" y="1031"/>
                    <a:pt x="390" y="1179"/>
                    <a:pt x="475" y="1345"/>
                  </a:cubicBezTo>
                  <a:cubicBezTo>
                    <a:pt x="543" y="1485"/>
                    <a:pt x="628" y="1612"/>
                    <a:pt x="747" y="1675"/>
                  </a:cubicBezTo>
                  <a:cubicBezTo>
                    <a:pt x="865" y="1739"/>
                    <a:pt x="844" y="1501"/>
                    <a:pt x="844" y="1501"/>
                  </a:cubicBezTo>
                  <a:cubicBezTo>
                    <a:pt x="844" y="1501"/>
                    <a:pt x="1005" y="1845"/>
                    <a:pt x="1145" y="1938"/>
                  </a:cubicBezTo>
                  <a:cubicBezTo>
                    <a:pt x="1285" y="2027"/>
                    <a:pt x="1357" y="2027"/>
                    <a:pt x="1413" y="1972"/>
                  </a:cubicBezTo>
                  <a:cubicBezTo>
                    <a:pt x="1464" y="1917"/>
                    <a:pt x="1374" y="1726"/>
                    <a:pt x="1374" y="1726"/>
                  </a:cubicBezTo>
                  <a:cubicBezTo>
                    <a:pt x="1374" y="1726"/>
                    <a:pt x="1989" y="2142"/>
                    <a:pt x="2087" y="2142"/>
                  </a:cubicBezTo>
                  <a:cubicBezTo>
                    <a:pt x="2185" y="2146"/>
                    <a:pt x="2299" y="2087"/>
                    <a:pt x="2125" y="1909"/>
                  </a:cubicBezTo>
                  <a:cubicBezTo>
                    <a:pt x="2125" y="1909"/>
                    <a:pt x="2766" y="2095"/>
                    <a:pt x="2846" y="2006"/>
                  </a:cubicBezTo>
                  <a:cubicBezTo>
                    <a:pt x="2923" y="1921"/>
                    <a:pt x="2689" y="1777"/>
                    <a:pt x="2689" y="1777"/>
                  </a:cubicBezTo>
                  <a:cubicBezTo>
                    <a:pt x="2689" y="1777"/>
                    <a:pt x="3253" y="1752"/>
                    <a:pt x="3347" y="1624"/>
                  </a:cubicBezTo>
                  <a:cubicBezTo>
                    <a:pt x="3440" y="1497"/>
                    <a:pt x="2906" y="1103"/>
                    <a:pt x="2906" y="1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1" name="Google Shape;3121;p9"/>
            <p:cNvSpPr/>
            <p:nvPr/>
          </p:nvSpPr>
          <p:spPr>
            <a:xfrm>
              <a:off x="1041721" y="5574060"/>
              <a:ext cx="957772" cy="222885"/>
            </a:xfrm>
            <a:custGeom>
              <a:avLst/>
              <a:gdLst/>
              <a:ahLst/>
              <a:cxnLst/>
              <a:rect l="l" t="t" r="r" b="b"/>
              <a:pathLst>
                <a:path w="3687" h="858" extrusionOk="0">
                  <a:moveTo>
                    <a:pt x="3657" y="798"/>
                  </a:moveTo>
                  <a:cubicBezTo>
                    <a:pt x="3152" y="501"/>
                    <a:pt x="2516" y="387"/>
                    <a:pt x="1947" y="238"/>
                  </a:cubicBezTo>
                  <a:cubicBezTo>
                    <a:pt x="1625" y="166"/>
                    <a:pt x="1298" y="107"/>
                    <a:pt x="972" y="73"/>
                  </a:cubicBezTo>
                  <a:cubicBezTo>
                    <a:pt x="675" y="30"/>
                    <a:pt x="357" y="1"/>
                    <a:pt x="60" y="56"/>
                  </a:cubicBezTo>
                  <a:cubicBezTo>
                    <a:pt x="1" y="64"/>
                    <a:pt x="13" y="153"/>
                    <a:pt x="73" y="145"/>
                  </a:cubicBezTo>
                  <a:cubicBezTo>
                    <a:pt x="361" y="115"/>
                    <a:pt x="666" y="175"/>
                    <a:pt x="955" y="217"/>
                  </a:cubicBezTo>
                  <a:cubicBezTo>
                    <a:pt x="1273" y="264"/>
                    <a:pt x="1591" y="327"/>
                    <a:pt x="1909" y="395"/>
                  </a:cubicBezTo>
                  <a:cubicBezTo>
                    <a:pt x="2486" y="522"/>
                    <a:pt x="3050" y="764"/>
                    <a:pt x="3635" y="853"/>
                  </a:cubicBezTo>
                  <a:cubicBezTo>
                    <a:pt x="3665" y="857"/>
                    <a:pt x="3686" y="815"/>
                    <a:pt x="3657" y="7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2" name="Google Shape;3122;p9"/>
            <p:cNvSpPr/>
            <p:nvPr/>
          </p:nvSpPr>
          <p:spPr>
            <a:xfrm>
              <a:off x="1243304" y="4839165"/>
              <a:ext cx="784765" cy="831012"/>
            </a:xfrm>
            <a:custGeom>
              <a:avLst/>
              <a:gdLst/>
              <a:ahLst/>
              <a:cxnLst/>
              <a:rect l="l" t="t" r="r" b="b"/>
              <a:pathLst>
                <a:path w="3021" h="3199" extrusionOk="0">
                  <a:moveTo>
                    <a:pt x="43" y="3088"/>
                  </a:moveTo>
                  <a:cubicBezTo>
                    <a:pt x="64" y="3071"/>
                    <a:pt x="94" y="3054"/>
                    <a:pt x="119" y="3046"/>
                  </a:cubicBezTo>
                  <a:cubicBezTo>
                    <a:pt x="209" y="2999"/>
                    <a:pt x="293" y="2948"/>
                    <a:pt x="378" y="2898"/>
                  </a:cubicBezTo>
                  <a:cubicBezTo>
                    <a:pt x="455" y="2851"/>
                    <a:pt x="531" y="2804"/>
                    <a:pt x="603" y="2753"/>
                  </a:cubicBezTo>
                  <a:cubicBezTo>
                    <a:pt x="603" y="2660"/>
                    <a:pt x="641" y="2546"/>
                    <a:pt x="658" y="2461"/>
                  </a:cubicBezTo>
                  <a:cubicBezTo>
                    <a:pt x="688" y="2300"/>
                    <a:pt x="764" y="2151"/>
                    <a:pt x="802" y="1990"/>
                  </a:cubicBezTo>
                  <a:cubicBezTo>
                    <a:pt x="815" y="1947"/>
                    <a:pt x="879" y="1964"/>
                    <a:pt x="870" y="2011"/>
                  </a:cubicBezTo>
                  <a:cubicBezTo>
                    <a:pt x="841" y="2155"/>
                    <a:pt x="785" y="2291"/>
                    <a:pt x="751" y="2439"/>
                  </a:cubicBezTo>
                  <a:cubicBezTo>
                    <a:pt x="739" y="2507"/>
                    <a:pt x="734" y="2588"/>
                    <a:pt x="722" y="2664"/>
                  </a:cubicBezTo>
                  <a:cubicBezTo>
                    <a:pt x="777" y="2622"/>
                    <a:pt x="824" y="2584"/>
                    <a:pt x="874" y="2541"/>
                  </a:cubicBezTo>
                  <a:cubicBezTo>
                    <a:pt x="980" y="2452"/>
                    <a:pt x="1078" y="2359"/>
                    <a:pt x="1176" y="2261"/>
                  </a:cubicBezTo>
                  <a:cubicBezTo>
                    <a:pt x="1150" y="2138"/>
                    <a:pt x="1193" y="2003"/>
                    <a:pt x="1226" y="1884"/>
                  </a:cubicBezTo>
                  <a:cubicBezTo>
                    <a:pt x="1273" y="1718"/>
                    <a:pt x="1345" y="1562"/>
                    <a:pt x="1439" y="1422"/>
                  </a:cubicBezTo>
                  <a:cubicBezTo>
                    <a:pt x="1460" y="1396"/>
                    <a:pt x="1498" y="1417"/>
                    <a:pt x="1489" y="1447"/>
                  </a:cubicBezTo>
                  <a:cubicBezTo>
                    <a:pt x="1413" y="1612"/>
                    <a:pt x="1349" y="1782"/>
                    <a:pt x="1299" y="1956"/>
                  </a:cubicBezTo>
                  <a:cubicBezTo>
                    <a:pt x="1282" y="2015"/>
                    <a:pt x="1277" y="2109"/>
                    <a:pt x="1252" y="2185"/>
                  </a:cubicBezTo>
                  <a:cubicBezTo>
                    <a:pt x="1396" y="2032"/>
                    <a:pt x="1532" y="1880"/>
                    <a:pt x="1672" y="1731"/>
                  </a:cubicBezTo>
                  <a:cubicBezTo>
                    <a:pt x="1689" y="1710"/>
                    <a:pt x="1706" y="1693"/>
                    <a:pt x="1723" y="1672"/>
                  </a:cubicBezTo>
                  <a:cubicBezTo>
                    <a:pt x="1723" y="1651"/>
                    <a:pt x="1727" y="1625"/>
                    <a:pt x="1727" y="1600"/>
                  </a:cubicBezTo>
                  <a:cubicBezTo>
                    <a:pt x="1727" y="1502"/>
                    <a:pt x="1731" y="1405"/>
                    <a:pt x="1744" y="1307"/>
                  </a:cubicBezTo>
                  <a:cubicBezTo>
                    <a:pt x="1778" y="1112"/>
                    <a:pt x="1837" y="925"/>
                    <a:pt x="1926" y="747"/>
                  </a:cubicBezTo>
                  <a:cubicBezTo>
                    <a:pt x="1939" y="722"/>
                    <a:pt x="1973" y="743"/>
                    <a:pt x="1969" y="768"/>
                  </a:cubicBezTo>
                  <a:cubicBezTo>
                    <a:pt x="1931" y="985"/>
                    <a:pt x="1833" y="1193"/>
                    <a:pt x="1829" y="1417"/>
                  </a:cubicBezTo>
                  <a:cubicBezTo>
                    <a:pt x="1829" y="1451"/>
                    <a:pt x="1833" y="1498"/>
                    <a:pt x="1833" y="1549"/>
                  </a:cubicBezTo>
                  <a:cubicBezTo>
                    <a:pt x="1973" y="1392"/>
                    <a:pt x="2104" y="1226"/>
                    <a:pt x="2232" y="1057"/>
                  </a:cubicBezTo>
                  <a:cubicBezTo>
                    <a:pt x="2227" y="972"/>
                    <a:pt x="2236" y="883"/>
                    <a:pt x="2261" y="798"/>
                  </a:cubicBezTo>
                  <a:cubicBezTo>
                    <a:pt x="2300" y="607"/>
                    <a:pt x="2346" y="378"/>
                    <a:pt x="2473" y="225"/>
                  </a:cubicBezTo>
                  <a:cubicBezTo>
                    <a:pt x="2486" y="209"/>
                    <a:pt x="2516" y="225"/>
                    <a:pt x="2507" y="247"/>
                  </a:cubicBezTo>
                  <a:cubicBezTo>
                    <a:pt x="2448" y="404"/>
                    <a:pt x="2406" y="565"/>
                    <a:pt x="2380" y="730"/>
                  </a:cubicBezTo>
                  <a:cubicBezTo>
                    <a:pt x="2372" y="785"/>
                    <a:pt x="2359" y="840"/>
                    <a:pt x="2350" y="896"/>
                  </a:cubicBezTo>
                  <a:lnTo>
                    <a:pt x="2401" y="828"/>
                  </a:lnTo>
                  <a:cubicBezTo>
                    <a:pt x="2622" y="527"/>
                    <a:pt x="2762" y="365"/>
                    <a:pt x="2915" y="26"/>
                  </a:cubicBezTo>
                  <a:cubicBezTo>
                    <a:pt x="2923" y="1"/>
                    <a:pt x="2965" y="18"/>
                    <a:pt x="2957" y="43"/>
                  </a:cubicBezTo>
                  <a:cubicBezTo>
                    <a:pt x="2842" y="391"/>
                    <a:pt x="2736" y="552"/>
                    <a:pt x="2533" y="849"/>
                  </a:cubicBezTo>
                  <a:cubicBezTo>
                    <a:pt x="2575" y="840"/>
                    <a:pt x="2613" y="832"/>
                    <a:pt x="2652" y="824"/>
                  </a:cubicBezTo>
                  <a:cubicBezTo>
                    <a:pt x="2762" y="794"/>
                    <a:pt x="2868" y="751"/>
                    <a:pt x="2970" y="692"/>
                  </a:cubicBezTo>
                  <a:cubicBezTo>
                    <a:pt x="2995" y="679"/>
                    <a:pt x="3021" y="717"/>
                    <a:pt x="2999" y="734"/>
                  </a:cubicBezTo>
                  <a:cubicBezTo>
                    <a:pt x="2919" y="798"/>
                    <a:pt x="2830" y="845"/>
                    <a:pt x="2732" y="874"/>
                  </a:cubicBezTo>
                  <a:cubicBezTo>
                    <a:pt x="2647" y="913"/>
                    <a:pt x="2554" y="942"/>
                    <a:pt x="2461" y="959"/>
                  </a:cubicBezTo>
                  <a:cubicBezTo>
                    <a:pt x="2333" y="1137"/>
                    <a:pt x="2198" y="1316"/>
                    <a:pt x="2058" y="1489"/>
                  </a:cubicBezTo>
                  <a:cubicBezTo>
                    <a:pt x="2121" y="1489"/>
                    <a:pt x="2189" y="1498"/>
                    <a:pt x="2249" y="1494"/>
                  </a:cubicBezTo>
                  <a:cubicBezTo>
                    <a:pt x="2427" y="1494"/>
                    <a:pt x="2588" y="1430"/>
                    <a:pt x="2749" y="1366"/>
                  </a:cubicBezTo>
                  <a:cubicBezTo>
                    <a:pt x="2766" y="1358"/>
                    <a:pt x="2783" y="1388"/>
                    <a:pt x="2766" y="1400"/>
                  </a:cubicBezTo>
                  <a:cubicBezTo>
                    <a:pt x="2643" y="1498"/>
                    <a:pt x="2495" y="1562"/>
                    <a:pt x="2338" y="1583"/>
                  </a:cubicBezTo>
                  <a:cubicBezTo>
                    <a:pt x="2249" y="1591"/>
                    <a:pt x="2155" y="1591"/>
                    <a:pt x="2066" y="1583"/>
                  </a:cubicBezTo>
                  <a:cubicBezTo>
                    <a:pt x="2041" y="1583"/>
                    <a:pt x="2011" y="1583"/>
                    <a:pt x="1986" y="1578"/>
                  </a:cubicBezTo>
                  <a:cubicBezTo>
                    <a:pt x="1901" y="1676"/>
                    <a:pt x="1816" y="1774"/>
                    <a:pt x="1731" y="1867"/>
                  </a:cubicBezTo>
                  <a:cubicBezTo>
                    <a:pt x="1668" y="1935"/>
                    <a:pt x="1604" y="2007"/>
                    <a:pt x="1540" y="2079"/>
                  </a:cubicBezTo>
                  <a:lnTo>
                    <a:pt x="1570" y="2083"/>
                  </a:lnTo>
                  <a:cubicBezTo>
                    <a:pt x="1651" y="2096"/>
                    <a:pt x="1735" y="2100"/>
                    <a:pt x="1816" y="2096"/>
                  </a:cubicBezTo>
                  <a:cubicBezTo>
                    <a:pt x="1943" y="2087"/>
                    <a:pt x="2071" y="2070"/>
                    <a:pt x="2194" y="2062"/>
                  </a:cubicBezTo>
                  <a:cubicBezTo>
                    <a:pt x="2219" y="2062"/>
                    <a:pt x="2223" y="2096"/>
                    <a:pt x="2202" y="2100"/>
                  </a:cubicBezTo>
                  <a:cubicBezTo>
                    <a:pt x="2062" y="2134"/>
                    <a:pt x="1918" y="2160"/>
                    <a:pt x="1778" y="2168"/>
                  </a:cubicBezTo>
                  <a:cubicBezTo>
                    <a:pt x="1697" y="2172"/>
                    <a:pt x="1566" y="2185"/>
                    <a:pt x="1481" y="2143"/>
                  </a:cubicBezTo>
                  <a:cubicBezTo>
                    <a:pt x="1349" y="2287"/>
                    <a:pt x="1214" y="2427"/>
                    <a:pt x="1065" y="2558"/>
                  </a:cubicBezTo>
                  <a:cubicBezTo>
                    <a:pt x="1103" y="2571"/>
                    <a:pt x="1142" y="2575"/>
                    <a:pt x="1180" y="2571"/>
                  </a:cubicBezTo>
                  <a:cubicBezTo>
                    <a:pt x="1316" y="2562"/>
                    <a:pt x="1481" y="2520"/>
                    <a:pt x="1612" y="2567"/>
                  </a:cubicBezTo>
                  <a:cubicBezTo>
                    <a:pt x="1638" y="2579"/>
                    <a:pt x="1625" y="2618"/>
                    <a:pt x="1600" y="2613"/>
                  </a:cubicBezTo>
                  <a:cubicBezTo>
                    <a:pt x="1472" y="2592"/>
                    <a:pt x="1311" y="2639"/>
                    <a:pt x="1180" y="2652"/>
                  </a:cubicBezTo>
                  <a:cubicBezTo>
                    <a:pt x="1116" y="2660"/>
                    <a:pt x="1057" y="2647"/>
                    <a:pt x="1002" y="2618"/>
                  </a:cubicBezTo>
                  <a:cubicBezTo>
                    <a:pt x="955" y="2656"/>
                    <a:pt x="904" y="2698"/>
                    <a:pt x="853" y="2736"/>
                  </a:cubicBezTo>
                  <a:cubicBezTo>
                    <a:pt x="692" y="2859"/>
                    <a:pt x="531" y="2965"/>
                    <a:pt x="357" y="3063"/>
                  </a:cubicBezTo>
                  <a:cubicBezTo>
                    <a:pt x="276" y="3105"/>
                    <a:pt x="158" y="3199"/>
                    <a:pt x="56" y="3186"/>
                  </a:cubicBezTo>
                  <a:cubicBezTo>
                    <a:pt x="1" y="3177"/>
                    <a:pt x="9" y="3114"/>
                    <a:pt x="43" y="30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3" name="Google Shape;3123;p9"/>
            <p:cNvSpPr/>
            <p:nvPr/>
          </p:nvSpPr>
          <p:spPr>
            <a:xfrm>
              <a:off x="1946245" y="4745647"/>
              <a:ext cx="169890" cy="174307"/>
            </a:xfrm>
            <a:custGeom>
              <a:avLst/>
              <a:gdLst/>
              <a:ahLst/>
              <a:cxnLst/>
              <a:rect l="l" t="t" r="r" b="b"/>
              <a:pathLst>
                <a:path w="654" h="671" extrusionOk="0">
                  <a:moveTo>
                    <a:pt x="43" y="263"/>
                  </a:moveTo>
                  <a:cubicBezTo>
                    <a:pt x="111" y="30"/>
                    <a:pt x="429" y="0"/>
                    <a:pt x="539" y="216"/>
                  </a:cubicBezTo>
                  <a:cubicBezTo>
                    <a:pt x="654" y="429"/>
                    <a:pt x="450" y="670"/>
                    <a:pt x="221" y="602"/>
                  </a:cubicBezTo>
                  <a:cubicBezTo>
                    <a:pt x="77" y="556"/>
                    <a:pt x="1" y="403"/>
                    <a:pt x="43" y="2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4" name="Google Shape;3124;p9"/>
            <p:cNvSpPr/>
            <p:nvPr/>
          </p:nvSpPr>
          <p:spPr>
            <a:xfrm>
              <a:off x="1972741" y="4780717"/>
              <a:ext cx="49876" cy="46759"/>
            </a:xfrm>
            <a:custGeom>
              <a:avLst/>
              <a:gdLst/>
              <a:ahLst/>
              <a:cxnLst/>
              <a:rect l="l" t="t" r="r" b="b"/>
              <a:pathLst>
                <a:path w="192" h="180" extrusionOk="0">
                  <a:moveTo>
                    <a:pt x="56" y="43"/>
                  </a:moveTo>
                  <a:lnTo>
                    <a:pt x="64" y="31"/>
                  </a:lnTo>
                  <a:lnTo>
                    <a:pt x="64" y="31"/>
                  </a:lnTo>
                  <a:cubicBezTo>
                    <a:pt x="73" y="18"/>
                    <a:pt x="85" y="5"/>
                    <a:pt x="107" y="5"/>
                  </a:cubicBezTo>
                  <a:cubicBezTo>
                    <a:pt x="111" y="1"/>
                    <a:pt x="119" y="1"/>
                    <a:pt x="128" y="5"/>
                  </a:cubicBezTo>
                  <a:lnTo>
                    <a:pt x="132" y="5"/>
                  </a:lnTo>
                  <a:lnTo>
                    <a:pt x="145" y="5"/>
                  </a:lnTo>
                  <a:lnTo>
                    <a:pt x="153" y="5"/>
                  </a:lnTo>
                  <a:lnTo>
                    <a:pt x="153" y="5"/>
                  </a:lnTo>
                  <a:cubicBezTo>
                    <a:pt x="162" y="9"/>
                    <a:pt x="170" y="14"/>
                    <a:pt x="174" y="22"/>
                  </a:cubicBezTo>
                  <a:cubicBezTo>
                    <a:pt x="187" y="35"/>
                    <a:pt x="191" y="52"/>
                    <a:pt x="191" y="69"/>
                  </a:cubicBezTo>
                  <a:lnTo>
                    <a:pt x="191" y="73"/>
                  </a:lnTo>
                  <a:lnTo>
                    <a:pt x="191" y="86"/>
                  </a:lnTo>
                  <a:cubicBezTo>
                    <a:pt x="191" y="179"/>
                    <a:pt x="1" y="124"/>
                    <a:pt x="51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5" name="Google Shape;3125;p9"/>
            <p:cNvSpPr/>
            <p:nvPr/>
          </p:nvSpPr>
          <p:spPr>
            <a:xfrm>
              <a:off x="1655301" y="4946191"/>
              <a:ext cx="171188" cy="174307"/>
            </a:xfrm>
            <a:custGeom>
              <a:avLst/>
              <a:gdLst/>
              <a:ahLst/>
              <a:cxnLst/>
              <a:rect l="l" t="t" r="r" b="b"/>
              <a:pathLst>
                <a:path w="659" h="671" extrusionOk="0">
                  <a:moveTo>
                    <a:pt x="48" y="263"/>
                  </a:moveTo>
                  <a:cubicBezTo>
                    <a:pt x="116" y="30"/>
                    <a:pt x="429" y="0"/>
                    <a:pt x="544" y="212"/>
                  </a:cubicBezTo>
                  <a:cubicBezTo>
                    <a:pt x="658" y="428"/>
                    <a:pt x="455" y="670"/>
                    <a:pt x="226" y="598"/>
                  </a:cubicBezTo>
                  <a:cubicBezTo>
                    <a:pt x="82" y="556"/>
                    <a:pt x="1" y="403"/>
                    <a:pt x="48" y="2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6" name="Google Shape;3126;p9"/>
            <p:cNvSpPr/>
            <p:nvPr/>
          </p:nvSpPr>
          <p:spPr>
            <a:xfrm>
              <a:off x="1680758" y="4981261"/>
              <a:ext cx="50915" cy="46499"/>
            </a:xfrm>
            <a:custGeom>
              <a:avLst/>
              <a:gdLst/>
              <a:ahLst/>
              <a:cxnLst/>
              <a:rect l="l" t="t" r="r" b="b"/>
              <a:pathLst>
                <a:path w="196" h="179" extrusionOk="0">
                  <a:moveTo>
                    <a:pt x="60" y="43"/>
                  </a:moveTo>
                  <a:lnTo>
                    <a:pt x="68" y="31"/>
                  </a:lnTo>
                  <a:lnTo>
                    <a:pt x="68" y="31"/>
                  </a:lnTo>
                  <a:cubicBezTo>
                    <a:pt x="77" y="18"/>
                    <a:pt x="94" y="5"/>
                    <a:pt x="111" y="1"/>
                  </a:cubicBezTo>
                  <a:cubicBezTo>
                    <a:pt x="119" y="1"/>
                    <a:pt x="128" y="1"/>
                    <a:pt x="136" y="1"/>
                  </a:cubicBezTo>
                  <a:lnTo>
                    <a:pt x="136" y="1"/>
                  </a:lnTo>
                  <a:lnTo>
                    <a:pt x="149" y="1"/>
                  </a:lnTo>
                  <a:lnTo>
                    <a:pt x="157" y="5"/>
                  </a:lnTo>
                  <a:lnTo>
                    <a:pt x="157" y="5"/>
                  </a:lnTo>
                  <a:cubicBezTo>
                    <a:pt x="166" y="9"/>
                    <a:pt x="170" y="14"/>
                    <a:pt x="179" y="22"/>
                  </a:cubicBezTo>
                  <a:cubicBezTo>
                    <a:pt x="187" y="35"/>
                    <a:pt x="196" y="52"/>
                    <a:pt x="196" y="69"/>
                  </a:cubicBezTo>
                  <a:lnTo>
                    <a:pt x="196" y="73"/>
                  </a:lnTo>
                  <a:lnTo>
                    <a:pt x="196" y="86"/>
                  </a:lnTo>
                  <a:cubicBezTo>
                    <a:pt x="191" y="179"/>
                    <a:pt x="1" y="120"/>
                    <a:pt x="51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7" name="Google Shape;3127;p9"/>
            <p:cNvSpPr/>
            <p:nvPr/>
          </p:nvSpPr>
          <p:spPr>
            <a:xfrm>
              <a:off x="1379943" y="5265711"/>
              <a:ext cx="171188" cy="174307"/>
            </a:xfrm>
            <a:custGeom>
              <a:avLst/>
              <a:gdLst/>
              <a:ahLst/>
              <a:cxnLst/>
              <a:rect l="l" t="t" r="r" b="b"/>
              <a:pathLst>
                <a:path w="659" h="671" extrusionOk="0">
                  <a:moveTo>
                    <a:pt x="47" y="263"/>
                  </a:moveTo>
                  <a:cubicBezTo>
                    <a:pt x="115" y="30"/>
                    <a:pt x="429" y="0"/>
                    <a:pt x="544" y="216"/>
                  </a:cubicBezTo>
                  <a:cubicBezTo>
                    <a:pt x="658" y="428"/>
                    <a:pt x="454" y="670"/>
                    <a:pt x="225" y="602"/>
                  </a:cubicBezTo>
                  <a:cubicBezTo>
                    <a:pt x="81" y="556"/>
                    <a:pt x="1" y="403"/>
                    <a:pt x="47" y="2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8" name="Google Shape;3128;p9"/>
            <p:cNvSpPr/>
            <p:nvPr/>
          </p:nvSpPr>
          <p:spPr>
            <a:xfrm>
              <a:off x="1406440" y="5300780"/>
              <a:ext cx="50915" cy="46499"/>
            </a:xfrm>
            <a:custGeom>
              <a:avLst/>
              <a:gdLst/>
              <a:ahLst/>
              <a:cxnLst/>
              <a:rect l="l" t="t" r="r" b="b"/>
              <a:pathLst>
                <a:path w="196" h="179" extrusionOk="0">
                  <a:moveTo>
                    <a:pt x="60" y="43"/>
                  </a:moveTo>
                  <a:lnTo>
                    <a:pt x="68" y="31"/>
                  </a:lnTo>
                  <a:lnTo>
                    <a:pt x="68" y="31"/>
                  </a:lnTo>
                  <a:cubicBezTo>
                    <a:pt x="77" y="18"/>
                    <a:pt x="94" y="5"/>
                    <a:pt x="111" y="5"/>
                  </a:cubicBezTo>
                  <a:cubicBezTo>
                    <a:pt x="119" y="1"/>
                    <a:pt x="128" y="1"/>
                    <a:pt x="136" y="5"/>
                  </a:cubicBezTo>
                  <a:lnTo>
                    <a:pt x="136" y="5"/>
                  </a:lnTo>
                  <a:lnTo>
                    <a:pt x="149" y="5"/>
                  </a:lnTo>
                  <a:lnTo>
                    <a:pt x="157" y="5"/>
                  </a:lnTo>
                  <a:lnTo>
                    <a:pt x="157" y="5"/>
                  </a:lnTo>
                  <a:cubicBezTo>
                    <a:pt x="166" y="9"/>
                    <a:pt x="170" y="14"/>
                    <a:pt x="179" y="22"/>
                  </a:cubicBezTo>
                  <a:cubicBezTo>
                    <a:pt x="187" y="35"/>
                    <a:pt x="196" y="52"/>
                    <a:pt x="196" y="69"/>
                  </a:cubicBezTo>
                  <a:lnTo>
                    <a:pt x="196" y="73"/>
                  </a:lnTo>
                  <a:lnTo>
                    <a:pt x="196" y="86"/>
                  </a:lnTo>
                  <a:cubicBezTo>
                    <a:pt x="191" y="179"/>
                    <a:pt x="0" y="124"/>
                    <a:pt x="51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9" name="Google Shape;3129;p9"/>
            <p:cNvSpPr/>
            <p:nvPr/>
          </p:nvSpPr>
          <p:spPr>
            <a:xfrm>
              <a:off x="1608022" y="5419755"/>
              <a:ext cx="169890" cy="174567"/>
            </a:xfrm>
            <a:custGeom>
              <a:avLst/>
              <a:gdLst/>
              <a:ahLst/>
              <a:cxnLst/>
              <a:rect l="l" t="t" r="r" b="b"/>
              <a:pathLst>
                <a:path w="654" h="672" extrusionOk="0">
                  <a:moveTo>
                    <a:pt x="43" y="264"/>
                  </a:moveTo>
                  <a:cubicBezTo>
                    <a:pt x="115" y="31"/>
                    <a:pt x="429" y="1"/>
                    <a:pt x="544" y="213"/>
                  </a:cubicBezTo>
                  <a:cubicBezTo>
                    <a:pt x="654" y="429"/>
                    <a:pt x="454" y="671"/>
                    <a:pt x="221" y="599"/>
                  </a:cubicBezTo>
                  <a:cubicBezTo>
                    <a:pt x="81" y="557"/>
                    <a:pt x="1" y="404"/>
                    <a:pt x="43" y="2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0" name="Google Shape;3130;p9"/>
            <p:cNvSpPr/>
            <p:nvPr/>
          </p:nvSpPr>
          <p:spPr>
            <a:xfrm>
              <a:off x="1633480" y="5455084"/>
              <a:ext cx="50915" cy="46499"/>
            </a:xfrm>
            <a:custGeom>
              <a:avLst/>
              <a:gdLst/>
              <a:ahLst/>
              <a:cxnLst/>
              <a:rect l="l" t="t" r="r" b="b"/>
              <a:pathLst>
                <a:path w="196" h="179" extrusionOk="0">
                  <a:moveTo>
                    <a:pt x="60" y="43"/>
                  </a:moveTo>
                  <a:lnTo>
                    <a:pt x="68" y="30"/>
                  </a:lnTo>
                  <a:lnTo>
                    <a:pt x="68" y="30"/>
                  </a:lnTo>
                  <a:cubicBezTo>
                    <a:pt x="77" y="18"/>
                    <a:pt x="93" y="5"/>
                    <a:pt x="110" y="1"/>
                  </a:cubicBezTo>
                  <a:cubicBezTo>
                    <a:pt x="119" y="1"/>
                    <a:pt x="127" y="1"/>
                    <a:pt x="136" y="1"/>
                  </a:cubicBezTo>
                  <a:lnTo>
                    <a:pt x="140" y="1"/>
                  </a:lnTo>
                  <a:lnTo>
                    <a:pt x="149" y="1"/>
                  </a:lnTo>
                  <a:lnTo>
                    <a:pt x="157" y="5"/>
                  </a:lnTo>
                  <a:lnTo>
                    <a:pt x="157" y="5"/>
                  </a:lnTo>
                  <a:cubicBezTo>
                    <a:pt x="183" y="18"/>
                    <a:pt x="195" y="43"/>
                    <a:pt x="195" y="68"/>
                  </a:cubicBezTo>
                  <a:cubicBezTo>
                    <a:pt x="195" y="68"/>
                    <a:pt x="195" y="73"/>
                    <a:pt x="195" y="73"/>
                  </a:cubicBezTo>
                  <a:lnTo>
                    <a:pt x="195" y="85"/>
                  </a:lnTo>
                  <a:cubicBezTo>
                    <a:pt x="191" y="179"/>
                    <a:pt x="0" y="119"/>
                    <a:pt x="55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1" name="Google Shape;3131;p9"/>
            <p:cNvSpPr/>
            <p:nvPr/>
          </p:nvSpPr>
          <p:spPr>
            <a:xfrm>
              <a:off x="1868053" y="5111406"/>
              <a:ext cx="169890" cy="174307"/>
            </a:xfrm>
            <a:custGeom>
              <a:avLst/>
              <a:gdLst/>
              <a:ahLst/>
              <a:cxnLst/>
              <a:rect l="l" t="t" r="r" b="b"/>
              <a:pathLst>
                <a:path w="654" h="671" extrusionOk="0">
                  <a:moveTo>
                    <a:pt x="43" y="259"/>
                  </a:moveTo>
                  <a:cubicBezTo>
                    <a:pt x="111" y="30"/>
                    <a:pt x="429" y="0"/>
                    <a:pt x="539" y="212"/>
                  </a:cubicBezTo>
                  <a:cubicBezTo>
                    <a:pt x="654" y="424"/>
                    <a:pt x="450" y="670"/>
                    <a:pt x="221" y="598"/>
                  </a:cubicBezTo>
                  <a:cubicBezTo>
                    <a:pt x="77" y="552"/>
                    <a:pt x="1" y="403"/>
                    <a:pt x="43" y="2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2" name="Google Shape;3132;p9"/>
            <p:cNvSpPr/>
            <p:nvPr/>
          </p:nvSpPr>
          <p:spPr>
            <a:xfrm>
              <a:off x="1893511" y="5146735"/>
              <a:ext cx="50915" cy="46499"/>
            </a:xfrm>
            <a:custGeom>
              <a:avLst/>
              <a:gdLst/>
              <a:ahLst/>
              <a:cxnLst/>
              <a:rect l="l" t="t" r="r" b="b"/>
              <a:pathLst>
                <a:path w="196" h="179" extrusionOk="0">
                  <a:moveTo>
                    <a:pt x="60" y="38"/>
                  </a:moveTo>
                  <a:lnTo>
                    <a:pt x="64" y="30"/>
                  </a:lnTo>
                  <a:lnTo>
                    <a:pt x="64" y="30"/>
                  </a:lnTo>
                  <a:cubicBezTo>
                    <a:pt x="76" y="13"/>
                    <a:pt x="89" y="4"/>
                    <a:pt x="106" y="0"/>
                  </a:cubicBezTo>
                  <a:cubicBezTo>
                    <a:pt x="115" y="0"/>
                    <a:pt x="123" y="0"/>
                    <a:pt x="132" y="0"/>
                  </a:cubicBezTo>
                  <a:lnTo>
                    <a:pt x="136" y="0"/>
                  </a:lnTo>
                  <a:lnTo>
                    <a:pt x="144" y="0"/>
                  </a:lnTo>
                  <a:lnTo>
                    <a:pt x="153" y="4"/>
                  </a:lnTo>
                  <a:lnTo>
                    <a:pt x="157" y="4"/>
                  </a:lnTo>
                  <a:cubicBezTo>
                    <a:pt x="166" y="9"/>
                    <a:pt x="170" y="13"/>
                    <a:pt x="178" y="17"/>
                  </a:cubicBezTo>
                  <a:cubicBezTo>
                    <a:pt x="191" y="30"/>
                    <a:pt x="195" y="47"/>
                    <a:pt x="195" y="68"/>
                  </a:cubicBezTo>
                  <a:cubicBezTo>
                    <a:pt x="195" y="68"/>
                    <a:pt x="195" y="68"/>
                    <a:pt x="195" y="68"/>
                  </a:cubicBezTo>
                  <a:lnTo>
                    <a:pt x="195" y="85"/>
                  </a:lnTo>
                  <a:cubicBezTo>
                    <a:pt x="191" y="178"/>
                    <a:pt x="0" y="119"/>
                    <a:pt x="51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3" name="Google Shape;3133;p9"/>
            <p:cNvSpPr/>
            <p:nvPr/>
          </p:nvSpPr>
          <p:spPr>
            <a:xfrm>
              <a:off x="1555289" y="5127772"/>
              <a:ext cx="138977" cy="142615"/>
            </a:xfrm>
            <a:custGeom>
              <a:avLst/>
              <a:gdLst/>
              <a:ahLst/>
              <a:cxnLst/>
              <a:rect l="l" t="t" r="r" b="b"/>
              <a:pathLst>
                <a:path w="535" h="549" extrusionOk="0">
                  <a:moveTo>
                    <a:pt x="38" y="213"/>
                  </a:moveTo>
                  <a:cubicBezTo>
                    <a:pt x="93" y="22"/>
                    <a:pt x="352" y="1"/>
                    <a:pt x="445" y="175"/>
                  </a:cubicBezTo>
                  <a:cubicBezTo>
                    <a:pt x="534" y="349"/>
                    <a:pt x="369" y="548"/>
                    <a:pt x="182" y="489"/>
                  </a:cubicBezTo>
                  <a:cubicBezTo>
                    <a:pt x="68" y="451"/>
                    <a:pt x="0" y="328"/>
                    <a:pt x="38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4" name="Google Shape;3134;p9"/>
            <p:cNvSpPr/>
            <p:nvPr/>
          </p:nvSpPr>
          <p:spPr>
            <a:xfrm>
              <a:off x="1575031" y="5156607"/>
              <a:ext cx="42083" cy="37667"/>
            </a:xfrm>
            <a:custGeom>
              <a:avLst/>
              <a:gdLst/>
              <a:ahLst/>
              <a:cxnLst/>
              <a:rect l="l" t="t" r="r" b="b"/>
              <a:pathLst>
                <a:path w="162" h="145" extrusionOk="0">
                  <a:moveTo>
                    <a:pt x="56" y="34"/>
                  </a:moveTo>
                  <a:lnTo>
                    <a:pt x="60" y="26"/>
                  </a:lnTo>
                  <a:lnTo>
                    <a:pt x="60" y="26"/>
                  </a:lnTo>
                  <a:cubicBezTo>
                    <a:pt x="68" y="13"/>
                    <a:pt x="81" y="4"/>
                    <a:pt x="94" y="0"/>
                  </a:cubicBezTo>
                  <a:cubicBezTo>
                    <a:pt x="102" y="0"/>
                    <a:pt x="106" y="0"/>
                    <a:pt x="115" y="0"/>
                  </a:cubicBezTo>
                  <a:lnTo>
                    <a:pt x="115" y="0"/>
                  </a:lnTo>
                  <a:lnTo>
                    <a:pt x="123" y="0"/>
                  </a:lnTo>
                  <a:lnTo>
                    <a:pt x="132" y="4"/>
                  </a:lnTo>
                  <a:lnTo>
                    <a:pt x="132" y="4"/>
                  </a:lnTo>
                  <a:cubicBezTo>
                    <a:pt x="136" y="4"/>
                    <a:pt x="140" y="9"/>
                    <a:pt x="149" y="13"/>
                  </a:cubicBezTo>
                  <a:cubicBezTo>
                    <a:pt x="157" y="26"/>
                    <a:pt x="162" y="38"/>
                    <a:pt x="162" y="55"/>
                  </a:cubicBezTo>
                  <a:lnTo>
                    <a:pt x="162" y="55"/>
                  </a:lnTo>
                  <a:cubicBezTo>
                    <a:pt x="162" y="60"/>
                    <a:pt x="162" y="64"/>
                    <a:pt x="162" y="64"/>
                  </a:cubicBezTo>
                  <a:cubicBezTo>
                    <a:pt x="162" y="144"/>
                    <a:pt x="0" y="94"/>
                    <a:pt x="47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5" name="Google Shape;3135;p9"/>
            <p:cNvSpPr/>
            <p:nvPr/>
          </p:nvSpPr>
          <p:spPr>
            <a:xfrm>
              <a:off x="1739207" y="5298702"/>
              <a:ext cx="138977" cy="143394"/>
            </a:xfrm>
            <a:custGeom>
              <a:avLst/>
              <a:gdLst/>
              <a:ahLst/>
              <a:cxnLst/>
              <a:rect l="l" t="t" r="r" b="b"/>
              <a:pathLst>
                <a:path w="535" h="552" extrusionOk="0">
                  <a:moveTo>
                    <a:pt x="34" y="217"/>
                  </a:moveTo>
                  <a:cubicBezTo>
                    <a:pt x="94" y="26"/>
                    <a:pt x="352" y="0"/>
                    <a:pt x="441" y="178"/>
                  </a:cubicBezTo>
                  <a:cubicBezTo>
                    <a:pt x="535" y="352"/>
                    <a:pt x="369" y="552"/>
                    <a:pt x="183" y="492"/>
                  </a:cubicBezTo>
                  <a:cubicBezTo>
                    <a:pt x="64" y="454"/>
                    <a:pt x="0" y="331"/>
                    <a:pt x="34" y="2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6" name="Google Shape;3136;p9"/>
            <p:cNvSpPr/>
            <p:nvPr/>
          </p:nvSpPr>
          <p:spPr>
            <a:xfrm>
              <a:off x="1759989" y="5327277"/>
              <a:ext cx="42343" cy="37667"/>
            </a:xfrm>
            <a:custGeom>
              <a:avLst/>
              <a:gdLst/>
              <a:ahLst/>
              <a:cxnLst/>
              <a:rect l="l" t="t" r="r" b="b"/>
              <a:pathLst>
                <a:path w="163" h="145" extrusionOk="0">
                  <a:moveTo>
                    <a:pt x="48" y="35"/>
                  </a:moveTo>
                  <a:lnTo>
                    <a:pt x="56" y="26"/>
                  </a:lnTo>
                  <a:lnTo>
                    <a:pt x="56" y="26"/>
                  </a:lnTo>
                  <a:cubicBezTo>
                    <a:pt x="65" y="13"/>
                    <a:pt x="77" y="5"/>
                    <a:pt x="90" y="1"/>
                  </a:cubicBezTo>
                  <a:cubicBezTo>
                    <a:pt x="98" y="1"/>
                    <a:pt x="103" y="1"/>
                    <a:pt x="111" y="1"/>
                  </a:cubicBezTo>
                  <a:lnTo>
                    <a:pt x="115" y="1"/>
                  </a:lnTo>
                  <a:lnTo>
                    <a:pt x="120" y="1"/>
                  </a:lnTo>
                  <a:lnTo>
                    <a:pt x="128" y="5"/>
                  </a:lnTo>
                  <a:lnTo>
                    <a:pt x="128" y="5"/>
                  </a:lnTo>
                  <a:cubicBezTo>
                    <a:pt x="137" y="9"/>
                    <a:pt x="141" y="13"/>
                    <a:pt x="145" y="18"/>
                  </a:cubicBezTo>
                  <a:cubicBezTo>
                    <a:pt x="154" y="26"/>
                    <a:pt x="162" y="43"/>
                    <a:pt x="162" y="56"/>
                  </a:cubicBezTo>
                  <a:lnTo>
                    <a:pt x="162" y="60"/>
                  </a:lnTo>
                  <a:lnTo>
                    <a:pt x="162" y="68"/>
                  </a:lnTo>
                  <a:cubicBezTo>
                    <a:pt x="158" y="145"/>
                    <a:pt x="1" y="98"/>
                    <a:pt x="43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7" name="Google Shape;3137;p9"/>
            <p:cNvSpPr/>
            <p:nvPr/>
          </p:nvSpPr>
          <p:spPr>
            <a:xfrm>
              <a:off x="1800773" y="4821501"/>
              <a:ext cx="148069" cy="152486"/>
            </a:xfrm>
            <a:custGeom>
              <a:avLst/>
              <a:gdLst/>
              <a:ahLst/>
              <a:cxnLst/>
              <a:rect l="l" t="t" r="r" b="b"/>
              <a:pathLst>
                <a:path w="570" h="587" extrusionOk="0">
                  <a:moveTo>
                    <a:pt x="39" y="230"/>
                  </a:moveTo>
                  <a:cubicBezTo>
                    <a:pt x="98" y="26"/>
                    <a:pt x="374" y="1"/>
                    <a:pt x="472" y="187"/>
                  </a:cubicBezTo>
                  <a:cubicBezTo>
                    <a:pt x="569" y="374"/>
                    <a:pt x="395" y="586"/>
                    <a:pt x="192" y="523"/>
                  </a:cubicBezTo>
                  <a:cubicBezTo>
                    <a:pt x="69" y="484"/>
                    <a:pt x="1" y="353"/>
                    <a:pt x="39" y="2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8" name="Google Shape;3138;p9"/>
            <p:cNvSpPr/>
            <p:nvPr/>
          </p:nvSpPr>
          <p:spPr>
            <a:xfrm>
              <a:off x="1822853" y="4852414"/>
              <a:ext cx="44421" cy="41044"/>
            </a:xfrm>
            <a:custGeom>
              <a:avLst/>
              <a:gdLst/>
              <a:ahLst/>
              <a:cxnLst/>
              <a:rect l="l" t="t" r="r" b="b"/>
              <a:pathLst>
                <a:path w="171" h="158" extrusionOk="0">
                  <a:moveTo>
                    <a:pt x="52" y="39"/>
                  </a:moveTo>
                  <a:lnTo>
                    <a:pt x="60" y="26"/>
                  </a:lnTo>
                  <a:lnTo>
                    <a:pt x="60" y="26"/>
                  </a:lnTo>
                  <a:cubicBezTo>
                    <a:pt x="69" y="13"/>
                    <a:pt x="81" y="5"/>
                    <a:pt x="94" y="1"/>
                  </a:cubicBezTo>
                  <a:cubicBezTo>
                    <a:pt x="102" y="1"/>
                    <a:pt x="111" y="1"/>
                    <a:pt x="115" y="1"/>
                  </a:cubicBezTo>
                  <a:lnTo>
                    <a:pt x="119" y="1"/>
                  </a:lnTo>
                  <a:lnTo>
                    <a:pt x="128" y="1"/>
                  </a:lnTo>
                  <a:lnTo>
                    <a:pt x="136" y="5"/>
                  </a:lnTo>
                  <a:lnTo>
                    <a:pt x="136" y="5"/>
                  </a:lnTo>
                  <a:cubicBezTo>
                    <a:pt x="145" y="9"/>
                    <a:pt x="149" y="13"/>
                    <a:pt x="153" y="18"/>
                  </a:cubicBezTo>
                  <a:cubicBezTo>
                    <a:pt x="166" y="30"/>
                    <a:pt x="170" y="43"/>
                    <a:pt x="170" y="60"/>
                  </a:cubicBezTo>
                  <a:lnTo>
                    <a:pt x="170" y="64"/>
                  </a:lnTo>
                  <a:cubicBezTo>
                    <a:pt x="170" y="68"/>
                    <a:pt x="170" y="68"/>
                    <a:pt x="170" y="73"/>
                  </a:cubicBezTo>
                  <a:cubicBezTo>
                    <a:pt x="166" y="158"/>
                    <a:pt x="1" y="107"/>
                    <a:pt x="47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9" name="Google Shape;3139;p9"/>
            <p:cNvSpPr/>
            <p:nvPr/>
          </p:nvSpPr>
          <p:spPr>
            <a:xfrm>
              <a:off x="1945205" y="4947230"/>
              <a:ext cx="147809" cy="151188"/>
            </a:xfrm>
            <a:custGeom>
              <a:avLst/>
              <a:gdLst/>
              <a:ahLst/>
              <a:cxnLst/>
              <a:rect l="l" t="t" r="r" b="b"/>
              <a:pathLst>
                <a:path w="569" h="582" extrusionOk="0">
                  <a:moveTo>
                    <a:pt x="39" y="225"/>
                  </a:moveTo>
                  <a:cubicBezTo>
                    <a:pt x="98" y="26"/>
                    <a:pt x="374" y="0"/>
                    <a:pt x="471" y="183"/>
                  </a:cubicBezTo>
                  <a:cubicBezTo>
                    <a:pt x="569" y="369"/>
                    <a:pt x="395" y="581"/>
                    <a:pt x="196" y="522"/>
                  </a:cubicBezTo>
                  <a:cubicBezTo>
                    <a:pt x="68" y="480"/>
                    <a:pt x="0" y="348"/>
                    <a:pt x="39" y="2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0" name="Google Shape;3140;p9"/>
            <p:cNvSpPr/>
            <p:nvPr/>
          </p:nvSpPr>
          <p:spPr>
            <a:xfrm>
              <a:off x="1967286" y="4976844"/>
              <a:ext cx="44161" cy="41044"/>
            </a:xfrm>
            <a:custGeom>
              <a:avLst/>
              <a:gdLst/>
              <a:ahLst/>
              <a:cxnLst/>
              <a:rect l="l" t="t" r="r" b="b"/>
              <a:pathLst>
                <a:path w="170" h="158" extrusionOk="0">
                  <a:moveTo>
                    <a:pt x="51" y="39"/>
                  </a:moveTo>
                  <a:lnTo>
                    <a:pt x="60" y="31"/>
                  </a:lnTo>
                  <a:lnTo>
                    <a:pt x="60" y="31"/>
                  </a:lnTo>
                  <a:cubicBezTo>
                    <a:pt x="68" y="14"/>
                    <a:pt x="81" y="5"/>
                    <a:pt x="98" y="5"/>
                  </a:cubicBezTo>
                  <a:cubicBezTo>
                    <a:pt x="102" y="1"/>
                    <a:pt x="111" y="1"/>
                    <a:pt x="119" y="5"/>
                  </a:cubicBezTo>
                  <a:lnTo>
                    <a:pt x="119" y="5"/>
                  </a:lnTo>
                  <a:lnTo>
                    <a:pt x="128" y="5"/>
                  </a:lnTo>
                  <a:lnTo>
                    <a:pt x="136" y="5"/>
                  </a:lnTo>
                  <a:lnTo>
                    <a:pt x="136" y="5"/>
                  </a:lnTo>
                  <a:cubicBezTo>
                    <a:pt x="140" y="9"/>
                    <a:pt x="145" y="14"/>
                    <a:pt x="153" y="18"/>
                  </a:cubicBezTo>
                  <a:cubicBezTo>
                    <a:pt x="161" y="31"/>
                    <a:pt x="170" y="48"/>
                    <a:pt x="170" y="60"/>
                  </a:cubicBezTo>
                  <a:lnTo>
                    <a:pt x="170" y="64"/>
                  </a:lnTo>
                  <a:lnTo>
                    <a:pt x="170" y="77"/>
                  </a:lnTo>
                  <a:cubicBezTo>
                    <a:pt x="166" y="158"/>
                    <a:pt x="0" y="107"/>
                    <a:pt x="43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1" name="Google Shape;3141;p9"/>
            <p:cNvSpPr/>
            <p:nvPr/>
          </p:nvSpPr>
          <p:spPr>
            <a:xfrm>
              <a:off x="-614320" y="6036714"/>
              <a:ext cx="356145" cy="258214"/>
            </a:xfrm>
            <a:custGeom>
              <a:avLst/>
              <a:gdLst/>
              <a:ahLst/>
              <a:cxnLst/>
              <a:rect l="l" t="t" r="r" b="b"/>
              <a:pathLst>
                <a:path w="1371" h="994" extrusionOk="0">
                  <a:moveTo>
                    <a:pt x="779" y="1"/>
                  </a:moveTo>
                  <a:cubicBezTo>
                    <a:pt x="528" y="1"/>
                    <a:pt x="278" y="127"/>
                    <a:pt x="204" y="162"/>
                  </a:cubicBezTo>
                  <a:cubicBezTo>
                    <a:pt x="153" y="188"/>
                    <a:pt x="115" y="234"/>
                    <a:pt x="98" y="290"/>
                  </a:cubicBezTo>
                  <a:cubicBezTo>
                    <a:pt x="56" y="311"/>
                    <a:pt x="26" y="349"/>
                    <a:pt x="13" y="396"/>
                  </a:cubicBezTo>
                  <a:cubicBezTo>
                    <a:pt x="5" y="434"/>
                    <a:pt x="13" y="472"/>
                    <a:pt x="35" y="506"/>
                  </a:cubicBezTo>
                  <a:cubicBezTo>
                    <a:pt x="1" y="552"/>
                    <a:pt x="5" y="616"/>
                    <a:pt x="43" y="659"/>
                  </a:cubicBezTo>
                  <a:cubicBezTo>
                    <a:pt x="102" y="722"/>
                    <a:pt x="187" y="760"/>
                    <a:pt x="272" y="760"/>
                  </a:cubicBezTo>
                  <a:cubicBezTo>
                    <a:pt x="255" y="828"/>
                    <a:pt x="272" y="905"/>
                    <a:pt x="327" y="955"/>
                  </a:cubicBezTo>
                  <a:cubicBezTo>
                    <a:pt x="359" y="984"/>
                    <a:pt x="396" y="994"/>
                    <a:pt x="434" y="994"/>
                  </a:cubicBezTo>
                  <a:cubicBezTo>
                    <a:pt x="492" y="994"/>
                    <a:pt x="553" y="971"/>
                    <a:pt x="607" y="955"/>
                  </a:cubicBezTo>
                  <a:cubicBezTo>
                    <a:pt x="730" y="917"/>
                    <a:pt x="904" y="832"/>
                    <a:pt x="993" y="709"/>
                  </a:cubicBezTo>
                  <a:cubicBezTo>
                    <a:pt x="1078" y="654"/>
                    <a:pt x="1150" y="586"/>
                    <a:pt x="1214" y="510"/>
                  </a:cubicBezTo>
                  <a:cubicBezTo>
                    <a:pt x="1371" y="298"/>
                    <a:pt x="1222" y="94"/>
                    <a:pt x="930" y="18"/>
                  </a:cubicBezTo>
                  <a:cubicBezTo>
                    <a:pt x="880" y="6"/>
                    <a:pt x="830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2" name="Google Shape;3142;p9"/>
            <p:cNvSpPr/>
            <p:nvPr/>
          </p:nvSpPr>
          <p:spPr>
            <a:xfrm>
              <a:off x="-527297" y="6128413"/>
              <a:ext cx="236391" cy="110663"/>
            </a:xfrm>
            <a:custGeom>
              <a:avLst/>
              <a:gdLst/>
              <a:ahLst/>
              <a:cxnLst/>
              <a:rect l="l" t="t" r="r" b="b"/>
              <a:pathLst>
                <a:path w="910" h="426" extrusionOk="0">
                  <a:moveTo>
                    <a:pt x="878" y="1"/>
                  </a:moveTo>
                  <a:cubicBezTo>
                    <a:pt x="874" y="1"/>
                    <a:pt x="870" y="2"/>
                    <a:pt x="866" y="4"/>
                  </a:cubicBezTo>
                  <a:cubicBezTo>
                    <a:pt x="603" y="174"/>
                    <a:pt x="332" y="361"/>
                    <a:pt x="13" y="407"/>
                  </a:cubicBezTo>
                  <a:cubicBezTo>
                    <a:pt x="1" y="412"/>
                    <a:pt x="1" y="424"/>
                    <a:pt x="13" y="424"/>
                  </a:cubicBezTo>
                  <a:cubicBezTo>
                    <a:pt x="31" y="425"/>
                    <a:pt x="48" y="426"/>
                    <a:pt x="65" y="426"/>
                  </a:cubicBezTo>
                  <a:cubicBezTo>
                    <a:pt x="369" y="426"/>
                    <a:pt x="691" y="255"/>
                    <a:pt x="896" y="38"/>
                  </a:cubicBezTo>
                  <a:cubicBezTo>
                    <a:pt x="909" y="21"/>
                    <a:pt x="895" y="1"/>
                    <a:pt x="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3" name="Google Shape;3143;p9"/>
            <p:cNvSpPr/>
            <p:nvPr/>
          </p:nvSpPr>
          <p:spPr>
            <a:xfrm>
              <a:off x="-585745" y="6103994"/>
              <a:ext cx="262627" cy="61047"/>
            </a:xfrm>
            <a:custGeom>
              <a:avLst/>
              <a:gdLst/>
              <a:ahLst/>
              <a:cxnLst/>
              <a:rect l="l" t="t" r="r" b="b"/>
              <a:pathLst>
                <a:path w="1011" h="235" extrusionOk="0">
                  <a:moveTo>
                    <a:pt x="980" y="1"/>
                  </a:moveTo>
                  <a:cubicBezTo>
                    <a:pt x="640" y="1"/>
                    <a:pt x="317" y="97"/>
                    <a:pt x="5" y="226"/>
                  </a:cubicBezTo>
                  <a:cubicBezTo>
                    <a:pt x="1" y="226"/>
                    <a:pt x="1" y="230"/>
                    <a:pt x="5" y="234"/>
                  </a:cubicBezTo>
                  <a:cubicBezTo>
                    <a:pt x="336" y="158"/>
                    <a:pt x="675" y="107"/>
                    <a:pt x="1002" y="14"/>
                  </a:cubicBezTo>
                  <a:cubicBezTo>
                    <a:pt x="1010" y="14"/>
                    <a:pt x="1006" y="1"/>
                    <a:pt x="1002" y="1"/>
                  </a:cubicBezTo>
                  <a:cubicBezTo>
                    <a:pt x="995" y="1"/>
                    <a:pt x="987" y="1"/>
                    <a:pt x="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4" name="Google Shape;3144;p9"/>
            <p:cNvSpPr/>
            <p:nvPr/>
          </p:nvSpPr>
          <p:spPr>
            <a:xfrm>
              <a:off x="-587823" y="6070224"/>
              <a:ext cx="272499" cy="52734"/>
            </a:xfrm>
            <a:custGeom>
              <a:avLst/>
              <a:gdLst/>
              <a:ahLst/>
              <a:cxnLst/>
              <a:rect l="l" t="t" r="r" b="b"/>
              <a:pathLst>
                <a:path w="1049" h="203" extrusionOk="0">
                  <a:moveTo>
                    <a:pt x="734" y="0"/>
                  </a:moveTo>
                  <a:cubicBezTo>
                    <a:pt x="669" y="0"/>
                    <a:pt x="604" y="5"/>
                    <a:pt x="539" y="12"/>
                  </a:cubicBezTo>
                  <a:cubicBezTo>
                    <a:pt x="344" y="33"/>
                    <a:pt x="196" y="139"/>
                    <a:pt x="9" y="190"/>
                  </a:cubicBezTo>
                  <a:cubicBezTo>
                    <a:pt x="0" y="190"/>
                    <a:pt x="0" y="203"/>
                    <a:pt x="9" y="203"/>
                  </a:cubicBezTo>
                  <a:cubicBezTo>
                    <a:pt x="170" y="194"/>
                    <a:pt x="314" y="110"/>
                    <a:pt x="480" y="88"/>
                  </a:cubicBezTo>
                  <a:cubicBezTo>
                    <a:pt x="569" y="80"/>
                    <a:pt x="659" y="76"/>
                    <a:pt x="749" y="76"/>
                  </a:cubicBezTo>
                  <a:cubicBezTo>
                    <a:pt x="839" y="76"/>
                    <a:pt x="929" y="80"/>
                    <a:pt x="1018" y="88"/>
                  </a:cubicBezTo>
                  <a:cubicBezTo>
                    <a:pt x="1035" y="88"/>
                    <a:pt x="1048" y="63"/>
                    <a:pt x="1031" y="54"/>
                  </a:cubicBezTo>
                  <a:cubicBezTo>
                    <a:pt x="935" y="13"/>
                    <a:pt x="835" y="0"/>
                    <a:pt x="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5" name="Google Shape;3145;p9"/>
            <p:cNvSpPr/>
            <p:nvPr/>
          </p:nvSpPr>
          <p:spPr>
            <a:xfrm>
              <a:off x="-520543" y="6188680"/>
              <a:ext cx="196906" cy="89362"/>
            </a:xfrm>
            <a:custGeom>
              <a:avLst/>
              <a:gdLst/>
              <a:ahLst/>
              <a:cxnLst/>
              <a:rect l="l" t="t" r="r" b="b"/>
              <a:pathLst>
                <a:path w="758" h="344" extrusionOk="0">
                  <a:moveTo>
                    <a:pt x="747" y="0"/>
                  </a:moveTo>
                  <a:cubicBezTo>
                    <a:pt x="746" y="0"/>
                    <a:pt x="744" y="1"/>
                    <a:pt x="742" y="1"/>
                  </a:cubicBezTo>
                  <a:cubicBezTo>
                    <a:pt x="530" y="112"/>
                    <a:pt x="267" y="264"/>
                    <a:pt x="26" y="286"/>
                  </a:cubicBezTo>
                  <a:cubicBezTo>
                    <a:pt x="0" y="286"/>
                    <a:pt x="0" y="320"/>
                    <a:pt x="21" y="328"/>
                  </a:cubicBezTo>
                  <a:cubicBezTo>
                    <a:pt x="57" y="339"/>
                    <a:pt x="95" y="344"/>
                    <a:pt x="133" y="344"/>
                  </a:cubicBezTo>
                  <a:cubicBezTo>
                    <a:pt x="362" y="344"/>
                    <a:pt x="620" y="167"/>
                    <a:pt x="751" y="14"/>
                  </a:cubicBezTo>
                  <a:cubicBezTo>
                    <a:pt x="758" y="7"/>
                    <a:pt x="753" y="0"/>
                    <a:pt x="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6" name="Google Shape;3146;p9"/>
            <p:cNvSpPr/>
            <p:nvPr/>
          </p:nvSpPr>
          <p:spPr>
            <a:xfrm>
              <a:off x="-591200" y="6119321"/>
              <a:ext cx="284188" cy="103909"/>
            </a:xfrm>
            <a:custGeom>
              <a:avLst/>
              <a:gdLst/>
              <a:ahLst/>
              <a:cxnLst/>
              <a:rect l="l" t="t" r="r" b="b"/>
              <a:pathLst>
                <a:path w="1094" h="400" extrusionOk="0">
                  <a:moveTo>
                    <a:pt x="1081" y="0"/>
                  </a:moveTo>
                  <a:cubicBezTo>
                    <a:pt x="1080" y="0"/>
                    <a:pt x="1079" y="1"/>
                    <a:pt x="1078" y="1"/>
                  </a:cubicBezTo>
                  <a:cubicBezTo>
                    <a:pt x="883" y="39"/>
                    <a:pt x="713" y="145"/>
                    <a:pt x="527" y="205"/>
                  </a:cubicBezTo>
                  <a:cubicBezTo>
                    <a:pt x="365" y="260"/>
                    <a:pt x="200" y="294"/>
                    <a:pt x="35" y="302"/>
                  </a:cubicBezTo>
                  <a:cubicBezTo>
                    <a:pt x="5" y="302"/>
                    <a:pt x="1" y="341"/>
                    <a:pt x="22" y="353"/>
                  </a:cubicBezTo>
                  <a:cubicBezTo>
                    <a:pt x="85" y="387"/>
                    <a:pt x="152" y="399"/>
                    <a:pt x="221" y="399"/>
                  </a:cubicBezTo>
                  <a:cubicBezTo>
                    <a:pt x="315" y="399"/>
                    <a:pt x="411" y="377"/>
                    <a:pt x="501" y="357"/>
                  </a:cubicBezTo>
                  <a:cubicBezTo>
                    <a:pt x="747" y="307"/>
                    <a:pt x="908" y="184"/>
                    <a:pt x="1087" y="18"/>
                  </a:cubicBezTo>
                  <a:cubicBezTo>
                    <a:pt x="1094" y="11"/>
                    <a:pt x="1089" y="0"/>
                    <a:pt x="1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7" name="Google Shape;3147;p9"/>
            <p:cNvSpPr/>
            <p:nvPr/>
          </p:nvSpPr>
          <p:spPr>
            <a:xfrm>
              <a:off x="-593278" y="6096981"/>
              <a:ext cx="205218" cy="56890"/>
            </a:xfrm>
            <a:custGeom>
              <a:avLst/>
              <a:gdLst/>
              <a:ahLst/>
              <a:cxnLst/>
              <a:rect l="l" t="t" r="r" b="b"/>
              <a:pathLst>
                <a:path w="790" h="219" extrusionOk="0">
                  <a:moveTo>
                    <a:pt x="633" y="0"/>
                  </a:moveTo>
                  <a:cubicBezTo>
                    <a:pt x="416" y="0"/>
                    <a:pt x="182" y="91"/>
                    <a:pt x="9" y="202"/>
                  </a:cubicBezTo>
                  <a:cubicBezTo>
                    <a:pt x="0" y="210"/>
                    <a:pt x="4" y="219"/>
                    <a:pt x="13" y="219"/>
                  </a:cubicBezTo>
                  <a:cubicBezTo>
                    <a:pt x="259" y="121"/>
                    <a:pt x="513" y="58"/>
                    <a:pt x="776" y="28"/>
                  </a:cubicBezTo>
                  <a:cubicBezTo>
                    <a:pt x="789" y="28"/>
                    <a:pt x="789" y="15"/>
                    <a:pt x="776" y="15"/>
                  </a:cubicBezTo>
                  <a:cubicBezTo>
                    <a:pt x="730" y="5"/>
                    <a:pt x="682" y="0"/>
                    <a:pt x="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8" name="Google Shape;3148;p9"/>
            <p:cNvSpPr/>
            <p:nvPr/>
          </p:nvSpPr>
          <p:spPr>
            <a:xfrm>
              <a:off x="-561327" y="6033337"/>
              <a:ext cx="205218" cy="53253"/>
            </a:xfrm>
            <a:custGeom>
              <a:avLst/>
              <a:gdLst/>
              <a:ahLst/>
              <a:cxnLst/>
              <a:rect l="l" t="t" r="r" b="b"/>
              <a:pathLst>
                <a:path w="790" h="205" extrusionOk="0">
                  <a:moveTo>
                    <a:pt x="579" y="1"/>
                  </a:moveTo>
                  <a:cubicBezTo>
                    <a:pt x="377" y="1"/>
                    <a:pt x="136" y="103"/>
                    <a:pt x="4" y="192"/>
                  </a:cubicBezTo>
                  <a:cubicBezTo>
                    <a:pt x="0" y="196"/>
                    <a:pt x="4" y="205"/>
                    <a:pt x="9" y="205"/>
                  </a:cubicBezTo>
                  <a:cubicBezTo>
                    <a:pt x="243" y="170"/>
                    <a:pt x="469" y="67"/>
                    <a:pt x="712" y="67"/>
                  </a:cubicBezTo>
                  <a:cubicBezTo>
                    <a:pt x="733" y="67"/>
                    <a:pt x="755" y="68"/>
                    <a:pt x="776" y="69"/>
                  </a:cubicBezTo>
                  <a:cubicBezTo>
                    <a:pt x="785" y="69"/>
                    <a:pt x="789" y="57"/>
                    <a:pt x="785" y="52"/>
                  </a:cubicBezTo>
                  <a:cubicBezTo>
                    <a:pt x="727" y="16"/>
                    <a:pt x="656" y="1"/>
                    <a:pt x="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9" name="Google Shape;3149;p9"/>
            <p:cNvSpPr/>
            <p:nvPr/>
          </p:nvSpPr>
          <p:spPr>
            <a:xfrm>
              <a:off x="-401567" y="5846301"/>
              <a:ext cx="580846" cy="363422"/>
            </a:xfrm>
            <a:custGeom>
              <a:avLst/>
              <a:gdLst/>
              <a:ahLst/>
              <a:cxnLst/>
              <a:rect l="l" t="t" r="r" b="b"/>
              <a:pathLst>
                <a:path w="2236" h="1399" extrusionOk="0">
                  <a:moveTo>
                    <a:pt x="2223" y="0"/>
                  </a:moveTo>
                  <a:cubicBezTo>
                    <a:pt x="1782" y="480"/>
                    <a:pt x="1311" y="670"/>
                    <a:pt x="522" y="942"/>
                  </a:cubicBezTo>
                  <a:cubicBezTo>
                    <a:pt x="492" y="887"/>
                    <a:pt x="441" y="849"/>
                    <a:pt x="382" y="840"/>
                  </a:cubicBezTo>
                  <a:lnTo>
                    <a:pt x="378" y="840"/>
                  </a:lnTo>
                  <a:cubicBezTo>
                    <a:pt x="348" y="810"/>
                    <a:pt x="314" y="785"/>
                    <a:pt x="280" y="768"/>
                  </a:cubicBezTo>
                  <a:cubicBezTo>
                    <a:pt x="252" y="757"/>
                    <a:pt x="224" y="751"/>
                    <a:pt x="195" y="751"/>
                  </a:cubicBezTo>
                  <a:cubicBezTo>
                    <a:pt x="181" y="751"/>
                    <a:pt x="167" y="752"/>
                    <a:pt x="153" y="755"/>
                  </a:cubicBezTo>
                  <a:cubicBezTo>
                    <a:pt x="145" y="755"/>
                    <a:pt x="137" y="754"/>
                    <a:pt x="129" y="754"/>
                  </a:cubicBezTo>
                  <a:cubicBezTo>
                    <a:pt x="89" y="754"/>
                    <a:pt x="47" y="762"/>
                    <a:pt x="9" y="777"/>
                  </a:cubicBezTo>
                  <a:cubicBezTo>
                    <a:pt x="0" y="781"/>
                    <a:pt x="0" y="793"/>
                    <a:pt x="9" y="798"/>
                  </a:cubicBezTo>
                  <a:cubicBezTo>
                    <a:pt x="72" y="819"/>
                    <a:pt x="136" y="874"/>
                    <a:pt x="200" y="883"/>
                  </a:cubicBezTo>
                  <a:cubicBezTo>
                    <a:pt x="208" y="887"/>
                    <a:pt x="221" y="891"/>
                    <a:pt x="229" y="895"/>
                  </a:cubicBezTo>
                  <a:cubicBezTo>
                    <a:pt x="183" y="895"/>
                    <a:pt x="140" y="908"/>
                    <a:pt x="102" y="929"/>
                  </a:cubicBezTo>
                  <a:cubicBezTo>
                    <a:pt x="89" y="933"/>
                    <a:pt x="89" y="950"/>
                    <a:pt x="102" y="959"/>
                  </a:cubicBezTo>
                  <a:cubicBezTo>
                    <a:pt x="140" y="984"/>
                    <a:pt x="187" y="1001"/>
                    <a:pt x="234" y="1014"/>
                  </a:cubicBezTo>
                  <a:cubicBezTo>
                    <a:pt x="255" y="1018"/>
                    <a:pt x="276" y="1018"/>
                    <a:pt x="297" y="1023"/>
                  </a:cubicBezTo>
                  <a:cubicBezTo>
                    <a:pt x="246" y="1061"/>
                    <a:pt x="191" y="1103"/>
                    <a:pt x="140" y="1141"/>
                  </a:cubicBezTo>
                  <a:cubicBezTo>
                    <a:pt x="114" y="1164"/>
                    <a:pt x="127" y="1203"/>
                    <a:pt x="157" y="1203"/>
                  </a:cubicBezTo>
                  <a:cubicBezTo>
                    <a:pt x="161" y="1203"/>
                    <a:pt x="165" y="1202"/>
                    <a:pt x="170" y="1201"/>
                  </a:cubicBezTo>
                  <a:cubicBezTo>
                    <a:pt x="238" y="1188"/>
                    <a:pt x="306" y="1162"/>
                    <a:pt x="365" y="1124"/>
                  </a:cubicBezTo>
                  <a:lnTo>
                    <a:pt x="365" y="1124"/>
                  </a:lnTo>
                  <a:cubicBezTo>
                    <a:pt x="361" y="1133"/>
                    <a:pt x="357" y="1146"/>
                    <a:pt x="348" y="1154"/>
                  </a:cubicBezTo>
                  <a:cubicBezTo>
                    <a:pt x="301" y="1222"/>
                    <a:pt x="250" y="1285"/>
                    <a:pt x="195" y="1349"/>
                  </a:cubicBezTo>
                  <a:cubicBezTo>
                    <a:pt x="177" y="1364"/>
                    <a:pt x="194" y="1398"/>
                    <a:pt x="215" y="1398"/>
                  </a:cubicBezTo>
                  <a:cubicBezTo>
                    <a:pt x="219" y="1398"/>
                    <a:pt x="222" y="1397"/>
                    <a:pt x="225" y="1396"/>
                  </a:cubicBezTo>
                  <a:cubicBezTo>
                    <a:pt x="310" y="1358"/>
                    <a:pt x="382" y="1302"/>
                    <a:pt x="433" y="1226"/>
                  </a:cubicBezTo>
                  <a:cubicBezTo>
                    <a:pt x="467" y="1192"/>
                    <a:pt x="488" y="1146"/>
                    <a:pt x="501" y="1099"/>
                  </a:cubicBezTo>
                  <a:cubicBezTo>
                    <a:pt x="526" y="1073"/>
                    <a:pt x="539" y="1035"/>
                    <a:pt x="535" y="993"/>
                  </a:cubicBezTo>
                  <a:lnTo>
                    <a:pt x="535" y="984"/>
                  </a:lnTo>
                  <a:cubicBezTo>
                    <a:pt x="895" y="912"/>
                    <a:pt x="1239" y="785"/>
                    <a:pt x="1561" y="607"/>
                  </a:cubicBezTo>
                  <a:cubicBezTo>
                    <a:pt x="1794" y="463"/>
                    <a:pt x="2108" y="259"/>
                    <a:pt x="2235" y="9"/>
                  </a:cubicBezTo>
                  <a:cubicBezTo>
                    <a:pt x="2235" y="5"/>
                    <a:pt x="2227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0" name="Google Shape;3150;p9"/>
            <p:cNvSpPr/>
            <p:nvPr/>
          </p:nvSpPr>
          <p:spPr>
            <a:xfrm>
              <a:off x="-191153" y="5376114"/>
              <a:ext cx="856202" cy="874134"/>
            </a:xfrm>
            <a:custGeom>
              <a:avLst/>
              <a:gdLst/>
              <a:ahLst/>
              <a:cxnLst/>
              <a:rect l="l" t="t" r="r" b="b"/>
              <a:pathLst>
                <a:path w="3296" h="3365" extrusionOk="0">
                  <a:moveTo>
                    <a:pt x="2133" y="0"/>
                  </a:moveTo>
                  <a:cubicBezTo>
                    <a:pt x="1808" y="0"/>
                    <a:pt x="1578" y="373"/>
                    <a:pt x="1498" y="635"/>
                  </a:cubicBezTo>
                  <a:cubicBezTo>
                    <a:pt x="1485" y="669"/>
                    <a:pt x="1476" y="708"/>
                    <a:pt x="1472" y="741"/>
                  </a:cubicBezTo>
                  <a:cubicBezTo>
                    <a:pt x="1455" y="691"/>
                    <a:pt x="1438" y="640"/>
                    <a:pt x="1417" y="589"/>
                  </a:cubicBezTo>
                  <a:cubicBezTo>
                    <a:pt x="1369" y="473"/>
                    <a:pt x="1235" y="247"/>
                    <a:pt x="1088" y="247"/>
                  </a:cubicBezTo>
                  <a:cubicBezTo>
                    <a:pt x="1041" y="247"/>
                    <a:pt x="993" y="270"/>
                    <a:pt x="946" y="326"/>
                  </a:cubicBezTo>
                  <a:cubicBezTo>
                    <a:pt x="933" y="343"/>
                    <a:pt x="925" y="356"/>
                    <a:pt x="912" y="368"/>
                  </a:cubicBezTo>
                  <a:cubicBezTo>
                    <a:pt x="875" y="353"/>
                    <a:pt x="835" y="345"/>
                    <a:pt x="797" y="345"/>
                  </a:cubicBezTo>
                  <a:cubicBezTo>
                    <a:pt x="716" y="345"/>
                    <a:pt x="641" y="382"/>
                    <a:pt x="615" y="474"/>
                  </a:cubicBezTo>
                  <a:cubicBezTo>
                    <a:pt x="598" y="534"/>
                    <a:pt x="594" y="593"/>
                    <a:pt x="594" y="652"/>
                  </a:cubicBezTo>
                  <a:cubicBezTo>
                    <a:pt x="484" y="657"/>
                    <a:pt x="403" y="792"/>
                    <a:pt x="450" y="920"/>
                  </a:cubicBezTo>
                  <a:cubicBezTo>
                    <a:pt x="531" y="1161"/>
                    <a:pt x="696" y="1327"/>
                    <a:pt x="895" y="1484"/>
                  </a:cubicBezTo>
                  <a:cubicBezTo>
                    <a:pt x="827" y="1488"/>
                    <a:pt x="764" y="1492"/>
                    <a:pt x="696" y="1505"/>
                  </a:cubicBezTo>
                  <a:cubicBezTo>
                    <a:pt x="467" y="1539"/>
                    <a:pt x="191" y="1666"/>
                    <a:pt x="85" y="1878"/>
                  </a:cubicBezTo>
                  <a:cubicBezTo>
                    <a:pt x="60" y="1946"/>
                    <a:pt x="77" y="2027"/>
                    <a:pt x="128" y="2073"/>
                  </a:cubicBezTo>
                  <a:cubicBezTo>
                    <a:pt x="51" y="2150"/>
                    <a:pt x="0" y="2239"/>
                    <a:pt x="30" y="2328"/>
                  </a:cubicBezTo>
                  <a:cubicBezTo>
                    <a:pt x="55" y="2420"/>
                    <a:pt x="139" y="2450"/>
                    <a:pt x="237" y="2450"/>
                  </a:cubicBezTo>
                  <a:cubicBezTo>
                    <a:pt x="257" y="2450"/>
                    <a:pt x="277" y="2449"/>
                    <a:pt x="297" y="2447"/>
                  </a:cubicBezTo>
                  <a:cubicBezTo>
                    <a:pt x="301" y="2476"/>
                    <a:pt x="310" y="2506"/>
                    <a:pt x="327" y="2527"/>
                  </a:cubicBezTo>
                  <a:cubicBezTo>
                    <a:pt x="392" y="2613"/>
                    <a:pt x="479" y="2646"/>
                    <a:pt x="574" y="2646"/>
                  </a:cubicBezTo>
                  <a:cubicBezTo>
                    <a:pt x="798" y="2646"/>
                    <a:pt x="1067" y="2462"/>
                    <a:pt x="1201" y="2357"/>
                  </a:cubicBezTo>
                  <a:lnTo>
                    <a:pt x="1201" y="2357"/>
                  </a:lnTo>
                  <a:cubicBezTo>
                    <a:pt x="1162" y="2421"/>
                    <a:pt x="1124" y="2485"/>
                    <a:pt x="1086" y="2548"/>
                  </a:cubicBezTo>
                  <a:cubicBezTo>
                    <a:pt x="955" y="2782"/>
                    <a:pt x="878" y="3134"/>
                    <a:pt x="1179" y="3282"/>
                  </a:cubicBezTo>
                  <a:cubicBezTo>
                    <a:pt x="1212" y="3298"/>
                    <a:pt x="1248" y="3307"/>
                    <a:pt x="1283" y="3307"/>
                  </a:cubicBezTo>
                  <a:cubicBezTo>
                    <a:pt x="1347" y="3307"/>
                    <a:pt x="1410" y="3279"/>
                    <a:pt x="1451" y="3227"/>
                  </a:cubicBezTo>
                  <a:cubicBezTo>
                    <a:pt x="1486" y="3308"/>
                    <a:pt x="1541" y="3364"/>
                    <a:pt x="1628" y="3364"/>
                  </a:cubicBezTo>
                  <a:cubicBezTo>
                    <a:pt x="1636" y="3364"/>
                    <a:pt x="1645" y="3364"/>
                    <a:pt x="1655" y="3363"/>
                  </a:cubicBezTo>
                  <a:cubicBezTo>
                    <a:pt x="1752" y="3350"/>
                    <a:pt x="1816" y="3278"/>
                    <a:pt x="1858" y="3180"/>
                  </a:cubicBezTo>
                  <a:cubicBezTo>
                    <a:pt x="1905" y="3231"/>
                    <a:pt x="1964" y="3261"/>
                    <a:pt x="2028" y="3269"/>
                  </a:cubicBezTo>
                  <a:cubicBezTo>
                    <a:pt x="2043" y="3271"/>
                    <a:pt x="2058" y="3272"/>
                    <a:pt x="2072" y="3272"/>
                  </a:cubicBezTo>
                  <a:cubicBezTo>
                    <a:pt x="2379" y="3272"/>
                    <a:pt x="2280" y="2837"/>
                    <a:pt x="2240" y="2659"/>
                  </a:cubicBezTo>
                  <a:cubicBezTo>
                    <a:pt x="2210" y="2519"/>
                    <a:pt x="2172" y="2383"/>
                    <a:pt x="2125" y="2247"/>
                  </a:cubicBezTo>
                  <a:lnTo>
                    <a:pt x="2125" y="2247"/>
                  </a:lnTo>
                  <a:cubicBezTo>
                    <a:pt x="2142" y="2260"/>
                    <a:pt x="2159" y="2268"/>
                    <a:pt x="2176" y="2277"/>
                  </a:cubicBezTo>
                  <a:cubicBezTo>
                    <a:pt x="2358" y="2382"/>
                    <a:pt x="2562" y="2492"/>
                    <a:pt x="2760" y="2492"/>
                  </a:cubicBezTo>
                  <a:cubicBezTo>
                    <a:pt x="2867" y="2492"/>
                    <a:pt x="2972" y="2460"/>
                    <a:pt x="3071" y="2379"/>
                  </a:cubicBezTo>
                  <a:cubicBezTo>
                    <a:pt x="3156" y="2307"/>
                    <a:pt x="3190" y="2192"/>
                    <a:pt x="3160" y="2082"/>
                  </a:cubicBezTo>
                  <a:cubicBezTo>
                    <a:pt x="3237" y="2039"/>
                    <a:pt x="3279" y="1950"/>
                    <a:pt x="3258" y="1865"/>
                  </a:cubicBezTo>
                  <a:cubicBezTo>
                    <a:pt x="3249" y="1823"/>
                    <a:pt x="3228" y="1789"/>
                    <a:pt x="3198" y="1759"/>
                  </a:cubicBezTo>
                  <a:cubicBezTo>
                    <a:pt x="3262" y="1709"/>
                    <a:pt x="3296" y="1624"/>
                    <a:pt x="3279" y="1539"/>
                  </a:cubicBezTo>
                  <a:cubicBezTo>
                    <a:pt x="3252" y="1405"/>
                    <a:pt x="3099" y="1368"/>
                    <a:pt x="2937" y="1368"/>
                  </a:cubicBezTo>
                  <a:cubicBezTo>
                    <a:pt x="2791" y="1368"/>
                    <a:pt x="2638" y="1398"/>
                    <a:pt x="2562" y="1412"/>
                  </a:cubicBezTo>
                  <a:lnTo>
                    <a:pt x="2503" y="1424"/>
                  </a:lnTo>
                  <a:cubicBezTo>
                    <a:pt x="2617" y="1323"/>
                    <a:pt x="2711" y="1200"/>
                    <a:pt x="2783" y="1064"/>
                  </a:cubicBezTo>
                  <a:cubicBezTo>
                    <a:pt x="2838" y="949"/>
                    <a:pt x="2957" y="585"/>
                    <a:pt x="2736" y="568"/>
                  </a:cubicBezTo>
                  <a:cubicBezTo>
                    <a:pt x="2757" y="512"/>
                    <a:pt x="2762" y="453"/>
                    <a:pt x="2740" y="398"/>
                  </a:cubicBezTo>
                  <a:cubicBezTo>
                    <a:pt x="2710" y="322"/>
                    <a:pt x="2635" y="273"/>
                    <a:pt x="2556" y="273"/>
                  </a:cubicBezTo>
                  <a:cubicBezTo>
                    <a:pt x="2546" y="273"/>
                    <a:pt x="2537" y="274"/>
                    <a:pt x="2528" y="275"/>
                  </a:cubicBezTo>
                  <a:cubicBezTo>
                    <a:pt x="2443" y="296"/>
                    <a:pt x="2367" y="339"/>
                    <a:pt x="2303" y="398"/>
                  </a:cubicBezTo>
                  <a:cubicBezTo>
                    <a:pt x="2354" y="228"/>
                    <a:pt x="2388" y="29"/>
                    <a:pt x="2185" y="3"/>
                  </a:cubicBezTo>
                  <a:cubicBezTo>
                    <a:pt x="2167" y="1"/>
                    <a:pt x="2150" y="0"/>
                    <a:pt x="2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1" name="Google Shape;3151;p9"/>
            <p:cNvSpPr/>
            <p:nvPr/>
          </p:nvSpPr>
          <p:spPr>
            <a:xfrm>
              <a:off x="-72697" y="5516910"/>
              <a:ext cx="622149" cy="593840"/>
            </a:xfrm>
            <a:custGeom>
              <a:avLst/>
              <a:gdLst/>
              <a:ahLst/>
              <a:cxnLst/>
              <a:rect l="l" t="t" r="r" b="b"/>
              <a:pathLst>
                <a:path w="2395" h="2286" extrusionOk="0">
                  <a:moveTo>
                    <a:pt x="1303" y="0"/>
                  </a:moveTo>
                  <a:cubicBezTo>
                    <a:pt x="1295" y="0"/>
                    <a:pt x="1288" y="4"/>
                    <a:pt x="1283" y="13"/>
                  </a:cubicBezTo>
                  <a:cubicBezTo>
                    <a:pt x="1186" y="221"/>
                    <a:pt x="1080" y="467"/>
                    <a:pt x="1059" y="713"/>
                  </a:cubicBezTo>
                  <a:cubicBezTo>
                    <a:pt x="1050" y="691"/>
                    <a:pt x="1042" y="670"/>
                    <a:pt x="1029" y="649"/>
                  </a:cubicBezTo>
                  <a:cubicBezTo>
                    <a:pt x="944" y="445"/>
                    <a:pt x="885" y="246"/>
                    <a:pt x="753" y="60"/>
                  </a:cubicBezTo>
                  <a:cubicBezTo>
                    <a:pt x="750" y="55"/>
                    <a:pt x="744" y="53"/>
                    <a:pt x="739" y="53"/>
                  </a:cubicBezTo>
                  <a:cubicBezTo>
                    <a:pt x="725" y="53"/>
                    <a:pt x="710" y="66"/>
                    <a:pt x="719" y="81"/>
                  </a:cubicBezTo>
                  <a:cubicBezTo>
                    <a:pt x="808" y="259"/>
                    <a:pt x="889" y="441"/>
                    <a:pt x="948" y="632"/>
                  </a:cubicBezTo>
                  <a:cubicBezTo>
                    <a:pt x="978" y="717"/>
                    <a:pt x="1020" y="798"/>
                    <a:pt x="1050" y="882"/>
                  </a:cubicBezTo>
                  <a:lnTo>
                    <a:pt x="1054" y="895"/>
                  </a:lnTo>
                  <a:cubicBezTo>
                    <a:pt x="1037" y="908"/>
                    <a:pt x="1025" y="929"/>
                    <a:pt x="1020" y="946"/>
                  </a:cubicBezTo>
                  <a:cubicBezTo>
                    <a:pt x="885" y="691"/>
                    <a:pt x="673" y="471"/>
                    <a:pt x="583" y="191"/>
                  </a:cubicBezTo>
                  <a:cubicBezTo>
                    <a:pt x="580" y="181"/>
                    <a:pt x="573" y="177"/>
                    <a:pt x="565" y="177"/>
                  </a:cubicBezTo>
                  <a:cubicBezTo>
                    <a:pt x="554" y="177"/>
                    <a:pt x="541" y="187"/>
                    <a:pt x="541" y="199"/>
                  </a:cubicBezTo>
                  <a:cubicBezTo>
                    <a:pt x="579" y="462"/>
                    <a:pt x="736" y="687"/>
                    <a:pt x="906" y="891"/>
                  </a:cubicBezTo>
                  <a:cubicBezTo>
                    <a:pt x="868" y="857"/>
                    <a:pt x="834" y="823"/>
                    <a:pt x="800" y="785"/>
                  </a:cubicBezTo>
                  <a:cubicBezTo>
                    <a:pt x="723" y="696"/>
                    <a:pt x="651" y="598"/>
                    <a:pt x="567" y="513"/>
                  </a:cubicBezTo>
                  <a:cubicBezTo>
                    <a:pt x="564" y="511"/>
                    <a:pt x="561" y="510"/>
                    <a:pt x="558" y="510"/>
                  </a:cubicBezTo>
                  <a:cubicBezTo>
                    <a:pt x="551" y="510"/>
                    <a:pt x="543" y="517"/>
                    <a:pt x="550" y="526"/>
                  </a:cubicBezTo>
                  <a:cubicBezTo>
                    <a:pt x="626" y="624"/>
                    <a:pt x="673" y="730"/>
                    <a:pt x="762" y="819"/>
                  </a:cubicBezTo>
                  <a:cubicBezTo>
                    <a:pt x="817" y="870"/>
                    <a:pt x="872" y="921"/>
                    <a:pt x="936" y="963"/>
                  </a:cubicBezTo>
                  <a:cubicBezTo>
                    <a:pt x="868" y="933"/>
                    <a:pt x="800" y="904"/>
                    <a:pt x="736" y="870"/>
                  </a:cubicBezTo>
                  <a:cubicBezTo>
                    <a:pt x="571" y="768"/>
                    <a:pt x="431" y="632"/>
                    <a:pt x="329" y="471"/>
                  </a:cubicBezTo>
                  <a:cubicBezTo>
                    <a:pt x="327" y="466"/>
                    <a:pt x="323" y="464"/>
                    <a:pt x="318" y="464"/>
                  </a:cubicBezTo>
                  <a:cubicBezTo>
                    <a:pt x="308" y="464"/>
                    <a:pt x="296" y="476"/>
                    <a:pt x="299" y="488"/>
                  </a:cubicBezTo>
                  <a:cubicBezTo>
                    <a:pt x="367" y="666"/>
                    <a:pt x="494" y="785"/>
                    <a:pt x="647" y="895"/>
                  </a:cubicBezTo>
                  <a:cubicBezTo>
                    <a:pt x="715" y="946"/>
                    <a:pt x="787" y="988"/>
                    <a:pt x="859" y="1027"/>
                  </a:cubicBezTo>
                  <a:cubicBezTo>
                    <a:pt x="846" y="1039"/>
                    <a:pt x="838" y="1056"/>
                    <a:pt x="834" y="1073"/>
                  </a:cubicBezTo>
                  <a:cubicBezTo>
                    <a:pt x="760" y="1060"/>
                    <a:pt x="683" y="1053"/>
                    <a:pt x="605" y="1053"/>
                  </a:cubicBezTo>
                  <a:cubicBezTo>
                    <a:pt x="382" y="1053"/>
                    <a:pt x="156" y="1112"/>
                    <a:pt x="11" y="1260"/>
                  </a:cubicBezTo>
                  <a:cubicBezTo>
                    <a:pt x="1" y="1273"/>
                    <a:pt x="15" y="1289"/>
                    <a:pt x="29" y="1289"/>
                  </a:cubicBezTo>
                  <a:cubicBezTo>
                    <a:pt x="33" y="1289"/>
                    <a:pt x="37" y="1288"/>
                    <a:pt x="41" y="1285"/>
                  </a:cubicBezTo>
                  <a:cubicBezTo>
                    <a:pt x="240" y="1152"/>
                    <a:pt x="478" y="1141"/>
                    <a:pt x="714" y="1141"/>
                  </a:cubicBezTo>
                  <a:cubicBezTo>
                    <a:pt x="764" y="1141"/>
                    <a:pt x="814" y="1141"/>
                    <a:pt x="863" y="1141"/>
                  </a:cubicBezTo>
                  <a:cubicBezTo>
                    <a:pt x="876" y="1150"/>
                    <a:pt x="889" y="1162"/>
                    <a:pt x="902" y="1171"/>
                  </a:cubicBezTo>
                  <a:cubicBezTo>
                    <a:pt x="813" y="1188"/>
                    <a:pt x="723" y="1217"/>
                    <a:pt x="639" y="1251"/>
                  </a:cubicBezTo>
                  <a:cubicBezTo>
                    <a:pt x="473" y="1319"/>
                    <a:pt x="308" y="1387"/>
                    <a:pt x="142" y="1459"/>
                  </a:cubicBezTo>
                  <a:cubicBezTo>
                    <a:pt x="127" y="1470"/>
                    <a:pt x="135" y="1495"/>
                    <a:pt x="152" y="1495"/>
                  </a:cubicBezTo>
                  <a:cubicBezTo>
                    <a:pt x="154" y="1495"/>
                    <a:pt x="157" y="1494"/>
                    <a:pt x="159" y="1493"/>
                  </a:cubicBezTo>
                  <a:cubicBezTo>
                    <a:pt x="422" y="1391"/>
                    <a:pt x="685" y="1302"/>
                    <a:pt x="948" y="1205"/>
                  </a:cubicBezTo>
                  <a:lnTo>
                    <a:pt x="948" y="1205"/>
                  </a:lnTo>
                  <a:cubicBezTo>
                    <a:pt x="859" y="1264"/>
                    <a:pt x="779" y="1340"/>
                    <a:pt x="694" y="1396"/>
                  </a:cubicBezTo>
                  <a:cubicBezTo>
                    <a:pt x="528" y="1502"/>
                    <a:pt x="350" y="1565"/>
                    <a:pt x="176" y="1650"/>
                  </a:cubicBezTo>
                  <a:cubicBezTo>
                    <a:pt x="152" y="1662"/>
                    <a:pt x="166" y="1693"/>
                    <a:pt x="189" y="1693"/>
                  </a:cubicBezTo>
                  <a:cubicBezTo>
                    <a:pt x="190" y="1693"/>
                    <a:pt x="192" y="1693"/>
                    <a:pt x="193" y="1692"/>
                  </a:cubicBezTo>
                  <a:cubicBezTo>
                    <a:pt x="367" y="1646"/>
                    <a:pt x="537" y="1574"/>
                    <a:pt x="694" y="1485"/>
                  </a:cubicBezTo>
                  <a:cubicBezTo>
                    <a:pt x="779" y="1438"/>
                    <a:pt x="859" y="1383"/>
                    <a:pt x="940" y="1328"/>
                  </a:cubicBezTo>
                  <a:lnTo>
                    <a:pt x="940" y="1328"/>
                  </a:lnTo>
                  <a:cubicBezTo>
                    <a:pt x="880" y="1383"/>
                    <a:pt x="825" y="1446"/>
                    <a:pt x="774" y="1510"/>
                  </a:cubicBezTo>
                  <a:cubicBezTo>
                    <a:pt x="677" y="1620"/>
                    <a:pt x="562" y="1722"/>
                    <a:pt x="435" y="1803"/>
                  </a:cubicBezTo>
                  <a:cubicBezTo>
                    <a:pt x="409" y="1821"/>
                    <a:pt x="428" y="1861"/>
                    <a:pt x="455" y="1861"/>
                  </a:cubicBezTo>
                  <a:cubicBezTo>
                    <a:pt x="460" y="1861"/>
                    <a:pt x="464" y="1860"/>
                    <a:pt x="469" y="1858"/>
                  </a:cubicBezTo>
                  <a:cubicBezTo>
                    <a:pt x="660" y="1743"/>
                    <a:pt x="825" y="1599"/>
                    <a:pt x="961" y="1425"/>
                  </a:cubicBezTo>
                  <a:cubicBezTo>
                    <a:pt x="974" y="1434"/>
                    <a:pt x="982" y="1442"/>
                    <a:pt x="995" y="1446"/>
                  </a:cubicBezTo>
                  <a:cubicBezTo>
                    <a:pt x="1004" y="1448"/>
                    <a:pt x="1012" y="1449"/>
                    <a:pt x="1021" y="1449"/>
                  </a:cubicBezTo>
                  <a:cubicBezTo>
                    <a:pt x="1056" y="1449"/>
                    <a:pt x="1091" y="1436"/>
                    <a:pt x="1118" y="1413"/>
                  </a:cubicBezTo>
                  <a:cubicBezTo>
                    <a:pt x="1118" y="1417"/>
                    <a:pt x="1118" y="1417"/>
                    <a:pt x="1122" y="1421"/>
                  </a:cubicBezTo>
                  <a:cubicBezTo>
                    <a:pt x="1118" y="1429"/>
                    <a:pt x="1114" y="1438"/>
                    <a:pt x="1114" y="1451"/>
                  </a:cubicBezTo>
                  <a:cubicBezTo>
                    <a:pt x="1054" y="1552"/>
                    <a:pt x="995" y="1654"/>
                    <a:pt x="940" y="1760"/>
                  </a:cubicBezTo>
                  <a:cubicBezTo>
                    <a:pt x="872" y="1900"/>
                    <a:pt x="745" y="2095"/>
                    <a:pt x="791" y="2261"/>
                  </a:cubicBezTo>
                  <a:cubicBezTo>
                    <a:pt x="791" y="2267"/>
                    <a:pt x="802" y="2273"/>
                    <a:pt x="810" y="2273"/>
                  </a:cubicBezTo>
                  <a:cubicBezTo>
                    <a:pt x="813" y="2273"/>
                    <a:pt x="816" y="2272"/>
                    <a:pt x="817" y="2269"/>
                  </a:cubicBezTo>
                  <a:cubicBezTo>
                    <a:pt x="846" y="2214"/>
                    <a:pt x="868" y="2155"/>
                    <a:pt x="885" y="2100"/>
                  </a:cubicBezTo>
                  <a:cubicBezTo>
                    <a:pt x="923" y="1994"/>
                    <a:pt x="965" y="1888"/>
                    <a:pt x="1016" y="1790"/>
                  </a:cubicBezTo>
                  <a:cubicBezTo>
                    <a:pt x="1059" y="1692"/>
                    <a:pt x="1109" y="1599"/>
                    <a:pt x="1160" y="1506"/>
                  </a:cubicBezTo>
                  <a:lnTo>
                    <a:pt x="1169" y="1502"/>
                  </a:lnTo>
                  <a:lnTo>
                    <a:pt x="1169" y="1502"/>
                  </a:lnTo>
                  <a:cubicBezTo>
                    <a:pt x="1148" y="1578"/>
                    <a:pt x="1135" y="1654"/>
                    <a:pt x="1118" y="1731"/>
                  </a:cubicBezTo>
                  <a:cubicBezTo>
                    <a:pt x="1076" y="1905"/>
                    <a:pt x="1012" y="2087"/>
                    <a:pt x="1029" y="2265"/>
                  </a:cubicBezTo>
                  <a:cubicBezTo>
                    <a:pt x="1029" y="2273"/>
                    <a:pt x="1036" y="2278"/>
                    <a:pt x="1043" y="2278"/>
                  </a:cubicBezTo>
                  <a:cubicBezTo>
                    <a:pt x="1047" y="2278"/>
                    <a:pt x="1051" y="2277"/>
                    <a:pt x="1054" y="2274"/>
                  </a:cubicBezTo>
                  <a:cubicBezTo>
                    <a:pt x="1152" y="2159"/>
                    <a:pt x="1182" y="1943"/>
                    <a:pt x="1199" y="1794"/>
                  </a:cubicBezTo>
                  <a:cubicBezTo>
                    <a:pt x="1211" y="1701"/>
                    <a:pt x="1228" y="1608"/>
                    <a:pt x="1245" y="1510"/>
                  </a:cubicBezTo>
                  <a:lnTo>
                    <a:pt x="1245" y="1782"/>
                  </a:lnTo>
                  <a:cubicBezTo>
                    <a:pt x="1245" y="1943"/>
                    <a:pt x="1215" y="2112"/>
                    <a:pt x="1241" y="2274"/>
                  </a:cubicBezTo>
                  <a:cubicBezTo>
                    <a:pt x="1241" y="2281"/>
                    <a:pt x="1247" y="2285"/>
                    <a:pt x="1252" y="2285"/>
                  </a:cubicBezTo>
                  <a:cubicBezTo>
                    <a:pt x="1256" y="2285"/>
                    <a:pt x="1260" y="2283"/>
                    <a:pt x="1262" y="2278"/>
                  </a:cubicBezTo>
                  <a:cubicBezTo>
                    <a:pt x="1372" y="2015"/>
                    <a:pt x="1330" y="1726"/>
                    <a:pt x="1326" y="1442"/>
                  </a:cubicBezTo>
                  <a:lnTo>
                    <a:pt x="1326" y="1442"/>
                  </a:lnTo>
                  <a:cubicBezTo>
                    <a:pt x="1351" y="1548"/>
                    <a:pt x="1381" y="1650"/>
                    <a:pt x="1406" y="1756"/>
                  </a:cubicBezTo>
                  <a:cubicBezTo>
                    <a:pt x="1445" y="1913"/>
                    <a:pt x="1453" y="2074"/>
                    <a:pt x="1508" y="2231"/>
                  </a:cubicBezTo>
                  <a:cubicBezTo>
                    <a:pt x="1510" y="2239"/>
                    <a:pt x="1515" y="2242"/>
                    <a:pt x="1521" y="2242"/>
                  </a:cubicBezTo>
                  <a:cubicBezTo>
                    <a:pt x="1528" y="2242"/>
                    <a:pt x="1535" y="2236"/>
                    <a:pt x="1538" y="2227"/>
                  </a:cubicBezTo>
                  <a:cubicBezTo>
                    <a:pt x="1551" y="1964"/>
                    <a:pt x="1487" y="1709"/>
                    <a:pt x="1402" y="1463"/>
                  </a:cubicBezTo>
                  <a:lnTo>
                    <a:pt x="1402" y="1463"/>
                  </a:lnTo>
                  <a:cubicBezTo>
                    <a:pt x="1404" y="1464"/>
                    <a:pt x="1406" y="1464"/>
                    <a:pt x="1408" y="1464"/>
                  </a:cubicBezTo>
                  <a:cubicBezTo>
                    <a:pt x="1452" y="1464"/>
                    <a:pt x="1486" y="1419"/>
                    <a:pt x="1466" y="1379"/>
                  </a:cubicBezTo>
                  <a:lnTo>
                    <a:pt x="1461" y="1357"/>
                  </a:lnTo>
                  <a:lnTo>
                    <a:pt x="1461" y="1357"/>
                  </a:lnTo>
                  <a:cubicBezTo>
                    <a:pt x="1568" y="1446"/>
                    <a:pt x="1682" y="1531"/>
                    <a:pt x="1801" y="1608"/>
                  </a:cubicBezTo>
                  <a:cubicBezTo>
                    <a:pt x="1930" y="1689"/>
                    <a:pt x="2083" y="1731"/>
                    <a:pt x="2237" y="1731"/>
                  </a:cubicBezTo>
                  <a:cubicBezTo>
                    <a:pt x="2244" y="1731"/>
                    <a:pt x="2252" y="1731"/>
                    <a:pt x="2259" y="1731"/>
                  </a:cubicBezTo>
                  <a:cubicBezTo>
                    <a:pt x="2259" y="1731"/>
                    <a:pt x="2259" y="1732"/>
                    <a:pt x="2259" y="1732"/>
                  </a:cubicBezTo>
                  <a:cubicBezTo>
                    <a:pt x="2260" y="1732"/>
                    <a:pt x="2261" y="1726"/>
                    <a:pt x="2255" y="1726"/>
                  </a:cubicBezTo>
                  <a:cubicBezTo>
                    <a:pt x="1975" y="1625"/>
                    <a:pt x="1707" y="1485"/>
                    <a:pt x="1466" y="1311"/>
                  </a:cubicBezTo>
                  <a:cubicBezTo>
                    <a:pt x="1478" y="1302"/>
                    <a:pt x="1491" y="1294"/>
                    <a:pt x="1504" y="1285"/>
                  </a:cubicBezTo>
                  <a:cubicBezTo>
                    <a:pt x="1589" y="1315"/>
                    <a:pt x="1669" y="1345"/>
                    <a:pt x="1754" y="1374"/>
                  </a:cubicBezTo>
                  <a:cubicBezTo>
                    <a:pt x="1898" y="1438"/>
                    <a:pt x="2051" y="1485"/>
                    <a:pt x="2208" y="1519"/>
                  </a:cubicBezTo>
                  <a:cubicBezTo>
                    <a:pt x="2216" y="1519"/>
                    <a:pt x="2221" y="1506"/>
                    <a:pt x="2216" y="1497"/>
                  </a:cubicBezTo>
                  <a:cubicBezTo>
                    <a:pt x="2110" y="1429"/>
                    <a:pt x="2000" y="1374"/>
                    <a:pt x="1886" y="1328"/>
                  </a:cubicBezTo>
                  <a:lnTo>
                    <a:pt x="1886" y="1328"/>
                  </a:lnTo>
                  <a:cubicBezTo>
                    <a:pt x="2055" y="1353"/>
                    <a:pt x="2221" y="1357"/>
                    <a:pt x="2390" y="1366"/>
                  </a:cubicBezTo>
                  <a:cubicBezTo>
                    <a:pt x="2395" y="1366"/>
                    <a:pt x="2395" y="1357"/>
                    <a:pt x="2390" y="1357"/>
                  </a:cubicBezTo>
                  <a:cubicBezTo>
                    <a:pt x="2212" y="1332"/>
                    <a:pt x="2038" y="1290"/>
                    <a:pt x="1864" y="1260"/>
                  </a:cubicBezTo>
                  <a:cubicBezTo>
                    <a:pt x="1784" y="1247"/>
                    <a:pt x="1699" y="1239"/>
                    <a:pt x="1614" y="1226"/>
                  </a:cubicBezTo>
                  <a:lnTo>
                    <a:pt x="1568" y="1213"/>
                  </a:lnTo>
                  <a:cubicBezTo>
                    <a:pt x="1572" y="1205"/>
                    <a:pt x="1572" y="1196"/>
                    <a:pt x="1576" y="1188"/>
                  </a:cubicBezTo>
                  <a:cubicBezTo>
                    <a:pt x="1788" y="1167"/>
                    <a:pt x="2000" y="1150"/>
                    <a:pt x="2216" y="1150"/>
                  </a:cubicBezTo>
                  <a:cubicBezTo>
                    <a:pt x="2218" y="1150"/>
                    <a:pt x="2219" y="1150"/>
                    <a:pt x="2220" y="1150"/>
                  </a:cubicBezTo>
                  <a:cubicBezTo>
                    <a:pt x="2230" y="1150"/>
                    <a:pt x="2232" y="1133"/>
                    <a:pt x="2221" y="1133"/>
                  </a:cubicBezTo>
                  <a:cubicBezTo>
                    <a:pt x="2135" y="1083"/>
                    <a:pt x="2032" y="1065"/>
                    <a:pt x="1925" y="1065"/>
                  </a:cubicBezTo>
                  <a:cubicBezTo>
                    <a:pt x="1830" y="1065"/>
                    <a:pt x="1731" y="1079"/>
                    <a:pt x="1635" y="1099"/>
                  </a:cubicBezTo>
                  <a:cubicBezTo>
                    <a:pt x="1852" y="946"/>
                    <a:pt x="2013" y="725"/>
                    <a:pt x="2089" y="475"/>
                  </a:cubicBezTo>
                  <a:cubicBezTo>
                    <a:pt x="2092" y="466"/>
                    <a:pt x="2085" y="457"/>
                    <a:pt x="2077" y="457"/>
                  </a:cubicBezTo>
                  <a:cubicBezTo>
                    <a:pt x="2074" y="457"/>
                    <a:pt x="2070" y="459"/>
                    <a:pt x="2068" y="462"/>
                  </a:cubicBezTo>
                  <a:cubicBezTo>
                    <a:pt x="1966" y="636"/>
                    <a:pt x="1877" y="806"/>
                    <a:pt x="1716" y="933"/>
                  </a:cubicBezTo>
                  <a:cubicBezTo>
                    <a:pt x="1657" y="980"/>
                    <a:pt x="1597" y="1022"/>
                    <a:pt x="1534" y="1060"/>
                  </a:cubicBezTo>
                  <a:cubicBezTo>
                    <a:pt x="1521" y="1044"/>
                    <a:pt x="1508" y="1035"/>
                    <a:pt x="1495" y="1022"/>
                  </a:cubicBezTo>
                  <a:cubicBezTo>
                    <a:pt x="1534" y="971"/>
                    <a:pt x="1572" y="916"/>
                    <a:pt x="1606" y="865"/>
                  </a:cubicBezTo>
                  <a:cubicBezTo>
                    <a:pt x="1720" y="691"/>
                    <a:pt x="1814" y="509"/>
                    <a:pt x="1890" y="318"/>
                  </a:cubicBezTo>
                  <a:cubicBezTo>
                    <a:pt x="1896" y="309"/>
                    <a:pt x="1887" y="300"/>
                    <a:pt x="1878" y="300"/>
                  </a:cubicBezTo>
                  <a:cubicBezTo>
                    <a:pt x="1875" y="300"/>
                    <a:pt x="1871" y="302"/>
                    <a:pt x="1869" y="306"/>
                  </a:cubicBezTo>
                  <a:cubicBezTo>
                    <a:pt x="1724" y="539"/>
                    <a:pt x="1597" y="781"/>
                    <a:pt x="1428" y="993"/>
                  </a:cubicBezTo>
                  <a:cubicBezTo>
                    <a:pt x="1419" y="971"/>
                    <a:pt x="1406" y="950"/>
                    <a:pt x="1385" y="933"/>
                  </a:cubicBezTo>
                  <a:cubicBezTo>
                    <a:pt x="1419" y="861"/>
                    <a:pt x="1449" y="785"/>
                    <a:pt x="1478" y="721"/>
                  </a:cubicBezTo>
                  <a:cubicBezTo>
                    <a:pt x="1580" y="518"/>
                    <a:pt x="1657" y="306"/>
                    <a:pt x="1712" y="85"/>
                  </a:cubicBezTo>
                  <a:cubicBezTo>
                    <a:pt x="1714" y="78"/>
                    <a:pt x="1708" y="73"/>
                    <a:pt x="1701" y="73"/>
                  </a:cubicBezTo>
                  <a:cubicBezTo>
                    <a:pt x="1696" y="73"/>
                    <a:pt x="1690" y="75"/>
                    <a:pt x="1686" y="81"/>
                  </a:cubicBezTo>
                  <a:cubicBezTo>
                    <a:pt x="1589" y="280"/>
                    <a:pt x="1504" y="492"/>
                    <a:pt x="1402" y="691"/>
                  </a:cubicBezTo>
                  <a:cubicBezTo>
                    <a:pt x="1377" y="751"/>
                    <a:pt x="1326" y="823"/>
                    <a:pt x="1279" y="899"/>
                  </a:cubicBezTo>
                  <a:cubicBezTo>
                    <a:pt x="1266" y="899"/>
                    <a:pt x="1258" y="904"/>
                    <a:pt x="1245" y="904"/>
                  </a:cubicBezTo>
                  <a:cubicBezTo>
                    <a:pt x="1313" y="619"/>
                    <a:pt x="1402" y="339"/>
                    <a:pt x="1508" y="68"/>
                  </a:cubicBezTo>
                  <a:cubicBezTo>
                    <a:pt x="1511" y="59"/>
                    <a:pt x="1504" y="50"/>
                    <a:pt x="1496" y="50"/>
                  </a:cubicBezTo>
                  <a:cubicBezTo>
                    <a:pt x="1493" y="50"/>
                    <a:pt x="1489" y="52"/>
                    <a:pt x="1487" y="55"/>
                  </a:cubicBezTo>
                  <a:cubicBezTo>
                    <a:pt x="1381" y="208"/>
                    <a:pt x="1317" y="386"/>
                    <a:pt x="1254" y="556"/>
                  </a:cubicBezTo>
                  <a:cubicBezTo>
                    <a:pt x="1207" y="658"/>
                    <a:pt x="1177" y="759"/>
                    <a:pt x="1165" y="870"/>
                  </a:cubicBezTo>
                  <a:cubicBezTo>
                    <a:pt x="1156" y="865"/>
                    <a:pt x="1148" y="865"/>
                    <a:pt x="1139" y="865"/>
                  </a:cubicBezTo>
                  <a:cubicBezTo>
                    <a:pt x="1135" y="772"/>
                    <a:pt x="1139" y="683"/>
                    <a:pt x="1148" y="594"/>
                  </a:cubicBezTo>
                  <a:cubicBezTo>
                    <a:pt x="1173" y="395"/>
                    <a:pt x="1249" y="212"/>
                    <a:pt x="1326" y="30"/>
                  </a:cubicBezTo>
                  <a:cubicBezTo>
                    <a:pt x="1331" y="13"/>
                    <a:pt x="1317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2" name="Google Shape;3152;p9"/>
            <p:cNvSpPr/>
            <p:nvPr/>
          </p:nvSpPr>
          <p:spPr>
            <a:xfrm>
              <a:off x="112780" y="5670435"/>
              <a:ext cx="249379" cy="260812"/>
            </a:xfrm>
            <a:custGeom>
              <a:avLst/>
              <a:gdLst/>
              <a:ahLst/>
              <a:cxnLst/>
              <a:rect l="l" t="t" r="r" b="b"/>
              <a:pathLst>
                <a:path w="960" h="1004" extrusionOk="0">
                  <a:moveTo>
                    <a:pt x="450" y="1"/>
                  </a:moveTo>
                  <a:cubicBezTo>
                    <a:pt x="432" y="1"/>
                    <a:pt x="411" y="5"/>
                    <a:pt x="387" y="16"/>
                  </a:cubicBezTo>
                  <a:cubicBezTo>
                    <a:pt x="349" y="37"/>
                    <a:pt x="319" y="75"/>
                    <a:pt x="315" y="117"/>
                  </a:cubicBezTo>
                  <a:cubicBezTo>
                    <a:pt x="285" y="100"/>
                    <a:pt x="255" y="92"/>
                    <a:pt x="222" y="88"/>
                  </a:cubicBezTo>
                  <a:cubicBezTo>
                    <a:pt x="218" y="87"/>
                    <a:pt x="214" y="87"/>
                    <a:pt x="211" y="87"/>
                  </a:cubicBezTo>
                  <a:cubicBezTo>
                    <a:pt x="172" y="87"/>
                    <a:pt x="135" y="108"/>
                    <a:pt x="111" y="139"/>
                  </a:cubicBezTo>
                  <a:cubicBezTo>
                    <a:pt x="73" y="185"/>
                    <a:pt x="65" y="245"/>
                    <a:pt x="86" y="300"/>
                  </a:cubicBezTo>
                  <a:cubicBezTo>
                    <a:pt x="73" y="313"/>
                    <a:pt x="60" y="325"/>
                    <a:pt x="52" y="338"/>
                  </a:cubicBezTo>
                  <a:cubicBezTo>
                    <a:pt x="1" y="402"/>
                    <a:pt x="9" y="495"/>
                    <a:pt x="69" y="550"/>
                  </a:cubicBezTo>
                  <a:cubicBezTo>
                    <a:pt x="26" y="592"/>
                    <a:pt x="5" y="652"/>
                    <a:pt x="14" y="711"/>
                  </a:cubicBezTo>
                  <a:cubicBezTo>
                    <a:pt x="18" y="754"/>
                    <a:pt x="39" y="792"/>
                    <a:pt x="77" y="809"/>
                  </a:cubicBezTo>
                  <a:cubicBezTo>
                    <a:pt x="103" y="818"/>
                    <a:pt x="128" y="823"/>
                    <a:pt x="154" y="823"/>
                  </a:cubicBezTo>
                  <a:cubicBezTo>
                    <a:pt x="162" y="823"/>
                    <a:pt x="171" y="823"/>
                    <a:pt x="179" y="822"/>
                  </a:cubicBezTo>
                  <a:lnTo>
                    <a:pt x="179" y="822"/>
                  </a:lnTo>
                  <a:cubicBezTo>
                    <a:pt x="156" y="898"/>
                    <a:pt x="175" y="1003"/>
                    <a:pt x="257" y="1003"/>
                  </a:cubicBezTo>
                  <a:cubicBezTo>
                    <a:pt x="266" y="1003"/>
                    <a:pt x="275" y="1002"/>
                    <a:pt x="285" y="1000"/>
                  </a:cubicBezTo>
                  <a:cubicBezTo>
                    <a:pt x="328" y="987"/>
                    <a:pt x="366" y="966"/>
                    <a:pt x="395" y="936"/>
                  </a:cubicBezTo>
                  <a:cubicBezTo>
                    <a:pt x="417" y="977"/>
                    <a:pt x="454" y="996"/>
                    <a:pt x="494" y="996"/>
                  </a:cubicBezTo>
                  <a:cubicBezTo>
                    <a:pt x="540" y="996"/>
                    <a:pt x="588" y="970"/>
                    <a:pt x="616" y="919"/>
                  </a:cubicBezTo>
                  <a:cubicBezTo>
                    <a:pt x="620" y="906"/>
                    <a:pt x="624" y="898"/>
                    <a:pt x="629" y="885"/>
                  </a:cubicBezTo>
                  <a:cubicBezTo>
                    <a:pt x="641" y="864"/>
                    <a:pt x="650" y="838"/>
                    <a:pt x="650" y="813"/>
                  </a:cubicBezTo>
                  <a:lnTo>
                    <a:pt x="650" y="792"/>
                  </a:lnTo>
                  <a:cubicBezTo>
                    <a:pt x="669" y="796"/>
                    <a:pt x="688" y="798"/>
                    <a:pt x="707" y="798"/>
                  </a:cubicBezTo>
                  <a:cubicBezTo>
                    <a:pt x="726" y="798"/>
                    <a:pt x="745" y="796"/>
                    <a:pt x="764" y="792"/>
                  </a:cubicBezTo>
                  <a:cubicBezTo>
                    <a:pt x="849" y="775"/>
                    <a:pt x="900" y="686"/>
                    <a:pt x="870" y="601"/>
                  </a:cubicBezTo>
                  <a:cubicBezTo>
                    <a:pt x="870" y="597"/>
                    <a:pt x="866" y="597"/>
                    <a:pt x="866" y="592"/>
                  </a:cubicBezTo>
                  <a:cubicBezTo>
                    <a:pt x="862" y="584"/>
                    <a:pt x="862" y="576"/>
                    <a:pt x="858" y="567"/>
                  </a:cubicBezTo>
                  <a:cubicBezTo>
                    <a:pt x="926" y="533"/>
                    <a:pt x="960" y="453"/>
                    <a:pt x="934" y="380"/>
                  </a:cubicBezTo>
                  <a:cubicBezTo>
                    <a:pt x="919" y="340"/>
                    <a:pt x="885" y="315"/>
                    <a:pt x="846" y="315"/>
                  </a:cubicBezTo>
                  <a:cubicBezTo>
                    <a:pt x="840" y="315"/>
                    <a:pt x="834" y="316"/>
                    <a:pt x="828" y="317"/>
                  </a:cubicBezTo>
                  <a:lnTo>
                    <a:pt x="790" y="317"/>
                  </a:lnTo>
                  <a:cubicBezTo>
                    <a:pt x="807" y="291"/>
                    <a:pt x="815" y="262"/>
                    <a:pt x="820" y="232"/>
                  </a:cubicBezTo>
                  <a:cubicBezTo>
                    <a:pt x="828" y="164"/>
                    <a:pt x="781" y="88"/>
                    <a:pt x="714" y="88"/>
                  </a:cubicBezTo>
                  <a:cubicBezTo>
                    <a:pt x="663" y="88"/>
                    <a:pt x="612" y="100"/>
                    <a:pt x="565" y="126"/>
                  </a:cubicBezTo>
                  <a:cubicBezTo>
                    <a:pt x="545" y="57"/>
                    <a:pt x="513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3" name="Google Shape;3153;p9"/>
            <p:cNvSpPr/>
            <p:nvPr/>
          </p:nvSpPr>
          <p:spPr>
            <a:xfrm>
              <a:off x="142653" y="5713557"/>
              <a:ext cx="182099" cy="179763"/>
            </a:xfrm>
            <a:custGeom>
              <a:avLst/>
              <a:gdLst/>
              <a:ahLst/>
              <a:cxnLst/>
              <a:rect l="l" t="t" r="r" b="b"/>
              <a:pathLst>
                <a:path w="701" h="692" extrusionOk="0">
                  <a:moveTo>
                    <a:pt x="639" y="489"/>
                  </a:moveTo>
                  <a:cubicBezTo>
                    <a:pt x="638" y="489"/>
                    <a:pt x="637" y="490"/>
                    <a:pt x="636" y="490"/>
                  </a:cubicBezTo>
                  <a:lnTo>
                    <a:pt x="636" y="490"/>
                  </a:lnTo>
                  <a:cubicBezTo>
                    <a:pt x="638" y="489"/>
                    <a:pt x="638" y="489"/>
                    <a:pt x="639" y="489"/>
                  </a:cubicBezTo>
                  <a:close/>
                  <a:moveTo>
                    <a:pt x="636" y="490"/>
                  </a:moveTo>
                  <a:cubicBezTo>
                    <a:pt x="634" y="491"/>
                    <a:pt x="632" y="493"/>
                    <a:pt x="628" y="494"/>
                  </a:cubicBezTo>
                  <a:cubicBezTo>
                    <a:pt x="631" y="493"/>
                    <a:pt x="634" y="492"/>
                    <a:pt x="636" y="490"/>
                  </a:cubicBezTo>
                  <a:close/>
                  <a:moveTo>
                    <a:pt x="278" y="1"/>
                  </a:moveTo>
                  <a:cubicBezTo>
                    <a:pt x="263" y="1"/>
                    <a:pt x="248" y="4"/>
                    <a:pt x="234" y="11"/>
                  </a:cubicBezTo>
                  <a:lnTo>
                    <a:pt x="230" y="11"/>
                  </a:lnTo>
                  <a:cubicBezTo>
                    <a:pt x="187" y="28"/>
                    <a:pt x="162" y="66"/>
                    <a:pt x="157" y="108"/>
                  </a:cubicBezTo>
                  <a:cubicBezTo>
                    <a:pt x="145" y="108"/>
                    <a:pt x="128" y="113"/>
                    <a:pt x="115" y="117"/>
                  </a:cubicBezTo>
                  <a:cubicBezTo>
                    <a:pt x="51" y="151"/>
                    <a:pt x="1" y="223"/>
                    <a:pt x="39" y="299"/>
                  </a:cubicBezTo>
                  <a:cubicBezTo>
                    <a:pt x="47" y="312"/>
                    <a:pt x="60" y="325"/>
                    <a:pt x="68" y="337"/>
                  </a:cubicBezTo>
                  <a:cubicBezTo>
                    <a:pt x="30" y="384"/>
                    <a:pt x="22" y="452"/>
                    <a:pt x="60" y="503"/>
                  </a:cubicBezTo>
                  <a:cubicBezTo>
                    <a:pt x="81" y="528"/>
                    <a:pt x="111" y="549"/>
                    <a:pt x="145" y="554"/>
                  </a:cubicBezTo>
                  <a:cubicBezTo>
                    <a:pt x="145" y="579"/>
                    <a:pt x="149" y="600"/>
                    <a:pt x="157" y="622"/>
                  </a:cubicBezTo>
                  <a:cubicBezTo>
                    <a:pt x="170" y="651"/>
                    <a:pt x="196" y="672"/>
                    <a:pt x="221" y="685"/>
                  </a:cubicBezTo>
                  <a:cubicBezTo>
                    <a:pt x="236" y="689"/>
                    <a:pt x="251" y="692"/>
                    <a:pt x="266" y="692"/>
                  </a:cubicBezTo>
                  <a:cubicBezTo>
                    <a:pt x="280" y="692"/>
                    <a:pt x="295" y="689"/>
                    <a:pt x="310" y="685"/>
                  </a:cubicBezTo>
                  <a:cubicBezTo>
                    <a:pt x="344" y="668"/>
                    <a:pt x="374" y="643"/>
                    <a:pt x="399" y="613"/>
                  </a:cubicBezTo>
                  <a:cubicBezTo>
                    <a:pt x="408" y="622"/>
                    <a:pt x="420" y="630"/>
                    <a:pt x="429" y="634"/>
                  </a:cubicBezTo>
                  <a:cubicBezTo>
                    <a:pt x="441" y="639"/>
                    <a:pt x="454" y="642"/>
                    <a:pt x="466" y="642"/>
                  </a:cubicBezTo>
                  <a:cubicBezTo>
                    <a:pt x="506" y="642"/>
                    <a:pt x="544" y="618"/>
                    <a:pt x="560" y="579"/>
                  </a:cubicBezTo>
                  <a:cubicBezTo>
                    <a:pt x="569" y="554"/>
                    <a:pt x="573" y="528"/>
                    <a:pt x="573" y="507"/>
                  </a:cubicBezTo>
                  <a:lnTo>
                    <a:pt x="582" y="507"/>
                  </a:lnTo>
                  <a:cubicBezTo>
                    <a:pt x="594" y="507"/>
                    <a:pt x="607" y="503"/>
                    <a:pt x="620" y="499"/>
                  </a:cubicBezTo>
                  <a:cubicBezTo>
                    <a:pt x="631" y="492"/>
                    <a:pt x="638" y="488"/>
                    <a:pt x="639" y="488"/>
                  </a:cubicBezTo>
                  <a:lnTo>
                    <a:pt x="639" y="488"/>
                  </a:lnTo>
                  <a:cubicBezTo>
                    <a:pt x="639" y="488"/>
                    <a:pt x="639" y="488"/>
                    <a:pt x="639" y="489"/>
                  </a:cubicBezTo>
                  <a:lnTo>
                    <a:pt x="639" y="489"/>
                  </a:lnTo>
                  <a:cubicBezTo>
                    <a:pt x="669" y="468"/>
                    <a:pt x="682" y="423"/>
                    <a:pt x="666" y="388"/>
                  </a:cubicBezTo>
                  <a:cubicBezTo>
                    <a:pt x="662" y="371"/>
                    <a:pt x="654" y="359"/>
                    <a:pt x="641" y="350"/>
                  </a:cubicBezTo>
                  <a:cubicBezTo>
                    <a:pt x="649" y="337"/>
                    <a:pt x="658" y="325"/>
                    <a:pt x="662" y="312"/>
                  </a:cubicBezTo>
                  <a:lnTo>
                    <a:pt x="675" y="287"/>
                  </a:lnTo>
                  <a:cubicBezTo>
                    <a:pt x="700" y="223"/>
                    <a:pt x="683" y="151"/>
                    <a:pt x="628" y="113"/>
                  </a:cubicBezTo>
                  <a:cubicBezTo>
                    <a:pt x="607" y="96"/>
                    <a:pt x="582" y="87"/>
                    <a:pt x="556" y="83"/>
                  </a:cubicBezTo>
                  <a:lnTo>
                    <a:pt x="531" y="83"/>
                  </a:lnTo>
                  <a:cubicBezTo>
                    <a:pt x="531" y="79"/>
                    <a:pt x="531" y="74"/>
                    <a:pt x="531" y="74"/>
                  </a:cubicBezTo>
                  <a:cubicBezTo>
                    <a:pt x="512" y="33"/>
                    <a:pt x="474" y="11"/>
                    <a:pt x="433" y="11"/>
                  </a:cubicBezTo>
                  <a:cubicBezTo>
                    <a:pt x="419" y="11"/>
                    <a:pt x="405" y="14"/>
                    <a:pt x="391" y="19"/>
                  </a:cubicBezTo>
                  <a:lnTo>
                    <a:pt x="361" y="41"/>
                  </a:lnTo>
                  <a:cubicBezTo>
                    <a:pt x="341" y="15"/>
                    <a:pt x="309" y="1"/>
                    <a:pt x="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4" name="Google Shape;3154;p9"/>
            <p:cNvSpPr/>
            <p:nvPr/>
          </p:nvSpPr>
          <p:spPr>
            <a:xfrm>
              <a:off x="222663" y="5791229"/>
              <a:ext cx="1818" cy="2078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6" y="0"/>
                  </a:moveTo>
                  <a:cubicBezTo>
                    <a:pt x="2" y="0"/>
                    <a:pt x="2" y="4"/>
                    <a:pt x="2" y="4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4" y="5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5" name="Google Shape;3155;p9"/>
            <p:cNvSpPr/>
            <p:nvPr/>
          </p:nvSpPr>
          <p:spPr>
            <a:xfrm>
              <a:off x="189932" y="5763693"/>
              <a:ext cx="40005" cy="37407"/>
            </a:xfrm>
            <a:custGeom>
              <a:avLst/>
              <a:gdLst/>
              <a:ahLst/>
              <a:cxnLst/>
              <a:rect l="l" t="t" r="r" b="b"/>
              <a:pathLst>
                <a:path w="154" h="144" extrusionOk="0">
                  <a:moveTo>
                    <a:pt x="73" y="0"/>
                  </a:moveTo>
                  <a:cubicBezTo>
                    <a:pt x="57" y="0"/>
                    <a:pt x="42" y="6"/>
                    <a:pt x="31" y="17"/>
                  </a:cubicBezTo>
                  <a:cubicBezTo>
                    <a:pt x="9" y="30"/>
                    <a:pt x="1" y="55"/>
                    <a:pt x="5" y="81"/>
                  </a:cubicBezTo>
                  <a:cubicBezTo>
                    <a:pt x="5" y="89"/>
                    <a:pt x="9" y="94"/>
                    <a:pt x="9" y="102"/>
                  </a:cubicBezTo>
                  <a:cubicBezTo>
                    <a:pt x="22" y="130"/>
                    <a:pt x="46" y="143"/>
                    <a:pt x="71" y="143"/>
                  </a:cubicBezTo>
                  <a:cubicBezTo>
                    <a:pt x="95" y="143"/>
                    <a:pt x="120" y="130"/>
                    <a:pt x="132" y="102"/>
                  </a:cubicBezTo>
                  <a:lnTo>
                    <a:pt x="132" y="106"/>
                  </a:lnTo>
                  <a:cubicBezTo>
                    <a:pt x="154" y="68"/>
                    <a:pt x="137" y="21"/>
                    <a:pt x="98" y="4"/>
                  </a:cubicBezTo>
                  <a:cubicBezTo>
                    <a:pt x="90" y="2"/>
                    <a:pt x="81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6" name="Google Shape;3156;p9"/>
            <p:cNvSpPr/>
            <p:nvPr/>
          </p:nvSpPr>
          <p:spPr>
            <a:xfrm>
              <a:off x="227598" y="5739275"/>
              <a:ext cx="36628" cy="35589"/>
            </a:xfrm>
            <a:custGeom>
              <a:avLst/>
              <a:gdLst/>
              <a:ahLst/>
              <a:cxnLst/>
              <a:rect l="l" t="t" r="r" b="b"/>
              <a:pathLst>
                <a:path w="141" h="137" extrusionOk="0">
                  <a:moveTo>
                    <a:pt x="76" y="1"/>
                  </a:moveTo>
                  <a:cubicBezTo>
                    <a:pt x="51" y="1"/>
                    <a:pt x="30" y="9"/>
                    <a:pt x="17" y="26"/>
                  </a:cubicBezTo>
                  <a:lnTo>
                    <a:pt x="13" y="35"/>
                  </a:lnTo>
                  <a:cubicBezTo>
                    <a:pt x="0" y="56"/>
                    <a:pt x="0" y="86"/>
                    <a:pt x="13" y="107"/>
                  </a:cubicBezTo>
                  <a:lnTo>
                    <a:pt x="13" y="111"/>
                  </a:lnTo>
                  <a:cubicBezTo>
                    <a:pt x="17" y="115"/>
                    <a:pt x="21" y="120"/>
                    <a:pt x="26" y="124"/>
                  </a:cubicBezTo>
                  <a:cubicBezTo>
                    <a:pt x="30" y="128"/>
                    <a:pt x="34" y="128"/>
                    <a:pt x="43" y="132"/>
                  </a:cubicBezTo>
                  <a:cubicBezTo>
                    <a:pt x="47" y="137"/>
                    <a:pt x="55" y="137"/>
                    <a:pt x="59" y="137"/>
                  </a:cubicBezTo>
                  <a:lnTo>
                    <a:pt x="64" y="137"/>
                  </a:lnTo>
                  <a:cubicBezTo>
                    <a:pt x="68" y="137"/>
                    <a:pt x="76" y="132"/>
                    <a:pt x="81" y="132"/>
                  </a:cubicBezTo>
                  <a:lnTo>
                    <a:pt x="85" y="132"/>
                  </a:lnTo>
                  <a:cubicBezTo>
                    <a:pt x="110" y="124"/>
                    <a:pt x="132" y="103"/>
                    <a:pt x="136" y="77"/>
                  </a:cubicBezTo>
                  <a:lnTo>
                    <a:pt x="136" y="73"/>
                  </a:lnTo>
                  <a:lnTo>
                    <a:pt x="136" y="69"/>
                  </a:lnTo>
                  <a:cubicBezTo>
                    <a:pt x="140" y="48"/>
                    <a:pt x="132" y="26"/>
                    <a:pt x="115" y="9"/>
                  </a:cubicBezTo>
                  <a:lnTo>
                    <a:pt x="110" y="5"/>
                  </a:lnTo>
                  <a:lnTo>
                    <a:pt x="106" y="5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7" name="Google Shape;3157;p9"/>
            <p:cNvSpPr/>
            <p:nvPr/>
          </p:nvSpPr>
          <p:spPr>
            <a:xfrm>
              <a:off x="260070" y="5767850"/>
              <a:ext cx="31952" cy="24938"/>
            </a:xfrm>
            <a:custGeom>
              <a:avLst/>
              <a:gdLst/>
              <a:ahLst/>
              <a:cxnLst/>
              <a:rect l="l" t="t" r="r" b="b"/>
              <a:pathLst>
                <a:path w="123" h="96" extrusionOk="0">
                  <a:moveTo>
                    <a:pt x="74" y="0"/>
                  </a:moveTo>
                  <a:cubicBezTo>
                    <a:pt x="25" y="0"/>
                    <a:pt x="1" y="63"/>
                    <a:pt x="45" y="94"/>
                  </a:cubicBezTo>
                  <a:cubicBezTo>
                    <a:pt x="48" y="95"/>
                    <a:pt x="51" y="95"/>
                    <a:pt x="54" y="95"/>
                  </a:cubicBezTo>
                  <a:cubicBezTo>
                    <a:pt x="102" y="95"/>
                    <a:pt x="123" y="29"/>
                    <a:pt x="83" y="1"/>
                  </a:cubicBezTo>
                  <a:cubicBezTo>
                    <a:pt x="80" y="1"/>
                    <a:pt x="77" y="0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8" name="Google Shape;3158;p9"/>
            <p:cNvSpPr/>
            <p:nvPr/>
          </p:nvSpPr>
          <p:spPr>
            <a:xfrm>
              <a:off x="224741" y="5793307"/>
              <a:ext cx="31172" cy="24678"/>
            </a:xfrm>
            <a:custGeom>
              <a:avLst/>
              <a:gdLst/>
              <a:ahLst/>
              <a:cxnLst/>
              <a:rect l="l" t="t" r="r" b="b"/>
              <a:pathLst>
                <a:path w="120" h="95" extrusionOk="0">
                  <a:moveTo>
                    <a:pt x="70" y="0"/>
                  </a:moveTo>
                  <a:cubicBezTo>
                    <a:pt x="21" y="0"/>
                    <a:pt x="1" y="62"/>
                    <a:pt x="41" y="94"/>
                  </a:cubicBezTo>
                  <a:cubicBezTo>
                    <a:pt x="44" y="95"/>
                    <a:pt x="46" y="95"/>
                    <a:pt x="49" y="95"/>
                  </a:cubicBezTo>
                  <a:cubicBezTo>
                    <a:pt x="95" y="95"/>
                    <a:pt x="119" y="29"/>
                    <a:pt x="79" y="1"/>
                  </a:cubicBezTo>
                  <a:cubicBezTo>
                    <a:pt x="76" y="0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9" name="Google Shape;3159;p9"/>
            <p:cNvSpPr/>
            <p:nvPr/>
          </p:nvSpPr>
          <p:spPr>
            <a:xfrm>
              <a:off x="250978" y="5810712"/>
              <a:ext cx="42862" cy="38706"/>
            </a:xfrm>
            <a:custGeom>
              <a:avLst/>
              <a:gdLst/>
              <a:ahLst/>
              <a:cxnLst/>
              <a:rect l="l" t="t" r="r" b="b"/>
              <a:pathLst>
                <a:path w="165" h="149" extrusionOk="0">
                  <a:moveTo>
                    <a:pt x="78" y="0"/>
                  </a:moveTo>
                  <a:cubicBezTo>
                    <a:pt x="37" y="0"/>
                    <a:pt x="1" y="37"/>
                    <a:pt x="8" y="82"/>
                  </a:cubicBezTo>
                  <a:lnTo>
                    <a:pt x="8" y="91"/>
                  </a:lnTo>
                  <a:cubicBezTo>
                    <a:pt x="13" y="126"/>
                    <a:pt x="43" y="149"/>
                    <a:pt x="75" y="149"/>
                  </a:cubicBezTo>
                  <a:cubicBezTo>
                    <a:pt x="90" y="149"/>
                    <a:pt x="105" y="144"/>
                    <a:pt x="118" y="133"/>
                  </a:cubicBezTo>
                  <a:lnTo>
                    <a:pt x="122" y="129"/>
                  </a:lnTo>
                  <a:cubicBezTo>
                    <a:pt x="165" y="95"/>
                    <a:pt x="156" y="27"/>
                    <a:pt x="105" y="6"/>
                  </a:cubicBezTo>
                  <a:cubicBezTo>
                    <a:pt x="96" y="2"/>
                    <a:pt x="87" y="0"/>
                    <a:pt x="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0" name="Google Shape;3160;p9"/>
            <p:cNvSpPr/>
            <p:nvPr/>
          </p:nvSpPr>
          <p:spPr>
            <a:xfrm>
              <a:off x="195906" y="5823441"/>
              <a:ext cx="34549" cy="23899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7" y="0"/>
                  </a:moveTo>
                  <a:cubicBezTo>
                    <a:pt x="22" y="0"/>
                    <a:pt x="1" y="69"/>
                    <a:pt x="50" y="88"/>
                  </a:cubicBezTo>
                  <a:cubicBezTo>
                    <a:pt x="56" y="91"/>
                    <a:pt x="62" y="92"/>
                    <a:pt x="68" y="92"/>
                  </a:cubicBezTo>
                  <a:cubicBezTo>
                    <a:pt x="112" y="92"/>
                    <a:pt x="133" y="26"/>
                    <a:pt x="84" y="3"/>
                  </a:cubicBezTo>
                  <a:cubicBezTo>
                    <a:pt x="78" y="1"/>
                    <a:pt x="72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1" name="Google Shape;3161;p9"/>
            <p:cNvSpPr/>
            <p:nvPr/>
          </p:nvSpPr>
          <p:spPr>
            <a:xfrm>
              <a:off x="188893" y="5732261"/>
              <a:ext cx="26756" cy="20002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53" y="1"/>
                  </a:moveTo>
                  <a:cubicBezTo>
                    <a:pt x="18" y="1"/>
                    <a:pt x="0" y="55"/>
                    <a:pt x="39" y="75"/>
                  </a:cubicBezTo>
                  <a:cubicBezTo>
                    <a:pt x="43" y="76"/>
                    <a:pt x="46" y="76"/>
                    <a:pt x="50" y="76"/>
                  </a:cubicBezTo>
                  <a:cubicBezTo>
                    <a:pt x="85" y="76"/>
                    <a:pt x="103" y="22"/>
                    <a:pt x="64" y="2"/>
                  </a:cubicBezTo>
                  <a:cubicBezTo>
                    <a:pt x="60" y="1"/>
                    <a:pt x="57" y="1"/>
                    <a:pt x="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2" name="Google Shape;3162;p9"/>
            <p:cNvSpPr/>
            <p:nvPr/>
          </p:nvSpPr>
          <p:spPr>
            <a:xfrm>
              <a:off x="153304" y="5794346"/>
              <a:ext cx="31952" cy="24678"/>
            </a:xfrm>
            <a:custGeom>
              <a:avLst/>
              <a:gdLst/>
              <a:ahLst/>
              <a:cxnLst/>
              <a:rect l="l" t="t" r="r" b="b"/>
              <a:pathLst>
                <a:path w="123" h="95" extrusionOk="0">
                  <a:moveTo>
                    <a:pt x="69" y="0"/>
                  </a:moveTo>
                  <a:cubicBezTo>
                    <a:pt x="21" y="0"/>
                    <a:pt x="0" y="66"/>
                    <a:pt x="40" y="94"/>
                  </a:cubicBezTo>
                  <a:cubicBezTo>
                    <a:pt x="43" y="95"/>
                    <a:pt x="46" y="95"/>
                    <a:pt x="49" y="95"/>
                  </a:cubicBezTo>
                  <a:cubicBezTo>
                    <a:pt x="98" y="95"/>
                    <a:pt x="122" y="29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3" name="Google Shape;3163;p9"/>
            <p:cNvSpPr/>
            <p:nvPr/>
          </p:nvSpPr>
          <p:spPr>
            <a:xfrm>
              <a:off x="996521" y="5487036"/>
              <a:ext cx="605264" cy="154045"/>
            </a:xfrm>
            <a:custGeom>
              <a:avLst/>
              <a:gdLst/>
              <a:ahLst/>
              <a:cxnLst/>
              <a:rect l="l" t="t" r="r" b="b"/>
              <a:pathLst>
                <a:path w="2330" h="593" extrusionOk="0">
                  <a:moveTo>
                    <a:pt x="717" y="1"/>
                  </a:moveTo>
                  <a:cubicBezTo>
                    <a:pt x="535" y="5"/>
                    <a:pt x="327" y="5"/>
                    <a:pt x="153" y="60"/>
                  </a:cubicBezTo>
                  <a:cubicBezTo>
                    <a:pt x="22" y="102"/>
                    <a:pt x="1" y="281"/>
                    <a:pt x="124" y="353"/>
                  </a:cubicBezTo>
                  <a:cubicBezTo>
                    <a:pt x="196" y="387"/>
                    <a:pt x="272" y="412"/>
                    <a:pt x="348" y="429"/>
                  </a:cubicBezTo>
                  <a:cubicBezTo>
                    <a:pt x="459" y="467"/>
                    <a:pt x="573" y="497"/>
                    <a:pt x="692" y="514"/>
                  </a:cubicBezTo>
                  <a:cubicBezTo>
                    <a:pt x="896" y="560"/>
                    <a:pt x="1103" y="586"/>
                    <a:pt x="1315" y="590"/>
                  </a:cubicBezTo>
                  <a:cubicBezTo>
                    <a:pt x="1365" y="590"/>
                    <a:pt x="1438" y="593"/>
                    <a:pt x="1523" y="593"/>
                  </a:cubicBezTo>
                  <a:cubicBezTo>
                    <a:pt x="1798" y="593"/>
                    <a:pt x="2190" y="565"/>
                    <a:pt x="2249" y="331"/>
                  </a:cubicBezTo>
                  <a:cubicBezTo>
                    <a:pt x="2329" y="5"/>
                    <a:pt x="1591" y="35"/>
                    <a:pt x="1417" y="22"/>
                  </a:cubicBezTo>
                  <a:cubicBezTo>
                    <a:pt x="1184" y="1"/>
                    <a:pt x="951" y="1"/>
                    <a:pt x="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4" name="Google Shape;3164;p9"/>
            <p:cNvSpPr/>
            <p:nvPr/>
          </p:nvSpPr>
          <p:spPr>
            <a:xfrm>
              <a:off x="1018602" y="5519508"/>
              <a:ext cx="460832" cy="88323"/>
            </a:xfrm>
            <a:custGeom>
              <a:avLst/>
              <a:gdLst/>
              <a:ahLst/>
              <a:cxnLst/>
              <a:rect l="l" t="t" r="r" b="b"/>
              <a:pathLst>
                <a:path w="1774" h="340" extrusionOk="0">
                  <a:moveTo>
                    <a:pt x="564" y="0"/>
                  </a:moveTo>
                  <a:cubicBezTo>
                    <a:pt x="418" y="0"/>
                    <a:pt x="273" y="10"/>
                    <a:pt x="145" y="50"/>
                  </a:cubicBezTo>
                  <a:cubicBezTo>
                    <a:pt x="128" y="58"/>
                    <a:pt x="132" y="75"/>
                    <a:pt x="145" y="83"/>
                  </a:cubicBezTo>
                  <a:cubicBezTo>
                    <a:pt x="153" y="83"/>
                    <a:pt x="162" y="88"/>
                    <a:pt x="170" y="88"/>
                  </a:cubicBezTo>
                  <a:cubicBezTo>
                    <a:pt x="119" y="88"/>
                    <a:pt x="68" y="88"/>
                    <a:pt x="17" y="92"/>
                  </a:cubicBezTo>
                  <a:cubicBezTo>
                    <a:pt x="5" y="92"/>
                    <a:pt x="0" y="109"/>
                    <a:pt x="13" y="117"/>
                  </a:cubicBezTo>
                  <a:cubicBezTo>
                    <a:pt x="77" y="143"/>
                    <a:pt x="145" y="160"/>
                    <a:pt x="217" y="168"/>
                  </a:cubicBezTo>
                  <a:lnTo>
                    <a:pt x="132" y="168"/>
                  </a:lnTo>
                  <a:cubicBezTo>
                    <a:pt x="119" y="168"/>
                    <a:pt x="111" y="185"/>
                    <a:pt x="123" y="194"/>
                  </a:cubicBezTo>
                  <a:cubicBezTo>
                    <a:pt x="200" y="257"/>
                    <a:pt x="297" y="257"/>
                    <a:pt x="395" y="270"/>
                  </a:cubicBezTo>
                  <a:cubicBezTo>
                    <a:pt x="539" y="291"/>
                    <a:pt x="679" y="312"/>
                    <a:pt x="819" y="317"/>
                  </a:cubicBezTo>
                  <a:cubicBezTo>
                    <a:pt x="962" y="326"/>
                    <a:pt x="1105" y="339"/>
                    <a:pt x="1247" y="339"/>
                  </a:cubicBezTo>
                  <a:cubicBezTo>
                    <a:pt x="1362" y="339"/>
                    <a:pt x="1477" y="331"/>
                    <a:pt x="1591" y="304"/>
                  </a:cubicBezTo>
                  <a:cubicBezTo>
                    <a:pt x="1604" y="296"/>
                    <a:pt x="1599" y="279"/>
                    <a:pt x="1587" y="279"/>
                  </a:cubicBezTo>
                  <a:cubicBezTo>
                    <a:pt x="1539" y="282"/>
                    <a:pt x="1492" y="283"/>
                    <a:pt x="1443" y="283"/>
                  </a:cubicBezTo>
                  <a:cubicBezTo>
                    <a:pt x="1236" y="283"/>
                    <a:pt x="1022" y="258"/>
                    <a:pt x="819" y="240"/>
                  </a:cubicBezTo>
                  <a:cubicBezTo>
                    <a:pt x="675" y="232"/>
                    <a:pt x="526" y="198"/>
                    <a:pt x="374" y="181"/>
                  </a:cubicBezTo>
                  <a:lnTo>
                    <a:pt x="374" y="181"/>
                  </a:lnTo>
                  <a:cubicBezTo>
                    <a:pt x="463" y="185"/>
                    <a:pt x="548" y="189"/>
                    <a:pt x="624" y="198"/>
                  </a:cubicBezTo>
                  <a:cubicBezTo>
                    <a:pt x="769" y="217"/>
                    <a:pt x="914" y="226"/>
                    <a:pt x="1060" y="226"/>
                  </a:cubicBezTo>
                  <a:cubicBezTo>
                    <a:pt x="1179" y="226"/>
                    <a:pt x="1299" y="220"/>
                    <a:pt x="1417" y="206"/>
                  </a:cubicBezTo>
                  <a:cubicBezTo>
                    <a:pt x="1434" y="202"/>
                    <a:pt x="1434" y="177"/>
                    <a:pt x="1417" y="173"/>
                  </a:cubicBezTo>
                  <a:cubicBezTo>
                    <a:pt x="1171" y="164"/>
                    <a:pt x="938" y="147"/>
                    <a:pt x="696" y="130"/>
                  </a:cubicBezTo>
                  <a:cubicBezTo>
                    <a:pt x="582" y="122"/>
                    <a:pt x="467" y="105"/>
                    <a:pt x="352" y="96"/>
                  </a:cubicBezTo>
                  <a:cubicBezTo>
                    <a:pt x="399" y="96"/>
                    <a:pt x="446" y="88"/>
                    <a:pt x="492" y="83"/>
                  </a:cubicBezTo>
                  <a:cubicBezTo>
                    <a:pt x="570" y="74"/>
                    <a:pt x="647" y="70"/>
                    <a:pt x="725" y="70"/>
                  </a:cubicBezTo>
                  <a:cubicBezTo>
                    <a:pt x="792" y="70"/>
                    <a:pt x="860" y="73"/>
                    <a:pt x="929" y="79"/>
                  </a:cubicBezTo>
                  <a:cubicBezTo>
                    <a:pt x="1191" y="87"/>
                    <a:pt x="1452" y="122"/>
                    <a:pt x="1713" y="122"/>
                  </a:cubicBezTo>
                  <a:cubicBezTo>
                    <a:pt x="1728" y="122"/>
                    <a:pt x="1742" y="122"/>
                    <a:pt x="1756" y="122"/>
                  </a:cubicBezTo>
                  <a:cubicBezTo>
                    <a:pt x="1769" y="122"/>
                    <a:pt x="1773" y="96"/>
                    <a:pt x="1756" y="96"/>
                  </a:cubicBezTo>
                  <a:cubicBezTo>
                    <a:pt x="1481" y="62"/>
                    <a:pt x="1205" y="24"/>
                    <a:pt x="925" y="11"/>
                  </a:cubicBezTo>
                  <a:cubicBezTo>
                    <a:pt x="810" y="7"/>
                    <a:pt x="687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5" name="Google Shape;3165;p9"/>
            <p:cNvSpPr/>
            <p:nvPr/>
          </p:nvSpPr>
          <p:spPr>
            <a:xfrm>
              <a:off x="995482" y="5576917"/>
              <a:ext cx="558765" cy="307311"/>
            </a:xfrm>
            <a:custGeom>
              <a:avLst/>
              <a:gdLst/>
              <a:ahLst/>
              <a:cxnLst/>
              <a:rect l="l" t="t" r="r" b="b"/>
              <a:pathLst>
                <a:path w="2151" h="1183" extrusionOk="0">
                  <a:moveTo>
                    <a:pt x="176" y="0"/>
                  </a:moveTo>
                  <a:cubicBezTo>
                    <a:pt x="107" y="0"/>
                    <a:pt x="46" y="21"/>
                    <a:pt x="26" y="100"/>
                  </a:cubicBezTo>
                  <a:cubicBezTo>
                    <a:pt x="0" y="223"/>
                    <a:pt x="361" y="486"/>
                    <a:pt x="514" y="588"/>
                  </a:cubicBezTo>
                  <a:cubicBezTo>
                    <a:pt x="687" y="711"/>
                    <a:pt x="870" y="821"/>
                    <a:pt x="1056" y="923"/>
                  </a:cubicBezTo>
                  <a:cubicBezTo>
                    <a:pt x="1197" y="992"/>
                    <a:pt x="1502" y="1183"/>
                    <a:pt x="1731" y="1183"/>
                  </a:cubicBezTo>
                  <a:cubicBezTo>
                    <a:pt x="1812" y="1183"/>
                    <a:pt x="1883" y="1159"/>
                    <a:pt x="1934" y="1097"/>
                  </a:cubicBezTo>
                  <a:cubicBezTo>
                    <a:pt x="2151" y="825"/>
                    <a:pt x="1527" y="537"/>
                    <a:pt x="1370" y="456"/>
                  </a:cubicBezTo>
                  <a:cubicBezTo>
                    <a:pt x="1188" y="354"/>
                    <a:pt x="1001" y="270"/>
                    <a:pt x="810" y="189"/>
                  </a:cubicBezTo>
                  <a:cubicBezTo>
                    <a:pt x="637" y="121"/>
                    <a:pt x="458" y="62"/>
                    <a:pt x="280" y="11"/>
                  </a:cubicBezTo>
                  <a:cubicBezTo>
                    <a:pt x="246" y="5"/>
                    <a:pt x="210" y="0"/>
                    <a:pt x="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6" name="Google Shape;3166;p9"/>
            <p:cNvSpPr/>
            <p:nvPr/>
          </p:nvSpPr>
          <p:spPr>
            <a:xfrm>
              <a:off x="1007951" y="5591205"/>
              <a:ext cx="407319" cy="246524"/>
            </a:xfrm>
            <a:custGeom>
              <a:avLst/>
              <a:gdLst/>
              <a:ahLst/>
              <a:cxnLst/>
              <a:rect l="l" t="t" r="r" b="b"/>
              <a:pathLst>
                <a:path w="1568" h="949" extrusionOk="0">
                  <a:moveTo>
                    <a:pt x="8" y="1"/>
                  </a:moveTo>
                  <a:cubicBezTo>
                    <a:pt x="4" y="1"/>
                    <a:pt x="0" y="5"/>
                    <a:pt x="3" y="11"/>
                  </a:cubicBezTo>
                  <a:cubicBezTo>
                    <a:pt x="173" y="219"/>
                    <a:pt x="419" y="380"/>
                    <a:pt x="652" y="520"/>
                  </a:cubicBezTo>
                  <a:cubicBezTo>
                    <a:pt x="911" y="681"/>
                    <a:pt x="1182" y="825"/>
                    <a:pt x="1458" y="948"/>
                  </a:cubicBezTo>
                  <a:cubicBezTo>
                    <a:pt x="1460" y="949"/>
                    <a:pt x="1461" y="949"/>
                    <a:pt x="1463" y="949"/>
                  </a:cubicBezTo>
                  <a:cubicBezTo>
                    <a:pt x="1481" y="949"/>
                    <a:pt x="1491" y="927"/>
                    <a:pt x="1475" y="919"/>
                  </a:cubicBezTo>
                  <a:cubicBezTo>
                    <a:pt x="1042" y="698"/>
                    <a:pt x="631" y="444"/>
                    <a:pt x="237" y="164"/>
                  </a:cubicBezTo>
                  <a:lnTo>
                    <a:pt x="237" y="164"/>
                  </a:lnTo>
                  <a:cubicBezTo>
                    <a:pt x="419" y="261"/>
                    <a:pt x="606" y="342"/>
                    <a:pt x="788" y="439"/>
                  </a:cubicBezTo>
                  <a:cubicBezTo>
                    <a:pt x="1004" y="554"/>
                    <a:pt x="1246" y="736"/>
                    <a:pt x="1484" y="800"/>
                  </a:cubicBezTo>
                  <a:cubicBezTo>
                    <a:pt x="1485" y="800"/>
                    <a:pt x="1486" y="800"/>
                    <a:pt x="1487" y="800"/>
                  </a:cubicBezTo>
                  <a:cubicBezTo>
                    <a:pt x="1502" y="800"/>
                    <a:pt x="1512" y="774"/>
                    <a:pt x="1492" y="770"/>
                  </a:cubicBezTo>
                  <a:cubicBezTo>
                    <a:pt x="1386" y="732"/>
                    <a:pt x="1288" y="639"/>
                    <a:pt x="1187" y="584"/>
                  </a:cubicBezTo>
                  <a:cubicBezTo>
                    <a:pt x="1042" y="503"/>
                    <a:pt x="898" y="422"/>
                    <a:pt x="758" y="346"/>
                  </a:cubicBezTo>
                  <a:cubicBezTo>
                    <a:pt x="731" y="330"/>
                    <a:pt x="703" y="318"/>
                    <a:pt x="675" y="303"/>
                  </a:cubicBezTo>
                  <a:lnTo>
                    <a:pt x="675" y="303"/>
                  </a:lnTo>
                  <a:cubicBezTo>
                    <a:pt x="696" y="314"/>
                    <a:pt x="722" y="322"/>
                    <a:pt x="746" y="333"/>
                  </a:cubicBezTo>
                  <a:cubicBezTo>
                    <a:pt x="1017" y="448"/>
                    <a:pt x="1284" y="575"/>
                    <a:pt x="1556" y="698"/>
                  </a:cubicBezTo>
                  <a:cubicBezTo>
                    <a:pt x="1557" y="699"/>
                    <a:pt x="1558" y="699"/>
                    <a:pt x="1559" y="699"/>
                  </a:cubicBezTo>
                  <a:cubicBezTo>
                    <a:pt x="1565" y="699"/>
                    <a:pt x="1567" y="689"/>
                    <a:pt x="1560" y="685"/>
                  </a:cubicBezTo>
                  <a:cubicBezTo>
                    <a:pt x="1004" y="346"/>
                    <a:pt x="71" y="28"/>
                    <a:pt x="41" y="15"/>
                  </a:cubicBezTo>
                  <a:lnTo>
                    <a:pt x="33" y="15"/>
                  </a:lnTo>
                  <a:lnTo>
                    <a:pt x="12" y="3"/>
                  </a:lnTo>
                  <a:cubicBezTo>
                    <a:pt x="11" y="1"/>
                    <a:pt x="9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7" name="Google Shape;3167;p9"/>
            <p:cNvSpPr/>
            <p:nvPr/>
          </p:nvSpPr>
          <p:spPr>
            <a:xfrm>
              <a:off x="953659" y="5549641"/>
              <a:ext cx="308607" cy="543444"/>
            </a:xfrm>
            <a:custGeom>
              <a:avLst/>
              <a:gdLst/>
              <a:ahLst/>
              <a:cxnLst/>
              <a:rect l="l" t="t" r="r" b="b"/>
              <a:pathLst>
                <a:path w="1188" h="2092" extrusionOk="0">
                  <a:moveTo>
                    <a:pt x="162" y="1"/>
                  </a:moveTo>
                  <a:cubicBezTo>
                    <a:pt x="86" y="1"/>
                    <a:pt x="13" y="55"/>
                    <a:pt x="4" y="141"/>
                  </a:cubicBezTo>
                  <a:cubicBezTo>
                    <a:pt x="0" y="222"/>
                    <a:pt x="4" y="303"/>
                    <a:pt x="21" y="379"/>
                  </a:cubicBezTo>
                  <a:cubicBezTo>
                    <a:pt x="30" y="498"/>
                    <a:pt x="47" y="616"/>
                    <a:pt x="72" y="731"/>
                  </a:cubicBezTo>
                  <a:cubicBezTo>
                    <a:pt x="115" y="934"/>
                    <a:pt x="174" y="1138"/>
                    <a:pt x="250" y="1333"/>
                  </a:cubicBezTo>
                  <a:cubicBezTo>
                    <a:pt x="332" y="1521"/>
                    <a:pt x="531" y="2091"/>
                    <a:pt x="821" y="2091"/>
                  </a:cubicBezTo>
                  <a:cubicBezTo>
                    <a:pt x="833" y="2091"/>
                    <a:pt x="845" y="2090"/>
                    <a:pt x="857" y="2088"/>
                  </a:cubicBezTo>
                  <a:cubicBezTo>
                    <a:pt x="1188" y="2033"/>
                    <a:pt x="870" y="1367"/>
                    <a:pt x="815" y="1202"/>
                  </a:cubicBezTo>
                  <a:cubicBezTo>
                    <a:pt x="738" y="981"/>
                    <a:pt x="649" y="765"/>
                    <a:pt x="556" y="553"/>
                  </a:cubicBezTo>
                  <a:cubicBezTo>
                    <a:pt x="484" y="383"/>
                    <a:pt x="403" y="192"/>
                    <a:pt x="280" y="57"/>
                  </a:cubicBezTo>
                  <a:cubicBezTo>
                    <a:pt x="248" y="18"/>
                    <a:pt x="205" y="1"/>
                    <a:pt x="1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8" name="Google Shape;3168;p9"/>
            <p:cNvSpPr/>
            <p:nvPr/>
          </p:nvSpPr>
          <p:spPr>
            <a:xfrm>
              <a:off x="962491" y="5566267"/>
              <a:ext cx="200283" cy="421871"/>
            </a:xfrm>
            <a:custGeom>
              <a:avLst/>
              <a:gdLst/>
              <a:ahLst/>
              <a:cxnLst/>
              <a:rect l="l" t="t" r="r" b="b"/>
              <a:pathLst>
                <a:path w="771" h="1624" extrusionOk="0">
                  <a:moveTo>
                    <a:pt x="68" y="0"/>
                  </a:moveTo>
                  <a:cubicBezTo>
                    <a:pt x="61" y="0"/>
                    <a:pt x="55" y="5"/>
                    <a:pt x="55" y="14"/>
                  </a:cubicBezTo>
                  <a:cubicBezTo>
                    <a:pt x="60" y="82"/>
                    <a:pt x="68" y="154"/>
                    <a:pt x="89" y="222"/>
                  </a:cubicBezTo>
                  <a:cubicBezTo>
                    <a:pt x="81" y="196"/>
                    <a:pt x="68" y="166"/>
                    <a:pt x="55" y="141"/>
                  </a:cubicBezTo>
                  <a:cubicBezTo>
                    <a:pt x="53" y="135"/>
                    <a:pt x="48" y="131"/>
                    <a:pt x="43" y="131"/>
                  </a:cubicBezTo>
                  <a:cubicBezTo>
                    <a:pt x="37" y="131"/>
                    <a:pt x="32" y="135"/>
                    <a:pt x="30" y="141"/>
                  </a:cubicBezTo>
                  <a:cubicBezTo>
                    <a:pt x="0" y="239"/>
                    <a:pt x="43" y="328"/>
                    <a:pt x="68" y="425"/>
                  </a:cubicBezTo>
                  <a:cubicBezTo>
                    <a:pt x="102" y="565"/>
                    <a:pt x="140" y="701"/>
                    <a:pt x="191" y="832"/>
                  </a:cubicBezTo>
                  <a:cubicBezTo>
                    <a:pt x="280" y="1074"/>
                    <a:pt x="352" y="1324"/>
                    <a:pt x="509" y="1536"/>
                  </a:cubicBezTo>
                  <a:cubicBezTo>
                    <a:pt x="511" y="1540"/>
                    <a:pt x="514" y="1541"/>
                    <a:pt x="517" y="1541"/>
                  </a:cubicBezTo>
                  <a:cubicBezTo>
                    <a:pt x="526" y="1541"/>
                    <a:pt x="537" y="1529"/>
                    <a:pt x="530" y="1519"/>
                  </a:cubicBezTo>
                  <a:cubicBezTo>
                    <a:pt x="416" y="1295"/>
                    <a:pt x="339" y="1040"/>
                    <a:pt x="259" y="803"/>
                  </a:cubicBezTo>
                  <a:cubicBezTo>
                    <a:pt x="216" y="663"/>
                    <a:pt x="183" y="514"/>
                    <a:pt x="140" y="370"/>
                  </a:cubicBezTo>
                  <a:lnTo>
                    <a:pt x="140" y="370"/>
                  </a:lnTo>
                  <a:cubicBezTo>
                    <a:pt x="174" y="451"/>
                    <a:pt x="204" y="531"/>
                    <a:pt x="225" y="603"/>
                  </a:cubicBezTo>
                  <a:cubicBezTo>
                    <a:pt x="297" y="858"/>
                    <a:pt x="399" y="1104"/>
                    <a:pt x="526" y="1333"/>
                  </a:cubicBezTo>
                  <a:cubicBezTo>
                    <a:pt x="531" y="1339"/>
                    <a:pt x="537" y="1342"/>
                    <a:pt x="543" y="1342"/>
                  </a:cubicBezTo>
                  <a:cubicBezTo>
                    <a:pt x="553" y="1342"/>
                    <a:pt x="563" y="1334"/>
                    <a:pt x="560" y="1320"/>
                  </a:cubicBezTo>
                  <a:cubicBezTo>
                    <a:pt x="475" y="1095"/>
                    <a:pt x="395" y="870"/>
                    <a:pt x="314" y="641"/>
                  </a:cubicBezTo>
                  <a:cubicBezTo>
                    <a:pt x="280" y="535"/>
                    <a:pt x="246" y="425"/>
                    <a:pt x="208" y="315"/>
                  </a:cubicBezTo>
                  <a:lnTo>
                    <a:pt x="208" y="315"/>
                  </a:lnTo>
                  <a:cubicBezTo>
                    <a:pt x="229" y="357"/>
                    <a:pt x="255" y="400"/>
                    <a:pt x="280" y="434"/>
                  </a:cubicBezTo>
                  <a:cubicBezTo>
                    <a:pt x="348" y="561"/>
                    <a:pt x="407" y="697"/>
                    <a:pt x="454" y="837"/>
                  </a:cubicBezTo>
                  <a:cubicBezTo>
                    <a:pt x="556" y="1095"/>
                    <a:pt x="628" y="1362"/>
                    <a:pt x="738" y="1617"/>
                  </a:cubicBezTo>
                  <a:cubicBezTo>
                    <a:pt x="741" y="1621"/>
                    <a:pt x="746" y="1623"/>
                    <a:pt x="751" y="1623"/>
                  </a:cubicBezTo>
                  <a:cubicBezTo>
                    <a:pt x="761" y="1623"/>
                    <a:pt x="771" y="1617"/>
                    <a:pt x="768" y="1608"/>
                  </a:cubicBezTo>
                  <a:cubicBezTo>
                    <a:pt x="687" y="1341"/>
                    <a:pt x="615" y="1074"/>
                    <a:pt x="513" y="811"/>
                  </a:cubicBezTo>
                  <a:cubicBezTo>
                    <a:pt x="429" y="578"/>
                    <a:pt x="331" y="298"/>
                    <a:pt x="170" y="107"/>
                  </a:cubicBezTo>
                  <a:cubicBezTo>
                    <a:pt x="167" y="99"/>
                    <a:pt x="161" y="96"/>
                    <a:pt x="155" y="96"/>
                  </a:cubicBezTo>
                  <a:cubicBezTo>
                    <a:pt x="145" y="96"/>
                    <a:pt x="135" y="106"/>
                    <a:pt x="140" y="120"/>
                  </a:cubicBezTo>
                  <a:cubicBezTo>
                    <a:pt x="140" y="128"/>
                    <a:pt x="144" y="137"/>
                    <a:pt x="144" y="145"/>
                  </a:cubicBezTo>
                  <a:cubicBezTo>
                    <a:pt x="123" y="99"/>
                    <a:pt x="102" y="52"/>
                    <a:pt x="81" y="9"/>
                  </a:cubicBezTo>
                  <a:cubicBezTo>
                    <a:pt x="79" y="4"/>
                    <a:pt x="73" y="0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9" name="Google Shape;3169;p9"/>
            <p:cNvSpPr/>
            <p:nvPr/>
          </p:nvSpPr>
          <p:spPr>
            <a:xfrm>
              <a:off x="810265" y="5575878"/>
              <a:ext cx="194308" cy="557991"/>
            </a:xfrm>
            <a:custGeom>
              <a:avLst/>
              <a:gdLst/>
              <a:ahLst/>
              <a:cxnLst/>
              <a:rect l="l" t="t" r="r" b="b"/>
              <a:pathLst>
                <a:path w="748" h="2148" extrusionOk="0">
                  <a:moveTo>
                    <a:pt x="571" y="1"/>
                  </a:moveTo>
                  <a:cubicBezTo>
                    <a:pt x="564" y="1"/>
                    <a:pt x="556" y="1"/>
                    <a:pt x="548" y="2"/>
                  </a:cubicBezTo>
                  <a:cubicBezTo>
                    <a:pt x="425" y="19"/>
                    <a:pt x="306" y="452"/>
                    <a:pt x="268" y="630"/>
                  </a:cubicBezTo>
                  <a:cubicBezTo>
                    <a:pt x="213" y="833"/>
                    <a:pt x="170" y="1046"/>
                    <a:pt x="145" y="1258"/>
                  </a:cubicBezTo>
                  <a:cubicBezTo>
                    <a:pt x="128" y="1461"/>
                    <a:pt x="1" y="2042"/>
                    <a:pt x="298" y="2136"/>
                  </a:cubicBezTo>
                  <a:cubicBezTo>
                    <a:pt x="322" y="2144"/>
                    <a:pt x="344" y="2148"/>
                    <a:pt x="365" y="2148"/>
                  </a:cubicBezTo>
                  <a:cubicBezTo>
                    <a:pt x="628" y="2148"/>
                    <a:pt x="676" y="1550"/>
                    <a:pt x="692" y="1381"/>
                  </a:cubicBezTo>
                  <a:cubicBezTo>
                    <a:pt x="722" y="1177"/>
                    <a:pt x="739" y="969"/>
                    <a:pt x="747" y="761"/>
                  </a:cubicBezTo>
                  <a:cubicBezTo>
                    <a:pt x="747" y="600"/>
                    <a:pt x="747" y="303"/>
                    <a:pt x="726" y="206"/>
                  </a:cubicBezTo>
                  <a:cubicBezTo>
                    <a:pt x="706" y="111"/>
                    <a:pt x="675" y="1"/>
                    <a:pt x="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0" name="Google Shape;3170;p9"/>
            <p:cNvSpPr/>
            <p:nvPr/>
          </p:nvSpPr>
          <p:spPr>
            <a:xfrm>
              <a:off x="871052" y="5577956"/>
              <a:ext cx="104947" cy="445250"/>
            </a:xfrm>
            <a:custGeom>
              <a:avLst/>
              <a:gdLst/>
              <a:ahLst/>
              <a:cxnLst/>
              <a:rect l="l" t="t" r="r" b="b"/>
              <a:pathLst>
                <a:path w="404" h="1714" extrusionOk="0">
                  <a:moveTo>
                    <a:pt x="366" y="1"/>
                  </a:moveTo>
                  <a:cubicBezTo>
                    <a:pt x="364" y="1"/>
                    <a:pt x="362" y="1"/>
                    <a:pt x="361" y="3"/>
                  </a:cubicBezTo>
                  <a:cubicBezTo>
                    <a:pt x="229" y="240"/>
                    <a:pt x="161" y="524"/>
                    <a:pt x="115" y="792"/>
                  </a:cubicBezTo>
                  <a:cubicBezTo>
                    <a:pt x="55" y="1088"/>
                    <a:pt x="17" y="1394"/>
                    <a:pt x="0" y="1699"/>
                  </a:cubicBezTo>
                  <a:cubicBezTo>
                    <a:pt x="2" y="1708"/>
                    <a:pt x="10" y="1714"/>
                    <a:pt x="18" y="1714"/>
                  </a:cubicBezTo>
                  <a:cubicBezTo>
                    <a:pt x="25" y="1714"/>
                    <a:pt x="32" y="1709"/>
                    <a:pt x="34" y="1699"/>
                  </a:cubicBezTo>
                  <a:cubicBezTo>
                    <a:pt x="89" y="1220"/>
                    <a:pt x="178" y="741"/>
                    <a:pt x="301" y="274"/>
                  </a:cubicBezTo>
                  <a:lnTo>
                    <a:pt x="301" y="274"/>
                  </a:lnTo>
                  <a:cubicBezTo>
                    <a:pt x="272" y="478"/>
                    <a:pt x="263" y="686"/>
                    <a:pt x="238" y="889"/>
                  </a:cubicBezTo>
                  <a:cubicBezTo>
                    <a:pt x="208" y="1135"/>
                    <a:pt x="119" y="1424"/>
                    <a:pt x="144" y="1665"/>
                  </a:cubicBezTo>
                  <a:cubicBezTo>
                    <a:pt x="146" y="1676"/>
                    <a:pt x="155" y="1681"/>
                    <a:pt x="163" y="1681"/>
                  </a:cubicBezTo>
                  <a:cubicBezTo>
                    <a:pt x="171" y="1681"/>
                    <a:pt x="178" y="1676"/>
                    <a:pt x="178" y="1665"/>
                  </a:cubicBezTo>
                  <a:cubicBezTo>
                    <a:pt x="178" y="1551"/>
                    <a:pt x="225" y="1428"/>
                    <a:pt x="246" y="1313"/>
                  </a:cubicBezTo>
                  <a:cubicBezTo>
                    <a:pt x="272" y="1152"/>
                    <a:pt x="289" y="991"/>
                    <a:pt x="314" y="825"/>
                  </a:cubicBezTo>
                  <a:cubicBezTo>
                    <a:pt x="318" y="796"/>
                    <a:pt x="322" y="762"/>
                    <a:pt x="322" y="728"/>
                  </a:cubicBezTo>
                  <a:lnTo>
                    <a:pt x="322" y="813"/>
                  </a:lnTo>
                  <a:cubicBezTo>
                    <a:pt x="314" y="1110"/>
                    <a:pt x="293" y="1402"/>
                    <a:pt x="272" y="1699"/>
                  </a:cubicBezTo>
                  <a:cubicBezTo>
                    <a:pt x="272" y="1703"/>
                    <a:pt x="275" y="1706"/>
                    <a:pt x="278" y="1706"/>
                  </a:cubicBezTo>
                  <a:cubicBezTo>
                    <a:pt x="281" y="1706"/>
                    <a:pt x="284" y="1703"/>
                    <a:pt x="284" y="1699"/>
                  </a:cubicBezTo>
                  <a:cubicBezTo>
                    <a:pt x="403" y="1059"/>
                    <a:pt x="369" y="71"/>
                    <a:pt x="369" y="41"/>
                  </a:cubicBezTo>
                  <a:cubicBezTo>
                    <a:pt x="369" y="37"/>
                    <a:pt x="369" y="37"/>
                    <a:pt x="365" y="37"/>
                  </a:cubicBezTo>
                  <a:cubicBezTo>
                    <a:pt x="369" y="28"/>
                    <a:pt x="373" y="15"/>
                    <a:pt x="373" y="7"/>
                  </a:cubicBezTo>
                  <a:cubicBezTo>
                    <a:pt x="376" y="4"/>
                    <a:pt x="371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1" name="Google Shape;3171;p9"/>
            <p:cNvSpPr/>
            <p:nvPr/>
          </p:nvSpPr>
          <p:spPr>
            <a:xfrm>
              <a:off x="586602" y="5527821"/>
              <a:ext cx="404202" cy="495126"/>
            </a:xfrm>
            <a:custGeom>
              <a:avLst/>
              <a:gdLst/>
              <a:ahLst/>
              <a:cxnLst/>
              <a:rect l="l" t="t" r="r" b="b"/>
              <a:pathLst>
                <a:path w="1556" h="1906" extrusionOk="0">
                  <a:moveTo>
                    <a:pt x="1377" y="1"/>
                  </a:moveTo>
                  <a:cubicBezTo>
                    <a:pt x="1351" y="1"/>
                    <a:pt x="1324" y="7"/>
                    <a:pt x="1299" y="22"/>
                  </a:cubicBezTo>
                  <a:cubicBezTo>
                    <a:pt x="1231" y="64"/>
                    <a:pt x="1171" y="115"/>
                    <a:pt x="1116" y="174"/>
                  </a:cubicBezTo>
                  <a:cubicBezTo>
                    <a:pt x="1027" y="251"/>
                    <a:pt x="942" y="336"/>
                    <a:pt x="866" y="425"/>
                  </a:cubicBezTo>
                  <a:cubicBezTo>
                    <a:pt x="722" y="577"/>
                    <a:pt x="590" y="743"/>
                    <a:pt x="480" y="921"/>
                  </a:cubicBezTo>
                  <a:cubicBezTo>
                    <a:pt x="370" y="1103"/>
                    <a:pt x="1" y="1633"/>
                    <a:pt x="221" y="1854"/>
                  </a:cubicBezTo>
                  <a:cubicBezTo>
                    <a:pt x="258" y="1890"/>
                    <a:pt x="296" y="1906"/>
                    <a:pt x="337" y="1906"/>
                  </a:cubicBezTo>
                  <a:cubicBezTo>
                    <a:pt x="561" y="1906"/>
                    <a:pt x="831" y="1421"/>
                    <a:pt x="917" y="1303"/>
                  </a:cubicBezTo>
                  <a:cubicBezTo>
                    <a:pt x="1048" y="1112"/>
                    <a:pt x="1176" y="912"/>
                    <a:pt x="1290" y="713"/>
                  </a:cubicBezTo>
                  <a:cubicBezTo>
                    <a:pt x="1384" y="556"/>
                    <a:pt x="1490" y="378"/>
                    <a:pt x="1532" y="196"/>
                  </a:cubicBezTo>
                  <a:cubicBezTo>
                    <a:pt x="1555" y="89"/>
                    <a:pt x="1471" y="1"/>
                    <a:pt x="13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2" name="Google Shape;3172;p9"/>
            <p:cNvSpPr/>
            <p:nvPr/>
          </p:nvSpPr>
          <p:spPr>
            <a:xfrm>
              <a:off x="698304" y="5541329"/>
              <a:ext cx="258471" cy="394075"/>
            </a:xfrm>
            <a:custGeom>
              <a:avLst/>
              <a:gdLst/>
              <a:ahLst/>
              <a:cxnLst/>
              <a:rect l="l" t="t" r="r" b="b"/>
              <a:pathLst>
                <a:path w="995" h="1517" extrusionOk="0">
                  <a:moveTo>
                    <a:pt x="983" y="1"/>
                  </a:moveTo>
                  <a:cubicBezTo>
                    <a:pt x="980" y="1"/>
                    <a:pt x="978" y="2"/>
                    <a:pt x="975" y="4"/>
                  </a:cubicBezTo>
                  <a:cubicBezTo>
                    <a:pt x="920" y="42"/>
                    <a:pt x="869" y="93"/>
                    <a:pt x="826" y="148"/>
                  </a:cubicBezTo>
                  <a:cubicBezTo>
                    <a:pt x="839" y="127"/>
                    <a:pt x="856" y="101"/>
                    <a:pt x="869" y="80"/>
                  </a:cubicBezTo>
                  <a:cubicBezTo>
                    <a:pt x="876" y="69"/>
                    <a:pt x="867" y="54"/>
                    <a:pt x="856" y="54"/>
                  </a:cubicBezTo>
                  <a:cubicBezTo>
                    <a:pt x="854" y="54"/>
                    <a:pt x="853" y="54"/>
                    <a:pt x="852" y="55"/>
                  </a:cubicBezTo>
                  <a:cubicBezTo>
                    <a:pt x="758" y="93"/>
                    <a:pt x="708" y="178"/>
                    <a:pt x="644" y="254"/>
                  </a:cubicBezTo>
                  <a:cubicBezTo>
                    <a:pt x="555" y="364"/>
                    <a:pt x="466" y="474"/>
                    <a:pt x="385" y="589"/>
                  </a:cubicBezTo>
                  <a:cubicBezTo>
                    <a:pt x="241" y="805"/>
                    <a:pt x="80" y="1009"/>
                    <a:pt x="3" y="1259"/>
                  </a:cubicBezTo>
                  <a:cubicBezTo>
                    <a:pt x="1" y="1267"/>
                    <a:pt x="9" y="1274"/>
                    <a:pt x="17" y="1274"/>
                  </a:cubicBezTo>
                  <a:cubicBezTo>
                    <a:pt x="21" y="1274"/>
                    <a:pt x="26" y="1272"/>
                    <a:pt x="29" y="1268"/>
                  </a:cubicBezTo>
                  <a:cubicBezTo>
                    <a:pt x="143" y="1043"/>
                    <a:pt x="305" y="835"/>
                    <a:pt x="453" y="627"/>
                  </a:cubicBezTo>
                  <a:cubicBezTo>
                    <a:pt x="538" y="508"/>
                    <a:pt x="640" y="398"/>
                    <a:pt x="733" y="279"/>
                  </a:cubicBezTo>
                  <a:lnTo>
                    <a:pt x="733" y="279"/>
                  </a:lnTo>
                  <a:cubicBezTo>
                    <a:pt x="682" y="351"/>
                    <a:pt x="640" y="424"/>
                    <a:pt x="593" y="487"/>
                  </a:cubicBezTo>
                  <a:cubicBezTo>
                    <a:pt x="428" y="691"/>
                    <a:pt x="288" y="916"/>
                    <a:pt x="177" y="1157"/>
                  </a:cubicBezTo>
                  <a:cubicBezTo>
                    <a:pt x="171" y="1170"/>
                    <a:pt x="183" y="1179"/>
                    <a:pt x="194" y="1179"/>
                  </a:cubicBezTo>
                  <a:cubicBezTo>
                    <a:pt x="199" y="1179"/>
                    <a:pt x="203" y="1178"/>
                    <a:pt x="207" y="1174"/>
                  </a:cubicBezTo>
                  <a:cubicBezTo>
                    <a:pt x="339" y="975"/>
                    <a:pt x="474" y="776"/>
                    <a:pt x="614" y="581"/>
                  </a:cubicBezTo>
                  <a:cubicBezTo>
                    <a:pt x="678" y="487"/>
                    <a:pt x="750" y="398"/>
                    <a:pt x="818" y="305"/>
                  </a:cubicBezTo>
                  <a:lnTo>
                    <a:pt x="818" y="305"/>
                  </a:lnTo>
                  <a:cubicBezTo>
                    <a:pt x="797" y="347"/>
                    <a:pt x="775" y="390"/>
                    <a:pt x="758" y="428"/>
                  </a:cubicBezTo>
                  <a:cubicBezTo>
                    <a:pt x="695" y="559"/>
                    <a:pt x="623" y="687"/>
                    <a:pt x="538" y="805"/>
                  </a:cubicBezTo>
                  <a:cubicBezTo>
                    <a:pt x="385" y="1039"/>
                    <a:pt x="211" y="1255"/>
                    <a:pt x="71" y="1497"/>
                  </a:cubicBezTo>
                  <a:cubicBezTo>
                    <a:pt x="68" y="1507"/>
                    <a:pt x="77" y="1516"/>
                    <a:pt x="86" y="1516"/>
                  </a:cubicBezTo>
                  <a:cubicBezTo>
                    <a:pt x="88" y="1516"/>
                    <a:pt x="91" y="1516"/>
                    <a:pt x="92" y="1514"/>
                  </a:cubicBezTo>
                  <a:cubicBezTo>
                    <a:pt x="266" y="1289"/>
                    <a:pt x="436" y="1077"/>
                    <a:pt x="593" y="839"/>
                  </a:cubicBezTo>
                  <a:cubicBezTo>
                    <a:pt x="733" y="636"/>
                    <a:pt x="903" y="394"/>
                    <a:pt x="966" y="152"/>
                  </a:cubicBezTo>
                  <a:cubicBezTo>
                    <a:pt x="975" y="137"/>
                    <a:pt x="963" y="124"/>
                    <a:pt x="950" y="124"/>
                  </a:cubicBezTo>
                  <a:cubicBezTo>
                    <a:pt x="945" y="124"/>
                    <a:pt x="940" y="126"/>
                    <a:pt x="937" y="131"/>
                  </a:cubicBezTo>
                  <a:cubicBezTo>
                    <a:pt x="931" y="137"/>
                    <a:pt x="927" y="140"/>
                    <a:pt x="924" y="145"/>
                  </a:cubicBezTo>
                  <a:lnTo>
                    <a:pt x="924" y="145"/>
                  </a:lnTo>
                  <a:cubicBezTo>
                    <a:pt x="948" y="104"/>
                    <a:pt x="972" y="61"/>
                    <a:pt x="992" y="21"/>
                  </a:cubicBezTo>
                  <a:cubicBezTo>
                    <a:pt x="995" y="11"/>
                    <a:pt x="991" y="1"/>
                    <a:pt x="9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3" name="Google Shape;3173;p9"/>
            <p:cNvSpPr/>
            <p:nvPr/>
          </p:nvSpPr>
          <p:spPr>
            <a:xfrm>
              <a:off x="401645" y="5531457"/>
              <a:ext cx="539023" cy="303155"/>
            </a:xfrm>
            <a:custGeom>
              <a:avLst/>
              <a:gdLst/>
              <a:ahLst/>
              <a:cxnLst/>
              <a:rect l="l" t="t" r="r" b="b"/>
              <a:pathLst>
                <a:path w="2075" h="1167" extrusionOk="0">
                  <a:moveTo>
                    <a:pt x="1890" y="1"/>
                  </a:moveTo>
                  <a:cubicBezTo>
                    <a:pt x="1731" y="1"/>
                    <a:pt x="1446" y="99"/>
                    <a:pt x="1311" y="152"/>
                  </a:cubicBezTo>
                  <a:cubicBezTo>
                    <a:pt x="1111" y="224"/>
                    <a:pt x="916" y="309"/>
                    <a:pt x="730" y="406"/>
                  </a:cubicBezTo>
                  <a:cubicBezTo>
                    <a:pt x="547" y="508"/>
                    <a:pt x="0" y="729"/>
                    <a:pt x="85" y="1026"/>
                  </a:cubicBezTo>
                  <a:cubicBezTo>
                    <a:pt x="114" y="1129"/>
                    <a:pt x="193" y="1167"/>
                    <a:pt x="292" y="1167"/>
                  </a:cubicBezTo>
                  <a:cubicBezTo>
                    <a:pt x="510" y="1167"/>
                    <a:pt x="826" y="986"/>
                    <a:pt x="933" y="928"/>
                  </a:cubicBezTo>
                  <a:cubicBezTo>
                    <a:pt x="1120" y="839"/>
                    <a:pt x="1298" y="733"/>
                    <a:pt x="1472" y="623"/>
                  </a:cubicBezTo>
                  <a:cubicBezTo>
                    <a:pt x="1629" y="521"/>
                    <a:pt x="1782" y="411"/>
                    <a:pt x="1922" y="292"/>
                  </a:cubicBezTo>
                  <a:cubicBezTo>
                    <a:pt x="1994" y="216"/>
                    <a:pt x="2074" y="118"/>
                    <a:pt x="1989" y="29"/>
                  </a:cubicBezTo>
                  <a:cubicBezTo>
                    <a:pt x="1971" y="9"/>
                    <a:pt x="1936" y="1"/>
                    <a:pt x="1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4" name="Google Shape;3174;p9"/>
            <p:cNvSpPr/>
            <p:nvPr/>
          </p:nvSpPr>
          <p:spPr>
            <a:xfrm>
              <a:off x="503735" y="5550940"/>
              <a:ext cx="422646" cy="231977"/>
            </a:xfrm>
            <a:custGeom>
              <a:avLst/>
              <a:gdLst/>
              <a:ahLst/>
              <a:cxnLst/>
              <a:rect l="l" t="t" r="r" b="b"/>
              <a:pathLst>
                <a:path w="1627" h="893" extrusionOk="0">
                  <a:moveTo>
                    <a:pt x="1622" y="1"/>
                  </a:moveTo>
                  <a:cubicBezTo>
                    <a:pt x="1350" y="22"/>
                    <a:pt x="1079" y="128"/>
                    <a:pt x="833" y="238"/>
                  </a:cubicBezTo>
                  <a:cubicBezTo>
                    <a:pt x="553" y="357"/>
                    <a:pt x="282" y="497"/>
                    <a:pt x="19" y="658"/>
                  </a:cubicBezTo>
                  <a:cubicBezTo>
                    <a:pt x="0" y="665"/>
                    <a:pt x="11" y="689"/>
                    <a:pt x="28" y="689"/>
                  </a:cubicBezTo>
                  <a:cubicBezTo>
                    <a:pt x="30" y="689"/>
                    <a:pt x="33" y="689"/>
                    <a:pt x="36" y="688"/>
                  </a:cubicBezTo>
                  <a:cubicBezTo>
                    <a:pt x="464" y="459"/>
                    <a:pt x="905" y="264"/>
                    <a:pt x="1359" y="102"/>
                  </a:cubicBezTo>
                  <a:lnTo>
                    <a:pt x="1359" y="102"/>
                  </a:lnTo>
                  <a:cubicBezTo>
                    <a:pt x="1177" y="196"/>
                    <a:pt x="1003" y="306"/>
                    <a:pt x="816" y="399"/>
                  </a:cubicBezTo>
                  <a:cubicBezTo>
                    <a:pt x="600" y="510"/>
                    <a:pt x="311" y="603"/>
                    <a:pt x="125" y="760"/>
                  </a:cubicBezTo>
                  <a:cubicBezTo>
                    <a:pt x="110" y="771"/>
                    <a:pt x="124" y="791"/>
                    <a:pt x="136" y="791"/>
                  </a:cubicBezTo>
                  <a:cubicBezTo>
                    <a:pt x="138" y="791"/>
                    <a:pt x="140" y="791"/>
                    <a:pt x="142" y="790"/>
                  </a:cubicBezTo>
                  <a:cubicBezTo>
                    <a:pt x="239" y="722"/>
                    <a:pt x="366" y="692"/>
                    <a:pt x="472" y="641"/>
                  </a:cubicBezTo>
                  <a:cubicBezTo>
                    <a:pt x="621" y="573"/>
                    <a:pt x="765" y="497"/>
                    <a:pt x="914" y="425"/>
                  </a:cubicBezTo>
                  <a:cubicBezTo>
                    <a:pt x="943" y="408"/>
                    <a:pt x="973" y="395"/>
                    <a:pt x="1003" y="378"/>
                  </a:cubicBezTo>
                  <a:lnTo>
                    <a:pt x="1003" y="378"/>
                  </a:lnTo>
                  <a:cubicBezTo>
                    <a:pt x="977" y="395"/>
                    <a:pt x="956" y="408"/>
                    <a:pt x="931" y="425"/>
                  </a:cubicBezTo>
                  <a:cubicBezTo>
                    <a:pt x="680" y="577"/>
                    <a:pt x="422" y="730"/>
                    <a:pt x="167" y="879"/>
                  </a:cubicBezTo>
                  <a:cubicBezTo>
                    <a:pt x="160" y="882"/>
                    <a:pt x="165" y="892"/>
                    <a:pt x="172" y="892"/>
                  </a:cubicBezTo>
                  <a:cubicBezTo>
                    <a:pt x="173" y="892"/>
                    <a:pt x="174" y="892"/>
                    <a:pt x="176" y="891"/>
                  </a:cubicBezTo>
                  <a:cubicBezTo>
                    <a:pt x="769" y="628"/>
                    <a:pt x="1567" y="47"/>
                    <a:pt x="1592" y="26"/>
                  </a:cubicBezTo>
                  <a:cubicBezTo>
                    <a:pt x="1592" y="26"/>
                    <a:pt x="1592" y="22"/>
                    <a:pt x="1592" y="22"/>
                  </a:cubicBezTo>
                  <a:lnTo>
                    <a:pt x="1618" y="13"/>
                  </a:lnTo>
                  <a:cubicBezTo>
                    <a:pt x="1626" y="9"/>
                    <a:pt x="1626" y="1"/>
                    <a:pt x="1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5" name="Google Shape;3175;p9"/>
            <p:cNvSpPr/>
            <p:nvPr/>
          </p:nvSpPr>
          <p:spPr>
            <a:xfrm>
              <a:off x="342158" y="5392739"/>
              <a:ext cx="608381" cy="173788"/>
            </a:xfrm>
            <a:custGeom>
              <a:avLst/>
              <a:gdLst/>
              <a:ahLst/>
              <a:cxnLst/>
              <a:rect l="l" t="t" r="r" b="b"/>
              <a:pathLst>
                <a:path w="2342" h="669" extrusionOk="0">
                  <a:moveTo>
                    <a:pt x="644" y="0"/>
                  </a:moveTo>
                  <a:cubicBezTo>
                    <a:pt x="408" y="0"/>
                    <a:pt x="161" y="40"/>
                    <a:pt x="106" y="215"/>
                  </a:cubicBezTo>
                  <a:cubicBezTo>
                    <a:pt x="0" y="538"/>
                    <a:pt x="738" y="559"/>
                    <a:pt x="908" y="584"/>
                  </a:cubicBezTo>
                  <a:cubicBezTo>
                    <a:pt x="1141" y="618"/>
                    <a:pt x="1374" y="639"/>
                    <a:pt x="1608" y="656"/>
                  </a:cubicBezTo>
                  <a:cubicBezTo>
                    <a:pt x="1693" y="662"/>
                    <a:pt x="1786" y="669"/>
                    <a:pt x="1878" y="669"/>
                  </a:cubicBezTo>
                  <a:cubicBezTo>
                    <a:pt x="1979" y="669"/>
                    <a:pt x="2079" y="661"/>
                    <a:pt x="2172" y="639"/>
                  </a:cubicBezTo>
                  <a:cubicBezTo>
                    <a:pt x="2308" y="605"/>
                    <a:pt x="2341" y="427"/>
                    <a:pt x="2223" y="351"/>
                  </a:cubicBezTo>
                  <a:cubicBezTo>
                    <a:pt x="2155" y="313"/>
                    <a:pt x="2083" y="279"/>
                    <a:pt x="2006" y="258"/>
                  </a:cubicBezTo>
                  <a:cubicBezTo>
                    <a:pt x="1896" y="211"/>
                    <a:pt x="1786" y="173"/>
                    <a:pt x="1671" y="147"/>
                  </a:cubicBezTo>
                  <a:cubicBezTo>
                    <a:pt x="1468" y="84"/>
                    <a:pt x="1260" y="46"/>
                    <a:pt x="1052" y="24"/>
                  </a:cubicBezTo>
                  <a:cubicBezTo>
                    <a:pt x="965" y="19"/>
                    <a:pt x="807" y="0"/>
                    <a:pt x="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6" name="Google Shape;3176;p9"/>
            <p:cNvSpPr/>
            <p:nvPr/>
          </p:nvSpPr>
          <p:spPr>
            <a:xfrm>
              <a:off x="467627" y="5430666"/>
              <a:ext cx="459793" cy="103649"/>
            </a:xfrm>
            <a:custGeom>
              <a:avLst/>
              <a:gdLst/>
              <a:ahLst/>
              <a:cxnLst/>
              <a:rect l="l" t="t" r="r" b="b"/>
              <a:pathLst>
                <a:path w="1770" h="399" extrusionOk="0">
                  <a:moveTo>
                    <a:pt x="397" y="0"/>
                  </a:moveTo>
                  <a:cubicBezTo>
                    <a:pt x="331" y="0"/>
                    <a:pt x="266" y="4"/>
                    <a:pt x="200" y="14"/>
                  </a:cubicBezTo>
                  <a:cubicBezTo>
                    <a:pt x="187" y="18"/>
                    <a:pt x="187" y="39"/>
                    <a:pt x="200" y="44"/>
                  </a:cubicBezTo>
                  <a:cubicBezTo>
                    <a:pt x="455" y="44"/>
                    <a:pt x="713" y="95"/>
                    <a:pt x="964" y="133"/>
                  </a:cubicBezTo>
                  <a:cubicBezTo>
                    <a:pt x="1108" y="158"/>
                    <a:pt x="1256" y="196"/>
                    <a:pt x="1400" y="226"/>
                  </a:cubicBezTo>
                  <a:cubicBezTo>
                    <a:pt x="1316" y="213"/>
                    <a:pt x="1231" y="209"/>
                    <a:pt x="1154" y="192"/>
                  </a:cubicBezTo>
                  <a:cubicBezTo>
                    <a:pt x="932" y="145"/>
                    <a:pt x="707" y="123"/>
                    <a:pt x="479" y="123"/>
                  </a:cubicBezTo>
                  <a:cubicBezTo>
                    <a:pt x="441" y="123"/>
                    <a:pt x="403" y="123"/>
                    <a:pt x="365" y="124"/>
                  </a:cubicBezTo>
                  <a:cubicBezTo>
                    <a:pt x="349" y="129"/>
                    <a:pt x="349" y="154"/>
                    <a:pt x="365" y="158"/>
                  </a:cubicBezTo>
                  <a:cubicBezTo>
                    <a:pt x="603" y="188"/>
                    <a:pt x="845" y="218"/>
                    <a:pt x="1082" y="256"/>
                  </a:cubicBezTo>
                  <a:cubicBezTo>
                    <a:pt x="1193" y="273"/>
                    <a:pt x="1307" y="294"/>
                    <a:pt x="1417" y="311"/>
                  </a:cubicBezTo>
                  <a:cubicBezTo>
                    <a:pt x="1371" y="311"/>
                    <a:pt x="1324" y="315"/>
                    <a:pt x="1282" y="319"/>
                  </a:cubicBezTo>
                  <a:cubicBezTo>
                    <a:pt x="1137" y="319"/>
                    <a:pt x="989" y="311"/>
                    <a:pt x="845" y="290"/>
                  </a:cubicBezTo>
                  <a:cubicBezTo>
                    <a:pt x="569" y="260"/>
                    <a:pt x="298" y="201"/>
                    <a:pt x="22" y="184"/>
                  </a:cubicBezTo>
                  <a:cubicBezTo>
                    <a:pt x="5" y="184"/>
                    <a:pt x="1" y="209"/>
                    <a:pt x="18" y="209"/>
                  </a:cubicBezTo>
                  <a:cubicBezTo>
                    <a:pt x="293" y="264"/>
                    <a:pt x="561" y="319"/>
                    <a:pt x="841" y="353"/>
                  </a:cubicBezTo>
                  <a:cubicBezTo>
                    <a:pt x="1004" y="373"/>
                    <a:pt x="1187" y="398"/>
                    <a:pt x="1364" y="398"/>
                  </a:cubicBezTo>
                  <a:cubicBezTo>
                    <a:pt x="1454" y="398"/>
                    <a:pt x="1542" y="392"/>
                    <a:pt x="1625" y="375"/>
                  </a:cubicBezTo>
                  <a:cubicBezTo>
                    <a:pt x="1638" y="366"/>
                    <a:pt x="1638" y="349"/>
                    <a:pt x="1625" y="341"/>
                  </a:cubicBezTo>
                  <a:lnTo>
                    <a:pt x="1600" y="332"/>
                  </a:lnTo>
                  <a:lnTo>
                    <a:pt x="1600" y="332"/>
                  </a:lnTo>
                  <a:cubicBezTo>
                    <a:pt x="1651" y="341"/>
                    <a:pt x="1702" y="341"/>
                    <a:pt x="1752" y="341"/>
                  </a:cubicBezTo>
                  <a:cubicBezTo>
                    <a:pt x="1765" y="341"/>
                    <a:pt x="1769" y="324"/>
                    <a:pt x="1761" y="319"/>
                  </a:cubicBezTo>
                  <a:cubicBezTo>
                    <a:pt x="1697" y="285"/>
                    <a:pt x="1629" y="264"/>
                    <a:pt x="1562" y="252"/>
                  </a:cubicBezTo>
                  <a:lnTo>
                    <a:pt x="1562" y="252"/>
                  </a:lnTo>
                  <a:cubicBezTo>
                    <a:pt x="1587" y="256"/>
                    <a:pt x="1617" y="256"/>
                    <a:pt x="1642" y="256"/>
                  </a:cubicBezTo>
                  <a:cubicBezTo>
                    <a:pt x="1659" y="256"/>
                    <a:pt x="1663" y="243"/>
                    <a:pt x="1655" y="230"/>
                  </a:cubicBezTo>
                  <a:cubicBezTo>
                    <a:pt x="1583" y="162"/>
                    <a:pt x="1485" y="158"/>
                    <a:pt x="1388" y="137"/>
                  </a:cubicBezTo>
                  <a:cubicBezTo>
                    <a:pt x="1248" y="103"/>
                    <a:pt x="1112" y="73"/>
                    <a:pt x="968" y="56"/>
                  </a:cubicBezTo>
                  <a:cubicBezTo>
                    <a:pt x="778" y="34"/>
                    <a:pt x="588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7" name="Google Shape;3177;p9"/>
            <p:cNvSpPr/>
            <p:nvPr/>
          </p:nvSpPr>
          <p:spPr>
            <a:xfrm>
              <a:off x="420349" y="5140241"/>
              <a:ext cx="522397" cy="376930"/>
            </a:xfrm>
            <a:custGeom>
              <a:avLst/>
              <a:gdLst/>
              <a:ahLst/>
              <a:cxnLst/>
              <a:rect l="l" t="t" r="r" b="b"/>
              <a:pathLst>
                <a:path w="2011" h="1451" extrusionOk="0">
                  <a:moveTo>
                    <a:pt x="417" y="0"/>
                  </a:moveTo>
                  <a:cubicBezTo>
                    <a:pt x="361" y="0"/>
                    <a:pt x="308" y="16"/>
                    <a:pt x="263" y="55"/>
                  </a:cubicBezTo>
                  <a:cubicBezTo>
                    <a:pt x="0" y="280"/>
                    <a:pt x="560" y="678"/>
                    <a:pt x="704" y="784"/>
                  </a:cubicBezTo>
                  <a:cubicBezTo>
                    <a:pt x="866" y="916"/>
                    <a:pt x="1035" y="1039"/>
                    <a:pt x="1209" y="1149"/>
                  </a:cubicBezTo>
                  <a:cubicBezTo>
                    <a:pt x="1349" y="1234"/>
                    <a:pt x="1604" y="1382"/>
                    <a:pt x="1697" y="1416"/>
                  </a:cubicBezTo>
                  <a:cubicBezTo>
                    <a:pt x="1744" y="1434"/>
                    <a:pt x="1796" y="1451"/>
                    <a:pt x="1843" y="1451"/>
                  </a:cubicBezTo>
                  <a:cubicBezTo>
                    <a:pt x="1895" y="1451"/>
                    <a:pt x="1940" y="1431"/>
                    <a:pt x="1964" y="1374"/>
                  </a:cubicBezTo>
                  <a:cubicBezTo>
                    <a:pt x="2011" y="1259"/>
                    <a:pt x="1701" y="933"/>
                    <a:pt x="1570" y="810"/>
                  </a:cubicBezTo>
                  <a:cubicBezTo>
                    <a:pt x="1421" y="653"/>
                    <a:pt x="1264" y="513"/>
                    <a:pt x="1095" y="381"/>
                  </a:cubicBezTo>
                  <a:cubicBezTo>
                    <a:pt x="961" y="282"/>
                    <a:pt x="653" y="0"/>
                    <a:pt x="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8" name="Google Shape;3178;p9"/>
            <p:cNvSpPr/>
            <p:nvPr/>
          </p:nvSpPr>
          <p:spPr>
            <a:xfrm>
              <a:off x="553871" y="5198690"/>
              <a:ext cx="369653" cy="308870"/>
            </a:xfrm>
            <a:custGeom>
              <a:avLst/>
              <a:gdLst/>
              <a:ahLst/>
              <a:cxnLst/>
              <a:rect l="l" t="t" r="r" b="b"/>
              <a:pathLst>
                <a:path w="1423" h="1189" extrusionOk="0">
                  <a:moveTo>
                    <a:pt x="139" y="0"/>
                  </a:moveTo>
                  <a:cubicBezTo>
                    <a:pt x="126" y="0"/>
                    <a:pt x="117" y="19"/>
                    <a:pt x="131" y="29"/>
                  </a:cubicBezTo>
                  <a:cubicBezTo>
                    <a:pt x="513" y="322"/>
                    <a:pt x="878" y="644"/>
                    <a:pt x="1217" y="992"/>
                  </a:cubicBezTo>
                  <a:cubicBezTo>
                    <a:pt x="1056" y="860"/>
                    <a:pt x="882" y="750"/>
                    <a:pt x="721" y="623"/>
                  </a:cubicBezTo>
                  <a:cubicBezTo>
                    <a:pt x="525" y="470"/>
                    <a:pt x="326" y="245"/>
                    <a:pt x="101" y="139"/>
                  </a:cubicBezTo>
                  <a:cubicBezTo>
                    <a:pt x="99" y="138"/>
                    <a:pt x="97" y="138"/>
                    <a:pt x="95" y="138"/>
                  </a:cubicBezTo>
                  <a:cubicBezTo>
                    <a:pt x="81" y="138"/>
                    <a:pt x="70" y="162"/>
                    <a:pt x="84" y="169"/>
                  </a:cubicBezTo>
                  <a:cubicBezTo>
                    <a:pt x="186" y="228"/>
                    <a:pt x="263" y="334"/>
                    <a:pt x="356" y="411"/>
                  </a:cubicBezTo>
                  <a:cubicBezTo>
                    <a:pt x="479" y="513"/>
                    <a:pt x="606" y="614"/>
                    <a:pt x="738" y="716"/>
                  </a:cubicBezTo>
                  <a:cubicBezTo>
                    <a:pt x="763" y="737"/>
                    <a:pt x="788" y="759"/>
                    <a:pt x="814" y="776"/>
                  </a:cubicBezTo>
                  <a:cubicBezTo>
                    <a:pt x="793" y="763"/>
                    <a:pt x="767" y="750"/>
                    <a:pt x="742" y="733"/>
                  </a:cubicBezTo>
                  <a:cubicBezTo>
                    <a:pt x="496" y="568"/>
                    <a:pt x="254" y="398"/>
                    <a:pt x="12" y="228"/>
                  </a:cubicBezTo>
                  <a:cubicBezTo>
                    <a:pt x="11" y="228"/>
                    <a:pt x="9" y="227"/>
                    <a:pt x="8" y="227"/>
                  </a:cubicBezTo>
                  <a:cubicBezTo>
                    <a:pt x="3" y="227"/>
                    <a:pt x="0" y="234"/>
                    <a:pt x="4" y="241"/>
                  </a:cubicBezTo>
                  <a:cubicBezTo>
                    <a:pt x="492" y="674"/>
                    <a:pt x="1353" y="1153"/>
                    <a:pt x="1382" y="1170"/>
                  </a:cubicBezTo>
                  <a:lnTo>
                    <a:pt x="1387" y="1170"/>
                  </a:lnTo>
                  <a:lnTo>
                    <a:pt x="1408" y="1187"/>
                  </a:lnTo>
                  <a:cubicBezTo>
                    <a:pt x="1409" y="1188"/>
                    <a:pt x="1411" y="1189"/>
                    <a:pt x="1413" y="1189"/>
                  </a:cubicBezTo>
                  <a:cubicBezTo>
                    <a:pt x="1418" y="1189"/>
                    <a:pt x="1422" y="1186"/>
                    <a:pt x="1416" y="1183"/>
                  </a:cubicBezTo>
                  <a:cubicBezTo>
                    <a:pt x="1285" y="949"/>
                    <a:pt x="1073" y="742"/>
                    <a:pt x="869" y="568"/>
                  </a:cubicBezTo>
                  <a:cubicBezTo>
                    <a:pt x="644" y="364"/>
                    <a:pt x="402" y="173"/>
                    <a:pt x="148" y="4"/>
                  </a:cubicBezTo>
                  <a:cubicBezTo>
                    <a:pt x="145" y="1"/>
                    <a:pt x="142" y="0"/>
                    <a:pt x="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9" name="Google Shape;3179;p9"/>
            <p:cNvSpPr/>
            <p:nvPr/>
          </p:nvSpPr>
          <p:spPr>
            <a:xfrm>
              <a:off x="964050" y="4992431"/>
              <a:ext cx="383161" cy="508375"/>
            </a:xfrm>
            <a:custGeom>
              <a:avLst/>
              <a:gdLst/>
              <a:ahLst/>
              <a:cxnLst/>
              <a:rect l="l" t="t" r="r" b="b"/>
              <a:pathLst>
                <a:path w="1475" h="1957" extrusionOk="0">
                  <a:moveTo>
                    <a:pt x="1134" y="1"/>
                  </a:moveTo>
                  <a:cubicBezTo>
                    <a:pt x="905" y="1"/>
                    <a:pt x="659" y="509"/>
                    <a:pt x="579" y="632"/>
                  </a:cubicBezTo>
                  <a:cubicBezTo>
                    <a:pt x="452" y="832"/>
                    <a:pt x="338" y="1035"/>
                    <a:pt x="232" y="1243"/>
                  </a:cubicBezTo>
                  <a:cubicBezTo>
                    <a:pt x="147" y="1404"/>
                    <a:pt x="49" y="1587"/>
                    <a:pt x="20" y="1769"/>
                  </a:cubicBezTo>
                  <a:cubicBezTo>
                    <a:pt x="0" y="1872"/>
                    <a:pt x="82" y="1956"/>
                    <a:pt x="175" y="1956"/>
                  </a:cubicBezTo>
                  <a:cubicBezTo>
                    <a:pt x="203" y="1956"/>
                    <a:pt x="233" y="1948"/>
                    <a:pt x="261" y="1930"/>
                  </a:cubicBezTo>
                  <a:cubicBezTo>
                    <a:pt x="325" y="1883"/>
                    <a:pt x="384" y="1828"/>
                    <a:pt x="435" y="1769"/>
                  </a:cubicBezTo>
                  <a:cubicBezTo>
                    <a:pt x="520" y="1688"/>
                    <a:pt x="601" y="1599"/>
                    <a:pt x="673" y="1506"/>
                  </a:cubicBezTo>
                  <a:cubicBezTo>
                    <a:pt x="808" y="1345"/>
                    <a:pt x="931" y="1175"/>
                    <a:pt x="1033" y="988"/>
                  </a:cubicBezTo>
                  <a:cubicBezTo>
                    <a:pt x="1135" y="802"/>
                    <a:pt x="1474" y="255"/>
                    <a:pt x="1245" y="47"/>
                  </a:cubicBezTo>
                  <a:cubicBezTo>
                    <a:pt x="1209" y="15"/>
                    <a:pt x="1172" y="1"/>
                    <a:pt x="1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0" name="Google Shape;3180;p9"/>
            <p:cNvSpPr/>
            <p:nvPr/>
          </p:nvSpPr>
          <p:spPr>
            <a:xfrm>
              <a:off x="996781" y="5082572"/>
              <a:ext cx="242106" cy="405245"/>
            </a:xfrm>
            <a:custGeom>
              <a:avLst/>
              <a:gdLst/>
              <a:ahLst/>
              <a:cxnLst/>
              <a:rect l="l" t="t" r="r" b="b"/>
              <a:pathLst>
                <a:path w="932" h="1560" extrusionOk="0">
                  <a:moveTo>
                    <a:pt x="836" y="0"/>
                  </a:moveTo>
                  <a:cubicBezTo>
                    <a:pt x="833" y="0"/>
                    <a:pt x="829" y="2"/>
                    <a:pt x="827" y="5"/>
                  </a:cubicBezTo>
                  <a:cubicBezTo>
                    <a:pt x="670" y="234"/>
                    <a:pt x="509" y="459"/>
                    <a:pt x="364" y="701"/>
                  </a:cubicBezTo>
                  <a:cubicBezTo>
                    <a:pt x="237" y="913"/>
                    <a:pt x="76" y="1163"/>
                    <a:pt x="29" y="1409"/>
                  </a:cubicBezTo>
                  <a:cubicBezTo>
                    <a:pt x="29" y="1420"/>
                    <a:pt x="38" y="1427"/>
                    <a:pt x="48" y="1427"/>
                  </a:cubicBezTo>
                  <a:cubicBezTo>
                    <a:pt x="50" y="1427"/>
                    <a:pt x="53" y="1427"/>
                    <a:pt x="55" y="1426"/>
                  </a:cubicBezTo>
                  <a:lnTo>
                    <a:pt x="72" y="1405"/>
                  </a:lnTo>
                  <a:lnTo>
                    <a:pt x="72" y="1405"/>
                  </a:lnTo>
                  <a:cubicBezTo>
                    <a:pt x="46" y="1447"/>
                    <a:pt x="25" y="1494"/>
                    <a:pt x="4" y="1541"/>
                  </a:cubicBezTo>
                  <a:cubicBezTo>
                    <a:pt x="0" y="1548"/>
                    <a:pt x="8" y="1560"/>
                    <a:pt x="16" y="1560"/>
                  </a:cubicBezTo>
                  <a:cubicBezTo>
                    <a:pt x="17" y="1560"/>
                    <a:pt x="19" y="1559"/>
                    <a:pt x="21" y="1558"/>
                  </a:cubicBezTo>
                  <a:cubicBezTo>
                    <a:pt x="76" y="1511"/>
                    <a:pt x="123" y="1460"/>
                    <a:pt x="165" y="1401"/>
                  </a:cubicBezTo>
                  <a:lnTo>
                    <a:pt x="165" y="1401"/>
                  </a:lnTo>
                  <a:cubicBezTo>
                    <a:pt x="152" y="1426"/>
                    <a:pt x="135" y="1452"/>
                    <a:pt x="123" y="1477"/>
                  </a:cubicBezTo>
                  <a:cubicBezTo>
                    <a:pt x="119" y="1485"/>
                    <a:pt x="129" y="1499"/>
                    <a:pt x="140" y="1499"/>
                  </a:cubicBezTo>
                  <a:cubicBezTo>
                    <a:pt x="141" y="1499"/>
                    <a:pt x="142" y="1499"/>
                    <a:pt x="144" y="1498"/>
                  </a:cubicBezTo>
                  <a:cubicBezTo>
                    <a:pt x="233" y="1456"/>
                    <a:pt x="280" y="1371"/>
                    <a:pt x="339" y="1290"/>
                  </a:cubicBezTo>
                  <a:cubicBezTo>
                    <a:pt x="424" y="1176"/>
                    <a:pt x="509" y="1061"/>
                    <a:pt x="581" y="938"/>
                  </a:cubicBezTo>
                  <a:cubicBezTo>
                    <a:pt x="712" y="718"/>
                    <a:pt x="865" y="502"/>
                    <a:pt x="928" y="251"/>
                  </a:cubicBezTo>
                  <a:cubicBezTo>
                    <a:pt x="931" y="241"/>
                    <a:pt x="924" y="234"/>
                    <a:pt x="916" y="234"/>
                  </a:cubicBezTo>
                  <a:cubicBezTo>
                    <a:pt x="911" y="234"/>
                    <a:pt x="906" y="236"/>
                    <a:pt x="903" y="243"/>
                  </a:cubicBezTo>
                  <a:cubicBezTo>
                    <a:pt x="801" y="472"/>
                    <a:pt x="649" y="688"/>
                    <a:pt x="513" y="900"/>
                  </a:cubicBezTo>
                  <a:cubicBezTo>
                    <a:pt x="432" y="1023"/>
                    <a:pt x="335" y="1142"/>
                    <a:pt x="250" y="1265"/>
                  </a:cubicBezTo>
                  <a:cubicBezTo>
                    <a:pt x="297" y="1193"/>
                    <a:pt x="339" y="1117"/>
                    <a:pt x="381" y="1053"/>
                  </a:cubicBezTo>
                  <a:cubicBezTo>
                    <a:pt x="534" y="837"/>
                    <a:pt x="661" y="603"/>
                    <a:pt x="763" y="362"/>
                  </a:cubicBezTo>
                  <a:cubicBezTo>
                    <a:pt x="769" y="347"/>
                    <a:pt x="757" y="335"/>
                    <a:pt x="746" y="335"/>
                  </a:cubicBezTo>
                  <a:cubicBezTo>
                    <a:pt x="741" y="335"/>
                    <a:pt x="736" y="338"/>
                    <a:pt x="733" y="345"/>
                  </a:cubicBezTo>
                  <a:cubicBezTo>
                    <a:pt x="610" y="552"/>
                    <a:pt x="483" y="756"/>
                    <a:pt x="356" y="960"/>
                  </a:cubicBezTo>
                  <a:cubicBezTo>
                    <a:pt x="292" y="1053"/>
                    <a:pt x="229" y="1150"/>
                    <a:pt x="165" y="1248"/>
                  </a:cubicBezTo>
                  <a:cubicBezTo>
                    <a:pt x="186" y="1201"/>
                    <a:pt x="203" y="1159"/>
                    <a:pt x="220" y="1117"/>
                  </a:cubicBezTo>
                  <a:cubicBezTo>
                    <a:pt x="275" y="981"/>
                    <a:pt x="343" y="854"/>
                    <a:pt x="420" y="731"/>
                  </a:cubicBezTo>
                  <a:cubicBezTo>
                    <a:pt x="559" y="489"/>
                    <a:pt x="725" y="264"/>
                    <a:pt x="852" y="18"/>
                  </a:cubicBezTo>
                  <a:cubicBezTo>
                    <a:pt x="855" y="9"/>
                    <a:pt x="845" y="0"/>
                    <a:pt x="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1" name="Google Shape;3181;p9"/>
            <p:cNvSpPr/>
            <p:nvPr/>
          </p:nvSpPr>
          <p:spPr>
            <a:xfrm>
              <a:off x="604267" y="4988534"/>
              <a:ext cx="347312" cy="527338"/>
            </a:xfrm>
            <a:custGeom>
              <a:avLst/>
              <a:gdLst/>
              <a:ahLst/>
              <a:cxnLst/>
              <a:rect l="l" t="t" r="r" b="b"/>
              <a:pathLst>
                <a:path w="1337" h="2030" extrusionOk="0">
                  <a:moveTo>
                    <a:pt x="385" y="0"/>
                  </a:moveTo>
                  <a:cubicBezTo>
                    <a:pt x="367" y="0"/>
                    <a:pt x="350" y="2"/>
                    <a:pt x="331" y="7"/>
                  </a:cubicBezTo>
                  <a:cubicBezTo>
                    <a:pt x="1" y="92"/>
                    <a:pt x="374" y="728"/>
                    <a:pt x="442" y="889"/>
                  </a:cubicBezTo>
                  <a:cubicBezTo>
                    <a:pt x="535" y="1101"/>
                    <a:pt x="641" y="1309"/>
                    <a:pt x="751" y="1517"/>
                  </a:cubicBezTo>
                  <a:cubicBezTo>
                    <a:pt x="836" y="1674"/>
                    <a:pt x="934" y="1856"/>
                    <a:pt x="1065" y="1983"/>
                  </a:cubicBezTo>
                  <a:cubicBezTo>
                    <a:pt x="1097" y="2015"/>
                    <a:pt x="1137" y="2029"/>
                    <a:pt x="1176" y="2029"/>
                  </a:cubicBezTo>
                  <a:cubicBezTo>
                    <a:pt x="1256" y="2029"/>
                    <a:pt x="1334" y="1969"/>
                    <a:pt x="1337" y="1877"/>
                  </a:cubicBezTo>
                  <a:cubicBezTo>
                    <a:pt x="1337" y="1797"/>
                    <a:pt x="1324" y="1720"/>
                    <a:pt x="1303" y="1644"/>
                  </a:cubicBezTo>
                  <a:cubicBezTo>
                    <a:pt x="1282" y="1525"/>
                    <a:pt x="1252" y="1411"/>
                    <a:pt x="1218" y="1296"/>
                  </a:cubicBezTo>
                  <a:cubicBezTo>
                    <a:pt x="1163" y="1097"/>
                    <a:pt x="1086" y="897"/>
                    <a:pt x="993" y="711"/>
                  </a:cubicBezTo>
                  <a:cubicBezTo>
                    <a:pt x="901" y="535"/>
                    <a:pt x="664" y="0"/>
                    <a:pt x="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2" name="Google Shape;3182;p9"/>
            <p:cNvSpPr/>
            <p:nvPr/>
          </p:nvSpPr>
          <p:spPr>
            <a:xfrm>
              <a:off x="710773" y="5092183"/>
              <a:ext cx="227559" cy="406024"/>
            </a:xfrm>
            <a:custGeom>
              <a:avLst/>
              <a:gdLst/>
              <a:ahLst/>
              <a:cxnLst/>
              <a:rect l="l" t="t" r="r" b="b"/>
              <a:pathLst>
                <a:path w="876" h="1563" extrusionOk="0">
                  <a:moveTo>
                    <a:pt x="20" y="0"/>
                  </a:moveTo>
                  <a:cubicBezTo>
                    <a:pt x="10" y="0"/>
                    <a:pt x="1" y="8"/>
                    <a:pt x="6" y="19"/>
                  </a:cubicBezTo>
                  <a:cubicBezTo>
                    <a:pt x="112" y="278"/>
                    <a:pt x="201" y="537"/>
                    <a:pt x="324" y="791"/>
                  </a:cubicBezTo>
                  <a:cubicBezTo>
                    <a:pt x="430" y="1016"/>
                    <a:pt x="545" y="1287"/>
                    <a:pt x="723" y="1465"/>
                  </a:cubicBezTo>
                  <a:cubicBezTo>
                    <a:pt x="727" y="1468"/>
                    <a:pt x="730" y="1469"/>
                    <a:pt x="733" y="1469"/>
                  </a:cubicBezTo>
                  <a:cubicBezTo>
                    <a:pt x="742" y="1469"/>
                    <a:pt x="749" y="1461"/>
                    <a:pt x="749" y="1449"/>
                  </a:cubicBezTo>
                  <a:cubicBezTo>
                    <a:pt x="744" y="1440"/>
                    <a:pt x="744" y="1432"/>
                    <a:pt x="740" y="1423"/>
                  </a:cubicBezTo>
                  <a:lnTo>
                    <a:pt x="740" y="1423"/>
                  </a:lnTo>
                  <a:cubicBezTo>
                    <a:pt x="766" y="1470"/>
                    <a:pt x="791" y="1512"/>
                    <a:pt x="816" y="1555"/>
                  </a:cubicBezTo>
                  <a:cubicBezTo>
                    <a:pt x="818" y="1560"/>
                    <a:pt x="822" y="1562"/>
                    <a:pt x="826" y="1562"/>
                  </a:cubicBezTo>
                  <a:cubicBezTo>
                    <a:pt x="832" y="1562"/>
                    <a:pt x="838" y="1558"/>
                    <a:pt x="838" y="1550"/>
                  </a:cubicBezTo>
                  <a:cubicBezTo>
                    <a:pt x="833" y="1482"/>
                    <a:pt x="816" y="1410"/>
                    <a:pt x="791" y="1347"/>
                  </a:cubicBezTo>
                  <a:lnTo>
                    <a:pt x="791" y="1347"/>
                  </a:lnTo>
                  <a:cubicBezTo>
                    <a:pt x="804" y="1372"/>
                    <a:pt x="816" y="1398"/>
                    <a:pt x="829" y="1419"/>
                  </a:cubicBezTo>
                  <a:cubicBezTo>
                    <a:pt x="833" y="1425"/>
                    <a:pt x="839" y="1428"/>
                    <a:pt x="844" y="1428"/>
                  </a:cubicBezTo>
                  <a:cubicBezTo>
                    <a:pt x="851" y="1428"/>
                    <a:pt x="857" y="1424"/>
                    <a:pt x="859" y="1415"/>
                  </a:cubicBezTo>
                  <a:cubicBezTo>
                    <a:pt x="876" y="1317"/>
                    <a:pt x="829" y="1232"/>
                    <a:pt x="795" y="1139"/>
                  </a:cubicBezTo>
                  <a:cubicBezTo>
                    <a:pt x="749" y="1003"/>
                    <a:pt x="702" y="872"/>
                    <a:pt x="643" y="740"/>
                  </a:cubicBezTo>
                  <a:cubicBezTo>
                    <a:pt x="537" y="507"/>
                    <a:pt x="443" y="265"/>
                    <a:pt x="269" y="66"/>
                  </a:cubicBezTo>
                  <a:cubicBezTo>
                    <a:pt x="267" y="64"/>
                    <a:pt x="265" y="63"/>
                    <a:pt x="262" y="63"/>
                  </a:cubicBezTo>
                  <a:cubicBezTo>
                    <a:pt x="253" y="63"/>
                    <a:pt x="242" y="73"/>
                    <a:pt x="248" y="83"/>
                  </a:cubicBezTo>
                  <a:cubicBezTo>
                    <a:pt x="380" y="303"/>
                    <a:pt x="477" y="545"/>
                    <a:pt x="575" y="778"/>
                  </a:cubicBezTo>
                  <a:cubicBezTo>
                    <a:pt x="634" y="914"/>
                    <a:pt x="676" y="1058"/>
                    <a:pt x="732" y="1198"/>
                  </a:cubicBezTo>
                  <a:cubicBezTo>
                    <a:pt x="693" y="1122"/>
                    <a:pt x="655" y="1046"/>
                    <a:pt x="626" y="973"/>
                  </a:cubicBezTo>
                  <a:cubicBezTo>
                    <a:pt x="532" y="723"/>
                    <a:pt x="414" y="490"/>
                    <a:pt x="265" y="269"/>
                  </a:cubicBezTo>
                  <a:cubicBezTo>
                    <a:pt x="261" y="264"/>
                    <a:pt x="257" y="262"/>
                    <a:pt x="252" y="262"/>
                  </a:cubicBezTo>
                  <a:cubicBezTo>
                    <a:pt x="240" y="262"/>
                    <a:pt x="229" y="274"/>
                    <a:pt x="235" y="286"/>
                  </a:cubicBezTo>
                  <a:cubicBezTo>
                    <a:pt x="337" y="503"/>
                    <a:pt x="435" y="719"/>
                    <a:pt x="532" y="944"/>
                  </a:cubicBezTo>
                  <a:cubicBezTo>
                    <a:pt x="575" y="1050"/>
                    <a:pt x="617" y="1156"/>
                    <a:pt x="664" y="1262"/>
                  </a:cubicBezTo>
                  <a:cubicBezTo>
                    <a:pt x="638" y="1219"/>
                    <a:pt x="613" y="1181"/>
                    <a:pt x="587" y="1147"/>
                  </a:cubicBezTo>
                  <a:cubicBezTo>
                    <a:pt x="507" y="1024"/>
                    <a:pt x="435" y="897"/>
                    <a:pt x="380" y="761"/>
                  </a:cubicBezTo>
                  <a:cubicBezTo>
                    <a:pt x="257" y="511"/>
                    <a:pt x="163" y="252"/>
                    <a:pt x="32" y="6"/>
                  </a:cubicBezTo>
                  <a:cubicBezTo>
                    <a:pt x="29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3" name="Google Shape;3183;p9"/>
            <p:cNvSpPr/>
            <p:nvPr/>
          </p:nvSpPr>
          <p:spPr>
            <a:xfrm>
              <a:off x="1005353" y="5197650"/>
              <a:ext cx="524735" cy="334067"/>
            </a:xfrm>
            <a:custGeom>
              <a:avLst/>
              <a:gdLst/>
              <a:ahLst/>
              <a:cxnLst/>
              <a:rect l="l" t="t" r="r" b="b"/>
              <a:pathLst>
                <a:path w="2020" h="1286" extrusionOk="0">
                  <a:moveTo>
                    <a:pt x="1724" y="0"/>
                  </a:moveTo>
                  <a:cubicBezTo>
                    <a:pt x="1507" y="0"/>
                    <a:pt x="1187" y="218"/>
                    <a:pt x="1078" y="288"/>
                  </a:cubicBezTo>
                  <a:cubicBezTo>
                    <a:pt x="900" y="394"/>
                    <a:pt x="726" y="508"/>
                    <a:pt x="560" y="635"/>
                  </a:cubicBezTo>
                  <a:cubicBezTo>
                    <a:pt x="412" y="746"/>
                    <a:pt x="272" y="869"/>
                    <a:pt x="136" y="1000"/>
                  </a:cubicBezTo>
                  <a:cubicBezTo>
                    <a:pt x="73" y="1081"/>
                    <a:pt x="1" y="1178"/>
                    <a:pt x="90" y="1263"/>
                  </a:cubicBezTo>
                  <a:cubicBezTo>
                    <a:pt x="106" y="1279"/>
                    <a:pt x="134" y="1285"/>
                    <a:pt x="168" y="1285"/>
                  </a:cubicBezTo>
                  <a:cubicBezTo>
                    <a:pt x="322" y="1285"/>
                    <a:pt x="621" y="1155"/>
                    <a:pt x="756" y="1089"/>
                  </a:cubicBezTo>
                  <a:cubicBezTo>
                    <a:pt x="951" y="1004"/>
                    <a:pt x="1141" y="903"/>
                    <a:pt x="1320" y="792"/>
                  </a:cubicBezTo>
                  <a:cubicBezTo>
                    <a:pt x="1494" y="678"/>
                    <a:pt x="2019" y="415"/>
                    <a:pt x="1913" y="126"/>
                  </a:cubicBezTo>
                  <a:cubicBezTo>
                    <a:pt x="1880" y="35"/>
                    <a:pt x="1810" y="0"/>
                    <a:pt x="17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4" name="Google Shape;3184;p9"/>
            <p:cNvSpPr/>
            <p:nvPr/>
          </p:nvSpPr>
          <p:spPr>
            <a:xfrm>
              <a:off x="1020940" y="5254281"/>
              <a:ext cx="407060" cy="260812"/>
            </a:xfrm>
            <a:custGeom>
              <a:avLst/>
              <a:gdLst/>
              <a:ahLst/>
              <a:cxnLst/>
              <a:rect l="l" t="t" r="r" b="b"/>
              <a:pathLst>
                <a:path w="1567" h="1004" extrusionOk="0">
                  <a:moveTo>
                    <a:pt x="1382" y="1"/>
                  </a:moveTo>
                  <a:cubicBezTo>
                    <a:pt x="1381" y="1"/>
                    <a:pt x="1380" y="1"/>
                    <a:pt x="1378" y="2"/>
                  </a:cubicBezTo>
                  <a:cubicBezTo>
                    <a:pt x="802" y="311"/>
                    <a:pt x="55" y="952"/>
                    <a:pt x="30" y="977"/>
                  </a:cubicBezTo>
                  <a:cubicBezTo>
                    <a:pt x="30" y="977"/>
                    <a:pt x="30" y="977"/>
                    <a:pt x="30" y="981"/>
                  </a:cubicBezTo>
                  <a:lnTo>
                    <a:pt x="4" y="990"/>
                  </a:lnTo>
                  <a:cubicBezTo>
                    <a:pt x="1" y="994"/>
                    <a:pt x="0" y="1004"/>
                    <a:pt x="5" y="1004"/>
                  </a:cubicBezTo>
                  <a:cubicBezTo>
                    <a:pt x="6" y="1004"/>
                    <a:pt x="7" y="1003"/>
                    <a:pt x="8" y="1003"/>
                  </a:cubicBezTo>
                  <a:cubicBezTo>
                    <a:pt x="276" y="960"/>
                    <a:pt x="539" y="833"/>
                    <a:pt x="776" y="702"/>
                  </a:cubicBezTo>
                  <a:cubicBezTo>
                    <a:pt x="1043" y="562"/>
                    <a:pt x="1306" y="405"/>
                    <a:pt x="1552" y="226"/>
                  </a:cubicBezTo>
                  <a:cubicBezTo>
                    <a:pt x="1567" y="216"/>
                    <a:pt x="1556" y="195"/>
                    <a:pt x="1542" y="195"/>
                  </a:cubicBezTo>
                  <a:cubicBezTo>
                    <a:pt x="1540" y="195"/>
                    <a:pt x="1538" y="196"/>
                    <a:pt x="1535" y="197"/>
                  </a:cubicBezTo>
                  <a:cubicBezTo>
                    <a:pt x="1128" y="456"/>
                    <a:pt x="700" y="685"/>
                    <a:pt x="259" y="884"/>
                  </a:cubicBezTo>
                  <a:cubicBezTo>
                    <a:pt x="433" y="778"/>
                    <a:pt x="598" y="651"/>
                    <a:pt x="776" y="545"/>
                  </a:cubicBezTo>
                  <a:cubicBezTo>
                    <a:pt x="984" y="417"/>
                    <a:pt x="1264" y="303"/>
                    <a:pt x="1438" y="133"/>
                  </a:cubicBezTo>
                  <a:cubicBezTo>
                    <a:pt x="1452" y="123"/>
                    <a:pt x="1440" y="104"/>
                    <a:pt x="1426" y="104"/>
                  </a:cubicBezTo>
                  <a:cubicBezTo>
                    <a:pt x="1423" y="104"/>
                    <a:pt x="1420" y="105"/>
                    <a:pt x="1417" y="108"/>
                  </a:cubicBezTo>
                  <a:cubicBezTo>
                    <a:pt x="1327" y="180"/>
                    <a:pt x="1200" y="218"/>
                    <a:pt x="1098" y="277"/>
                  </a:cubicBezTo>
                  <a:cubicBezTo>
                    <a:pt x="954" y="358"/>
                    <a:pt x="814" y="443"/>
                    <a:pt x="674" y="528"/>
                  </a:cubicBezTo>
                  <a:lnTo>
                    <a:pt x="594" y="583"/>
                  </a:lnTo>
                  <a:cubicBezTo>
                    <a:pt x="615" y="562"/>
                    <a:pt x="636" y="545"/>
                    <a:pt x="657" y="528"/>
                  </a:cubicBezTo>
                  <a:cubicBezTo>
                    <a:pt x="899" y="354"/>
                    <a:pt x="1141" y="184"/>
                    <a:pt x="1387" y="14"/>
                  </a:cubicBezTo>
                  <a:cubicBezTo>
                    <a:pt x="1394" y="11"/>
                    <a:pt x="1389" y="1"/>
                    <a:pt x="1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5" name="Google Shape;3185;p9"/>
            <p:cNvSpPr/>
            <p:nvPr/>
          </p:nvSpPr>
          <p:spPr>
            <a:xfrm>
              <a:off x="906121" y="4924630"/>
              <a:ext cx="165733" cy="562927"/>
            </a:xfrm>
            <a:custGeom>
              <a:avLst/>
              <a:gdLst/>
              <a:ahLst/>
              <a:cxnLst/>
              <a:rect l="l" t="t" r="r" b="b"/>
              <a:pathLst>
                <a:path w="638" h="2167" extrusionOk="0">
                  <a:moveTo>
                    <a:pt x="286" y="1"/>
                  </a:moveTo>
                  <a:cubicBezTo>
                    <a:pt x="2" y="1"/>
                    <a:pt x="9" y="627"/>
                    <a:pt x="9" y="796"/>
                  </a:cubicBezTo>
                  <a:cubicBezTo>
                    <a:pt x="1" y="1003"/>
                    <a:pt x="5" y="1211"/>
                    <a:pt x="18" y="1419"/>
                  </a:cubicBezTo>
                  <a:cubicBezTo>
                    <a:pt x="31" y="1606"/>
                    <a:pt x="56" y="1788"/>
                    <a:pt x="94" y="1975"/>
                  </a:cubicBezTo>
                  <a:cubicBezTo>
                    <a:pt x="121" y="2062"/>
                    <a:pt x="157" y="2166"/>
                    <a:pt x="253" y="2166"/>
                  </a:cubicBezTo>
                  <a:cubicBezTo>
                    <a:pt x="264" y="2166"/>
                    <a:pt x="276" y="2165"/>
                    <a:pt x="289" y="2161"/>
                  </a:cubicBezTo>
                  <a:cubicBezTo>
                    <a:pt x="408" y="2132"/>
                    <a:pt x="484" y="1691"/>
                    <a:pt x="506" y="1508"/>
                  </a:cubicBezTo>
                  <a:cubicBezTo>
                    <a:pt x="539" y="1296"/>
                    <a:pt x="561" y="1084"/>
                    <a:pt x="569" y="872"/>
                  </a:cubicBezTo>
                  <a:cubicBezTo>
                    <a:pt x="569" y="664"/>
                    <a:pt x="637" y="75"/>
                    <a:pt x="336" y="7"/>
                  </a:cubicBezTo>
                  <a:cubicBezTo>
                    <a:pt x="318" y="3"/>
                    <a:pt x="302" y="1"/>
                    <a:pt x="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6" name="Google Shape;3186;p9"/>
            <p:cNvSpPr/>
            <p:nvPr/>
          </p:nvSpPr>
          <p:spPr>
            <a:xfrm>
              <a:off x="931578" y="5033475"/>
              <a:ext cx="91699" cy="451744"/>
            </a:xfrm>
            <a:custGeom>
              <a:avLst/>
              <a:gdLst/>
              <a:ahLst/>
              <a:cxnLst/>
              <a:rect l="l" t="t" r="r" b="b"/>
              <a:pathLst>
                <a:path w="353" h="1739" extrusionOk="0">
                  <a:moveTo>
                    <a:pt x="323" y="0"/>
                  </a:moveTo>
                  <a:cubicBezTo>
                    <a:pt x="315" y="0"/>
                    <a:pt x="308" y="6"/>
                    <a:pt x="306" y="16"/>
                  </a:cubicBezTo>
                  <a:cubicBezTo>
                    <a:pt x="297" y="500"/>
                    <a:pt x="255" y="983"/>
                    <a:pt x="179" y="1458"/>
                  </a:cubicBezTo>
                  <a:cubicBezTo>
                    <a:pt x="183" y="1255"/>
                    <a:pt x="170" y="1047"/>
                    <a:pt x="179" y="843"/>
                  </a:cubicBezTo>
                  <a:cubicBezTo>
                    <a:pt x="187" y="597"/>
                    <a:pt x="246" y="300"/>
                    <a:pt x="195" y="59"/>
                  </a:cubicBezTo>
                  <a:cubicBezTo>
                    <a:pt x="194" y="51"/>
                    <a:pt x="188" y="48"/>
                    <a:pt x="182" y="48"/>
                  </a:cubicBezTo>
                  <a:cubicBezTo>
                    <a:pt x="174" y="48"/>
                    <a:pt x="166" y="53"/>
                    <a:pt x="166" y="63"/>
                  </a:cubicBezTo>
                  <a:cubicBezTo>
                    <a:pt x="179" y="177"/>
                    <a:pt x="140" y="305"/>
                    <a:pt x="132" y="423"/>
                  </a:cubicBezTo>
                  <a:cubicBezTo>
                    <a:pt x="123" y="584"/>
                    <a:pt x="115" y="750"/>
                    <a:pt x="111" y="911"/>
                  </a:cubicBezTo>
                  <a:lnTo>
                    <a:pt x="111" y="1013"/>
                  </a:lnTo>
                  <a:cubicBezTo>
                    <a:pt x="106" y="983"/>
                    <a:pt x="102" y="958"/>
                    <a:pt x="102" y="928"/>
                  </a:cubicBezTo>
                  <a:cubicBezTo>
                    <a:pt x="89" y="631"/>
                    <a:pt x="81" y="334"/>
                    <a:pt x="72" y="42"/>
                  </a:cubicBezTo>
                  <a:cubicBezTo>
                    <a:pt x="72" y="35"/>
                    <a:pt x="69" y="32"/>
                    <a:pt x="66" y="32"/>
                  </a:cubicBezTo>
                  <a:cubicBezTo>
                    <a:pt x="63" y="32"/>
                    <a:pt x="60" y="35"/>
                    <a:pt x="60" y="42"/>
                  </a:cubicBezTo>
                  <a:cubicBezTo>
                    <a:pt x="0" y="686"/>
                    <a:pt x="128" y="1666"/>
                    <a:pt x="132" y="1700"/>
                  </a:cubicBezTo>
                  <a:cubicBezTo>
                    <a:pt x="132" y="1700"/>
                    <a:pt x="132" y="1704"/>
                    <a:pt x="136" y="1704"/>
                  </a:cubicBezTo>
                  <a:cubicBezTo>
                    <a:pt x="132" y="1713"/>
                    <a:pt x="132" y="1721"/>
                    <a:pt x="132" y="1730"/>
                  </a:cubicBezTo>
                  <a:cubicBezTo>
                    <a:pt x="129" y="1735"/>
                    <a:pt x="133" y="1739"/>
                    <a:pt x="137" y="1739"/>
                  </a:cubicBezTo>
                  <a:cubicBezTo>
                    <a:pt x="140" y="1739"/>
                    <a:pt x="143" y="1737"/>
                    <a:pt x="145" y="1734"/>
                  </a:cubicBezTo>
                  <a:cubicBezTo>
                    <a:pt x="255" y="1488"/>
                    <a:pt x="293" y="1195"/>
                    <a:pt x="314" y="928"/>
                  </a:cubicBezTo>
                  <a:cubicBezTo>
                    <a:pt x="344" y="627"/>
                    <a:pt x="352" y="322"/>
                    <a:pt x="340" y="16"/>
                  </a:cubicBezTo>
                  <a:cubicBezTo>
                    <a:pt x="338" y="6"/>
                    <a:pt x="330" y="0"/>
                    <a:pt x="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7" name="Google Shape;3187;p9"/>
            <p:cNvSpPr/>
            <p:nvPr/>
          </p:nvSpPr>
          <p:spPr>
            <a:xfrm>
              <a:off x="942489" y="5604973"/>
              <a:ext cx="64163" cy="139498"/>
            </a:xfrm>
            <a:custGeom>
              <a:avLst/>
              <a:gdLst/>
              <a:ahLst/>
              <a:cxnLst/>
              <a:rect l="l" t="t" r="r" b="b"/>
              <a:pathLst>
                <a:path w="247" h="537" extrusionOk="0">
                  <a:moveTo>
                    <a:pt x="149" y="1"/>
                  </a:moveTo>
                  <a:cubicBezTo>
                    <a:pt x="140" y="1"/>
                    <a:pt x="130" y="6"/>
                    <a:pt x="128" y="17"/>
                  </a:cubicBezTo>
                  <a:cubicBezTo>
                    <a:pt x="107" y="111"/>
                    <a:pt x="94" y="204"/>
                    <a:pt x="98" y="297"/>
                  </a:cubicBezTo>
                  <a:cubicBezTo>
                    <a:pt x="52" y="310"/>
                    <a:pt x="14" y="348"/>
                    <a:pt x="5" y="399"/>
                  </a:cubicBezTo>
                  <a:cubicBezTo>
                    <a:pt x="1" y="450"/>
                    <a:pt x="26" y="505"/>
                    <a:pt x="77" y="526"/>
                  </a:cubicBezTo>
                  <a:cubicBezTo>
                    <a:pt x="92" y="533"/>
                    <a:pt x="109" y="537"/>
                    <a:pt x="126" y="537"/>
                  </a:cubicBezTo>
                  <a:cubicBezTo>
                    <a:pt x="151" y="537"/>
                    <a:pt x="176" y="529"/>
                    <a:pt x="196" y="514"/>
                  </a:cubicBezTo>
                  <a:cubicBezTo>
                    <a:pt x="221" y="492"/>
                    <a:pt x="238" y="467"/>
                    <a:pt x="243" y="433"/>
                  </a:cubicBezTo>
                  <a:cubicBezTo>
                    <a:pt x="247" y="412"/>
                    <a:pt x="243" y="391"/>
                    <a:pt x="234" y="369"/>
                  </a:cubicBezTo>
                  <a:cubicBezTo>
                    <a:pt x="230" y="352"/>
                    <a:pt x="217" y="336"/>
                    <a:pt x="204" y="323"/>
                  </a:cubicBezTo>
                  <a:cubicBezTo>
                    <a:pt x="217" y="217"/>
                    <a:pt x="204" y="111"/>
                    <a:pt x="170" y="13"/>
                  </a:cubicBezTo>
                  <a:cubicBezTo>
                    <a:pt x="166" y="5"/>
                    <a:pt x="158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8" name="Google Shape;3188;p9"/>
            <p:cNvSpPr/>
            <p:nvPr/>
          </p:nvSpPr>
          <p:spPr>
            <a:xfrm>
              <a:off x="781431" y="5567566"/>
              <a:ext cx="171188" cy="81049"/>
            </a:xfrm>
            <a:custGeom>
              <a:avLst/>
              <a:gdLst/>
              <a:ahLst/>
              <a:cxnLst/>
              <a:rect l="l" t="t" r="r" b="b"/>
              <a:pathLst>
                <a:path w="659" h="312" extrusionOk="0">
                  <a:moveTo>
                    <a:pt x="561" y="0"/>
                  </a:moveTo>
                  <a:cubicBezTo>
                    <a:pt x="428" y="0"/>
                    <a:pt x="284" y="63"/>
                    <a:pt x="171" y="140"/>
                  </a:cubicBezTo>
                  <a:cubicBezTo>
                    <a:pt x="154" y="123"/>
                    <a:pt x="137" y="115"/>
                    <a:pt x="116" y="111"/>
                  </a:cubicBezTo>
                  <a:lnTo>
                    <a:pt x="112" y="111"/>
                  </a:lnTo>
                  <a:cubicBezTo>
                    <a:pt x="108" y="110"/>
                    <a:pt x="104" y="110"/>
                    <a:pt x="101" y="110"/>
                  </a:cubicBezTo>
                  <a:cubicBezTo>
                    <a:pt x="0" y="110"/>
                    <a:pt x="18" y="311"/>
                    <a:pt x="106" y="311"/>
                  </a:cubicBezTo>
                  <a:cubicBezTo>
                    <a:pt x="115" y="311"/>
                    <a:pt x="124" y="309"/>
                    <a:pt x="133" y="306"/>
                  </a:cubicBezTo>
                  <a:lnTo>
                    <a:pt x="142" y="306"/>
                  </a:lnTo>
                  <a:cubicBezTo>
                    <a:pt x="188" y="284"/>
                    <a:pt x="209" y="234"/>
                    <a:pt x="197" y="187"/>
                  </a:cubicBezTo>
                  <a:cubicBezTo>
                    <a:pt x="265" y="149"/>
                    <a:pt x="341" y="123"/>
                    <a:pt x="417" y="102"/>
                  </a:cubicBezTo>
                  <a:cubicBezTo>
                    <a:pt x="494" y="89"/>
                    <a:pt x="570" y="64"/>
                    <a:pt x="646" y="34"/>
                  </a:cubicBezTo>
                  <a:cubicBezTo>
                    <a:pt x="659" y="30"/>
                    <a:pt x="659" y="9"/>
                    <a:pt x="642" y="9"/>
                  </a:cubicBezTo>
                  <a:cubicBezTo>
                    <a:pt x="616" y="3"/>
                    <a:pt x="589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9" name="Google Shape;3189;p9"/>
            <p:cNvSpPr/>
            <p:nvPr/>
          </p:nvSpPr>
          <p:spPr>
            <a:xfrm>
              <a:off x="750258" y="5487816"/>
              <a:ext cx="204439" cy="76633"/>
            </a:xfrm>
            <a:custGeom>
              <a:avLst/>
              <a:gdLst/>
              <a:ahLst/>
              <a:cxnLst/>
              <a:rect l="l" t="t" r="r" b="b"/>
              <a:pathLst>
                <a:path w="787" h="295" extrusionOk="0">
                  <a:moveTo>
                    <a:pt x="191" y="1"/>
                  </a:moveTo>
                  <a:cubicBezTo>
                    <a:pt x="185" y="1"/>
                    <a:pt x="179" y="1"/>
                    <a:pt x="172" y="2"/>
                  </a:cubicBezTo>
                  <a:cubicBezTo>
                    <a:pt x="1" y="22"/>
                    <a:pt x="22" y="283"/>
                    <a:pt x="187" y="283"/>
                  </a:cubicBezTo>
                  <a:cubicBezTo>
                    <a:pt x="193" y="283"/>
                    <a:pt x="200" y="283"/>
                    <a:pt x="206" y="282"/>
                  </a:cubicBezTo>
                  <a:cubicBezTo>
                    <a:pt x="262" y="278"/>
                    <a:pt x="308" y="239"/>
                    <a:pt x="321" y="184"/>
                  </a:cubicBezTo>
                  <a:cubicBezTo>
                    <a:pt x="376" y="205"/>
                    <a:pt x="423" y="227"/>
                    <a:pt x="482" y="244"/>
                  </a:cubicBezTo>
                  <a:cubicBezTo>
                    <a:pt x="537" y="261"/>
                    <a:pt x="592" y="282"/>
                    <a:pt x="652" y="295"/>
                  </a:cubicBezTo>
                  <a:cubicBezTo>
                    <a:pt x="690" y="295"/>
                    <a:pt x="732" y="295"/>
                    <a:pt x="775" y="286"/>
                  </a:cubicBezTo>
                  <a:cubicBezTo>
                    <a:pt x="776" y="287"/>
                    <a:pt x="777" y="287"/>
                    <a:pt x="778" y="287"/>
                  </a:cubicBezTo>
                  <a:cubicBezTo>
                    <a:pt x="784" y="287"/>
                    <a:pt x="786" y="277"/>
                    <a:pt x="779" y="273"/>
                  </a:cubicBezTo>
                  <a:cubicBezTo>
                    <a:pt x="715" y="210"/>
                    <a:pt x="592" y="176"/>
                    <a:pt x="508" y="146"/>
                  </a:cubicBezTo>
                  <a:cubicBezTo>
                    <a:pt x="448" y="129"/>
                    <a:pt x="385" y="112"/>
                    <a:pt x="321" y="99"/>
                  </a:cubicBezTo>
                  <a:cubicBezTo>
                    <a:pt x="305" y="38"/>
                    <a:pt x="252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0" name="Google Shape;3190;p9"/>
            <p:cNvSpPr/>
            <p:nvPr/>
          </p:nvSpPr>
          <p:spPr>
            <a:xfrm>
              <a:off x="776755" y="5396376"/>
              <a:ext cx="138457" cy="113001"/>
            </a:xfrm>
            <a:custGeom>
              <a:avLst/>
              <a:gdLst/>
              <a:ahLst/>
              <a:cxnLst/>
              <a:rect l="l" t="t" r="r" b="b"/>
              <a:pathLst>
                <a:path w="533" h="435" extrusionOk="0">
                  <a:moveTo>
                    <a:pt x="158" y="1"/>
                  </a:moveTo>
                  <a:cubicBezTo>
                    <a:pt x="125" y="1"/>
                    <a:pt x="91" y="15"/>
                    <a:pt x="66" y="44"/>
                  </a:cubicBezTo>
                  <a:cubicBezTo>
                    <a:pt x="1" y="126"/>
                    <a:pt x="62" y="240"/>
                    <a:pt x="162" y="240"/>
                  </a:cubicBezTo>
                  <a:cubicBezTo>
                    <a:pt x="165" y="240"/>
                    <a:pt x="169" y="240"/>
                    <a:pt x="172" y="239"/>
                  </a:cubicBezTo>
                  <a:cubicBezTo>
                    <a:pt x="193" y="235"/>
                    <a:pt x="215" y="227"/>
                    <a:pt x="232" y="214"/>
                  </a:cubicBezTo>
                  <a:cubicBezTo>
                    <a:pt x="261" y="244"/>
                    <a:pt x="287" y="273"/>
                    <a:pt x="316" y="299"/>
                  </a:cubicBezTo>
                  <a:cubicBezTo>
                    <a:pt x="346" y="328"/>
                    <a:pt x="380" y="358"/>
                    <a:pt x="414" y="388"/>
                  </a:cubicBezTo>
                  <a:cubicBezTo>
                    <a:pt x="448" y="405"/>
                    <a:pt x="482" y="422"/>
                    <a:pt x="516" y="434"/>
                  </a:cubicBezTo>
                  <a:cubicBezTo>
                    <a:pt x="524" y="434"/>
                    <a:pt x="533" y="426"/>
                    <a:pt x="533" y="417"/>
                  </a:cubicBezTo>
                  <a:cubicBezTo>
                    <a:pt x="486" y="341"/>
                    <a:pt x="431" y="273"/>
                    <a:pt x="363" y="218"/>
                  </a:cubicBezTo>
                  <a:cubicBezTo>
                    <a:pt x="333" y="188"/>
                    <a:pt x="308" y="167"/>
                    <a:pt x="278" y="146"/>
                  </a:cubicBezTo>
                  <a:cubicBezTo>
                    <a:pt x="278" y="133"/>
                    <a:pt x="278" y="121"/>
                    <a:pt x="278" y="108"/>
                  </a:cubicBezTo>
                  <a:cubicBezTo>
                    <a:pt x="270" y="41"/>
                    <a:pt x="215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1" name="Google Shape;3191;p9"/>
            <p:cNvSpPr/>
            <p:nvPr/>
          </p:nvSpPr>
          <p:spPr>
            <a:xfrm>
              <a:off x="860921" y="5330394"/>
              <a:ext cx="79749" cy="131445"/>
            </a:xfrm>
            <a:custGeom>
              <a:avLst/>
              <a:gdLst/>
              <a:ahLst/>
              <a:cxnLst/>
              <a:rect l="l" t="t" r="r" b="b"/>
              <a:pathLst>
                <a:path w="307" h="506" extrusionOk="0">
                  <a:moveTo>
                    <a:pt x="124" y="1"/>
                  </a:moveTo>
                  <a:cubicBezTo>
                    <a:pt x="120" y="1"/>
                    <a:pt x="115" y="1"/>
                    <a:pt x="111" y="1"/>
                  </a:cubicBezTo>
                  <a:cubicBezTo>
                    <a:pt x="69" y="6"/>
                    <a:pt x="35" y="35"/>
                    <a:pt x="18" y="73"/>
                  </a:cubicBezTo>
                  <a:cubicBezTo>
                    <a:pt x="1" y="116"/>
                    <a:pt x="5" y="158"/>
                    <a:pt x="31" y="192"/>
                  </a:cubicBezTo>
                  <a:cubicBezTo>
                    <a:pt x="56" y="226"/>
                    <a:pt x="98" y="243"/>
                    <a:pt x="137" y="243"/>
                  </a:cubicBezTo>
                  <a:lnTo>
                    <a:pt x="145" y="243"/>
                  </a:lnTo>
                  <a:cubicBezTo>
                    <a:pt x="188" y="332"/>
                    <a:pt x="234" y="417"/>
                    <a:pt x="289" y="502"/>
                  </a:cubicBezTo>
                  <a:cubicBezTo>
                    <a:pt x="291" y="504"/>
                    <a:pt x="293" y="505"/>
                    <a:pt x="295" y="505"/>
                  </a:cubicBezTo>
                  <a:cubicBezTo>
                    <a:pt x="300" y="505"/>
                    <a:pt x="306" y="501"/>
                    <a:pt x="306" y="498"/>
                  </a:cubicBezTo>
                  <a:cubicBezTo>
                    <a:pt x="302" y="430"/>
                    <a:pt x="289" y="366"/>
                    <a:pt x="264" y="307"/>
                  </a:cubicBezTo>
                  <a:cubicBezTo>
                    <a:pt x="247" y="273"/>
                    <a:pt x="230" y="239"/>
                    <a:pt x="209" y="205"/>
                  </a:cubicBezTo>
                  <a:cubicBezTo>
                    <a:pt x="221" y="196"/>
                    <a:pt x="226" y="179"/>
                    <a:pt x="230" y="167"/>
                  </a:cubicBezTo>
                  <a:cubicBezTo>
                    <a:pt x="251" y="129"/>
                    <a:pt x="243" y="82"/>
                    <a:pt x="217" y="48"/>
                  </a:cubicBezTo>
                  <a:cubicBezTo>
                    <a:pt x="194" y="17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2" name="Google Shape;3192;p9"/>
            <p:cNvSpPr/>
            <p:nvPr/>
          </p:nvSpPr>
          <p:spPr>
            <a:xfrm>
              <a:off x="979896" y="5330654"/>
              <a:ext cx="65462" cy="152746"/>
            </a:xfrm>
            <a:custGeom>
              <a:avLst/>
              <a:gdLst/>
              <a:ahLst/>
              <a:cxnLst/>
              <a:rect l="l" t="t" r="r" b="b"/>
              <a:pathLst>
                <a:path w="252" h="588" extrusionOk="0">
                  <a:moveTo>
                    <a:pt x="125" y="0"/>
                  </a:moveTo>
                  <a:cubicBezTo>
                    <a:pt x="83" y="0"/>
                    <a:pt x="40" y="22"/>
                    <a:pt x="18" y="64"/>
                  </a:cubicBezTo>
                  <a:cubicBezTo>
                    <a:pt x="5" y="94"/>
                    <a:pt x="1" y="123"/>
                    <a:pt x="9" y="157"/>
                  </a:cubicBezTo>
                  <a:lnTo>
                    <a:pt x="9" y="166"/>
                  </a:lnTo>
                  <a:cubicBezTo>
                    <a:pt x="18" y="200"/>
                    <a:pt x="43" y="229"/>
                    <a:pt x="77" y="242"/>
                  </a:cubicBezTo>
                  <a:cubicBezTo>
                    <a:pt x="69" y="280"/>
                    <a:pt x="60" y="314"/>
                    <a:pt x="52" y="348"/>
                  </a:cubicBezTo>
                  <a:cubicBezTo>
                    <a:pt x="35" y="420"/>
                    <a:pt x="22" y="497"/>
                    <a:pt x="18" y="573"/>
                  </a:cubicBezTo>
                  <a:cubicBezTo>
                    <a:pt x="18" y="582"/>
                    <a:pt x="27" y="588"/>
                    <a:pt x="36" y="588"/>
                  </a:cubicBezTo>
                  <a:cubicBezTo>
                    <a:pt x="42" y="588"/>
                    <a:pt x="48" y="585"/>
                    <a:pt x="48" y="577"/>
                  </a:cubicBezTo>
                  <a:cubicBezTo>
                    <a:pt x="65" y="463"/>
                    <a:pt x="111" y="361"/>
                    <a:pt x="137" y="251"/>
                  </a:cubicBezTo>
                  <a:cubicBezTo>
                    <a:pt x="183" y="251"/>
                    <a:pt x="230" y="212"/>
                    <a:pt x="243" y="166"/>
                  </a:cubicBezTo>
                  <a:lnTo>
                    <a:pt x="243" y="153"/>
                  </a:lnTo>
                  <a:cubicBezTo>
                    <a:pt x="251" y="111"/>
                    <a:pt x="239" y="68"/>
                    <a:pt x="209" y="34"/>
                  </a:cubicBezTo>
                  <a:cubicBezTo>
                    <a:pt x="186" y="11"/>
                    <a:pt x="155" y="0"/>
                    <a:pt x="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3" name="Google Shape;3193;p9"/>
            <p:cNvSpPr/>
            <p:nvPr/>
          </p:nvSpPr>
          <p:spPr>
            <a:xfrm>
              <a:off x="1034967" y="5375334"/>
              <a:ext cx="117676" cy="139758"/>
            </a:xfrm>
            <a:custGeom>
              <a:avLst/>
              <a:gdLst/>
              <a:ahLst/>
              <a:cxnLst/>
              <a:rect l="l" t="t" r="r" b="b"/>
              <a:pathLst>
                <a:path w="453" h="538" extrusionOk="0">
                  <a:moveTo>
                    <a:pt x="300" y="1"/>
                  </a:moveTo>
                  <a:cubicBezTo>
                    <a:pt x="294" y="1"/>
                    <a:pt x="288" y="1"/>
                    <a:pt x="281" y="2"/>
                  </a:cubicBezTo>
                  <a:cubicBezTo>
                    <a:pt x="196" y="11"/>
                    <a:pt x="150" y="104"/>
                    <a:pt x="200" y="176"/>
                  </a:cubicBezTo>
                  <a:cubicBezTo>
                    <a:pt x="171" y="214"/>
                    <a:pt x="145" y="257"/>
                    <a:pt x="120" y="299"/>
                  </a:cubicBezTo>
                  <a:cubicBezTo>
                    <a:pt x="82" y="359"/>
                    <a:pt x="56" y="426"/>
                    <a:pt x="22" y="486"/>
                  </a:cubicBezTo>
                  <a:cubicBezTo>
                    <a:pt x="1" y="510"/>
                    <a:pt x="22" y="537"/>
                    <a:pt x="44" y="537"/>
                  </a:cubicBezTo>
                  <a:cubicBezTo>
                    <a:pt x="53" y="537"/>
                    <a:pt x="62" y="533"/>
                    <a:pt x="69" y="524"/>
                  </a:cubicBezTo>
                  <a:cubicBezTo>
                    <a:pt x="124" y="460"/>
                    <a:pt x="171" y="397"/>
                    <a:pt x="209" y="325"/>
                  </a:cubicBezTo>
                  <a:cubicBezTo>
                    <a:pt x="230" y="291"/>
                    <a:pt x="243" y="257"/>
                    <a:pt x="256" y="219"/>
                  </a:cubicBezTo>
                  <a:cubicBezTo>
                    <a:pt x="268" y="222"/>
                    <a:pt x="280" y="225"/>
                    <a:pt x="292" y="225"/>
                  </a:cubicBezTo>
                  <a:cubicBezTo>
                    <a:pt x="297" y="225"/>
                    <a:pt x="301" y="224"/>
                    <a:pt x="306" y="223"/>
                  </a:cubicBezTo>
                  <a:lnTo>
                    <a:pt x="306" y="227"/>
                  </a:lnTo>
                  <a:cubicBezTo>
                    <a:pt x="452" y="211"/>
                    <a:pt x="436" y="1"/>
                    <a:pt x="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4" name="Google Shape;3194;p9"/>
            <p:cNvSpPr/>
            <p:nvPr/>
          </p:nvSpPr>
          <p:spPr>
            <a:xfrm>
              <a:off x="1025356" y="5545225"/>
              <a:ext cx="169370" cy="73256"/>
            </a:xfrm>
            <a:custGeom>
              <a:avLst/>
              <a:gdLst/>
              <a:ahLst/>
              <a:cxnLst/>
              <a:rect l="l" t="t" r="r" b="b"/>
              <a:pathLst>
                <a:path w="652" h="282" extrusionOk="0">
                  <a:moveTo>
                    <a:pt x="17" y="1"/>
                  </a:moveTo>
                  <a:cubicBezTo>
                    <a:pt x="4" y="1"/>
                    <a:pt x="1" y="23"/>
                    <a:pt x="13" y="31"/>
                  </a:cubicBezTo>
                  <a:cubicBezTo>
                    <a:pt x="123" y="86"/>
                    <a:pt x="237" y="129"/>
                    <a:pt x="356" y="150"/>
                  </a:cubicBezTo>
                  <a:cubicBezTo>
                    <a:pt x="356" y="218"/>
                    <a:pt x="411" y="273"/>
                    <a:pt x="479" y="281"/>
                  </a:cubicBezTo>
                  <a:cubicBezTo>
                    <a:pt x="483" y="282"/>
                    <a:pt x="487" y="282"/>
                    <a:pt x="491" y="282"/>
                  </a:cubicBezTo>
                  <a:cubicBezTo>
                    <a:pt x="586" y="282"/>
                    <a:pt x="651" y="180"/>
                    <a:pt x="611" y="95"/>
                  </a:cubicBezTo>
                  <a:cubicBezTo>
                    <a:pt x="586" y="45"/>
                    <a:pt x="538" y="19"/>
                    <a:pt x="490" y="19"/>
                  </a:cubicBezTo>
                  <a:cubicBezTo>
                    <a:pt x="448" y="19"/>
                    <a:pt x="407" y="38"/>
                    <a:pt x="382" y="78"/>
                  </a:cubicBezTo>
                  <a:cubicBezTo>
                    <a:pt x="263" y="35"/>
                    <a:pt x="144" y="10"/>
                    <a:pt x="21" y="1"/>
                  </a:cubicBezTo>
                  <a:cubicBezTo>
                    <a:pt x="20" y="1"/>
                    <a:pt x="19" y="1"/>
                    <a:pt x="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5" name="Google Shape;3195;p9"/>
            <p:cNvSpPr/>
            <p:nvPr/>
          </p:nvSpPr>
          <p:spPr>
            <a:xfrm>
              <a:off x="1008471" y="5587048"/>
              <a:ext cx="121053" cy="113780"/>
            </a:xfrm>
            <a:custGeom>
              <a:avLst/>
              <a:gdLst/>
              <a:ahLst/>
              <a:cxnLst/>
              <a:rect l="l" t="t" r="r" b="b"/>
              <a:pathLst>
                <a:path w="466" h="438" extrusionOk="0">
                  <a:moveTo>
                    <a:pt x="25" y="0"/>
                  </a:moveTo>
                  <a:cubicBezTo>
                    <a:pt x="13" y="0"/>
                    <a:pt x="0" y="17"/>
                    <a:pt x="10" y="27"/>
                  </a:cubicBezTo>
                  <a:cubicBezTo>
                    <a:pt x="44" y="86"/>
                    <a:pt x="82" y="137"/>
                    <a:pt x="129" y="184"/>
                  </a:cubicBezTo>
                  <a:cubicBezTo>
                    <a:pt x="145" y="201"/>
                    <a:pt x="167" y="218"/>
                    <a:pt x="188" y="235"/>
                  </a:cubicBezTo>
                  <a:cubicBezTo>
                    <a:pt x="175" y="248"/>
                    <a:pt x="167" y="269"/>
                    <a:pt x="162" y="286"/>
                  </a:cubicBezTo>
                  <a:cubicBezTo>
                    <a:pt x="150" y="354"/>
                    <a:pt x="196" y="421"/>
                    <a:pt x="264" y="434"/>
                  </a:cubicBezTo>
                  <a:cubicBezTo>
                    <a:pt x="275" y="436"/>
                    <a:pt x="285" y="437"/>
                    <a:pt x="294" y="437"/>
                  </a:cubicBezTo>
                  <a:cubicBezTo>
                    <a:pt x="435" y="437"/>
                    <a:pt x="466" y="216"/>
                    <a:pt x="311" y="188"/>
                  </a:cubicBezTo>
                  <a:cubicBezTo>
                    <a:pt x="302" y="187"/>
                    <a:pt x="292" y="186"/>
                    <a:pt x="283" y="186"/>
                  </a:cubicBezTo>
                  <a:cubicBezTo>
                    <a:pt x="267" y="186"/>
                    <a:pt x="251" y="189"/>
                    <a:pt x="235" y="197"/>
                  </a:cubicBezTo>
                  <a:cubicBezTo>
                    <a:pt x="175" y="129"/>
                    <a:pt x="99" y="69"/>
                    <a:pt x="35" y="6"/>
                  </a:cubicBezTo>
                  <a:cubicBezTo>
                    <a:pt x="32" y="2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6" name="Google Shape;3196;p9"/>
            <p:cNvSpPr/>
            <p:nvPr/>
          </p:nvSpPr>
          <p:spPr>
            <a:xfrm>
              <a:off x="1065880" y="5434562"/>
              <a:ext cx="147290" cy="82608"/>
            </a:xfrm>
            <a:custGeom>
              <a:avLst/>
              <a:gdLst/>
              <a:ahLst/>
              <a:cxnLst/>
              <a:rect l="l" t="t" r="r" b="b"/>
              <a:pathLst>
                <a:path w="567" h="318" extrusionOk="0">
                  <a:moveTo>
                    <a:pt x="377" y="0"/>
                  </a:moveTo>
                  <a:cubicBezTo>
                    <a:pt x="286" y="0"/>
                    <a:pt x="203" y="99"/>
                    <a:pt x="260" y="203"/>
                  </a:cubicBezTo>
                  <a:cubicBezTo>
                    <a:pt x="183" y="237"/>
                    <a:pt x="103" y="266"/>
                    <a:pt x="22" y="287"/>
                  </a:cubicBezTo>
                  <a:cubicBezTo>
                    <a:pt x="1" y="292"/>
                    <a:pt x="5" y="317"/>
                    <a:pt x="22" y="317"/>
                  </a:cubicBezTo>
                  <a:cubicBezTo>
                    <a:pt x="124" y="317"/>
                    <a:pt x="221" y="296"/>
                    <a:pt x="310" y="258"/>
                  </a:cubicBezTo>
                  <a:lnTo>
                    <a:pt x="310" y="254"/>
                  </a:lnTo>
                  <a:cubicBezTo>
                    <a:pt x="334" y="266"/>
                    <a:pt x="357" y="272"/>
                    <a:pt x="379" y="272"/>
                  </a:cubicBezTo>
                  <a:cubicBezTo>
                    <a:pt x="489" y="272"/>
                    <a:pt x="567" y="133"/>
                    <a:pt x="472" y="41"/>
                  </a:cubicBezTo>
                  <a:cubicBezTo>
                    <a:pt x="443" y="13"/>
                    <a:pt x="409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7" name="Google Shape;3197;p9"/>
            <p:cNvSpPr/>
            <p:nvPr/>
          </p:nvSpPr>
          <p:spPr>
            <a:xfrm>
              <a:off x="852088" y="5614065"/>
              <a:ext cx="84165" cy="119755"/>
            </a:xfrm>
            <a:custGeom>
              <a:avLst/>
              <a:gdLst/>
              <a:ahLst/>
              <a:cxnLst/>
              <a:rect l="l" t="t" r="r" b="b"/>
              <a:pathLst>
                <a:path w="324" h="461" extrusionOk="0">
                  <a:moveTo>
                    <a:pt x="304" y="1"/>
                  </a:moveTo>
                  <a:cubicBezTo>
                    <a:pt x="302" y="1"/>
                    <a:pt x="300" y="2"/>
                    <a:pt x="298" y="4"/>
                  </a:cubicBezTo>
                  <a:cubicBezTo>
                    <a:pt x="222" y="71"/>
                    <a:pt x="166" y="161"/>
                    <a:pt x="141" y="262"/>
                  </a:cubicBezTo>
                  <a:cubicBezTo>
                    <a:pt x="136" y="261"/>
                    <a:pt x="130" y="260"/>
                    <a:pt x="124" y="260"/>
                  </a:cubicBezTo>
                  <a:cubicBezTo>
                    <a:pt x="115" y="260"/>
                    <a:pt x="106" y="262"/>
                    <a:pt x="99" y="267"/>
                  </a:cubicBezTo>
                  <a:cubicBezTo>
                    <a:pt x="1" y="296"/>
                    <a:pt x="5" y="436"/>
                    <a:pt x="103" y="457"/>
                  </a:cubicBezTo>
                  <a:cubicBezTo>
                    <a:pt x="112" y="460"/>
                    <a:pt x="120" y="461"/>
                    <a:pt x="129" y="461"/>
                  </a:cubicBezTo>
                  <a:cubicBezTo>
                    <a:pt x="212" y="461"/>
                    <a:pt x="262" y="354"/>
                    <a:pt x="196" y="292"/>
                  </a:cubicBezTo>
                  <a:cubicBezTo>
                    <a:pt x="217" y="245"/>
                    <a:pt x="243" y="199"/>
                    <a:pt x="264" y="152"/>
                  </a:cubicBezTo>
                  <a:cubicBezTo>
                    <a:pt x="285" y="110"/>
                    <a:pt x="323" y="63"/>
                    <a:pt x="311" y="8"/>
                  </a:cubicBezTo>
                  <a:cubicBezTo>
                    <a:pt x="311" y="3"/>
                    <a:pt x="308" y="1"/>
                    <a:pt x="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8" name="Google Shape;3198;p9"/>
            <p:cNvSpPr/>
            <p:nvPr/>
          </p:nvSpPr>
          <p:spPr>
            <a:xfrm>
              <a:off x="817019" y="5386245"/>
              <a:ext cx="322894" cy="297180"/>
            </a:xfrm>
            <a:custGeom>
              <a:avLst/>
              <a:gdLst/>
              <a:ahLst/>
              <a:cxnLst/>
              <a:rect l="l" t="t" r="r" b="b"/>
              <a:pathLst>
                <a:path w="1243" h="1144" extrusionOk="0">
                  <a:moveTo>
                    <a:pt x="559" y="0"/>
                  </a:moveTo>
                  <a:cubicBezTo>
                    <a:pt x="505" y="0"/>
                    <a:pt x="452" y="29"/>
                    <a:pt x="420" y="96"/>
                  </a:cubicBezTo>
                  <a:cubicBezTo>
                    <a:pt x="407" y="117"/>
                    <a:pt x="403" y="143"/>
                    <a:pt x="403" y="168"/>
                  </a:cubicBezTo>
                  <a:cubicBezTo>
                    <a:pt x="370" y="148"/>
                    <a:pt x="333" y="138"/>
                    <a:pt x="295" y="138"/>
                  </a:cubicBezTo>
                  <a:cubicBezTo>
                    <a:pt x="270" y="138"/>
                    <a:pt x="245" y="143"/>
                    <a:pt x="221" y="151"/>
                  </a:cubicBezTo>
                  <a:cubicBezTo>
                    <a:pt x="166" y="177"/>
                    <a:pt x="128" y="227"/>
                    <a:pt x="115" y="287"/>
                  </a:cubicBezTo>
                  <a:cubicBezTo>
                    <a:pt x="111" y="338"/>
                    <a:pt x="115" y="389"/>
                    <a:pt x="140" y="435"/>
                  </a:cubicBezTo>
                  <a:cubicBezTo>
                    <a:pt x="68" y="452"/>
                    <a:pt x="17" y="507"/>
                    <a:pt x="9" y="579"/>
                  </a:cubicBezTo>
                  <a:cubicBezTo>
                    <a:pt x="0" y="647"/>
                    <a:pt x="34" y="711"/>
                    <a:pt x="98" y="741"/>
                  </a:cubicBezTo>
                  <a:cubicBezTo>
                    <a:pt x="123" y="753"/>
                    <a:pt x="153" y="762"/>
                    <a:pt x="183" y="762"/>
                  </a:cubicBezTo>
                  <a:cubicBezTo>
                    <a:pt x="153" y="809"/>
                    <a:pt x="144" y="864"/>
                    <a:pt x="149" y="923"/>
                  </a:cubicBezTo>
                  <a:cubicBezTo>
                    <a:pt x="161" y="982"/>
                    <a:pt x="208" y="1029"/>
                    <a:pt x="267" y="1042"/>
                  </a:cubicBezTo>
                  <a:cubicBezTo>
                    <a:pt x="282" y="1046"/>
                    <a:pt x="297" y="1048"/>
                    <a:pt x="311" y="1048"/>
                  </a:cubicBezTo>
                  <a:cubicBezTo>
                    <a:pt x="359" y="1048"/>
                    <a:pt x="405" y="1027"/>
                    <a:pt x="437" y="991"/>
                  </a:cubicBezTo>
                  <a:cubicBezTo>
                    <a:pt x="450" y="1008"/>
                    <a:pt x="463" y="1025"/>
                    <a:pt x="480" y="1042"/>
                  </a:cubicBezTo>
                  <a:cubicBezTo>
                    <a:pt x="537" y="1100"/>
                    <a:pt x="601" y="1144"/>
                    <a:pt x="678" y="1144"/>
                  </a:cubicBezTo>
                  <a:cubicBezTo>
                    <a:pt x="697" y="1144"/>
                    <a:pt x="717" y="1141"/>
                    <a:pt x="738" y="1135"/>
                  </a:cubicBezTo>
                  <a:cubicBezTo>
                    <a:pt x="823" y="1114"/>
                    <a:pt x="849" y="1029"/>
                    <a:pt x="849" y="948"/>
                  </a:cubicBezTo>
                  <a:lnTo>
                    <a:pt x="857" y="948"/>
                  </a:lnTo>
                  <a:lnTo>
                    <a:pt x="899" y="961"/>
                  </a:lnTo>
                  <a:cubicBezTo>
                    <a:pt x="916" y="965"/>
                    <a:pt x="933" y="970"/>
                    <a:pt x="955" y="970"/>
                  </a:cubicBezTo>
                  <a:cubicBezTo>
                    <a:pt x="963" y="971"/>
                    <a:pt x="972" y="972"/>
                    <a:pt x="980" y="972"/>
                  </a:cubicBezTo>
                  <a:cubicBezTo>
                    <a:pt x="1031" y="972"/>
                    <a:pt x="1079" y="950"/>
                    <a:pt x="1112" y="910"/>
                  </a:cubicBezTo>
                  <a:cubicBezTo>
                    <a:pt x="1162" y="855"/>
                    <a:pt x="1145" y="766"/>
                    <a:pt x="1107" y="711"/>
                  </a:cubicBezTo>
                  <a:cubicBezTo>
                    <a:pt x="1099" y="698"/>
                    <a:pt x="1086" y="686"/>
                    <a:pt x="1073" y="677"/>
                  </a:cubicBezTo>
                  <a:cubicBezTo>
                    <a:pt x="1095" y="669"/>
                    <a:pt x="1116" y="656"/>
                    <a:pt x="1133" y="639"/>
                  </a:cubicBezTo>
                  <a:cubicBezTo>
                    <a:pt x="1205" y="575"/>
                    <a:pt x="1243" y="473"/>
                    <a:pt x="1179" y="389"/>
                  </a:cubicBezTo>
                  <a:cubicBezTo>
                    <a:pt x="1141" y="342"/>
                    <a:pt x="1090" y="317"/>
                    <a:pt x="1035" y="312"/>
                  </a:cubicBezTo>
                  <a:cubicBezTo>
                    <a:pt x="1052" y="249"/>
                    <a:pt x="1027" y="181"/>
                    <a:pt x="972" y="147"/>
                  </a:cubicBezTo>
                  <a:cubicBezTo>
                    <a:pt x="926" y="117"/>
                    <a:pt x="871" y="101"/>
                    <a:pt x="817" y="101"/>
                  </a:cubicBezTo>
                  <a:cubicBezTo>
                    <a:pt x="786" y="101"/>
                    <a:pt x="755" y="106"/>
                    <a:pt x="726" y="117"/>
                  </a:cubicBezTo>
                  <a:cubicBezTo>
                    <a:pt x="693" y="45"/>
                    <a:pt x="625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9" name="Google Shape;3199;p9"/>
            <p:cNvSpPr/>
            <p:nvPr/>
          </p:nvSpPr>
          <p:spPr>
            <a:xfrm>
              <a:off x="858842" y="5556915"/>
              <a:ext cx="51954" cy="49876"/>
            </a:xfrm>
            <a:custGeom>
              <a:avLst/>
              <a:gdLst/>
              <a:ahLst/>
              <a:cxnLst/>
              <a:rect l="l" t="t" r="r" b="b"/>
              <a:pathLst>
                <a:path w="200" h="192" extrusionOk="0">
                  <a:moveTo>
                    <a:pt x="98" y="1"/>
                  </a:moveTo>
                  <a:cubicBezTo>
                    <a:pt x="85" y="1"/>
                    <a:pt x="73" y="3"/>
                    <a:pt x="60" y="7"/>
                  </a:cubicBezTo>
                  <a:cubicBezTo>
                    <a:pt x="39" y="20"/>
                    <a:pt x="22" y="37"/>
                    <a:pt x="9" y="58"/>
                  </a:cubicBezTo>
                  <a:cubicBezTo>
                    <a:pt x="9" y="58"/>
                    <a:pt x="9" y="62"/>
                    <a:pt x="5" y="67"/>
                  </a:cubicBezTo>
                  <a:cubicBezTo>
                    <a:pt x="5" y="71"/>
                    <a:pt x="5" y="75"/>
                    <a:pt x="0" y="79"/>
                  </a:cubicBezTo>
                  <a:cubicBezTo>
                    <a:pt x="0" y="101"/>
                    <a:pt x="0" y="118"/>
                    <a:pt x="9" y="135"/>
                  </a:cubicBezTo>
                  <a:cubicBezTo>
                    <a:pt x="9" y="139"/>
                    <a:pt x="13" y="147"/>
                    <a:pt x="17" y="152"/>
                  </a:cubicBezTo>
                  <a:lnTo>
                    <a:pt x="22" y="156"/>
                  </a:lnTo>
                  <a:cubicBezTo>
                    <a:pt x="26" y="164"/>
                    <a:pt x="30" y="168"/>
                    <a:pt x="34" y="173"/>
                  </a:cubicBezTo>
                  <a:lnTo>
                    <a:pt x="43" y="177"/>
                  </a:lnTo>
                  <a:lnTo>
                    <a:pt x="51" y="181"/>
                  </a:lnTo>
                  <a:cubicBezTo>
                    <a:pt x="56" y="185"/>
                    <a:pt x="68" y="190"/>
                    <a:pt x="77" y="190"/>
                  </a:cubicBezTo>
                  <a:lnTo>
                    <a:pt x="81" y="190"/>
                  </a:lnTo>
                  <a:cubicBezTo>
                    <a:pt x="88" y="191"/>
                    <a:pt x="94" y="192"/>
                    <a:pt x="101" y="192"/>
                  </a:cubicBezTo>
                  <a:cubicBezTo>
                    <a:pt x="131" y="192"/>
                    <a:pt x="158" y="177"/>
                    <a:pt x="179" y="156"/>
                  </a:cubicBezTo>
                  <a:cubicBezTo>
                    <a:pt x="191" y="135"/>
                    <a:pt x="200" y="105"/>
                    <a:pt x="196" y="79"/>
                  </a:cubicBezTo>
                  <a:cubicBezTo>
                    <a:pt x="196" y="58"/>
                    <a:pt x="183" y="37"/>
                    <a:pt x="170" y="24"/>
                  </a:cubicBezTo>
                  <a:cubicBezTo>
                    <a:pt x="162" y="20"/>
                    <a:pt x="157" y="16"/>
                    <a:pt x="149" y="16"/>
                  </a:cubicBezTo>
                  <a:lnTo>
                    <a:pt x="145" y="16"/>
                  </a:lnTo>
                  <a:cubicBezTo>
                    <a:pt x="140" y="12"/>
                    <a:pt x="140" y="12"/>
                    <a:pt x="136" y="7"/>
                  </a:cubicBezTo>
                  <a:cubicBezTo>
                    <a:pt x="123" y="3"/>
                    <a:pt x="111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0" name="Google Shape;3200;p9"/>
            <p:cNvSpPr/>
            <p:nvPr/>
          </p:nvSpPr>
          <p:spPr>
            <a:xfrm>
              <a:off x="906121" y="5597180"/>
              <a:ext cx="41823" cy="37667"/>
            </a:xfrm>
            <a:custGeom>
              <a:avLst/>
              <a:gdLst/>
              <a:ahLst/>
              <a:cxnLst/>
              <a:rect l="l" t="t" r="r" b="b"/>
              <a:pathLst>
                <a:path w="161" h="145" extrusionOk="0">
                  <a:moveTo>
                    <a:pt x="88" y="0"/>
                  </a:moveTo>
                  <a:cubicBezTo>
                    <a:pt x="76" y="0"/>
                    <a:pt x="63" y="4"/>
                    <a:pt x="52" y="13"/>
                  </a:cubicBezTo>
                  <a:cubicBezTo>
                    <a:pt x="43" y="22"/>
                    <a:pt x="31" y="30"/>
                    <a:pt x="26" y="43"/>
                  </a:cubicBezTo>
                  <a:cubicBezTo>
                    <a:pt x="1" y="77"/>
                    <a:pt x="14" y="124"/>
                    <a:pt x="52" y="141"/>
                  </a:cubicBezTo>
                  <a:cubicBezTo>
                    <a:pt x="59" y="144"/>
                    <a:pt x="66" y="145"/>
                    <a:pt x="73" y="145"/>
                  </a:cubicBezTo>
                  <a:cubicBezTo>
                    <a:pt x="98" y="145"/>
                    <a:pt x="122" y="130"/>
                    <a:pt x="132" y="107"/>
                  </a:cubicBezTo>
                  <a:cubicBezTo>
                    <a:pt x="137" y="98"/>
                    <a:pt x="137" y="90"/>
                    <a:pt x="141" y="81"/>
                  </a:cubicBezTo>
                  <a:cubicBezTo>
                    <a:pt x="160" y="40"/>
                    <a:pt x="126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1" name="Google Shape;3201;p9"/>
            <p:cNvSpPr/>
            <p:nvPr/>
          </p:nvSpPr>
          <p:spPr>
            <a:xfrm>
              <a:off x="844815" y="5509117"/>
              <a:ext cx="49616" cy="31432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84" y="0"/>
                  </a:moveTo>
                  <a:cubicBezTo>
                    <a:pt x="0" y="4"/>
                    <a:pt x="10" y="121"/>
                    <a:pt x="82" y="121"/>
                  </a:cubicBezTo>
                  <a:cubicBezTo>
                    <a:pt x="87" y="121"/>
                    <a:pt x="92" y="120"/>
                    <a:pt x="97" y="119"/>
                  </a:cubicBezTo>
                  <a:lnTo>
                    <a:pt x="118" y="119"/>
                  </a:lnTo>
                  <a:cubicBezTo>
                    <a:pt x="121" y="120"/>
                    <a:pt x="124" y="120"/>
                    <a:pt x="127" y="120"/>
                  </a:cubicBezTo>
                  <a:cubicBezTo>
                    <a:pt x="157" y="120"/>
                    <a:pt x="182" y="100"/>
                    <a:pt x="186" y="73"/>
                  </a:cubicBezTo>
                  <a:cubicBezTo>
                    <a:pt x="190" y="39"/>
                    <a:pt x="169" y="13"/>
                    <a:pt x="135" y="9"/>
                  </a:cubicBezTo>
                  <a:cubicBezTo>
                    <a:pt x="118" y="5"/>
                    <a:pt x="101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2" name="Google Shape;3202;p9"/>
            <p:cNvSpPr/>
            <p:nvPr/>
          </p:nvSpPr>
          <p:spPr>
            <a:xfrm>
              <a:off x="851569" y="5456903"/>
              <a:ext cx="58188" cy="49357"/>
            </a:xfrm>
            <a:custGeom>
              <a:avLst/>
              <a:gdLst/>
              <a:ahLst/>
              <a:cxnLst/>
              <a:rect l="l" t="t" r="r" b="b"/>
              <a:pathLst>
                <a:path w="224" h="190" extrusionOk="0">
                  <a:moveTo>
                    <a:pt x="124" y="0"/>
                  </a:moveTo>
                  <a:cubicBezTo>
                    <a:pt x="96" y="0"/>
                    <a:pt x="69" y="12"/>
                    <a:pt x="50" y="36"/>
                  </a:cubicBezTo>
                  <a:cubicBezTo>
                    <a:pt x="1" y="101"/>
                    <a:pt x="45" y="189"/>
                    <a:pt x="124" y="189"/>
                  </a:cubicBezTo>
                  <a:cubicBezTo>
                    <a:pt x="127" y="189"/>
                    <a:pt x="131" y="189"/>
                    <a:pt x="134" y="189"/>
                  </a:cubicBezTo>
                  <a:cubicBezTo>
                    <a:pt x="185" y="180"/>
                    <a:pt x="224" y="134"/>
                    <a:pt x="219" y="83"/>
                  </a:cubicBezTo>
                  <a:cubicBezTo>
                    <a:pt x="211" y="30"/>
                    <a:pt x="168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3" name="Google Shape;3203;p9"/>
            <p:cNvSpPr/>
            <p:nvPr/>
          </p:nvSpPr>
          <p:spPr>
            <a:xfrm>
              <a:off x="901705" y="5437420"/>
              <a:ext cx="36628" cy="26497"/>
            </a:xfrm>
            <a:custGeom>
              <a:avLst/>
              <a:gdLst/>
              <a:ahLst/>
              <a:cxnLst/>
              <a:rect l="l" t="t" r="r" b="b"/>
              <a:pathLst>
                <a:path w="141" h="102" extrusionOk="0">
                  <a:moveTo>
                    <a:pt x="88" y="1"/>
                  </a:moveTo>
                  <a:cubicBezTo>
                    <a:pt x="47" y="1"/>
                    <a:pt x="1" y="77"/>
                    <a:pt x="52" y="94"/>
                  </a:cubicBezTo>
                  <a:cubicBezTo>
                    <a:pt x="62" y="99"/>
                    <a:pt x="72" y="101"/>
                    <a:pt x="83" y="101"/>
                  </a:cubicBezTo>
                  <a:cubicBezTo>
                    <a:pt x="99" y="101"/>
                    <a:pt x="114" y="96"/>
                    <a:pt x="124" y="86"/>
                  </a:cubicBezTo>
                  <a:lnTo>
                    <a:pt x="124" y="81"/>
                  </a:lnTo>
                  <a:cubicBezTo>
                    <a:pt x="141" y="60"/>
                    <a:pt x="137" y="30"/>
                    <a:pt x="115" y="18"/>
                  </a:cubicBezTo>
                  <a:cubicBezTo>
                    <a:pt x="108" y="6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4" name="Google Shape;3204;p9"/>
            <p:cNvSpPr/>
            <p:nvPr/>
          </p:nvSpPr>
          <p:spPr>
            <a:xfrm>
              <a:off x="935994" y="5417417"/>
              <a:ext cx="46759" cy="40525"/>
            </a:xfrm>
            <a:custGeom>
              <a:avLst/>
              <a:gdLst/>
              <a:ahLst/>
              <a:cxnLst/>
              <a:rect l="l" t="t" r="r" b="b"/>
              <a:pathLst>
                <a:path w="180" h="156" extrusionOk="0">
                  <a:moveTo>
                    <a:pt x="89" y="0"/>
                  </a:moveTo>
                  <a:cubicBezTo>
                    <a:pt x="80" y="0"/>
                    <a:pt x="72" y="2"/>
                    <a:pt x="64" y="6"/>
                  </a:cubicBezTo>
                  <a:cubicBezTo>
                    <a:pt x="9" y="27"/>
                    <a:pt x="0" y="99"/>
                    <a:pt x="43" y="137"/>
                  </a:cubicBezTo>
                  <a:cubicBezTo>
                    <a:pt x="60" y="146"/>
                    <a:pt x="72" y="154"/>
                    <a:pt x="94" y="154"/>
                  </a:cubicBezTo>
                  <a:cubicBezTo>
                    <a:pt x="98" y="155"/>
                    <a:pt x="102" y="155"/>
                    <a:pt x="106" y="155"/>
                  </a:cubicBezTo>
                  <a:cubicBezTo>
                    <a:pt x="139" y="155"/>
                    <a:pt x="170" y="124"/>
                    <a:pt x="166" y="86"/>
                  </a:cubicBezTo>
                  <a:cubicBezTo>
                    <a:pt x="180" y="40"/>
                    <a:pt x="132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5" name="Google Shape;3205;p9"/>
            <p:cNvSpPr/>
            <p:nvPr/>
          </p:nvSpPr>
          <p:spPr>
            <a:xfrm>
              <a:off x="987429" y="5421054"/>
              <a:ext cx="57929" cy="48837"/>
            </a:xfrm>
            <a:custGeom>
              <a:avLst/>
              <a:gdLst/>
              <a:ahLst/>
              <a:cxnLst/>
              <a:rect l="l" t="t" r="r" b="b"/>
              <a:pathLst>
                <a:path w="223" h="188" extrusionOk="0">
                  <a:moveTo>
                    <a:pt x="123" y="1"/>
                  </a:moveTo>
                  <a:cubicBezTo>
                    <a:pt x="95" y="1"/>
                    <a:pt x="68" y="12"/>
                    <a:pt x="48" y="38"/>
                  </a:cubicBezTo>
                  <a:cubicBezTo>
                    <a:pt x="0" y="98"/>
                    <a:pt x="46" y="188"/>
                    <a:pt x="119" y="188"/>
                  </a:cubicBezTo>
                  <a:cubicBezTo>
                    <a:pt x="124" y="188"/>
                    <a:pt x="128" y="188"/>
                    <a:pt x="133" y="187"/>
                  </a:cubicBezTo>
                  <a:cubicBezTo>
                    <a:pt x="188" y="183"/>
                    <a:pt x="222" y="136"/>
                    <a:pt x="218" y="81"/>
                  </a:cubicBezTo>
                  <a:cubicBezTo>
                    <a:pt x="210" y="31"/>
                    <a:pt x="167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6" name="Google Shape;3206;p9"/>
            <p:cNvSpPr/>
            <p:nvPr/>
          </p:nvSpPr>
          <p:spPr>
            <a:xfrm>
              <a:off x="1033928" y="5458202"/>
              <a:ext cx="37926" cy="33511"/>
            </a:xfrm>
            <a:custGeom>
              <a:avLst/>
              <a:gdLst/>
              <a:ahLst/>
              <a:cxnLst/>
              <a:rect l="l" t="t" r="r" b="b"/>
              <a:pathLst>
                <a:path w="146" h="129" extrusionOk="0">
                  <a:moveTo>
                    <a:pt x="81" y="0"/>
                  </a:moveTo>
                  <a:cubicBezTo>
                    <a:pt x="61" y="0"/>
                    <a:pt x="44" y="9"/>
                    <a:pt x="26" y="23"/>
                  </a:cubicBezTo>
                  <a:cubicBezTo>
                    <a:pt x="9" y="35"/>
                    <a:pt x="1" y="56"/>
                    <a:pt x="5" y="73"/>
                  </a:cubicBezTo>
                  <a:cubicBezTo>
                    <a:pt x="5" y="82"/>
                    <a:pt x="9" y="90"/>
                    <a:pt x="9" y="95"/>
                  </a:cubicBezTo>
                  <a:cubicBezTo>
                    <a:pt x="18" y="112"/>
                    <a:pt x="31" y="124"/>
                    <a:pt x="47" y="129"/>
                  </a:cubicBezTo>
                  <a:cubicBezTo>
                    <a:pt x="81" y="129"/>
                    <a:pt x="111" y="116"/>
                    <a:pt x="128" y="90"/>
                  </a:cubicBezTo>
                  <a:cubicBezTo>
                    <a:pt x="141" y="73"/>
                    <a:pt x="145" y="52"/>
                    <a:pt x="137" y="35"/>
                  </a:cubicBezTo>
                  <a:cubicBezTo>
                    <a:pt x="128" y="18"/>
                    <a:pt x="115" y="6"/>
                    <a:pt x="94" y="1"/>
                  </a:cubicBezTo>
                  <a:cubicBezTo>
                    <a:pt x="90" y="1"/>
                    <a:pt x="86" y="0"/>
                    <a:pt x="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7" name="Google Shape;3207;p9"/>
            <p:cNvSpPr/>
            <p:nvPr/>
          </p:nvSpPr>
          <p:spPr>
            <a:xfrm>
              <a:off x="1040682" y="5492232"/>
              <a:ext cx="60786" cy="53773"/>
            </a:xfrm>
            <a:custGeom>
              <a:avLst/>
              <a:gdLst/>
              <a:ahLst/>
              <a:cxnLst/>
              <a:rect l="l" t="t" r="r" b="b"/>
              <a:pathLst>
                <a:path w="234" h="207" extrusionOk="0">
                  <a:moveTo>
                    <a:pt x="117" y="1"/>
                  </a:moveTo>
                  <a:cubicBezTo>
                    <a:pt x="92" y="1"/>
                    <a:pt x="69" y="10"/>
                    <a:pt x="51" y="27"/>
                  </a:cubicBezTo>
                  <a:cubicBezTo>
                    <a:pt x="0" y="65"/>
                    <a:pt x="0" y="138"/>
                    <a:pt x="51" y="180"/>
                  </a:cubicBezTo>
                  <a:cubicBezTo>
                    <a:pt x="60" y="184"/>
                    <a:pt x="68" y="193"/>
                    <a:pt x="77" y="197"/>
                  </a:cubicBezTo>
                  <a:lnTo>
                    <a:pt x="98" y="201"/>
                  </a:lnTo>
                  <a:cubicBezTo>
                    <a:pt x="108" y="205"/>
                    <a:pt x="118" y="206"/>
                    <a:pt x="128" y="206"/>
                  </a:cubicBezTo>
                  <a:cubicBezTo>
                    <a:pt x="157" y="206"/>
                    <a:pt x="185" y="193"/>
                    <a:pt x="204" y="171"/>
                  </a:cubicBezTo>
                  <a:cubicBezTo>
                    <a:pt x="234" y="133"/>
                    <a:pt x="234" y="87"/>
                    <a:pt x="208" y="48"/>
                  </a:cubicBezTo>
                  <a:cubicBezTo>
                    <a:pt x="187" y="27"/>
                    <a:pt x="161" y="10"/>
                    <a:pt x="132" y="2"/>
                  </a:cubicBezTo>
                  <a:cubicBezTo>
                    <a:pt x="127" y="1"/>
                    <a:pt x="122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8" name="Google Shape;3208;p9"/>
            <p:cNvSpPr/>
            <p:nvPr/>
          </p:nvSpPr>
          <p:spPr>
            <a:xfrm>
              <a:off x="952620" y="5617702"/>
              <a:ext cx="36368" cy="30653"/>
            </a:xfrm>
            <a:custGeom>
              <a:avLst/>
              <a:gdLst/>
              <a:ahLst/>
              <a:cxnLst/>
              <a:rect l="l" t="t" r="r" b="b"/>
              <a:pathLst>
                <a:path w="140" h="118" extrusionOk="0">
                  <a:moveTo>
                    <a:pt x="80" y="1"/>
                  </a:moveTo>
                  <a:cubicBezTo>
                    <a:pt x="42" y="1"/>
                    <a:pt x="0" y="24"/>
                    <a:pt x="17" y="62"/>
                  </a:cubicBezTo>
                  <a:cubicBezTo>
                    <a:pt x="25" y="83"/>
                    <a:pt x="42" y="104"/>
                    <a:pt x="64" y="113"/>
                  </a:cubicBezTo>
                  <a:cubicBezTo>
                    <a:pt x="71" y="116"/>
                    <a:pt x="77" y="117"/>
                    <a:pt x="84" y="117"/>
                  </a:cubicBezTo>
                  <a:cubicBezTo>
                    <a:pt x="114" y="117"/>
                    <a:pt x="139" y="89"/>
                    <a:pt x="136" y="57"/>
                  </a:cubicBezTo>
                  <a:lnTo>
                    <a:pt x="136" y="49"/>
                  </a:lnTo>
                  <a:cubicBezTo>
                    <a:pt x="139" y="15"/>
                    <a:pt x="111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9" name="Google Shape;3209;p9"/>
            <p:cNvSpPr/>
            <p:nvPr/>
          </p:nvSpPr>
          <p:spPr>
            <a:xfrm>
              <a:off x="986650" y="5601336"/>
              <a:ext cx="65722" cy="44941"/>
            </a:xfrm>
            <a:custGeom>
              <a:avLst/>
              <a:gdLst/>
              <a:ahLst/>
              <a:cxnLst/>
              <a:rect l="l" t="t" r="r" b="b"/>
              <a:pathLst>
                <a:path w="253" h="173" extrusionOk="0">
                  <a:moveTo>
                    <a:pt x="138" y="0"/>
                  </a:moveTo>
                  <a:cubicBezTo>
                    <a:pt x="132" y="0"/>
                    <a:pt x="126" y="1"/>
                    <a:pt x="119" y="2"/>
                  </a:cubicBezTo>
                  <a:lnTo>
                    <a:pt x="111" y="2"/>
                  </a:lnTo>
                  <a:cubicBezTo>
                    <a:pt x="0" y="14"/>
                    <a:pt x="16" y="172"/>
                    <a:pt x="116" y="172"/>
                  </a:cubicBezTo>
                  <a:cubicBezTo>
                    <a:pt x="120" y="172"/>
                    <a:pt x="124" y="172"/>
                    <a:pt x="128" y="171"/>
                  </a:cubicBezTo>
                  <a:lnTo>
                    <a:pt x="140" y="171"/>
                  </a:lnTo>
                  <a:lnTo>
                    <a:pt x="140" y="167"/>
                  </a:lnTo>
                  <a:cubicBezTo>
                    <a:pt x="253" y="163"/>
                    <a:pt x="24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0" name="Google Shape;3210;p9"/>
            <p:cNvSpPr/>
            <p:nvPr/>
          </p:nvSpPr>
          <p:spPr>
            <a:xfrm>
              <a:off x="1043799" y="5566786"/>
              <a:ext cx="41044" cy="31692"/>
            </a:xfrm>
            <a:custGeom>
              <a:avLst/>
              <a:gdLst/>
              <a:ahLst/>
              <a:cxnLst/>
              <a:rect l="l" t="t" r="r" b="b"/>
              <a:pathLst>
                <a:path w="158" h="122" extrusionOk="0">
                  <a:moveTo>
                    <a:pt x="76" y="0"/>
                  </a:moveTo>
                  <a:cubicBezTo>
                    <a:pt x="59" y="0"/>
                    <a:pt x="43" y="5"/>
                    <a:pt x="31" y="16"/>
                  </a:cubicBezTo>
                  <a:cubicBezTo>
                    <a:pt x="1" y="41"/>
                    <a:pt x="1" y="88"/>
                    <a:pt x="31" y="109"/>
                  </a:cubicBezTo>
                  <a:cubicBezTo>
                    <a:pt x="41" y="118"/>
                    <a:pt x="54" y="122"/>
                    <a:pt x="67" y="122"/>
                  </a:cubicBezTo>
                  <a:cubicBezTo>
                    <a:pt x="79" y="122"/>
                    <a:pt x="92" y="118"/>
                    <a:pt x="103" y="109"/>
                  </a:cubicBezTo>
                  <a:lnTo>
                    <a:pt x="111" y="109"/>
                  </a:lnTo>
                  <a:cubicBezTo>
                    <a:pt x="149" y="92"/>
                    <a:pt x="158" y="41"/>
                    <a:pt x="124" y="16"/>
                  </a:cubicBezTo>
                  <a:cubicBezTo>
                    <a:pt x="109" y="5"/>
                    <a:pt x="92" y="0"/>
                    <a:pt x="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1" name="Google Shape;3211;p9"/>
            <p:cNvSpPr/>
            <p:nvPr/>
          </p:nvSpPr>
          <p:spPr>
            <a:xfrm>
              <a:off x="911836" y="5476645"/>
              <a:ext cx="129106" cy="121054"/>
            </a:xfrm>
            <a:custGeom>
              <a:avLst/>
              <a:gdLst/>
              <a:ahLst/>
              <a:cxnLst/>
              <a:rect l="l" t="t" r="r" b="b"/>
              <a:pathLst>
                <a:path w="497" h="466" extrusionOk="0">
                  <a:moveTo>
                    <a:pt x="217" y="1"/>
                  </a:moveTo>
                  <a:cubicBezTo>
                    <a:pt x="189" y="1"/>
                    <a:pt x="161" y="6"/>
                    <a:pt x="136" y="15"/>
                  </a:cubicBezTo>
                  <a:cubicBezTo>
                    <a:pt x="102" y="32"/>
                    <a:pt x="72" y="53"/>
                    <a:pt x="47" y="83"/>
                  </a:cubicBezTo>
                  <a:cubicBezTo>
                    <a:pt x="25" y="113"/>
                    <a:pt x="13" y="147"/>
                    <a:pt x="4" y="181"/>
                  </a:cubicBezTo>
                  <a:cubicBezTo>
                    <a:pt x="0" y="206"/>
                    <a:pt x="0" y="231"/>
                    <a:pt x="4" y="257"/>
                  </a:cubicBezTo>
                  <a:cubicBezTo>
                    <a:pt x="13" y="299"/>
                    <a:pt x="30" y="342"/>
                    <a:pt x="55" y="376"/>
                  </a:cubicBezTo>
                  <a:cubicBezTo>
                    <a:pt x="76" y="410"/>
                    <a:pt x="110" y="435"/>
                    <a:pt x="148" y="448"/>
                  </a:cubicBezTo>
                  <a:cubicBezTo>
                    <a:pt x="175" y="460"/>
                    <a:pt x="204" y="465"/>
                    <a:pt x="232" y="465"/>
                  </a:cubicBezTo>
                  <a:cubicBezTo>
                    <a:pt x="275" y="465"/>
                    <a:pt x="318" y="452"/>
                    <a:pt x="356" y="427"/>
                  </a:cubicBezTo>
                  <a:cubicBezTo>
                    <a:pt x="361" y="422"/>
                    <a:pt x="369" y="414"/>
                    <a:pt x="378" y="405"/>
                  </a:cubicBezTo>
                  <a:cubicBezTo>
                    <a:pt x="416" y="388"/>
                    <a:pt x="445" y="354"/>
                    <a:pt x="462" y="316"/>
                  </a:cubicBezTo>
                  <a:cubicBezTo>
                    <a:pt x="496" y="231"/>
                    <a:pt x="467" y="134"/>
                    <a:pt x="390" y="79"/>
                  </a:cubicBezTo>
                  <a:lnTo>
                    <a:pt x="369" y="66"/>
                  </a:lnTo>
                  <a:cubicBezTo>
                    <a:pt x="361" y="58"/>
                    <a:pt x="352" y="53"/>
                    <a:pt x="344" y="49"/>
                  </a:cubicBezTo>
                  <a:cubicBezTo>
                    <a:pt x="318" y="24"/>
                    <a:pt x="280" y="11"/>
                    <a:pt x="246" y="2"/>
                  </a:cubicBezTo>
                  <a:cubicBezTo>
                    <a:pt x="236" y="1"/>
                    <a:pt x="227" y="1"/>
                    <a:pt x="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2" name="Google Shape;3212;p9"/>
            <p:cNvSpPr/>
            <p:nvPr/>
          </p:nvSpPr>
          <p:spPr>
            <a:xfrm>
              <a:off x="946905" y="5549901"/>
              <a:ext cx="1299" cy="2338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1" y="9"/>
                  </a:moveTo>
                  <a:lnTo>
                    <a:pt x="1" y="9"/>
                  </a:lnTo>
                  <a:cubicBezTo>
                    <a:pt x="5" y="0"/>
                    <a:pt x="5" y="0"/>
                    <a:pt x="1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3" name="Google Shape;3213;p9"/>
            <p:cNvSpPr/>
            <p:nvPr/>
          </p:nvSpPr>
          <p:spPr>
            <a:xfrm>
              <a:off x="904043" y="5527821"/>
              <a:ext cx="48317" cy="36108"/>
            </a:xfrm>
            <a:custGeom>
              <a:avLst/>
              <a:gdLst/>
              <a:ahLst/>
              <a:cxnLst/>
              <a:rect l="l" t="t" r="r" b="b"/>
              <a:pathLst>
                <a:path w="186" h="139" extrusionOk="0">
                  <a:moveTo>
                    <a:pt x="103" y="1"/>
                  </a:moveTo>
                  <a:cubicBezTo>
                    <a:pt x="90" y="1"/>
                    <a:pt x="77" y="5"/>
                    <a:pt x="64" y="13"/>
                  </a:cubicBezTo>
                  <a:cubicBezTo>
                    <a:pt x="60" y="18"/>
                    <a:pt x="55" y="22"/>
                    <a:pt x="51" y="26"/>
                  </a:cubicBezTo>
                  <a:cubicBezTo>
                    <a:pt x="0" y="64"/>
                    <a:pt x="69" y="139"/>
                    <a:pt x="121" y="139"/>
                  </a:cubicBezTo>
                  <a:cubicBezTo>
                    <a:pt x="138" y="139"/>
                    <a:pt x="153" y="131"/>
                    <a:pt x="162" y="111"/>
                  </a:cubicBezTo>
                  <a:cubicBezTo>
                    <a:pt x="166" y="107"/>
                    <a:pt x="166" y="98"/>
                    <a:pt x="166" y="94"/>
                  </a:cubicBezTo>
                  <a:cubicBezTo>
                    <a:pt x="185" y="45"/>
                    <a:pt x="14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4" name="Google Shape;3214;p9"/>
            <p:cNvSpPr/>
            <p:nvPr/>
          </p:nvSpPr>
          <p:spPr>
            <a:xfrm>
              <a:off x="953659" y="5558733"/>
              <a:ext cx="24678" cy="26757"/>
            </a:xfrm>
            <a:custGeom>
              <a:avLst/>
              <a:gdLst/>
              <a:ahLst/>
              <a:cxnLst/>
              <a:rect l="l" t="t" r="r" b="b"/>
              <a:pathLst>
                <a:path w="95" h="103" extrusionOk="0">
                  <a:moveTo>
                    <a:pt x="43" y="1"/>
                  </a:moveTo>
                  <a:cubicBezTo>
                    <a:pt x="30" y="1"/>
                    <a:pt x="16" y="8"/>
                    <a:pt x="9" y="26"/>
                  </a:cubicBezTo>
                  <a:cubicBezTo>
                    <a:pt x="0" y="38"/>
                    <a:pt x="0" y="51"/>
                    <a:pt x="0" y="68"/>
                  </a:cubicBezTo>
                  <a:cubicBezTo>
                    <a:pt x="2" y="92"/>
                    <a:pt x="21" y="102"/>
                    <a:pt x="40" y="102"/>
                  </a:cubicBezTo>
                  <a:cubicBezTo>
                    <a:pt x="63" y="102"/>
                    <a:pt x="85" y="87"/>
                    <a:pt x="81" y="60"/>
                  </a:cubicBezTo>
                  <a:cubicBezTo>
                    <a:pt x="81" y="57"/>
                    <a:pt x="82" y="53"/>
                    <a:pt x="83" y="53"/>
                  </a:cubicBezTo>
                  <a:lnTo>
                    <a:pt x="83" y="53"/>
                  </a:lnTo>
                  <a:cubicBezTo>
                    <a:pt x="83" y="53"/>
                    <a:pt x="82" y="55"/>
                    <a:pt x="81" y="60"/>
                  </a:cubicBezTo>
                  <a:cubicBezTo>
                    <a:pt x="95" y="27"/>
                    <a:pt x="69" y="1"/>
                    <a:pt x="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5" name="Google Shape;3215;p9"/>
            <p:cNvSpPr/>
            <p:nvPr/>
          </p:nvSpPr>
          <p:spPr>
            <a:xfrm>
              <a:off x="950282" y="5524963"/>
              <a:ext cx="45460" cy="35329"/>
            </a:xfrm>
            <a:custGeom>
              <a:avLst/>
              <a:gdLst/>
              <a:ahLst/>
              <a:cxnLst/>
              <a:rect l="l" t="t" r="r" b="b"/>
              <a:pathLst>
                <a:path w="175" h="136" extrusionOk="0">
                  <a:moveTo>
                    <a:pt x="96" y="1"/>
                  </a:moveTo>
                  <a:cubicBezTo>
                    <a:pt x="86" y="1"/>
                    <a:pt x="77" y="3"/>
                    <a:pt x="68" y="7"/>
                  </a:cubicBezTo>
                  <a:cubicBezTo>
                    <a:pt x="56" y="12"/>
                    <a:pt x="43" y="20"/>
                    <a:pt x="39" y="33"/>
                  </a:cubicBezTo>
                  <a:cubicBezTo>
                    <a:pt x="0" y="67"/>
                    <a:pt x="17" y="126"/>
                    <a:pt x="68" y="135"/>
                  </a:cubicBezTo>
                  <a:cubicBezTo>
                    <a:pt x="72" y="135"/>
                    <a:pt x="76" y="135"/>
                    <a:pt x="80" y="135"/>
                  </a:cubicBezTo>
                  <a:cubicBezTo>
                    <a:pt x="106" y="135"/>
                    <a:pt x="134" y="123"/>
                    <a:pt x="149" y="101"/>
                  </a:cubicBezTo>
                  <a:cubicBezTo>
                    <a:pt x="174" y="71"/>
                    <a:pt x="162" y="24"/>
                    <a:pt x="123" y="7"/>
                  </a:cubicBezTo>
                  <a:cubicBezTo>
                    <a:pt x="115" y="3"/>
                    <a:pt x="105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6" name="Google Shape;3216;p9"/>
            <p:cNvSpPr/>
            <p:nvPr/>
          </p:nvSpPr>
          <p:spPr>
            <a:xfrm>
              <a:off x="915472" y="5502363"/>
              <a:ext cx="27016" cy="20262"/>
            </a:xfrm>
            <a:custGeom>
              <a:avLst/>
              <a:gdLst/>
              <a:ahLst/>
              <a:cxnLst/>
              <a:rect l="l" t="t" r="r" b="b"/>
              <a:pathLst>
                <a:path w="104" h="78" extrusionOk="0">
                  <a:moveTo>
                    <a:pt x="54" y="1"/>
                  </a:moveTo>
                  <a:cubicBezTo>
                    <a:pt x="52" y="1"/>
                    <a:pt x="51" y="1"/>
                    <a:pt x="50" y="1"/>
                  </a:cubicBezTo>
                  <a:cubicBezTo>
                    <a:pt x="0" y="5"/>
                    <a:pt x="7" y="78"/>
                    <a:pt x="54" y="78"/>
                  </a:cubicBezTo>
                  <a:cubicBezTo>
                    <a:pt x="55" y="78"/>
                    <a:pt x="57" y="77"/>
                    <a:pt x="58" y="77"/>
                  </a:cubicBezTo>
                  <a:cubicBezTo>
                    <a:pt x="103" y="69"/>
                    <a:pt x="97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7" name="Google Shape;3217;p9"/>
            <p:cNvSpPr/>
            <p:nvPr/>
          </p:nvSpPr>
          <p:spPr>
            <a:xfrm>
              <a:off x="943788" y="5485218"/>
              <a:ext cx="37667" cy="37407"/>
            </a:xfrm>
            <a:custGeom>
              <a:avLst/>
              <a:gdLst/>
              <a:ahLst/>
              <a:cxnLst/>
              <a:rect l="l" t="t" r="r" b="b"/>
              <a:pathLst>
                <a:path w="145" h="144" extrusionOk="0">
                  <a:moveTo>
                    <a:pt x="75" y="0"/>
                  </a:moveTo>
                  <a:cubicBezTo>
                    <a:pt x="53" y="0"/>
                    <a:pt x="34" y="9"/>
                    <a:pt x="21" y="25"/>
                  </a:cubicBezTo>
                  <a:cubicBezTo>
                    <a:pt x="4" y="42"/>
                    <a:pt x="0" y="67"/>
                    <a:pt x="4" y="88"/>
                  </a:cubicBezTo>
                  <a:cubicBezTo>
                    <a:pt x="8" y="120"/>
                    <a:pt x="34" y="144"/>
                    <a:pt x="68" y="144"/>
                  </a:cubicBezTo>
                  <a:cubicBezTo>
                    <a:pt x="71" y="144"/>
                    <a:pt x="74" y="144"/>
                    <a:pt x="76" y="143"/>
                  </a:cubicBezTo>
                  <a:cubicBezTo>
                    <a:pt x="102" y="139"/>
                    <a:pt x="123" y="118"/>
                    <a:pt x="127" y="92"/>
                  </a:cubicBezTo>
                  <a:cubicBezTo>
                    <a:pt x="144" y="59"/>
                    <a:pt x="132" y="20"/>
                    <a:pt x="102" y="3"/>
                  </a:cubicBezTo>
                  <a:lnTo>
                    <a:pt x="98" y="3"/>
                  </a:lnTo>
                  <a:cubicBezTo>
                    <a:pt x="90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8" name="Google Shape;3218;p9"/>
            <p:cNvSpPr/>
            <p:nvPr/>
          </p:nvSpPr>
          <p:spPr>
            <a:xfrm>
              <a:off x="979116" y="5501064"/>
              <a:ext cx="30913" cy="25977"/>
            </a:xfrm>
            <a:custGeom>
              <a:avLst/>
              <a:gdLst/>
              <a:ahLst/>
              <a:cxnLst/>
              <a:rect l="l" t="t" r="r" b="b"/>
              <a:pathLst>
                <a:path w="119" h="100" extrusionOk="0">
                  <a:moveTo>
                    <a:pt x="69" y="1"/>
                  </a:moveTo>
                  <a:cubicBezTo>
                    <a:pt x="55" y="1"/>
                    <a:pt x="40" y="6"/>
                    <a:pt x="29" y="19"/>
                  </a:cubicBezTo>
                  <a:cubicBezTo>
                    <a:pt x="1" y="51"/>
                    <a:pt x="27" y="100"/>
                    <a:pt x="67" y="100"/>
                  </a:cubicBezTo>
                  <a:cubicBezTo>
                    <a:pt x="69" y="100"/>
                    <a:pt x="70" y="99"/>
                    <a:pt x="72" y="99"/>
                  </a:cubicBezTo>
                  <a:cubicBezTo>
                    <a:pt x="97" y="95"/>
                    <a:pt x="119" y="74"/>
                    <a:pt x="119" y="44"/>
                  </a:cubicBezTo>
                  <a:cubicBezTo>
                    <a:pt x="116" y="17"/>
                    <a:pt x="93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9" name="Google Shape;3219;p9"/>
            <p:cNvSpPr/>
            <p:nvPr/>
          </p:nvSpPr>
          <p:spPr>
            <a:xfrm>
              <a:off x="985611" y="5548602"/>
              <a:ext cx="35329" cy="35069"/>
            </a:xfrm>
            <a:custGeom>
              <a:avLst/>
              <a:gdLst/>
              <a:ahLst/>
              <a:cxnLst/>
              <a:rect l="l" t="t" r="r" b="b"/>
              <a:pathLst>
                <a:path w="136" h="135" extrusionOk="0">
                  <a:moveTo>
                    <a:pt x="74" y="0"/>
                  </a:moveTo>
                  <a:cubicBezTo>
                    <a:pt x="57" y="0"/>
                    <a:pt x="40" y="8"/>
                    <a:pt x="30" y="22"/>
                  </a:cubicBezTo>
                  <a:cubicBezTo>
                    <a:pt x="0" y="52"/>
                    <a:pt x="9" y="99"/>
                    <a:pt x="38" y="124"/>
                  </a:cubicBezTo>
                  <a:cubicBezTo>
                    <a:pt x="49" y="131"/>
                    <a:pt x="61" y="134"/>
                    <a:pt x="73" y="134"/>
                  </a:cubicBezTo>
                  <a:cubicBezTo>
                    <a:pt x="92" y="134"/>
                    <a:pt x="110" y="127"/>
                    <a:pt x="123" y="111"/>
                  </a:cubicBezTo>
                  <a:cubicBezTo>
                    <a:pt x="132" y="94"/>
                    <a:pt x="136" y="77"/>
                    <a:pt x="132" y="56"/>
                  </a:cubicBezTo>
                  <a:cubicBezTo>
                    <a:pt x="132" y="44"/>
                    <a:pt x="127" y="31"/>
                    <a:pt x="119" y="22"/>
                  </a:cubicBezTo>
                  <a:cubicBezTo>
                    <a:pt x="108" y="8"/>
                    <a:pt x="91" y="0"/>
                    <a:pt x="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20" name="Google Shape;3220;p9"/>
            <p:cNvSpPr/>
            <p:nvPr/>
          </p:nvSpPr>
          <p:spPr>
            <a:xfrm>
              <a:off x="1000937" y="5524443"/>
              <a:ext cx="30133" cy="25198"/>
            </a:xfrm>
            <a:custGeom>
              <a:avLst/>
              <a:gdLst/>
              <a:ahLst/>
              <a:cxnLst/>
              <a:rect l="l" t="t" r="r" b="b"/>
              <a:pathLst>
                <a:path w="116" h="97" extrusionOk="0">
                  <a:moveTo>
                    <a:pt x="51" y="1"/>
                  </a:moveTo>
                  <a:cubicBezTo>
                    <a:pt x="22" y="5"/>
                    <a:pt x="1" y="39"/>
                    <a:pt x="13" y="69"/>
                  </a:cubicBezTo>
                  <a:cubicBezTo>
                    <a:pt x="20" y="85"/>
                    <a:pt x="40" y="97"/>
                    <a:pt x="58" y="97"/>
                  </a:cubicBezTo>
                  <a:cubicBezTo>
                    <a:pt x="63" y="97"/>
                    <a:pt x="68" y="96"/>
                    <a:pt x="73" y="94"/>
                  </a:cubicBezTo>
                  <a:cubicBezTo>
                    <a:pt x="94" y="86"/>
                    <a:pt x="107" y="69"/>
                    <a:pt x="111" y="47"/>
                  </a:cubicBezTo>
                  <a:cubicBezTo>
                    <a:pt x="115" y="26"/>
                    <a:pt x="98" y="5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221" name="Google Shape;3221;p9"/>
          <p:cNvSpPr/>
          <p:nvPr/>
        </p:nvSpPr>
        <p:spPr>
          <a:xfrm>
            <a:off x="-4106506" y="4512426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22" name="Google Shape;3222;p9"/>
          <p:cNvSpPr/>
          <p:nvPr/>
        </p:nvSpPr>
        <p:spPr>
          <a:xfrm>
            <a:off x="821495" y="4512426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23" name="Google Shape;3223;p9"/>
          <p:cNvSpPr/>
          <p:nvPr/>
        </p:nvSpPr>
        <p:spPr>
          <a:xfrm>
            <a:off x="5687270" y="4512426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89607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" name="Google Shape;3225;p10"/>
          <p:cNvSpPr txBox="1">
            <a:spLocks noGrp="1"/>
          </p:cNvSpPr>
          <p:nvPr>
            <p:ph type="ctrTitle"/>
          </p:nvPr>
        </p:nvSpPr>
        <p:spPr>
          <a:xfrm>
            <a:off x="5273025" y="539500"/>
            <a:ext cx="3298500" cy="38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55552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6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9127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9" name="Google Shape;3629;p13"/>
          <p:cNvSpPr txBox="1">
            <a:spLocks noGrp="1"/>
          </p:cNvSpPr>
          <p:nvPr>
            <p:ph type="title" hasCustomPrompt="1"/>
          </p:nvPr>
        </p:nvSpPr>
        <p:spPr>
          <a:xfrm flipH="1">
            <a:off x="861238" y="947225"/>
            <a:ext cx="22944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6000" b="1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630" name="Google Shape;3630;p13"/>
          <p:cNvSpPr txBox="1">
            <a:spLocks noGrp="1"/>
          </p:cNvSpPr>
          <p:nvPr>
            <p:ph type="subTitle" idx="1"/>
          </p:nvPr>
        </p:nvSpPr>
        <p:spPr>
          <a:xfrm>
            <a:off x="861263" y="2207696"/>
            <a:ext cx="2294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31" name="Google Shape;3631;p13"/>
          <p:cNvSpPr txBox="1">
            <a:spLocks noGrp="1"/>
          </p:cNvSpPr>
          <p:nvPr>
            <p:ph type="subTitle" idx="2"/>
          </p:nvPr>
        </p:nvSpPr>
        <p:spPr>
          <a:xfrm>
            <a:off x="861263" y="1869300"/>
            <a:ext cx="2294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32" name="Google Shape;3632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3424788" y="1974850"/>
            <a:ext cx="22944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6000" b="1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633" name="Google Shape;3633;p13"/>
          <p:cNvSpPr txBox="1">
            <a:spLocks noGrp="1"/>
          </p:cNvSpPr>
          <p:nvPr>
            <p:ph type="subTitle" idx="4"/>
          </p:nvPr>
        </p:nvSpPr>
        <p:spPr>
          <a:xfrm>
            <a:off x="3424813" y="3213571"/>
            <a:ext cx="2294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34" name="Google Shape;3634;p13"/>
          <p:cNvSpPr txBox="1">
            <a:spLocks noGrp="1"/>
          </p:cNvSpPr>
          <p:nvPr>
            <p:ph type="subTitle" idx="5"/>
          </p:nvPr>
        </p:nvSpPr>
        <p:spPr>
          <a:xfrm>
            <a:off x="3424813" y="2875175"/>
            <a:ext cx="2294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35" name="Google Shape;3635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5988338" y="947225"/>
            <a:ext cx="22944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6000" b="1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636" name="Google Shape;3636;p13"/>
          <p:cNvSpPr txBox="1">
            <a:spLocks noGrp="1"/>
          </p:cNvSpPr>
          <p:nvPr>
            <p:ph type="subTitle" idx="7"/>
          </p:nvPr>
        </p:nvSpPr>
        <p:spPr>
          <a:xfrm>
            <a:off x="5988363" y="2207696"/>
            <a:ext cx="2294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37" name="Google Shape;3637;p13"/>
          <p:cNvSpPr txBox="1">
            <a:spLocks noGrp="1"/>
          </p:cNvSpPr>
          <p:nvPr>
            <p:ph type="subTitle" idx="8"/>
          </p:nvPr>
        </p:nvSpPr>
        <p:spPr>
          <a:xfrm>
            <a:off x="5988363" y="1869300"/>
            <a:ext cx="2294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638" name="Google Shape;3638;p13"/>
          <p:cNvGrpSpPr/>
          <p:nvPr/>
        </p:nvGrpSpPr>
        <p:grpSpPr>
          <a:xfrm flipH="1">
            <a:off x="1065410" y="3610868"/>
            <a:ext cx="912735" cy="1587279"/>
            <a:chOff x="272217" y="3453993"/>
            <a:chExt cx="912735" cy="1587279"/>
          </a:xfrm>
        </p:grpSpPr>
        <p:sp>
          <p:nvSpPr>
            <p:cNvPr id="3639" name="Google Shape;3639;p13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0" name="Google Shape;3640;p13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1" name="Google Shape;3641;p13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2" name="Google Shape;3642;p13"/>
            <p:cNvSpPr/>
            <p:nvPr/>
          </p:nvSpPr>
          <p:spPr>
            <a:xfrm>
              <a:off x="443256" y="3633475"/>
              <a:ext cx="395825" cy="453707"/>
            </a:xfrm>
            <a:custGeom>
              <a:avLst/>
              <a:gdLst/>
              <a:ahLst/>
              <a:cxnLst/>
              <a:rect l="l" t="t" r="r" b="b"/>
              <a:pathLst>
                <a:path w="2298" h="2634" extrusionOk="0">
                  <a:moveTo>
                    <a:pt x="1016" y="1"/>
                  </a:moveTo>
                  <a:cubicBezTo>
                    <a:pt x="945" y="1"/>
                    <a:pt x="1011" y="833"/>
                    <a:pt x="1016" y="920"/>
                  </a:cubicBezTo>
                  <a:cubicBezTo>
                    <a:pt x="994" y="805"/>
                    <a:pt x="962" y="696"/>
                    <a:pt x="918" y="586"/>
                  </a:cubicBezTo>
                  <a:cubicBezTo>
                    <a:pt x="905" y="557"/>
                    <a:pt x="845" y="398"/>
                    <a:pt x="813" y="398"/>
                  </a:cubicBezTo>
                  <a:cubicBezTo>
                    <a:pt x="802" y="398"/>
                    <a:pt x="795" y="414"/>
                    <a:pt x="792" y="455"/>
                  </a:cubicBezTo>
                  <a:cubicBezTo>
                    <a:pt x="792" y="537"/>
                    <a:pt x="880" y="674"/>
                    <a:pt x="901" y="751"/>
                  </a:cubicBezTo>
                  <a:cubicBezTo>
                    <a:pt x="940" y="860"/>
                    <a:pt x="967" y="969"/>
                    <a:pt x="978" y="1079"/>
                  </a:cubicBezTo>
                  <a:cubicBezTo>
                    <a:pt x="907" y="931"/>
                    <a:pt x="765" y="805"/>
                    <a:pt x="677" y="668"/>
                  </a:cubicBezTo>
                  <a:cubicBezTo>
                    <a:pt x="657" y="638"/>
                    <a:pt x="511" y="358"/>
                    <a:pt x="461" y="358"/>
                  </a:cubicBezTo>
                  <a:cubicBezTo>
                    <a:pt x="458" y="358"/>
                    <a:pt x="455" y="359"/>
                    <a:pt x="453" y="362"/>
                  </a:cubicBezTo>
                  <a:cubicBezTo>
                    <a:pt x="458" y="411"/>
                    <a:pt x="507" y="455"/>
                    <a:pt x="529" y="493"/>
                  </a:cubicBezTo>
                  <a:cubicBezTo>
                    <a:pt x="578" y="570"/>
                    <a:pt x="617" y="641"/>
                    <a:pt x="666" y="718"/>
                  </a:cubicBezTo>
                  <a:cubicBezTo>
                    <a:pt x="759" y="855"/>
                    <a:pt x="852" y="986"/>
                    <a:pt x="956" y="1106"/>
                  </a:cubicBezTo>
                  <a:cubicBezTo>
                    <a:pt x="955" y="1106"/>
                    <a:pt x="954" y="1107"/>
                    <a:pt x="952" y="1107"/>
                  </a:cubicBezTo>
                  <a:cubicBezTo>
                    <a:pt x="914" y="1107"/>
                    <a:pt x="851" y="1029"/>
                    <a:pt x="819" y="1008"/>
                  </a:cubicBezTo>
                  <a:cubicBezTo>
                    <a:pt x="770" y="964"/>
                    <a:pt x="710" y="931"/>
                    <a:pt x="644" y="909"/>
                  </a:cubicBezTo>
                  <a:cubicBezTo>
                    <a:pt x="635" y="908"/>
                    <a:pt x="628" y="908"/>
                    <a:pt x="621" y="908"/>
                  </a:cubicBezTo>
                  <a:cubicBezTo>
                    <a:pt x="510" y="908"/>
                    <a:pt x="713" y="1031"/>
                    <a:pt x="759" y="1057"/>
                  </a:cubicBezTo>
                  <a:cubicBezTo>
                    <a:pt x="622" y="997"/>
                    <a:pt x="491" y="909"/>
                    <a:pt x="354" y="855"/>
                  </a:cubicBezTo>
                  <a:cubicBezTo>
                    <a:pt x="277" y="827"/>
                    <a:pt x="206" y="794"/>
                    <a:pt x="135" y="761"/>
                  </a:cubicBezTo>
                  <a:cubicBezTo>
                    <a:pt x="113" y="747"/>
                    <a:pt x="40" y="701"/>
                    <a:pt x="14" y="701"/>
                  </a:cubicBezTo>
                  <a:cubicBezTo>
                    <a:pt x="2" y="701"/>
                    <a:pt x="1" y="711"/>
                    <a:pt x="20" y="740"/>
                  </a:cubicBezTo>
                  <a:cubicBezTo>
                    <a:pt x="64" y="783"/>
                    <a:pt x="113" y="816"/>
                    <a:pt x="168" y="849"/>
                  </a:cubicBezTo>
                  <a:cubicBezTo>
                    <a:pt x="234" y="887"/>
                    <a:pt x="299" y="926"/>
                    <a:pt x="365" y="953"/>
                  </a:cubicBezTo>
                  <a:cubicBezTo>
                    <a:pt x="524" y="1035"/>
                    <a:pt x="682" y="1101"/>
                    <a:pt x="841" y="1166"/>
                  </a:cubicBezTo>
                  <a:cubicBezTo>
                    <a:pt x="781" y="1150"/>
                    <a:pt x="726" y="1145"/>
                    <a:pt x="666" y="1139"/>
                  </a:cubicBezTo>
                  <a:cubicBezTo>
                    <a:pt x="636" y="1135"/>
                    <a:pt x="573" y="1111"/>
                    <a:pt x="531" y="1111"/>
                  </a:cubicBezTo>
                  <a:cubicBezTo>
                    <a:pt x="519" y="1111"/>
                    <a:pt x="509" y="1112"/>
                    <a:pt x="502" y="1117"/>
                  </a:cubicBezTo>
                  <a:cubicBezTo>
                    <a:pt x="365" y="1183"/>
                    <a:pt x="682" y="1210"/>
                    <a:pt x="715" y="1216"/>
                  </a:cubicBezTo>
                  <a:cubicBezTo>
                    <a:pt x="636" y="1211"/>
                    <a:pt x="559" y="1203"/>
                    <a:pt x="484" y="1203"/>
                  </a:cubicBezTo>
                  <a:cubicBezTo>
                    <a:pt x="466" y="1203"/>
                    <a:pt x="448" y="1204"/>
                    <a:pt x="431" y="1205"/>
                  </a:cubicBezTo>
                  <a:cubicBezTo>
                    <a:pt x="387" y="1205"/>
                    <a:pt x="245" y="1205"/>
                    <a:pt x="305" y="1270"/>
                  </a:cubicBezTo>
                  <a:cubicBezTo>
                    <a:pt x="315" y="1283"/>
                    <a:pt x="350" y="1287"/>
                    <a:pt x="392" y="1287"/>
                  </a:cubicBezTo>
                  <a:cubicBezTo>
                    <a:pt x="462" y="1287"/>
                    <a:pt x="551" y="1276"/>
                    <a:pt x="578" y="1276"/>
                  </a:cubicBezTo>
                  <a:cubicBezTo>
                    <a:pt x="682" y="1276"/>
                    <a:pt x="781" y="1276"/>
                    <a:pt x="885" y="1287"/>
                  </a:cubicBezTo>
                  <a:cubicBezTo>
                    <a:pt x="776" y="1314"/>
                    <a:pt x="661" y="1347"/>
                    <a:pt x="546" y="1380"/>
                  </a:cubicBezTo>
                  <a:cubicBezTo>
                    <a:pt x="491" y="1396"/>
                    <a:pt x="299" y="1413"/>
                    <a:pt x="266" y="1473"/>
                  </a:cubicBezTo>
                  <a:cubicBezTo>
                    <a:pt x="242" y="1516"/>
                    <a:pt x="258" y="1530"/>
                    <a:pt x="290" y="1530"/>
                  </a:cubicBezTo>
                  <a:cubicBezTo>
                    <a:pt x="345" y="1530"/>
                    <a:pt x="445" y="1489"/>
                    <a:pt x="469" y="1478"/>
                  </a:cubicBezTo>
                  <a:cubicBezTo>
                    <a:pt x="595" y="1446"/>
                    <a:pt x="715" y="1402"/>
                    <a:pt x="841" y="1374"/>
                  </a:cubicBezTo>
                  <a:lnTo>
                    <a:pt x="841" y="1374"/>
                  </a:lnTo>
                  <a:cubicBezTo>
                    <a:pt x="743" y="1435"/>
                    <a:pt x="639" y="1500"/>
                    <a:pt x="535" y="1555"/>
                  </a:cubicBezTo>
                  <a:cubicBezTo>
                    <a:pt x="447" y="1588"/>
                    <a:pt x="365" y="1643"/>
                    <a:pt x="288" y="1703"/>
                  </a:cubicBezTo>
                  <a:cubicBezTo>
                    <a:pt x="251" y="1744"/>
                    <a:pt x="252" y="1758"/>
                    <a:pt x="269" y="1758"/>
                  </a:cubicBezTo>
                  <a:cubicBezTo>
                    <a:pt x="302" y="1758"/>
                    <a:pt x="391" y="1712"/>
                    <a:pt x="420" y="1697"/>
                  </a:cubicBezTo>
                  <a:cubicBezTo>
                    <a:pt x="535" y="1643"/>
                    <a:pt x="644" y="1588"/>
                    <a:pt x="754" y="1522"/>
                  </a:cubicBezTo>
                  <a:lnTo>
                    <a:pt x="754" y="1522"/>
                  </a:lnTo>
                  <a:cubicBezTo>
                    <a:pt x="672" y="1577"/>
                    <a:pt x="611" y="1654"/>
                    <a:pt x="573" y="1741"/>
                  </a:cubicBezTo>
                  <a:cubicBezTo>
                    <a:pt x="559" y="1765"/>
                    <a:pt x="473" y="1939"/>
                    <a:pt x="518" y="1939"/>
                  </a:cubicBezTo>
                  <a:cubicBezTo>
                    <a:pt x="524" y="1939"/>
                    <a:pt x="533" y="1936"/>
                    <a:pt x="546" y="1927"/>
                  </a:cubicBezTo>
                  <a:cubicBezTo>
                    <a:pt x="584" y="1900"/>
                    <a:pt x="622" y="1763"/>
                    <a:pt x="661" y="1719"/>
                  </a:cubicBezTo>
                  <a:cubicBezTo>
                    <a:pt x="713" y="1651"/>
                    <a:pt x="795" y="1603"/>
                    <a:pt x="850" y="1532"/>
                  </a:cubicBezTo>
                  <a:lnTo>
                    <a:pt x="850" y="1532"/>
                  </a:lnTo>
                  <a:cubicBezTo>
                    <a:pt x="771" y="1639"/>
                    <a:pt x="702" y="1756"/>
                    <a:pt x="639" y="1873"/>
                  </a:cubicBezTo>
                  <a:cubicBezTo>
                    <a:pt x="615" y="1911"/>
                    <a:pt x="527" y="2056"/>
                    <a:pt x="585" y="2056"/>
                  </a:cubicBezTo>
                  <a:cubicBezTo>
                    <a:pt x="593" y="2056"/>
                    <a:pt x="603" y="2054"/>
                    <a:pt x="617" y="2048"/>
                  </a:cubicBezTo>
                  <a:cubicBezTo>
                    <a:pt x="677" y="2026"/>
                    <a:pt x="754" y="1829"/>
                    <a:pt x="792" y="1769"/>
                  </a:cubicBezTo>
                  <a:cubicBezTo>
                    <a:pt x="863" y="1643"/>
                    <a:pt x="934" y="1517"/>
                    <a:pt x="1016" y="1396"/>
                  </a:cubicBezTo>
                  <a:lnTo>
                    <a:pt x="1016" y="1396"/>
                  </a:lnTo>
                  <a:cubicBezTo>
                    <a:pt x="1033" y="1478"/>
                    <a:pt x="973" y="1604"/>
                    <a:pt x="956" y="1686"/>
                  </a:cubicBezTo>
                  <a:cubicBezTo>
                    <a:pt x="929" y="1790"/>
                    <a:pt x="912" y="1900"/>
                    <a:pt x="907" y="2009"/>
                  </a:cubicBezTo>
                  <a:cubicBezTo>
                    <a:pt x="912" y="2108"/>
                    <a:pt x="907" y="2206"/>
                    <a:pt x="896" y="2310"/>
                  </a:cubicBezTo>
                  <a:cubicBezTo>
                    <a:pt x="891" y="2337"/>
                    <a:pt x="848" y="2634"/>
                    <a:pt x="893" y="2634"/>
                  </a:cubicBezTo>
                  <a:cubicBezTo>
                    <a:pt x="894" y="2634"/>
                    <a:pt x="895" y="2634"/>
                    <a:pt x="896" y="2633"/>
                  </a:cubicBezTo>
                  <a:cubicBezTo>
                    <a:pt x="934" y="2250"/>
                    <a:pt x="945" y="1840"/>
                    <a:pt x="1071" y="1478"/>
                  </a:cubicBezTo>
                  <a:cubicBezTo>
                    <a:pt x="1088" y="1604"/>
                    <a:pt x="1104" y="1730"/>
                    <a:pt x="1120" y="1856"/>
                  </a:cubicBezTo>
                  <a:cubicBezTo>
                    <a:pt x="1126" y="1922"/>
                    <a:pt x="1131" y="1988"/>
                    <a:pt x="1137" y="2048"/>
                  </a:cubicBezTo>
                  <a:cubicBezTo>
                    <a:pt x="1137" y="2073"/>
                    <a:pt x="1132" y="2188"/>
                    <a:pt x="1160" y="2188"/>
                  </a:cubicBezTo>
                  <a:cubicBezTo>
                    <a:pt x="1163" y="2188"/>
                    <a:pt x="1166" y="2187"/>
                    <a:pt x="1170" y="2185"/>
                  </a:cubicBezTo>
                  <a:cubicBezTo>
                    <a:pt x="1208" y="2163"/>
                    <a:pt x="1153" y="1867"/>
                    <a:pt x="1148" y="1823"/>
                  </a:cubicBezTo>
                  <a:lnTo>
                    <a:pt x="1109" y="1424"/>
                  </a:lnTo>
                  <a:lnTo>
                    <a:pt x="1109" y="1424"/>
                  </a:lnTo>
                  <a:cubicBezTo>
                    <a:pt x="1202" y="1566"/>
                    <a:pt x="1241" y="1747"/>
                    <a:pt x="1290" y="1905"/>
                  </a:cubicBezTo>
                  <a:lnTo>
                    <a:pt x="1361" y="2146"/>
                  </a:lnTo>
                  <a:cubicBezTo>
                    <a:pt x="1371" y="2171"/>
                    <a:pt x="1402" y="2341"/>
                    <a:pt x="1451" y="2341"/>
                  </a:cubicBezTo>
                  <a:cubicBezTo>
                    <a:pt x="1457" y="2341"/>
                    <a:pt x="1464" y="2339"/>
                    <a:pt x="1471" y="2332"/>
                  </a:cubicBezTo>
                  <a:cubicBezTo>
                    <a:pt x="1405" y="2234"/>
                    <a:pt x="1389" y="2092"/>
                    <a:pt x="1350" y="1982"/>
                  </a:cubicBezTo>
                  <a:cubicBezTo>
                    <a:pt x="1306" y="1834"/>
                    <a:pt x="1268" y="1686"/>
                    <a:pt x="1224" y="1539"/>
                  </a:cubicBezTo>
                  <a:lnTo>
                    <a:pt x="1224" y="1539"/>
                  </a:lnTo>
                  <a:cubicBezTo>
                    <a:pt x="1328" y="1676"/>
                    <a:pt x="1427" y="1823"/>
                    <a:pt x="1531" y="1966"/>
                  </a:cubicBezTo>
                  <a:cubicBezTo>
                    <a:pt x="1564" y="2009"/>
                    <a:pt x="1712" y="2305"/>
                    <a:pt x="1750" y="2305"/>
                  </a:cubicBezTo>
                  <a:cubicBezTo>
                    <a:pt x="1751" y="2305"/>
                    <a:pt x="1751" y="2305"/>
                    <a:pt x="1752" y="2305"/>
                  </a:cubicBezTo>
                  <a:cubicBezTo>
                    <a:pt x="1790" y="2305"/>
                    <a:pt x="1700" y="2157"/>
                    <a:pt x="1690" y="2141"/>
                  </a:cubicBezTo>
                  <a:cubicBezTo>
                    <a:pt x="1646" y="2075"/>
                    <a:pt x="1608" y="1998"/>
                    <a:pt x="1569" y="1927"/>
                  </a:cubicBezTo>
                  <a:cubicBezTo>
                    <a:pt x="1471" y="1769"/>
                    <a:pt x="1361" y="1621"/>
                    <a:pt x="1246" y="1478"/>
                  </a:cubicBezTo>
                  <a:lnTo>
                    <a:pt x="1246" y="1478"/>
                  </a:lnTo>
                  <a:cubicBezTo>
                    <a:pt x="1296" y="1522"/>
                    <a:pt x="1345" y="1566"/>
                    <a:pt x="1394" y="1615"/>
                  </a:cubicBezTo>
                  <a:cubicBezTo>
                    <a:pt x="1432" y="1648"/>
                    <a:pt x="1493" y="1741"/>
                    <a:pt x="1547" y="1741"/>
                  </a:cubicBezTo>
                  <a:cubicBezTo>
                    <a:pt x="1629" y="1741"/>
                    <a:pt x="1586" y="1686"/>
                    <a:pt x="1547" y="1648"/>
                  </a:cubicBezTo>
                  <a:cubicBezTo>
                    <a:pt x="1476" y="1588"/>
                    <a:pt x="1416" y="1522"/>
                    <a:pt x="1339" y="1468"/>
                  </a:cubicBezTo>
                  <a:lnTo>
                    <a:pt x="1339" y="1468"/>
                  </a:lnTo>
                  <a:cubicBezTo>
                    <a:pt x="1520" y="1588"/>
                    <a:pt x="1706" y="1697"/>
                    <a:pt x="1903" y="1785"/>
                  </a:cubicBezTo>
                  <a:cubicBezTo>
                    <a:pt x="1991" y="1840"/>
                    <a:pt x="2084" y="1884"/>
                    <a:pt x="2182" y="1916"/>
                  </a:cubicBezTo>
                  <a:cubicBezTo>
                    <a:pt x="2211" y="1925"/>
                    <a:pt x="2221" y="1934"/>
                    <a:pt x="2230" y="1934"/>
                  </a:cubicBezTo>
                  <a:cubicBezTo>
                    <a:pt x="2237" y="1934"/>
                    <a:pt x="2243" y="1926"/>
                    <a:pt x="2259" y="1905"/>
                  </a:cubicBezTo>
                  <a:cubicBezTo>
                    <a:pt x="2270" y="1884"/>
                    <a:pt x="2297" y="1894"/>
                    <a:pt x="2275" y="1862"/>
                  </a:cubicBezTo>
                  <a:cubicBezTo>
                    <a:pt x="2138" y="1774"/>
                    <a:pt x="1974" y="1719"/>
                    <a:pt x="1826" y="1643"/>
                  </a:cubicBezTo>
                  <a:cubicBezTo>
                    <a:pt x="1679" y="1561"/>
                    <a:pt x="1531" y="1478"/>
                    <a:pt x="1383" y="1402"/>
                  </a:cubicBezTo>
                  <a:lnTo>
                    <a:pt x="1383" y="1402"/>
                  </a:lnTo>
                  <a:cubicBezTo>
                    <a:pt x="1428" y="1422"/>
                    <a:pt x="1583" y="1505"/>
                    <a:pt x="1676" y="1505"/>
                  </a:cubicBezTo>
                  <a:cubicBezTo>
                    <a:pt x="1709" y="1505"/>
                    <a:pt x="1734" y="1495"/>
                    <a:pt x="1744" y="1468"/>
                  </a:cubicBezTo>
                  <a:cubicBezTo>
                    <a:pt x="1646" y="1429"/>
                    <a:pt x="1547" y="1391"/>
                    <a:pt x="1443" y="1358"/>
                  </a:cubicBezTo>
                  <a:cubicBezTo>
                    <a:pt x="1443" y="1357"/>
                    <a:pt x="1446" y="1357"/>
                    <a:pt x="1452" y="1357"/>
                  </a:cubicBezTo>
                  <a:cubicBezTo>
                    <a:pt x="1496" y="1357"/>
                    <a:pt x="1699" y="1375"/>
                    <a:pt x="1728" y="1380"/>
                  </a:cubicBezTo>
                  <a:cubicBezTo>
                    <a:pt x="1816" y="1385"/>
                    <a:pt x="1903" y="1396"/>
                    <a:pt x="2002" y="1396"/>
                  </a:cubicBezTo>
                  <a:cubicBezTo>
                    <a:pt x="2015" y="1396"/>
                    <a:pt x="2051" y="1405"/>
                    <a:pt x="2079" y="1405"/>
                  </a:cubicBezTo>
                  <a:cubicBezTo>
                    <a:pt x="2107" y="1405"/>
                    <a:pt x="2128" y="1396"/>
                    <a:pt x="2111" y="1364"/>
                  </a:cubicBezTo>
                  <a:cubicBezTo>
                    <a:pt x="2073" y="1303"/>
                    <a:pt x="1761" y="1320"/>
                    <a:pt x="1690" y="1314"/>
                  </a:cubicBezTo>
                  <a:cubicBezTo>
                    <a:pt x="1669" y="1312"/>
                    <a:pt x="1647" y="1312"/>
                    <a:pt x="1623" y="1312"/>
                  </a:cubicBezTo>
                  <a:cubicBezTo>
                    <a:pt x="1581" y="1312"/>
                    <a:pt x="1535" y="1314"/>
                    <a:pt x="1490" y="1314"/>
                  </a:cubicBezTo>
                  <a:cubicBezTo>
                    <a:pt x="1410" y="1314"/>
                    <a:pt x="1331" y="1308"/>
                    <a:pt x="1279" y="1276"/>
                  </a:cubicBezTo>
                  <a:cubicBezTo>
                    <a:pt x="1345" y="1265"/>
                    <a:pt x="2040" y="1188"/>
                    <a:pt x="2018" y="1117"/>
                  </a:cubicBezTo>
                  <a:lnTo>
                    <a:pt x="2018" y="1117"/>
                  </a:lnTo>
                  <a:cubicBezTo>
                    <a:pt x="1733" y="1177"/>
                    <a:pt x="1438" y="1221"/>
                    <a:pt x="1148" y="1249"/>
                  </a:cubicBezTo>
                  <a:cubicBezTo>
                    <a:pt x="1181" y="1183"/>
                    <a:pt x="1285" y="1156"/>
                    <a:pt x="1345" y="1123"/>
                  </a:cubicBezTo>
                  <a:cubicBezTo>
                    <a:pt x="1427" y="1079"/>
                    <a:pt x="1514" y="1035"/>
                    <a:pt x="1597" y="997"/>
                  </a:cubicBezTo>
                  <a:cubicBezTo>
                    <a:pt x="1651" y="969"/>
                    <a:pt x="2078" y="794"/>
                    <a:pt x="2040" y="734"/>
                  </a:cubicBezTo>
                  <a:lnTo>
                    <a:pt x="2040" y="734"/>
                  </a:lnTo>
                  <a:cubicBezTo>
                    <a:pt x="1799" y="871"/>
                    <a:pt x="1547" y="975"/>
                    <a:pt x="1301" y="1090"/>
                  </a:cubicBezTo>
                  <a:cubicBezTo>
                    <a:pt x="1438" y="953"/>
                    <a:pt x="1586" y="827"/>
                    <a:pt x="1717" y="685"/>
                  </a:cubicBezTo>
                  <a:cubicBezTo>
                    <a:pt x="1826" y="559"/>
                    <a:pt x="1947" y="455"/>
                    <a:pt x="2062" y="313"/>
                  </a:cubicBezTo>
                  <a:cubicBezTo>
                    <a:pt x="2058" y="308"/>
                    <a:pt x="2053" y="306"/>
                    <a:pt x="2047" y="306"/>
                  </a:cubicBezTo>
                  <a:cubicBezTo>
                    <a:pt x="1979" y="306"/>
                    <a:pt x="1769" y="568"/>
                    <a:pt x="1739" y="603"/>
                  </a:cubicBezTo>
                  <a:cubicBezTo>
                    <a:pt x="1591" y="761"/>
                    <a:pt x="1438" y="909"/>
                    <a:pt x="1274" y="1041"/>
                  </a:cubicBezTo>
                  <a:cubicBezTo>
                    <a:pt x="1317" y="958"/>
                    <a:pt x="1372" y="876"/>
                    <a:pt x="1432" y="800"/>
                  </a:cubicBezTo>
                  <a:cubicBezTo>
                    <a:pt x="1430" y="797"/>
                    <a:pt x="1428" y="796"/>
                    <a:pt x="1425" y="796"/>
                  </a:cubicBezTo>
                  <a:cubicBezTo>
                    <a:pt x="1374" y="796"/>
                    <a:pt x="1174" y="1108"/>
                    <a:pt x="1153" y="1134"/>
                  </a:cubicBezTo>
                  <a:cubicBezTo>
                    <a:pt x="1290" y="833"/>
                    <a:pt x="1328" y="482"/>
                    <a:pt x="1476" y="192"/>
                  </a:cubicBezTo>
                  <a:cubicBezTo>
                    <a:pt x="1474" y="192"/>
                    <a:pt x="1472" y="192"/>
                    <a:pt x="1470" y="192"/>
                  </a:cubicBezTo>
                  <a:cubicBezTo>
                    <a:pt x="1386" y="192"/>
                    <a:pt x="1333" y="511"/>
                    <a:pt x="1312" y="570"/>
                  </a:cubicBezTo>
                  <a:cubicBezTo>
                    <a:pt x="1257" y="767"/>
                    <a:pt x="1186" y="958"/>
                    <a:pt x="1109" y="1145"/>
                  </a:cubicBezTo>
                  <a:cubicBezTo>
                    <a:pt x="1082" y="1062"/>
                    <a:pt x="1126" y="942"/>
                    <a:pt x="1137" y="855"/>
                  </a:cubicBezTo>
                  <a:cubicBezTo>
                    <a:pt x="1164" y="756"/>
                    <a:pt x="1175" y="652"/>
                    <a:pt x="1175" y="543"/>
                  </a:cubicBezTo>
                  <a:cubicBezTo>
                    <a:pt x="1171" y="507"/>
                    <a:pt x="1166" y="493"/>
                    <a:pt x="1162" y="493"/>
                  </a:cubicBezTo>
                  <a:cubicBezTo>
                    <a:pt x="1149" y="493"/>
                    <a:pt x="1135" y="615"/>
                    <a:pt x="1131" y="652"/>
                  </a:cubicBezTo>
                  <a:cubicBezTo>
                    <a:pt x="1115" y="761"/>
                    <a:pt x="1093" y="865"/>
                    <a:pt x="1066" y="96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3" name="Google Shape;3643;p13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4" name="Google Shape;3644;p13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5" name="Google Shape;3645;p13"/>
            <p:cNvSpPr/>
            <p:nvPr/>
          </p:nvSpPr>
          <p:spPr>
            <a:xfrm>
              <a:off x="740724" y="4110603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646" name="Google Shape;3646;p13"/>
          <p:cNvGrpSpPr/>
          <p:nvPr/>
        </p:nvGrpSpPr>
        <p:grpSpPr>
          <a:xfrm>
            <a:off x="7606970" y="3719934"/>
            <a:ext cx="935620" cy="1423568"/>
            <a:chOff x="12382622" y="-3371156"/>
            <a:chExt cx="684684" cy="1041762"/>
          </a:xfrm>
        </p:grpSpPr>
        <p:sp>
          <p:nvSpPr>
            <p:cNvPr id="3647" name="Google Shape;3647;p13"/>
            <p:cNvSpPr/>
            <p:nvPr/>
          </p:nvSpPr>
          <p:spPr>
            <a:xfrm>
              <a:off x="12544877" y="-2842354"/>
              <a:ext cx="307462" cy="512961"/>
            </a:xfrm>
            <a:custGeom>
              <a:avLst/>
              <a:gdLst/>
              <a:ahLst/>
              <a:cxnLst/>
              <a:rect l="l" t="t" r="r" b="b"/>
              <a:pathLst>
                <a:path w="1785" h="2978" extrusionOk="0">
                  <a:moveTo>
                    <a:pt x="487" y="0"/>
                  </a:moveTo>
                  <a:lnTo>
                    <a:pt x="487" y="0"/>
                  </a:lnTo>
                  <a:cubicBezTo>
                    <a:pt x="630" y="345"/>
                    <a:pt x="772" y="679"/>
                    <a:pt x="821" y="1095"/>
                  </a:cubicBezTo>
                  <a:cubicBezTo>
                    <a:pt x="698" y="996"/>
                    <a:pt x="213" y="246"/>
                    <a:pt x="47" y="246"/>
                  </a:cubicBezTo>
                  <a:cubicBezTo>
                    <a:pt x="29" y="246"/>
                    <a:pt x="15" y="255"/>
                    <a:pt x="6" y="274"/>
                  </a:cubicBezTo>
                  <a:cubicBezTo>
                    <a:pt x="0" y="279"/>
                    <a:pt x="493" y="1133"/>
                    <a:pt x="553" y="1199"/>
                  </a:cubicBezTo>
                  <a:cubicBezTo>
                    <a:pt x="843" y="1478"/>
                    <a:pt x="964" y="1648"/>
                    <a:pt x="985" y="1976"/>
                  </a:cubicBezTo>
                  <a:cubicBezTo>
                    <a:pt x="920" y="1886"/>
                    <a:pt x="461" y="1287"/>
                    <a:pt x="304" y="1287"/>
                  </a:cubicBezTo>
                  <a:cubicBezTo>
                    <a:pt x="289" y="1287"/>
                    <a:pt x="277" y="1292"/>
                    <a:pt x="268" y="1303"/>
                  </a:cubicBezTo>
                  <a:cubicBezTo>
                    <a:pt x="49" y="1576"/>
                    <a:pt x="712" y="2080"/>
                    <a:pt x="860" y="2310"/>
                  </a:cubicBezTo>
                  <a:cubicBezTo>
                    <a:pt x="816" y="2529"/>
                    <a:pt x="788" y="2753"/>
                    <a:pt x="794" y="2978"/>
                  </a:cubicBezTo>
                  <a:cubicBezTo>
                    <a:pt x="936" y="2720"/>
                    <a:pt x="871" y="2403"/>
                    <a:pt x="1122" y="2195"/>
                  </a:cubicBezTo>
                  <a:cubicBezTo>
                    <a:pt x="1407" y="1971"/>
                    <a:pt x="1637" y="1801"/>
                    <a:pt x="1785" y="1440"/>
                  </a:cubicBezTo>
                  <a:lnTo>
                    <a:pt x="1785" y="1440"/>
                  </a:lnTo>
                  <a:cubicBezTo>
                    <a:pt x="1549" y="1560"/>
                    <a:pt x="1347" y="1735"/>
                    <a:pt x="1128" y="1888"/>
                  </a:cubicBezTo>
                  <a:cubicBezTo>
                    <a:pt x="1155" y="1615"/>
                    <a:pt x="969" y="1325"/>
                    <a:pt x="925" y="1089"/>
                  </a:cubicBezTo>
                  <a:cubicBezTo>
                    <a:pt x="887" y="909"/>
                    <a:pt x="892" y="952"/>
                    <a:pt x="975" y="766"/>
                  </a:cubicBezTo>
                  <a:cubicBezTo>
                    <a:pt x="1007" y="695"/>
                    <a:pt x="1325" y="389"/>
                    <a:pt x="1467" y="170"/>
                  </a:cubicBezTo>
                  <a:lnTo>
                    <a:pt x="1374" y="60"/>
                  </a:lnTo>
                  <a:cubicBezTo>
                    <a:pt x="1319" y="66"/>
                    <a:pt x="1265" y="66"/>
                    <a:pt x="1204" y="66"/>
                  </a:cubicBezTo>
                  <a:cubicBezTo>
                    <a:pt x="1040" y="208"/>
                    <a:pt x="898" y="367"/>
                    <a:pt x="772" y="536"/>
                  </a:cubicBezTo>
                  <a:cubicBezTo>
                    <a:pt x="706" y="378"/>
                    <a:pt x="673" y="208"/>
                    <a:pt x="679" y="33"/>
                  </a:cubicBezTo>
                  <a:cubicBezTo>
                    <a:pt x="613" y="27"/>
                    <a:pt x="553" y="16"/>
                    <a:pt x="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8" name="Google Shape;3648;p13"/>
            <p:cNvSpPr/>
            <p:nvPr/>
          </p:nvSpPr>
          <p:spPr>
            <a:xfrm>
              <a:off x="12382622" y="-3371156"/>
              <a:ext cx="684684" cy="640598"/>
            </a:xfrm>
            <a:custGeom>
              <a:avLst/>
              <a:gdLst/>
              <a:ahLst/>
              <a:cxnLst/>
              <a:rect l="l" t="t" r="r" b="b"/>
              <a:pathLst>
                <a:path w="3975" h="3719" extrusionOk="0">
                  <a:moveTo>
                    <a:pt x="1883" y="1"/>
                  </a:moveTo>
                  <a:cubicBezTo>
                    <a:pt x="1861" y="1"/>
                    <a:pt x="1838" y="4"/>
                    <a:pt x="1813" y="10"/>
                  </a:cubicBezTo>
                  <a:cubicBezTo>
                    <a:pt x="1648" y="49"/>
                    <a:pt x="1528" y="196"/>
                    <a:pt x="1522" y="366"/>
                  </a:cubicBezTo>
                  <a:cubicBezTo>
                    <a:pt x="1484" y="366"/>
                    <a:pt x="1429" y="311"/>
                    <a:pt x="1391" y="295"/>
                  </a:cubicBezTo>
                  <a:cubicBezTo>
                    <a:pt x="1353" y="278"/>
                    <a:pt x="1309" y="268"/>
                    <a:pt x="1265" y="262"/>
                  </a:cubicBezTo>
                  <a:cubicBezTo>
                    <a:pt x="1258" y="262"/>
                    <a:pt x="1251" y="261"/>
                    <a:pt x="1243" y="261"/>
                  </a:cubicBezTo>
                  <a:cubicBezTo>
                    <a:pt x="1162" y="261"/>
                    <a:pt x="1079" y="289"/>
                    <a:pt x="1019" y="344"/>
                  </a:cubicBezTo>
                  <a:cubicBezTo>
                    <a:pt x="805" y="541"/>
                    <a:pt x="948" y="913"/>
                    <a:pt x="1008" y="1143"/>
                  </a:cubicBezTo>
                  <a:cubicBezTo>
                    <a:pt x="805" y="1039"/>
                    <a:pt x="570" y="881"/>
                    <a:pt x="335" y="875"/>
                  </a:cubicBezTo>
                  <a:cubicBezTo>
                    <a:pt x="236" y="875"/>
                    <a:pt x="138" y="892"/>
                    <a:pt x="105" y="996"/>
                  </a:cubicBezTo>
                  <a:cubicBezTo>
                    <a:pt x="72" y="1100"/>
                    <a:pt x="159" y="1193"/>
                    <a:pt x="220" y="1275"/>
                  </a:cubicBezTo>
                  <a:cubicBezTo>
                    <a:pt x="132" y="1324"/>
                    <a:pt x="39" y="1373"/>
                    <a:pt x="17" y="1483"/>
                  </a:cubicBezTo>
                  <a:cubicBezTo>
                    <a:pt x="1" y="1559"/>
                    <a:pt x="39" y="1598"/>
                    <a:pt x="83" y="1652"/>
                  </a:cubicBezTo>
                  <a:cubicBezTo>
                    <a:pt x="143" y="1729"/>
                    <a:pt x="121" y="1756"/>
                    <a:pt x="94" y="1844"/>
                  </a:cubicBezTo>
                  <a:cubicBezTo>
                    <a:pt x="45" y="1953"/>
                    <a:pt x="83" y="2079"/>
                    <a:pt x="187" y="2145"/>
                  </a:cubicBezTo>
                  <a:cubicBezTo>
                    <a:pt x="281" y="2216"/>
                    <a:pt x="396" y="2255"/>
                    <a:pt x="516" y="2255"/>
                  </a:cubicBezTo>
                  <a:cubicBezTo>
                    <a:pt x="543" y="2255"/>
                    <a:pt x="570" y="2253"/>
                    <a:pt x="597" y="2249"/>
                  </a:cubicBezTo>
                  <a:lnTo>
                    <a:pt x="597" y="2249"/>
                  </a:lnTo>
                  <a:cubicBezTo>
                    <a:pt x="526" y="2265"/>
                    <a:pt x="504" y="2331"/>
                    <a:pt x="461" y="2375"/>
                  </a:cubicBezTo>
                  <a:cubicBezTo>
                    <a:pt x="395" y="2441"/>
                    <a:pt x="313" y="2490"/>
                    <a:pt x="247" y="2550"/>
                  </a:cubicBezTo>
                  <a:cubicBezTo>
                    <a:pt x="132" y="2665"/>
                    <a:pt x="72" y="2698"/>
                    <a:pt x="132" y="2862"/>
                  </a:cubicBezTo>
                  <a:cubicBezTo>
                    <a:pt x="171" y="2982"/>
                    <a:pt x="268" y="3035"/>
                    <a:pt x="387" y="3035"/>
                  </a:cubicBezTo>
                  <a:cubicBezTo>
                    <a:pt x="404" y="3035"/>
                    <a:pt x="421" y="3034"/>
                    <a:pt x="439" y="3032"/>
                  </a:cubicBezTo>
                  <a:cubicBezTo>
                    <a:pt x="451" y="3032"/>
                    <a:pt x="480" y="3020"/>
                    <a:pt x="501" y="3020"/>
                  </a:cubicBezTo>
                  <a:cubicBezTo>
                    <a:pt x="509" y="3020"/>
                    <a:pt x="516" y="3022"/>
                    <a:pt x="521" y="3026"/>
                  </a:cubicBezTo>
                  <a:cubicBezTo>
                    <a:pt x="554" y="3059"/>
                    <a:pt x="515" y="3086"/>
                    <a:pt x="515" y="3125"/>
                  </a:cubicBezTo>
                  <a:cubicBezTo>
                    <a:pt x="515" y="3196"/>
                    <a:pt x="592" y="3294"/>
                    <a:pt x="647" y="3333"/>
                  </a:cubicBezTo>
                  <a:cubicBezTo>
                    <a:pt x="695" y="3363"/>
                    <a:pt x="749" y="3380"/>
                    <a:pt x="806" y="3380"/>
                  </a:cubicBezTo>
                  <a:cubicBezTo>
                    <a:pt x="820" y="3380"/>
                    <a:pt x="835" y="3379"/>
                    <a:pt x="849" y="3377"/>
                  </a:cubicBezTo>
                  <a:cubicBezTo>
                    <a:pt x="948" y="3377"/>
                    <a:pt x="942" y="3398"/>
                    <a:pt x="991" y="3486"/>
                  </a:cubicBezTo>
                  <a:cubicBezTo>
                    <a:pt x="1048" y="3572"/>
                    <a:pt x="1109" y="3618"/>
                    <a:pt x="1192" y="3618"/>
                  </a:cubicBezTo>
                  <a:cubicBezTo>
                    <a:pt x="1221" y="3618"/>
                    <a:pt x="1252" y="3612"/>
                    <a:pt x="1287" y="3601"/>
                  </a:cubicBezTo>
                  <a:cubicBezTo>
                    <a:pt x="1347" y="3590"/>
                    <a:pt x="1407" y="3568"/>
                    <a:pt x="1468" y="3535"/>
                  </a:cubicBezTo>
                  <a:cubicBezTo>
                    <a:pt x="1517" y="3481"/>
                    <a:pt x="1566" y="3420"/>
                    <a:pt x="1605" y="3355"/>
                  </a:cubicBezTo>
                  <a:cubicBezTo>
                    <a:pt x="1725" y="3196"/>
                    <a:pt x="1780" y="3015"/>
                    <a:pt x="1845" y="2829"/>
                  </a:cubicBezTo>
                  <a:cubicBezTo>
                    <a:pt x="1911" y="2900"/>
                    <a:pt x="1911" y="2988"/>
                    <a:pt x="1938" y="3081"/>
                  </a:cubicBezTo>
                  <a:cubicBezTo>
                    <a:pt x="1960" y="3169"/>
                    <a:pt x="1993" y="3251"/>
                    <a:pt x="2031" y="3338"/>
                  </a:cubicBezTo>
                  <a:cubicBezTo>
                    <a:pt x="2097" y="3475"/>
                    <a:pt x="2207" y="3628"/>
                    <a:pt x="2354" y="3694"/>
                  </a:cubicBezTo>
                  <a:cubicBezTo>
                    <a:pt x="2393" y="3711"/>
                    <a:pt x="2426" y="3719"/>
                    <a:pt x="2454" y="3719"/>
                  </a:cubicBezTo>
                  <a:cubicBezTo>
                    <a:pt x="2551" y="3719"/>
                    <a:pt x="2590" y="3625"/>
                    <a:pt x="2628" y="3519"/>
                  </a:cubicBezTo>
                  <a:cubicBezTo>
                    <a:pt x="2645" y="3478"/>
                    <a:pt x="2657" y="3467"/>
                    <a:pt x="2675" y="3467"/>
                  </a:cubicBezTo>
                  <a:cubicBezTo>
                    <a:pt x="2694" y="3467"/>
                    <a:pt x="2718" y="3478"/>
                    <a:pt x="2759" y="3481"/>
                  </a:cubicBezTo>
                  <a:cubicBezTo>
                    <a:pt x="2772" y="3482"/>
                    <a:pt x="2785" y="3483"/>
                    <a:pt x="2797" y="3483"/>
                  </a:cubicBezTo>
                  <a:cubicBezTo>
                    <a:pt x="2872" y="3483"/>
                    <a:pt x="2944" y="3455"/>
                    <a:pt x="3000" y="3404"/>
                  </a:cubicBezTo>
                  <a:cubicBezTo>
                    <a:pt x="3055" y="3355"/>
                    <a:pt x="3077" y="3273"/>
                    <a:pt x="3055" y="3201"/>
                  </a:cubicBezTo>
                  <a:cubicBezTo>
                    <a:pt x="3044" y="3141"/>
                    <a:pt x="3006" y="3108"/>
                    <a:pt x="3055" y="3076"/>
                  </a:cubicBezTo>
                  <a:cubicBezTo>
                    <a:pt x="3076" y="3063"/>
                    <a:pt x="3103" y="3060"/>
                    <a:pt x="3132" y="3060"/>
                  </a:cubicBezTo>
                  <a:cubicBezTo>
                    <a:pt x="3155" y="3060"/>
                    <a:pt x="3178" y="3062"/>
                    <a:pt x="3201" y="3062"/>
                  </a:cubicBezTo>
                  <a:cubicBezTo>
                    <a:pt x="3222" y="3062"/>
                    <a:pt x="3241" y="3060"/>
                    <a:pt x="3258" y="3054"/>
                  </a:cubicBezTo>
                  <a:cubicBezTo>
                    <a:pt x="3312" y="3032"/>
                    <a:pt x="3362" y="2988"/>
                    <a:pt x="3389" y="2933"/>
                  </a:cubicBezTo>
                  <a:cubicBezTo>
                    <a:pt x="3444" y="2807"/>
                    <a:pt x="3433" y="2660"/>
                    <a:pt x="3362" y="2539"/>
                  </a:cubicBezTo>
                  <a:cubicBezTo>
                    <a:pt x="3318" y="2468"/>
                    <a:pt x="3263" y="2402"/>
                    <a:pt x="3197" y="2353"/>
                  </a:cubicBezTo>
                  <a:cubicBezTo>
                    <a:pt x="3137" y="2309"/>
                    <a:pt x="3044" y="2276"/>
                    <a:pt x="3006" y="2211"/>
                  </a:cubicBezTo>
                  <a:cubicBezTo>
                    <a:pt x="3263" y="2200"/>
                    <a:pt x="3575" y="2222"/>
                    <a:pt x="3794" y="2057"/>
                  </a:cubicBezTo>
                  <a:cubicBezTo>
                    <a:pt x="3975" y="1926"/>
                    <a:pt x="3947" y="1647"/>
                    <a:pt x="3739" y="1559"/>
                  </a:cubicBezTo>
                  <a:cubicBezTo>
                    <a:pt x="3641" y="1510"/>
                    <a:pt x="3723" y="1483"/>
                    <a:pt x="3783" y="1422"/>
                  </a:cubicBezTo>
                  <a:cubicBezTo>
                    <a:pt x="3849" y="1368"/>
                    <a:pt x="3882" y="1286"/>
                    <a:pt x="3876" y="1198"/>
                  </a:cubicBezTo>
                  <a:cubicBezTo>
                    <a:pt x="3854" y="1073"/>
                    <a:pt x="3784" y="1039"/>
                    <a:pt x="3699" y="1039"/>
                  </a:cubicBezTo>
                  <a:cubicBezTo>
                    <a:pt x="3636" y="1039"/>
                    <a:pt x="3564" y="1058"/>
                    <a:pt x="3498" y="1072"/>
                  </a:cubicBezTo>
                  <a:cubicBezTo>
                    <a:pt x="3482" y="1034"/>
                    <a:pt x="3531" y="957"/>
                    <a:pt x="3542" y="919"/>
                  </a:cubicBezTo>
                  <a:cubicBezTo>
                    <a:pt x="3553" y="870"/>
                    <a:pt x="3553" y="820"/>
                    <a:pt x="3537" y="771"/>
                  </a:cubicBezTo>
                  <a:cubicBezTo>
                    <a:pt x="3501" y="677"/>
                    <a:pt x="3396" y="653"/>
                    <a:pt x="3300" y="653"/>
                  </a:cubicBezTo>
                  <a:cubicBezTo>
                    <a:pt x="3278" y="653"/>
                    <a:pt x="3256" y="654"/>
                    <a:pt x="3236" y="656"/>
                  </a:cubicBezTo>
                  <a:cubicBezTo>
                    <a:pt x="2907" y="700"/>
                    <a:pt x="2601" y="952"/>
                    <a:pt x="2338" y="1138"/>
                  </a:cubicBezTo>
                  <a:cubicBezTo>
                    <a:pt x="2294" y="1078"/>
                    <a:pt x="2480" y="809"/>
                    <a:pt x="2508" y="738"/>
                  </a:cubicBezTo>
                  <a:cubicBezTo>
                    <a:pt x="2568" y="601"/>
                    <a:pt x="2639" y="454"/>
                    <a:pt x="2634" y="300"/>
                  </a:cubicBezTo>
                  <a:cubicBezTo>
                    <a:pt x="2634" y="207"/>
                    <a:pt x="2590" y="98"/>
                    <a:pt x="2491" y="71"/>
                  </a:cubicBezTo>
                  <a:cubicBezTo>
                    <a:pt x="2472" y="65"/>
                    <a:pt x="2453" y="63"/>
                    <a:pt x="2436" y="63"/>
                  </a:cubicBezTo>
                  <a:cubicBezTo>
                    <a:pt x="2328" y="63"/>
                    <a:pt x="2249" y="153"/>
                    <a:pt x="2174" y="218"/>
                  </a:cubicBezTo>
                  <a:cubicBezTo>
                    <a:pt x="2099" y="102"/>
                    <a:pt x="2012" y="1"/>
                    <a:pt x="1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9" name="Google Shape;3649;p13"/>
            <p:cNvSpPr/>
            <p:nvPr/>
          </p:nvSpPr>
          <p:spPr>
            <a:xfrm>
              <a:off x="12516456" y="-3250754"/>
              <a:ext cx="389452" cy="357591"/>
            </a:xfrm>
            <a:custGeom>
              <a:avLst/>
              <a:gdLst/>
              <a:ahLst/>
              <a:cxnLst/>
              <a:rect l="l" t="t" r="r" b="b"/>
              <a:pathLst>
                <a:path w="2261" h="2076" extrusionOk="0">
                  <a:moveTo>
                    <a:pt x="908" y="0"/>
                  </a:moveTo>
                  <a:cubicBezTo>
                    <a:pt x="820" y="0"/>
                    <a:pt x="860" y="119"/>
                    <a:pt x="860" y="193"/>
                  </a:cubicBezTo>
                  <a:cubicBezTo>
                    <a:pt x="866" y="318"/>
                    <a:pt x="888" y="444"/>
                    <a:pt x="899" y="570"/>
                  </a:cubicBezTo>
                  <a:cubicBezTo>
                    <a:pt x="751" y="439"/>
                    <a:pt x="674" y="198"/>
                    <a:pt x="455" y="149"/>
                  </a:cubicBezTo>
                  <a:cubicBezTo>
                    <a:pt x="432" y="143"/>
                    <a:pt x="413" y="141"/>
                    <a:pt x="397" y="141"/>
                  </a:cubicBezTo>
                  <a:cubicBezTo>
                    <a:pt x="202" y="141"/>
                    <a:pt x="482" y="511"/>
                    <a:pt x="537" y="587"/>
                  </a:cubicBezTo>
                  <a:cubicBezTo>
                    <a:pt x="455" y="558"/>
                    <a:pt x="314" y="478"/>
                    <a:pt x="218" y="478"/>
                  </a:cubicBezTo>
                  <a:cubicBezTo>
                    <a:pt x="205" y="478"/>
                    <a:pt x="193" y="479"/>
                    <a:pt x="182" y="483"/>
                  </a:cubicBezTo>
                  <a:cubicBezTo>
                    <a:pt x="50" y="515"/>
                    <a:pt x="165" y="625"/>
                    <a:pt x="220" y="669"/>
                  </a:cubicBezTo>
                  <a:cubicBezTo>
                    <a:pt x="302" y="729"/>
                    <a:pt x="696" y="948"/>
                    <a:pt x="663" y="959"/>
                  </a:cubicBezTo>
                  <a:cubicBezTo>
                    <a:pt x="658" y="960"/>
                    <a:pt x="651" y="960"/>
                    <a:pt x="642" y="960"/>
                  </a:cubicBezTo>
                  <a:cubicBezTo>
                    <a:pt x="573" y="960"/>
                    <a:pt x="396" y="930"/>
                    <a:pt x="309" y="930"/>
                  </a:cubicBezTo>
                  <a:cubicBezTo>
                    <a:pt x="298" y="930"/>
                    <a:pt x="288" y="930"/>
                    <a:pt x="280" y="931"/>
                  </a:cubicBezTo>
                  <a:cubicBezTo>
                    <a:pt x="204" y="942"/>
                    <a:pt x="89" y="959"/>
                    <a:pt x="50" y="1035"/>
                  </a:cubicBezTo>
                  <a:cubicBezTo>
                    <a:pt x="1" y="1139"/>
                    <a:pt x="127" y="1134"/>
                    <a:pt x="198" y="1139"/>
                  </a:cubicBezTo>
                  <a:cubicBezTo>
                    <a:pt x="275" y="1150"/>
                    <a:pt x="346" y="1150"/>
                    <a:pt x="422" y="1161"/>
                  </a:cubicBezTo>
                  <a:cubicBezTo>
                    <a:pt x="440" y="1161"/>
                    <a:pt x="576" y="1143"/>
                    <a:pt x="655" y="1143"/>
                  </a:cubicBezTo>
                  <a:cubicBezTo>
                    <a:pt x="699" y="1143"/>
                    <a:pt x="725" y="1149"/>
                    <a:pt x="702" y="1167"/>
                  </a:cubicBezTo>
                  <a:cubicBezTo>
                    <a:pt x="674" y="1194"/>
                    <a:pt x="614" y="1194"/>
                    <a:pt x="576" y="1211"/>
                  </a:cubicBezTo>
                  <a:cubicBezTo>
                    <a:pt x="537" y="1227"/>
                    <a:pt x="505" y="1249"/>
                    <a:pt x="466" y="1265"/>
                  </a:cubicBezTo>
                  <a:cubicBezTo>
                    <a:pt x="390" y="1304"/>
                    <a:pt x="286" y="1331"/>
                    <a:pt x="225" y="1391"/>
                  </a:cubicBezTo>
                  <a:cubicBezTo>
                    <a:pt x="165" y="1451"/>
                    <a:pt x="143" y="1517"/>
                    <a:pt x="242" y="1534"/>
                  </a:cubicBezTo>
                  <a:cubicBezTo>
                    <a:pt x="265" y="1536"/>
                    <a:pt x="289" y="1537"/>
                    <a:pt x="313" y="1537"/>
                  </a:cubicBezTo>
                  <a:cubicBezTo>
                    <a:pt x="406" y="1537"/>
                    <a:pt x="501" y="1520"/>
                    <a:pt x="592" y="1490"/>
                  </a:cubicBezTo>
                  <a:cubicBezTo>
                    <a:pt x="628" y="1476"/>
                    <a:pt x="655" y="1467"/>
                    <a:pt x="670" y="1467"/>
                  </a:cubicBezTo>
                  <a:cubicBezTo>
                    <a:pt x="692" y="1467"/>
                    <a:pt x="690" y="1485"/>
                    <a:pt x="658" y="1534"/>
                  </a:cubicBezTo>
                  <a:cubicBezTo>
                    <a:pt x="603" y="1616"/>
                    <a:pt x="384" y="1961"/>
                    <a:pt x="625" y="1971"/>
                  </a:cubicBezTo>
                  <a:cubicBezTo>
                    <a:pt x="627" y="1972"/>
                    <a:pt x="629" y="1972"/>
                    <a:pt x="632" y="1972"/>
                  </a:cubicBezTo>
                  <a:cubicBezTo>
                    <a:pt x="782" y="1972"/>
                    <a:pt x="1012" y="1644"/>
                    <a:pt x="1060" y="1644"/>
                  </a:cubicBezTo>
                  <a:cubicBezTo>
                    <a:pt x="1065" y="1644"/>
                    <a:pt x="1067" y="1647"/>
                    <a:pt x="1068" y="1654"/>
                  </a:cubicBezTo>
                  <a:cubicBezTo>
                    <a:pt x="1090" y="1742"/>
                    <a:pt x="1118" y="1829"/>
                    <a:pt x="1134" y="1922"/>
                  </a:cubicBezTo>
                  <a:cubicBezTo>
                    <a:pt x="1169" y="1961"/>
                    <a:pt x="1217" y="2076"/>
                    <a:pt x="1279" y="2076"/>
                  </a:cubicBezTo>
                  <a:cubicBezTo>
                    <a:pt x="1295" y="2076"/>
                    <a:pt x="1313" y="2068"/>
                    <a:pt x="1331" y="2048"/>
                  </a:cubicBezTo>
                  <a:cubicBezTo>
                    <a:pt x="1397" y="1971"/>
                    <a:pt x="1353" y="1769"/>
                    <a:pt x="1331" y="1681"/>
                  </a:cubicBezTo>
                  <a:lnTo>
                    <a:pt x="1331" y="1681"/>
                  </a:lnTo>
                  <a:cubicBezTo>
                    <a:pt x="1391" y="1723"/>
                    <a:pt x="1563" y="1943"/>
                    <a:pt x="1669" y="1943"/>
                  </a:cubicBezTo>
                  <a:cubicBezTo>
                    <a:pt x="1688" y="1943"/>
                    <a:pt x="1706" y="1935"/>
                    <a:pt x="1720" y="1917"/>
                  </a:cubicBezTo>
                  <a:cubicBezTo>
                    <a:pt x="1764" y="1862"/>
                    <a:pt x="1709" y="1714"/>
                    <a:pt x="1687" y="1659"/>
                  </a:cubicBezTo>
                  <a:cubicBezTo>
                    <a:pt x="1632" y="1566"/>
                    <a:pt x="1577" y="1484"/>
                    <a:pt x="1506" y="1402"/>
                  </a:cubicBezTo>
                  <a:cubicBezTo>
                    <a:pt x="1511" y="1402"/>
                    <a:pt x="1515" y="1401"/>
                    <a:pt x="1520" y="1401"/>
                  </a:cubicBezTo>
                  <a:cubicBezTo>
                    <a:pt x="1589" y="1401"/>
                    <a:pt x="1674" y="1475"/>
                    <a:pt x="1731" y="1501"/>
                  </a:cubicBezTo>
                  <a:cubicBezTo>
                    <a:pt x="1818" y="1539"/>
                    <a:pt x="1906" y="1572"/>
                    <a:pt x="1999" y="1599"/>
                  </a:cubicBezTo>
                  <a:cubicBezTo>
                    <a:pt x="2015" y="1603"/>
                    <a:pt x="2032" y="1604"/>
                    <a:pt x="2049" y="1604"/>
                  </a:cubicBezTo>
                  <a:cubicBezTo>
                    <a:pt x="2149" y="1604"/>
                    <a:pt x="2261" y="1551"/>
                    <a:pt x="2196" y="1435"/>
                  </a:cubicBezTo>
                  <a:cubicBezTo>
                    <a:pt x="2125" y="1315"/>
                    <a:pt x="1911" y="1260"/>
                    <a:pt x="1791" y="1222"/>
                  </a:cubicBezTo>
                  <a:cubicBezTo>
                    <a:pt x="1731" y="1200"/>
                    <a:pt x="1605" y="1085"/>
                    <a:pt x="1660" y="1074"/>
                  </a:cubicBezTo>
                  <a:cubicBezTo>
                    <a:pt x="1824" y="1052"/>
                    <a:pt x="1988" y="997"/>
                    <a:pt x="2136" y="926"/>
                  </a:cubicBezTo>
                  <a:cubicBezTo>
                    <a:pt x="2249" y="859"/>
                    <a:pt x="2256" y="733"/>
                    <a:pt x="2127" y="733"/>
                  </a:cubicBezTo>
                  <a:cubicBezTo>
                    <a:pt x="2119" y="733"/>
                    <a:pt x="2111" y="734"/>
                    <a:pt x="2103" y="734"/>
                  </a:cubicBezTo>
                  <a:cubicBezTo>
                    <a:pt x="1928" y="751"/>
                    <a:pt x="1753" y="800"/>
                    <a:pt x="1583" y="838"/>
                  </a:cubicBezTo>
                  <a:cubicBezTo>
                    <a:pt x="1621" y="762"/>
                    <a:pt x="1747" y="713"/>
                    <a:pt x="1807" y="658"/>
                  </a:cubicBezTo>
                  <a:cubicBezTo>
                    <a:pt x="1851" y="619"/>
                    <a:pt x="1982" y="494"/>
                    <a:pt x="1966" y="433"/>
                  </a:cubicBezTo>
                  <a:cubicBezTo>
                    <a:pt x="1958" y="404"/>
                    <a:pt x="1938" y="392"/>
                    <a:pt x="1910" y="392"/>
                  </a:cubicBezTo>
                  <a:cubicBezTo>
                    <a:pt x="1779" y="392"/>
                    <a:pt x="1470" y="652"/>
                    <a:pt x="1402" y="652"/>
                  </a:cubicBezTo>
                  <a:cubicBezTo>
                    <a:pt x="1452" y="548"/>
                    <a:pt x="1725" y="209"/>
                    <a:pt x="1545" y="105"/>
                  </a:cubicBezTo>
                  <a:cubicBezTo>
                    <a:pt x="1525" y="95"/>
                    <a:pt x="1506" y="90"/>
                    <a:pt x="1488" y="90"/>
                  </a:cubicBezTo>
                  <a:cubicBezTo>
                    <a:pt x="1328" y="90"/>
                    <a:pt x="1200" y="438"/>
                    <a:pt x="1150" y="526"/>
                  </a:cubicBezTo>
                  <a:cubicBezTo>
                    <a:pt x="1096" y="461"/>
                    <a:pt x="1118" y="313"/>
                    <a:pt x="1090" y="231"/>
                  </a:cubicBezTo>
                  <a:cubicBezTo>
                    <a:pt x="1074" y="160"/>
                    <a:pt x="1014" y="17"/>
                    <a:pt x="921" y="1"/>
                  </a:cubicBezTo>
                  <a:cubicBezTo>
                    <a:pt x="916" y="1"/>
                    <a:pt x="912" y="0"/>
                    <a:pt x="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0" name="Google Shape;3650;p13"/>
            <p:cNvSpPr/>
            <p:nvPr/>
          </p:nvSpPr>
          <p:spPr>
            <a:xfrm>
              <a:off x="12643229" y="-3101760"/>
              <a:ext cx="131769" cy="97494"/>
            </a:xfrm>
            <a:custGeom>
              <a:avLst/>
              <a:gdLst/>
              <a:ahLst/>
              <a:cxnLst/>
              <a:rect l="l" t="t" r="r" b="b"/>
              <a:pathLst>
                <a:path w="765" h="566" extrusionOk="0">
                  <a:moveTo>
                    <a:pt x="392" y="0"/>
                  </a:moveTo>
                  <a:cubicBezTo>
                    <a:pt x="387" y="0"/>
                    <a:pt x="382" y="1"/>
                    <a:pt x="376" y="1"/>
                  </a:cubicBezTo>
                  <a:cubicBezTo>
                    <a:pt x="0" y="17"/>
                    <a:pt x="4" y="565"/>
                    <a:pt x="371" y="565"/>
                  </a:cubicBezTo>
                  <a:cubicBezTo>
                    <a:pt x="378" y="565"/>
                    <a:pt x="385" y="565"/>
                    <a:pt x="393" y="565"/>
                  </a:cubicBezTo>
                  <a:cubicBezTo>
                    <a:pt x="765" y="543"/>
                    <a:pt x="754" y="0"/>
                    <a:pt x="3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1" name="Google Shape;3651;p13"/>
            <p:cNvSpPr/>
            <p:nvPr/>
          </p:nvSpPr>
          <p:spPr>
            <a:xfrm>
              <a:off x="12716950" y="-2986526"/>
              <a:ext cx="28938" cy="26526"/>
            </a:xfrm>
            <a:custGeom>
              <a:avLst/>
              <a:gdLst/>
              <a:ahLst/>
              <a:cxnLst/>
              <a:rect l="l" t="t" r="r" b="b"/>
              <a:pathLst>
                <a:path w="168" h="154" extrusionOk="0">
                  <a:moveTo>
                    <a:pt x="70" y="1"/>
                  </a:moveTo>
                  <a:cubicBezTo>
                    <a:pt x="36" y="1"/>
                    <a:pt x="5" y="22"/>
                    <a:pt x="3" y="71"/>
                  </a:cubicBezTo>
                  <a:cubicBezTo>
                    <a:pt x="0" y="128"/>
                    <a:pt x="32" y="153"/>
                    <a:pt x="69" y="153"/>
                  </a:cubicBezTo>
                  <a:cubicBezTo>
                    <a:pt x="109" y="153"/>
                    <a:pt x="156" y="122"/>
                    <a:pt x="167" y="71"/>
                  </a:cubicBezTo>
                  <a:cubicBezTo>
                    <a:pt x="153" y="27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2" name="Google Shape;3652;p13"/>
            <p:cNvSpPr/>
            <p:nvPr/>
          </p:nvSpPr>
          <p:spPr>
            <a:xfrm>
              <a:off x="12729007" y="-3128286"/>
              <a:ext cx="31866" cy="25838"/>
            </a:xfrm>
            <a:custGeom>
              <a:avLst/>
              <a:gdLst/>
              <a:ahLst/>
              <a:cxnLst/>
              <a:rect l="l" t="t" r="r" b="b"/>
              <a:pathLst>
                <a:path w="185" h="150" extrusionOk="0">
                  <a:moveTo>
                    <a:pt x="79" y="0"/>
                  </a:moveTo>
                  <a:cubicBezTo>
                    <a:pt x="50" y="0"/>
                    <a:pt x="24" y="18"/>
                    <a:pt x="15" y="62"/>
                  </a:cubicBezTo>
                  <a:cubicBezTo>
                    <a:pt x="1" y="122"/>
                    <a:pt x="36" y="150"/>
                    <a:pt x="80" y="150"/>
                  </a:cubicBezTo>
                  <a:cubicBezTo>
                    <a:pt x="119" y="150"/>
                    <a:pt x="164" y="128"/>
                    <a:pt x="185" y="89"/>
                  </a:cubicBezTo>
                  <a:cubicBezTo>
                    <a:pt x="175" y="40"/>
                    <a:pt x="124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3" name="Google Shape;3653;p13"/>
            <p:cNvSpPr/>
            <p:nvPr/>
          </p:nvSpPr>
          <p:spPr>
            <a:xfrm>
              <a:off x="12637200" y="-3021664"/>
              <a:ext cx="35483" cy="28594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110" y="0"/>
                  </a:moveTo>
                  <a:cubicBezTo>
                    <a:pt x="107" y="0"/>
                    <a:pt x="103" y="1"/>
                    <a:pt x="99" y="1"/>
                  </a:cubicBezTo>
                  <a:cubicBezTo>
                    <a:pt x="1" y="12"/>
                    <a:pt x="23" y="165"/>
                    <a:pt x="121" y="165"/>
                  </a:cubicBezTo>
                  <a:cubicBezTo>
                    <a:pt x="205" y="134"/>
                    <a:pt x="203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4" name="Google Shape;3654;p13"/>
            <p:cNvSpPr/>
            <p:nvPr/>
          </p:nvSpPr>
          <p:spPr>
            <a:xfrm>
              <a:off x="12649946" y="-3125358"/>
              <a:ext cx="28938" cy="24976"/>
            </a:xfrm>
            <a:custGeom>
              <a:avLst/>
              <a:gdLst/>
              <a:ahLst/>
              <a:cxnLst/>
              <a:rect l="l" t="t" r="r" b="b"/>
              <a:pathLst>
                <a:path w="168" h="145" extrusionOk="0">
                  <a:moveTo>
                    <a:pt x="80" y="0"/>
                  </a:moveTo>
                  <a:cubicBezTo>
                    <a:pt x="39" y="0"/>
                    <a:pt x="0" y="26"/>
                    <a:pt x="3" y="78"/>
                  </a:cubicBezTo>
                  <a:cubicBezTo>
                    <a:pt x="6" y="123"/>
                    <a:pt x="41" y="144"/>
                    <a:pt x="79" y="144"/>
                  </a:cubicBezTo>
                  <a:cubicBezTo>
                    <a:pt x="122" y="144"/>
                    <a:pt x="167" y="116"/>
                    <a:pt x="167" y="67"/>
                  </a:cubicBezTo>
                  <a:cubicBezTo>
                    <a:pt x="157" y="22"/>
                    <a:pt x="118" y="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5" name="Google Shape;3655;p13"/>
            <p:cNvSpPr/>
            <p:nvPr/>
          </p:nvSpPr>
          <p:spPr>
            <a:xfrm>
              <a:off x="12751227" y="-3101760"/>
              <a:ext cx="37894" cy="27560"/>
            </a:xfrm>
            <a:custGeom>
              <a:avLst/>
              <a:gdLst/>
              <a:ahLst/>
              <a:cxnLst/>
              <a:rect l="l" t="t" r="r" b="b"/>
              <a:pathLst>
                <a:path w="220" h="160" extrusionOk="0">
                  <a:moveTo>
                    <a:pt x="116" y="1"/>
                  </a:moveTo>
                  <a:cubicBezTo>
                    <a:pt x="39" y="34"/>
                    <a:pt x="1" y="160"/>
                    <a:pt x="110" y="160"/>
                  </a:cubicBezTo>
                  <a:cubicBezTo>
                    <a:pt x="112" y="160"/>
                    <a:pt x="114" y="160"/>
                    <a:pt x="116" y="160"/>
                  </a:cubicBezTo>
                  <a:cubicBezTo>
                    <a:pt x="219" y="160"/>
                    <a:pt x="207" y="22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6" name="Google Shape;3656;p13"/>
            <p:cNvSpPr/>
            <p:nvPr/>
          </p:nvSpPr>
          <p:spPr>
            <a:xfrm>
              <a:off x="12685429" y="-3137587"/>
              <a:ext cx="37894" cy="25838"/>
            </a:xfrm>
            <a:custGeom>
              <a:avLst/>
              <a:gdLst/>
              <a:ahLst/>
              <a:cxnLst/>
              <a:rect l="l" t="t" r="r" b="b"/>
              <a:pathLst>
                <a:path w="220" h="150" extrusionOk="0">
                  <a:moveTo>
                    <a:pt x="125" y="1"/>
                  </a:moveTo>
                  <a:cubicBezTo>
                    <a:pt x="123" y="1"/>
                    <a:pt x="122" y="1"/>
                    <a:pt x="120" y="1"/>
                  </a:cubicBezTo>
                  <a:cubicBezTo>
                    <a:pt x="18" y="17"/>
                    <a:pt x="0" y="149"/>
                    <a:pt x="108" y="149"/>
                  </a:cubicBezTo>
                  <a:cubicBezTo>
                    <a:pt x="110" y="149"/>
                    <a:pt x="112" y="149"/>
                    <a:pt x="115" y="149"/>
                  </a:cubicBezTo>
                  <a:cubicBezTo>
                    <a:pt x="120" y="149"/>
                    <a:pt x="124" y="150"/>
                    <a:pt x="129" y="150"/>
                  </a:cubicBezTo>
                  <a:cubicBezTo>
                    <a:pt x="217" y="150"/>
                    <a:pt x="219" y="1"/>
                    <a:pt x="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7" name="Google Shape;3657;p13"/>
            <p:cNvSpPr/>
            <p:nvPr/>
          </p:nvSpPr>
          <p:spPr>
            <a:xfrm>
              <a:off x="12750365" y="-3012191"/>
              <a:ext cx="35311" cy="25665"/>
            </a:xfrm>
            <a:custGeom>
              <a:avLst/>
              <a:gdLst/>
              <a:ahLst/>
              <a:cxnLst/>
              <a:rect l="l" t="t" r="r" b="b"/>
              <a:pathLst>
                <a:path w="205" h="149" extrusionOk="0">
                  <a:moveTo>
                    <a:pt x="104" y="0"/>
                  </a:moveTo>
                  <a:cubicBezTo>
                    <a:pt x="100" y="0"/>
                    <a:pt x="97" y="0"/>
                    <a:pt x="94" y="1"/>
                  </a:cubicBezTo>
                  <a:cubicBezTo>
                    <a:pt x="11" y="23"/>
                    <a:pt x="0" y="149"/>
                    <a:pt x="99" y="149"/>
                  </a:cubicBezTo>
                  <a:cubicBezTo>
                    <a:pt x="101" y="149"/>
                    <a:pt x="103" y="149"/>
                    <a:pt x="104" y="149"/>
                  </a:cubicBezTo>
                  <a:cubicBezTo>
                    <a:pt x="205" y="149"/>
                    <a:pt x="202" y="0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8" name="Google Shape;3658;p13"/>
            <p:cNvSpPr/>
            <p:nvPr/>
          </p:nvSpPr>
          <p:spPr>
            <a:xfrm>
              <a:off x="12621181" y="-3090908"/>
              <a:ext cx="29454" cy="25321"/>
            </a:xfrm>
            <a:custGeom>
              <a:avLst/>
              <a:gdLst/>
              <a:ahLst/>
              <a:cxnLst/>
              <a:rect l="l" t="t" r="r" b="b"/>
              <a:pathLst>
                <a:path w="171" h="147" extrusionOk="0">
                  <a:moveTo>
                    <a:pt x="79" y="1"/>
                  </a:moveTo>
                  <a:cubicBezTo>
                    <a:pt x="38" y="1"/>
                    <a:pt x="0" y="27"/>
                    <a:pt x="6" y="80"/>
                  </a:cubicBezTo>
                  <a:cubicBezTo>
                    <a:pt x="9" y="126"/>
                    <a:pt x="44" y="147"/>
                    <a:pt x="82" y="147"/>
                  </a:cubicBezTo>
                  <a:cubicBezTo>
                    <a:pt x="125" y="147"/>
                    <a:pt x="170" y="119"/>
                    <a:pt x="170" y="69"/>
                  </a:cubicBezTo>
                  <a:cubicBezTo>
                    <a:pt x="160" y="24"/>
                    <a:pt x="118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9" name="Google Shape;3659;p13"/>
            <p:cNvSpPr/>
            <p:nvPr/>
          </p:nvSpPr>
          <p:spPr>
            <a:xfrm>
              <a:off x="12762078" y="-3062659"/>
              <a:ext cx="28938" cy="25493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79" y="1"/>
                  </a:moveTo>
                  <a:cubicBezTo>
                    <a:pt x="38" y="1"/>
                    <a:pt x="1" y="27"/>
                    <a:pt x="4" y="80"/>
                  </a:cubicBezTo>
                  <a:cubicBezTo>
                    <a:pt x="6" y="126"/>
                    <a:pt x="42" y="147"/>
                    <a:pt x="79" y="147"/>
                  </a:cubicBezTo>
                  <a:cubicBezTo>
                    <a:pt x="122" y="147"/>
                    <a:pt x="168" y="119"/>
                    <a:pt x="168" y="69"/>
                  </a:cubicBezTo>
                  <a:cubicBezTo>
                    <a:pt x="157" y="24"/>
                    <a:pt x="117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0" name="Google Shape;3660;p13"/>
            <p:cNvSpPr/>
            <p:nvPr/>
          </p:nvSpPr>
          <p:spPr>
            <a:xfrm>
              <a:off x="12671649" y="-2990660"/>
              <a:ext cx="28938" cy="25149"/>
            </a:xfrm>
            <a:custGeom>
              <a:avLst/>
              <a:gdLst/>
              <a:ahLst/>
              <a:cxnLst/>
              <a:rect l="l" t="t" r="r" b="b"/>
              <a:pathLst>
                <a:path w="168" h="146" extrusionOk="0">
                  <a:moveTo>
                    <a:pt x="80" y="1"/>
                  </a:moveTo>
                  <a:cubicBezTo>
                    <a:pt x="39" y="1"/>
                    <a:pt x="0" y="27"/>
                    <a:pt x="3" y="78"/>
                  </a:cubicBezTo>
                  <a:cubicBezTo>
                    <a:pt x="6" y="124"/>
                    <a:pt x="41" y="145"/>
                    <a:pt x="79" y="145"/>
                  </a:cubicBezTo>
                  <a:cubicBezTo>
                    <a:pt x="122" y="145"/>
                    <a:pt x="167" y="117"/>
                    <a:pt x="167" y="67"/>
                  </a:cubicBezTo>
                  <a:cubicBezTo>
                    <a:pt x="157" y="23"/>
                    <a:pt x="118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1" name="Google Shape;3661;p13"/>
            <p:cNvSpPr/>
            <p:nvPr/>
          </p:nvSpPr>
          <p:spPr>
            <a:xfrm>
              <a:off x="12620492" y="-3049913"/>
              <a:ext cx="36172" cy="28594"/>
            </a:xfrm>
            <a:custGeom>
              <a:avLst/>
              <a:gdLst/>
              <a:ahLst/>
              <a:cxnLst/>
              <a:rect l="l" t="t" r="r" b="b"/>
              <a:pathLst>
                <a:path w="210" h="166" extrusionOk="0">
                  <a:moveTo>
                    <a:pt x="113" y="0"/>
                  </a:moveTo>
                  <a:cubicBezTo>
                    <a:pt x="110" y="0"/>
                    <a:pt x="106" y="0"/>
                    <a:pt x="103" y="1"/>
                  </a:cubicBezTo>
                  <a:cubicBezTo>
                    <a:pt x="1" y="12"/>
                    <a:pt x="26" y="165"/>
                    <a:pt x="115" y="165"/>
                  </a:cubicBezTo>
                  <a:cubicBezTo>
                    <a:pt x="116" y="165"/>
                    <a:pt x="118" y="165"/>
                    <a:pt x="120" y="165"/>
                  </a:cubicBezTo>
                  <a:cubicBezTo>
                    <a:pt x="209" y="144"/>
                    <a:pt x="202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662" name="Google Shape;3662;p13"/>
          <p:cNvGrpSpPr/>
          <p:nvPr/>
        </p:nvGrpSpPr>
        <p:grpSpPr>
          <a:xfrm>
            <a:off x="6341812" y="3434497"/>
            <a:ext cx="1560021" cy="1621135"/>
            <a:chOff x="2785514" y="3607713"/>
            <a:chExt cx="1570544" cy="1632070"/>
          </a:xfrm>
        </p:grpSpPr>
        <p:sp>
          <p:nvSpPr>
            <p:cNvPr id="3663" name="Google Shape;3663;p13"/>
            <p:cNvSpPr/>
            <p:nvPr/>
          </p:nvSpPr>
          <p:spPr>
            <a:xfrm>
              <a:off x="3399872" y="4636001"/>
              <a:ext cx="954450" cy="602203"/>
            </a:xfrm>
            <a:custGeom>
              <a:avLst/>
              <a:gdLst/>
              <a:ahLst/>
              <a:cxnLst/>
              <a:rect l="l" t="t" r="r" b="b"/>
              <a:pathLst>
                <a:path w="6048" h="3816" extrusionOk="0">
                  <a:moveTo>
                    <a:pt x="3449" y="1"/>
                  </a:moveTo>
                  <a:cubicBezTo>
                    <a:pt x="3072" y="1"/>
                    <a:pt x="2727" y="201"/>
                    <a:pt x="2419" y="422"/>
                  </a:cubicBezTo>
                  <a:cubicBezTo>
                    <a:pt x="1768" y="904"/>
                    <a:pt x="1204" y="1490"/>
                    <a:pt x="744" y="2157"/>
                  </a:cubicBezTo>
                  <a:cubicBezTo>
                    <a:pt x="580" y="2387"/>
                    <a:pt x="208" y="2721"/>
                    <a:pt x="109" y="2957"/>
                  </a:cubicBezTo>
                  <a:cubicBezTo>
                    <a:pt x="76" y="3033"/>
                    <a:pt x="0" y="3816"/>
                    <a:pt x="81" y="3816"/>
                  </a:cubicBezTo>
                  <a:cubicBezTo>
                    <a:pt x="81" y="3816"/>
                    <a:pt x="81" y="3816"/>
                    <a:pt x="82" y="3816"/>
                  </a:cubicBezTo>
                  <a:cubicBezTo>
                    <a:pt x="60" y="3613"/>
                    <a:pt x="115" y="3416"/>
                    <a:pt x="235" y="3258"/>
                  </a:cubicBezTo>
                  <a:cubicBezTo>
                    <a:pt x="629" y="2727"/>
                    <a:pt x="1056" y="2212"/>
                    <a:pt x="1494" y="1714"/>
                  </a:cubicBezTo>
                  <a:cubicBezTo>
                    <a:pt x="1675" y="1484"/>
                    <a:pt x="1888" y="1276"/>
                    <a:pt x="2123" y="1096"/>
                  </a:cubicBezTo>
                  <a:cubicBezTo>
                    <a:pt x="2508" y="822"/>
                    <a:pt x="2980" y="695"/>
                    <a:pt x="3452" y="695"/>
                  </a:cubicBezTo>
                  <a:cubicBezTo>
                    <a:pt x="3652" y="695"/>
                    <a:pt x="3851" y="718"/>
                    <a:pt x="4045" y="762"/>
                  </a:cubicBezTo>
                  <a:cubicBezTo>
                    <a:pt x="4696" y="909"/>
                    <a:pt x="5287" y="1287"/>
                    <a:pt x="5763" y="1758"/>
                  </a:cubicBezTo>
                  <a:cubicBezTo>
                    <a:pt x="5867" y="1856"/>
                    <a:pt x="5966" y="1966"/>
                    <a:pt x="6048" y="2081"/>
                  </a:cubicBezTo>
                  <a:cubicBezTo>
                    <a:pt x="5637" y="1227"/>
                    <a:pt x="4931" y="543"/>
                    <a:pt x="4061" y="160"/>
                  </a:cubicBezTo>
                  <a:cubicBezTo>
                    <a:pt x="3869" y="67"/>
                    <a:pt x="3667" y="17"/>
                    <a:pt x="3464" y="1"/>
                  </a:cubicBezTo>
                  <a:cubicBezTo>
                    <a:pt x="3459" y="1"/>
                    <a:pt x="3454" y="1"/>
                    <a:pt x="3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4" name="Google Shape;3664;p13"/>
            <p:cNvSpPr/>
            <p:nvPr/>
          </p:nvSpPr>
          <p:spPr>
            <a:xfrm>
              <a:off x="3409183" y="4745679"/>
              <a:ext cx="946875" cy="492525"/>
            </a:xfrm>
            <a:custGeom>
              <a:avLst/>
              <a:gdLst/>
              <a:ahLst/>
              <a:cxnLst/>
              <a:rect l="l" t="t" r="r" b="b"/>
              <a:pathLst>
                <a:path w="6000" h="3121" extrusionOk="0">
                  <a:moveTo>
                    <a:pt x="3392" y="0"/>
                  </a:moveTo>
                  <a:cubicBezTo>
                    <a:pt x="2917" y="0"/>
                    <a:pt x="2446" y="129"/>
                    <a:pt x="2064" y="406"/>
                  </a:cubicBezTo>
                  <a:cubicBezTo>
                    <a:pt x="1829" y="587"/>
                    <a:pt x="1616" y="789"/>
                    <a:pt x="1429" y="1019"/>
                  </a:cubicBezTo>
                  <a:cubicBezTo>
                    <a:pt x="997" y="1517"/>
                    <a:pt x="570" y="2032"/>
                    <a:pt x="176" y="2563"/>
                  </a:cubicBezTo>
                  <a:cubicBezTo>
                    <a:pt x="56" y="2721"/>
                    <a:pt x="1" y="2924"/>
                    <a:pt x="23" y="3121"/>
                  </a:cubicBezTo>
                  <a:lnTo>
                    <a:pt x="34" y="3121"/>
                  </a:lnTo>
                  <a:cubicBezTo>
                    <a:pt x="1035" y="2453"/>
                    <a:pt x="1758" y="1375"/>
                    <a:pt x="2869" y="904"/>
                  </a:cubicBezTo>
                  <a:cubicBezTo>
                    <a:pt x="3241" y="754"/>
                    <a:pt x="3632" y="680"/>
                    <a:pt x="4019" y="680"/>
                  </a:cubicBezTo>
                  <a:cubicBezTo>
                    <a:pt x="4732" y="680"/>
                    <a:pt x="5436" y="929"/>
                    <a:pt x="6000" y="1408"/>
                  </a:cubicBezTo>
                  <a:cubicBezTo>
                    <a:pt x="6000" y="1402"/>
                    <a:pt x="5994" y="1397"/>
                    <a:pt x="5989" y="1391"/>
                  </a:cubicBezTo>
                  <a:cubicBezTo>
                    <a:pt x="5907" y="1271"/>
                    <a:pt x="5808" y="1161"/>
                    <a:pt x="5704" y="1063"/>
                  </a:cubicBezTo>
                  <a:cubicBezTo>
                    <a:pt x="5228" y="592"/>
                    <a:pt x="4637" y="214"/>
                    <a:pt x="3986" y="67"/>
                  </a:cubicBezTo>
                  <a:cubicBezTo>
                    <a:pt x="3791" y="23"/>
                    <a:pt x="3591" y="0"/>
                    <a:pt x="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5" name="Google Shape;3665;p13"/>
            <p:cNvSpPr/>
            <p:nvPr/>
          </p:nvSpPr>
          <p:spPr>
            <a:xfrm>
              <a:off x="3228647" y="4005551"/>
              <a:ext cx="282642" cy="1228393"/>
            </a:xfrm>
            <a:custGeom>
              <a:avLst/>
              <a:gdLst/>
              <a:ahLst/>
              <a:cxnLst/>
              <a:rect l="l" t="t" r="r" b="b"/>
              <a:pathLst>
                <a:path w="1791" h="7784" extrusionOk="0">
                  <a:moveTo>
                    <a:pt x="99" y="0"/>
                  </a:moveTo>
                  <a:lnTo>
                    <a:pt x="1" y="93"/>
                  </a:lnTo>
                  <a:cubicBezTo>
                    <a:pt x="849" y="991"/>
                    <a:pt x="1391" y="2283"/>
                    <a:pt x="1517" y="3739"/>
                  </a:cubicBezTo>
                  <a:cubicBezTo>
                    <a:pt x="1621" y="4899"/>
                    <a:pt x="1490" y="6142"/>
                    <a:pt x="1101" y="7751"/>
                  </a:cubicBezTo>
                  <a:lnTo>
                    <a:pt x="1238" y="7784"/>
                  </a:lnTo>
                  <a:cubicBezTo>
                    <a:pt x="1484" y="6776"/>
                    <a:pt x="1791" y="5255"/>
                    <a:pt x="1654" y="3728"/>
                  </a:cubicBezTo>
                  <a:cubicBezTo>
                    <a:pt x="1523" y="2239"/>
                    <a:pt x="970" y="914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6" name="Google Shape;3666;p13"/>
            <p:cNvSpPr/>
            <p:nvPr/>
          </p:nvSpPr>
          <p:spPr>
            <a:xfrm>
              <a:off x="3021441" y="3924911"/>
              <a:ext cx="115834" cy="70383"/>
            </a:xfrm>
            <a:custGeom>
              <a:avLst/>
              <a:gdLst/>
              <a:ahLst/>
              <a:cxnLst/>
              <a:rect l="l" t="t" r="r" b="b"/>
              <a:pathLst>
                <a:path w="734" h="446" extrusionOk="0">
                  <a:moveTo>
                    <a:pt x="47" y="1"/>
                  </a:moveTo>
                  <a:cubicBezTo>
                    <a:pt x="26" y="1"/>
                    <a:pt x="10" y="12"/>
                    <a:pt x="6" y="35"/>
                  </a:cubicBezTo>
                  <a:cubicBezTo>
                    <a:pt x="0" y="57"/>
                    <a:pt x="11" y="79"/>
                    <a:pt x="39" y="84"/>
                  </a:cubicBezTo>
                  <a:cubicBezTo>
                    <a:pt x="268" y="144"/>
                    <a:pt x="482" y="265"/>
                    <a:pt x="657" y="435"/>
                  </a:cubicBezTo>
                  <a:cubicBezTo>
                    <a:pt x="668" y="440"/>
                    <a:pt x="679" y="445"/>
                    <a:pt x="690" y="445"/>
                  </a:cubicBezTo>
                  <a:cubicBezTo>
                    <a:pt x="701" y="445"/>
                    <a:pt x="712" y="440"/>
                    <a:pt x="717" y="435"/>
                  </a:cubicBezTo>
                  <a:cubicBezTo>
                    <a:pt x="734" y="413"/>
                    <a:pt x="734" y="385"/>
                    <a:pt x="717" y="369"/>
                  </a:cubicBezTo>
                  <a:cubicBezTo>
                    <a:pt x="537" y="194"/>
                    <a:pt x="307" y="68"/>
                    <a:pt x="60" y="2"/>
                  </a:cubicBezTo>
                  <a:cubicBezTo>
                    <a:pt x="56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7" name="Google Shape;3667;p13"/>
            <p:cNvSpPr/>
            <p:nvPr/>
          </p:nvSpPr>
          <p:spPr>
            <a:xfrm>
              <a:off x="3005187" y="3771046"/>
              <a:ext cx="92320" cy="191424"/>
            </a:xfrm>
            <a:custGeom>
              <a:avLst/>
              <a:gdLst/>
              <a:ahLst/>
              <a:cxnLst/>
              <a:rect l="l" t="t" r="r" b="b"/>
              <a:pathLst>
                <a:path w="585" h="1213" extrusionOk="0">
                  <a:moveTo>
                    <a:pt x="56" y="0"/>
                  </a:moveTo>
                  <a:cubicBezTo>
                    <a:pt x="27" y="0"/>
                    <a:pt x="0" y="29"/>
                    <a:pt x="16" y="63"/>
                  </a:cubicBezTo>
                  <a:cubicBezTo>
                    <a:pt x="213" y="419"/>
                    <a:pt x="377" y="791"/>
                    <a:pt x="492" y="1180"/>
                  </a:cubicBezTo>
                  <a:cubicBezTo>
                    <a:pt x="497" y="1196"/>
                    <a:pt x="519" y="1212"/>
                    <a:pt x="536" y="1212"/>
                  </a:cubicBezTo>
                  <a:lnTo>
                    <a:pt x="547" y="1207"/>
                  </a:lnTo>
                  <a:cubicBezTo>
                    <a:pt x="574" y="1202"/>
                    <a:pt x="585" y="1180"/>
                    <a:pt x="579" y="1152"/>
                  </a:cubicBezTo>
                  <a:cubicBezTo>
                    <a:pt x="459" y="758"/>
                    <a:pt x="295" y="380"/>
                    <a:pt x="92" y="19"/>
                  </a:cubicBezTo>
                  <a:cubicBezTo>
                    <a:pt x="82" y="6"/>
                    <a:pt x="69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8" name="Google Shape;3668;p13"/>
            <p:cNvSpPr/>
            <p:nvPr/>
          </p:nvSpPr>
          <p:spPr>
            <a:xfrm>
              <a:off x="3069731" y="4059838"/>
              <a:ext cx="86639" cy="75749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277" y="0"/>
                  </a:moveTo>
                  <a:cubicBezTo>
                    <a:pt x="199" y="0"/>
                    <a:pt x="119" y="38"/>
                    <a:pt x="72" y="116"/>
                  </a:cubicBezTo>
                  <a:cubicBezTo>
                    <a:pt x="1" y="231"/>
                    <a:pt x="39" y="379"/>
                    <a:pt x="154" y="444"/>
                  </a:cubicBezTo>
                  <a:cubicBezTo>
                    <a:pt x="194" y="468"/>
                    <a:pt x="236" y="479"/>
                    <a:pt x="276" y="479"/>
                  </a:cubicBezTo>
                  <a:cubicBezTo>
                    <a:pt x="420" y="479"/>
                    <a:pt x="548" y="344"/>
                    <a:pt x="510" y="182"/>
                  </a:cubicBezTo>
                  <a:cubicBezTo>
                    <a:pt x="482" y="64"/>
                    <a:pt x="380" y="0"/>
                    <a:pt x="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9" name="Google Shape;3669;p13"/>
            <p:cNvSpPr/>
            <p:nvPr/>
          </p:nvSpPr>
          <p:spPr>
            <a:xfrm>
              <a:off x="3117232" y="4020070"/>
              <a:ext cx="97844" cy="71961"/>
            </a:xfrm>
            <a:custGeom>
              <a:avLst/>
              <a:gdLst/>
              <a:ahLst/>
              <a:cxnLst/>
              <a:rect l="l" t="t" r="r" b="b"/>
              <a:pathLst>
                <a:path w="620" h="456" extrusionOk="0">
                  <a:moveTo>
                    <a:pt x="568" y="0"/>
                  </a:moveTo>
                  <a:cubicBezTo>
                    <a:pt x="555" y="0"/>
                    <a:pt x="543" y="6"/>
                    <a:pt x="537" y="18"/>
                  </a:cubicBezTo>
                  <a:cubicBezTo>
                    <a:pt x="406" y="182"/>
                    <a:pt x="236" y="302"/>
                    <a:pt x="39" y="373"/>
                  </a:cubicBezTo>
                  <a:cubicBezTo>
                    <a:pt x="17" y="379"/>
                    <a:pt x="1" y="406"/>
                    <a:pt x="12" y="428"/>
                  </a:cubicBezTo>
                  <a:cubicBezTo>
                    <a:pt x="17" y="445"/>
                    <a:pt x="34" y="456"/>
                    <a:pt x="50" y="456"/>
                  </a:cubicBezTo>
                  <a:lnTo>
                    <a:pt x="66" y="456"/>
                  </a:lnTo>
                  <a:cubicBezTo>
                    <a:pt x="280" y="384"/>
                    <a:pt x="466" y="248"/>
                    <a:pt x="603" y="72"/>
                  </a:cubicBezTo>
                  <a:cubicBezTo>
                    <a:pt x="619" y="50"/>
                    <a:pt x="614" y="23"/>
                    <a:pt x="597" y="12"/>
                  </a:cubicBezTo>
                  <a:cubicBezTo>
                    <a:pt x="590" y="5"/>
                    <a:pt x="57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0" name="Google Shape;3670;p13"/>
            <p:cNvSpPr/>
            <p:nvPr/>
          </p:nvSpPr>
          <p:spPr>
            <a:xfrm>
              <a:off x="3009290" y="4090295"/>
              <a:ext cx="86481" cy="105417"/>
            </a:xfrm>
            <a:custGeom>
              <a:avLst/>
              <a:gdLst/>
              <a:ahLst/>
              <a:cxnLst/>
              <a:rect l="l" t="t" r="r" b="b"/>
              <a:pathLst>
                <a:path w="548" h="668" extrusionOk="0">
                  <a:moveTo>
                    <a:pt x="501" y="1"/>
                  </a:moveTo>
                  <a:cubicBezTo>
                    <a:pt x="489" y="1"/>
                    <a:pt x="475" y="6"/>
                    <a:pt x="466" y="16"/>
                  </a:cubicBezTo>
                  <a:lnTo>
                    <a:pt x="17" y="596"/>
                  </a:lnTo>
                  <a:cubicBezTo>
                    <a:pt x="1" y="618"/>
                    <a:pt x="6" y="645"/>
                    <a:pt x="22" y="656"/>
                  </a:cubicBezTo>
                  <a:cubicBezTo>
                    <a:pt x="33" y="662"/>
                    <a:pt x="39" y="667"/>
                    <a:pt x="50" y="667"/>
                  </a:cubicBezTo>
                  <a:cubicBezTo>
                    <a:pt x="66" y="667"/>
                    <a:pt x="77" y="662"/>
                    <a:pt x="88" y="651"/>
                  </a:cubicBezTo>
                  <a:lnTo>
                    <a:pt x="537" y="71"/>
                  </a:lnTo>
                  <a:cubicBezTo>
                    <a:pt x="548" y="49"/>
                    <a:pt x="548" y="21"/>
                    <a:pt x="526" y="11"/>
                  </a:cubicBezTo>
                  <a:cubicBezTo>
                    <a:pt x="519" y="4"/>
                    <a:pt x="510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1" name="Google Shape;3671;p13"/>
            <p:cNvSpPr/>
            <p:nvPr/>
          </p:nvSpPr>
          <p:spPr>
            <a:xfrm>
              <a:off x="2814078" y="3818705"/>
              <a:ext cx="467283" cy="241765"/>
            </a:xfrm>
            <a:custGeom>
              <a:avLst/>
              <a:gdLst/>
              <a:ahLst/>
              <a:cxnLst/>
              <a:rect l="l" t="t" r="r" b="b"/>
              <a:pathLst>
                <a:path w="2961" h="1532" extrusionOk="0">
                  <a:moveTo>
                    <a:pt x="644" y="1"/>
                  </a:moveTo>
                  <a:cubicBezTo>
                    <a:pt x="516" y="1"/>
                    <a:pt x="390" y="21"/>
                    <a:pt x="280" y="84"/>
                  </a:cubicBezTo>
                  <a:cubicBezTo>
                    <a:pt x="115" y="177"/>
                    <a:pt x="1" y="385"/>
                    <a:pt x="72" y="555"/>
                  </a:cubicBezTo>
                  <a:cubicBezTo>
                    <a:pt x="126" y="653"/>
                    <a:pt x="214" y="735"/>
                    <a:pt x="318" y="785"/>
                  </a:cubicBezTo>
                  <a:cubicBezTo>
                    <a:pt x="871" y="1118"/>
                    <a:pt x="1495" y="1321"/>
                    <a:pt x="2119" y="1480"/>
                  </a:cubicBezTo>
                  <a:cubicBezTo>
                    <a:pt x="2260" y="1515"/>
                    <a:pt x="2379" y="1532"/>
                    <a:pt x="2479" y="1532"/>
                  </a:cubicBezTo>
                  <a:cubicBezTo>
                    <a:pt x="2928" y="1532"/>
                    <a:pt x="2961" y="1198"/>
                    <a:pt x="2633" y="817"/>
                  </a:cubicBezTo>
                  <a:cubicBezTo>
                    <a:pt x="2245" y="369"/>
                    <a:pt x="1396" y="78"/>
                    <a:pt x="833" y="13"/>
                  </a:cubicBezTo>
                  <a:cubicBezTo>
                    <a:pt x="770" y="6"/>
                    <a:pt x="707" y="1"/>
                    <a:pt x="6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2" name="Google Shape;3672;p13"/>
            <p:cNvSpPr/>
            <p:nvPr/>
          </p:nvSpPr>
          <p:spPr>
            <a:xfrm>
              <a:off x="2977412" y="3618602"/>
              <a:ext cx="302211" cy="405256"/>
            </a:xfrm>
            <a:custGeom>
              <a:avLst/>
              <a:gdLst/>
              <a:ahLst/>
              <a:cxnLst/>
              <a:rect l="l" t="t" r="r" b="b"/>
              <a:pathLst>
                <a:path w="1915" h="2568" extrusionOk="0">
                  <a:moveTo>
                    <a:pt x="366" y="1"/>
                  </a:moveTo>
                  <a:cubicBezTo>
                    <a:pt x="244" y="1"/>
                    <a:pt x="143" y="77"/>
                    <a:pt x="82" y="257"/>
                  </a:cubicBezTo>
                  <a:cubicBezTo>
                    <a:pt x="0" y="514"/>
                    <a:pt x="914" y="2096"/>
                    <a:pt x="1073" y="2250"/>
                  </a:cubicBezTo>
                  <a:cubicBezTo>
                    <a:pt x="1301" y="2475"/>
                    <a:pt x="1486" y="2568"/>
                    <a:pt x="1615" y="2568"/>
                  </a:cubicBezTo>
                  <a:cubicBezTo>
                    <a:pt x="1897" y="2568"/>
                    <a:pt x="1915" y="2124"/>
                    <a:pt x="1555" y="1648"/>
                  </a:cubicBezTo>
                  <a:cubicBezTo>
                    <a:pt x="1297" y="1308"/>
                    <a:pt x="1347" y="936"/>
                    <a:pt x="1100" y="586"/>
                  </a:cubicBezTo>
                  <a:cubicBezTo>
                    <a:pt x="868" y="248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3" name="Google Shape;3673;p13"/>
            <p:cNvSpPr/>
            <p:nvPr/>
          </p:nvSpPr>
          <p:spPr>
            <a:xfrm>
              <a:off x="2785514" y="3980302"/>
              <a:ext cx="512417" cy="161440"/>
            </a:xfrm>
            <a:custGeom>
              <a:avLst/>
              <a:gdLst/>
              <a:ahLst/>
              <a:cxnLst/>
              <a:rect l="l" t="t" r="r" b="b"/>
              <a:pathLst>
                <a:path w="3247" h="1023" extrusionOk="0">
                  <a:moveTo>
                    <a:pt x="1589" y="1"/>
                  </a:moveTo>
                  <a:cubicBezTo>
                    <a:pt x="1069" y="1"/>
                    <a:pt x="538" y="80"/>
                    <a:pt x="340" y="204"/>
                  </a:cubicBezTo>
                  <a:cubicBezTo>
                    <a:pt x="127" y="335"/>
                    <a:pt x="1" y="642"/>
                    <a:pt x="149" y="850"/>
                  </a:cubicBezTo>
                  <a:cubicBezTo>
                    <a:pt x="244" y="980"/>
                    <a:pt x="412" y="1022"/>
                    <a:pt x="589" y="1022"/>
                  </a:cubicBezTo>
                  <a:cubicBezTo>
                    <a:pt x="686" y="1022"/>
                    <a:pt x="785" y="1010"/>
                    <a:pt x="877" y="992"/>
                  </a:cubicBezTo>
                  <a:cubicBezTo>
                    <a:pt x="1222" y="937"/>
                    <a:pt x="3247" y="828"/>
                    <a:pt x="2771" y="270"/>
                  </a:cubicBezTo>
                  <a:cubicBezTo>
                    <a:pt x="2610" y="79"/>
                    <a:pt x="2104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4" name="Google Shape;3674;p13"/>
            <p:cNvSpPr/>
            <p:nvPr/>
          </p:nvSpPr>
          <p:spPr>
            <a:xfrm>
              <a:off x="3106028" y="4027960"/>
              <a:ext cx="178170" cy="227720"/>
            </a:xfrm>
            <a:custGeom>
              <a:avLst/>
              <a:gdLst/>
              <a:ahLst/>
              <a:cxnLst/>
              <a:rect l="l" t="t" r="r" b="b"/>
              <a:pathLst>
                <a:path w="1129" h="1443" extrusionOk="0">
                  <a:moveTo>
                    <a:pt x="812" y="0"/>
                  </a:moveTo>
                  <a:cubicBezTo>
                    <a:pt x="575" y="0"/>
                    <a:pt x="254" y="485"/>
                    <a:pt x="154" y="668"/>
                  </a:cubicBezTo>
                  <a:cubicBezTo>
                    <a:pt x="66" y="827"/>
                    <a:pt x="1" y="1013"/>
                    <a:pt x="50" y="1188"/>
                  </a:cubicBezTo>
                  <a:cubicBezTo>
                    <a:pt x="85" y="1328"/>
                    <a:pt x="220" y="1443"/>
                    <a:pt x="356" y="1443"/>
                  </a:cubicBezTo>
                  <a:cubicBezTo>
                    <a:pt x="392" y="1443"/>
                    <a:pt x="427" y="1435"/>
                    <a:pt x="460" y="1418"/>
                  </a:cubicBezTo>
                  <a:cubicBezTo>
                    <a:pt x="521" y="1385"/>
                    <a:pt x="570" y="1336"/>
                    <a:pt x="608" y="1276"/>
                  </a:cubicBezTo>
                  <a:cubicBezTo>
                    <a:pt x="767" y="1062"/>
                    <a:pt x="1128" y="378"/>
                    <a:pt x="969" y="104"/>
                  </a:cubicBezTo>
                  <a:cubicBezTo>
                    <a:pt x="925" y="31"/>
                    <a:pt x="871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5" name="Google Shape;3675;p13"/>
            <p:cNvSpPr/>
            <p:nvPr/>
          </p:nvSpPr>
          <p:spPr>
            <a:xfrm>
              <a:off x="3105239" y="3703030"/>
              <a:ext cx="99580" cy="75591"/>
            </a:xfrm>
            <a:custGeom>
              <a:avLst/>
              <a:gdLst/>
              <a:ahLst/>
              <a:cxnLst/>
              <a:rect l="l" t="t" r="r" b="b"/>
              <a:pathLst>
                <a:path w="631" h="479" extrusionOk="0">
                  <a:moveTo>
                    <a:pt x="319" y="0"/>
                  </a:moveTo>
                  <a:cubicBezTo>
                    <a:pt x="262" y="0"/>
                    <a:pt x="205" y="21"/>
                    <a:pt x="159" y="62"/>
                  </a:cubicBezTo>
                  <a:cubicBezTo>
                    <a:pt x="0" y="204"/>
                    <a:pt x="88" y="467"/>
                    <a:pt x="301" y="478"/>
                  </a:cubicBezTo>
                  <a:cubicBezTo>
                    <a:pt x="308" y="478"/>
                    <a:pt x="315" y="478"/>
                    <a:pt x="321" y="478"/>
                  </a:cubicBezTo>
                  <a:cubicBezTo>
                    <a:pt x="522" y="478"/>
                    <a:pt x="631" y="242"/>
                    <a:pt x="498" y="83"/>
                  </a:cubicBezTo>
                  <a:cubicBezTo>
                    <a:pt x="451" y="28"/>
                    <a:pt x="386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6" name="Google Shape;3676;p13"/>
            <p:cNvSpPr/>
            <p:nvPr/>
          </p:nvSpPr>
          <p:spPr>
            <a:xfrm>
              <a:off x="3151635" y="3748637"/>
              <a:ext cx="108259" cy="275221"/>
            </a:xfrm>
            <a:custGeom>
              <a:avLst/>
              <a:gdLst/>
              <a:ahLst/>
              <a:cxnLst/>
              <a:rect l="l" t="t" r="r" b="b"/>
              <a:pathLst>
                <a:path w="686" h="1744" extrusionOk="0">
                  <a:moveTo>
                    <a:pt x="49" y="1"/>
                  </a:moveTo>
                  <a:cubicBezTo>
                    <a:pt x="25" y="1"/>
                    <a:pt x="1" y="19"/>
                    <a:pt x="7" y="52"/>
                  </a:cubicBezTo>
                  <a:cubicBezTo>
                    <a:pt x="35" y="183"/>
                    <a:pt x="62" y="314"/>
                    <a:pt x="73" y="446"/>
                  </a:cubicBezTo>
                  <a:cubicBezTo>
                    <a:pt x="84" y="517"/>
                    <a:pt x="95" y="583"/>
                    <a:pt x="106" y="654"/>
                  </a:cubicBezTo>
                  <a:cubicBezTo>
                    <a:pt x="139" y="845"/>
                    <a:pt x="336" y="1448"/>
                    <a:pt x="609" y="1732"/>
                  </a:cubicBezTo>
                  <a:cubicBezTo>
                    <a:pt x="615" y="1738"/>
                    <a:pt x="626" y="1743"/>
                    <a:pt x="642" y="1743"/>
                  </a:cubicBezTo>
                  <a:cubicBezTo>
                    <a:pt x="653" y="1743"/>
                    <a:pt x="664" y="1738"/>
                    <a:pt x="669" y="1732"/>
                  </a:cubicBezTo>
                  <a:cubicBezTo>
                    <a:pt x="686" y="1716"/>
                    <a:pt x="686" y="1688"/>
                    <a:pt x="669" y="1672"/>
                  </a:cubicBezTo>
                  <a:cubicBezTo>
                    <a:pt x="407" y="1404"/>
                    <a:pt x="221" y="829"/>
                    <a:pt x="193" y="643"/>
                  </a:cubicBezTo>
                  <a:cubicBezTo>
                    <a:pt x="177" y="577"/>
                    <a:pt x="171" y="506"/>
                    <a:pt x="160" y="440"/>
                  </a:cubicBezTo>
                  <a:cubicBezTo>
                    <a:pt x="149" y="298"/>
                    <a:pt x="122" y="161"/>
                    <a:pt x="89" y="30"/>
                  </a:cubicBezTo>
                  <a:cubicBezTo>
                    <a:pt x="83" y="10"/>
                    <a:pt x="66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7" name="Google Shape;3677;p13"/>
            <p:cNvSpPr/>
            <p:nvPr/>
          </p:nvSpPr>
          <p:spPr>
            <a:xfrm>
              <a:off x="3203713" y="3607713"/>
              <a:ext cx="172805" cy="421826"/>
            </a:xfrm>
            <a:custGeom>
              <a:avLst/>
              <a:gdLst/>
              <a:ahLst/>
              <a:cxnLst/>
              <a:rect l="l" t="t" r="r" b="b"/>
              <a:pathLst>
                <a:path w="1095" h="2673" extrusionOk="0">
                  <a:moveTo>
                    <a:pt x="542" y="1"/>
                  </a:moveTo>
                  <a:cubicBezTo>
                    <a:pt x="504" y="1"/>
                    <a:pt x="465" y="7"/>
                    <a:pt x="427" y="20"/>
                  </a:cubicBezTo>
                  <a:cubicBezTo>
                    <a:pt x="186" y="102"/>
                    <a:pt x="99" y="392"/>
                    <a:pt x="60" y="644"/>
                  </a:cubicBezTo>
                  <a:cubicBezTo>
                    <a:pt x="6" y="1043"/>
                    <a:pt x="0" y="1448"/>
                    <a:pt x="44" y="1853"/>
                  </a:cubicBezTo>
                  <a:cubicBezTo>
                    <a:pt x="58" y="1976"/>
                    <a:pt x="101" y="2673"/>
                    <a:pt x="288" y="2673"/>
                  </a:cubicBezTo>
                  <a:cubicBezTo>
                    <a:pt x="318" y="2673"/>
                    <a:pt x="351" y="2655"/>
                    <a:pt x="389" y="2614"/>
                  </a:cubicBezTo>
                  <a:cubicBezTo>
                    <a:pt x="569" y="2417"/>
                    <a:pt x="651" y="2154"/>
                    <a:pt x="734" y="1897"/>
                  </a:cubicBezTo>
                  <a:lnTo>
                    <a:pt x="936" y="1224"/>
                  </a:lnTo>
                  <a:cubicBezTo>
                    <a:pt x="1018" y="967"/>
                    <a:pt x="1095" y="687"/>
                    <a:pt x="1029" y="425"/>
                  </a:cubicBezTo>
                  <a:cubicBezTo>
                    <a:pt x="973" y="201"/>
                    <a:pt x="762" y="1"/>
                    <a:pt x="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8" name="Google Shape;3678;p13"/>
            <p:cNvSpPr/>
            <p:nvPr/>
          </p:nvSpPr>
          <p:spPr>
            <a:xfrm>
              <a:off x="3233539" y="3864627"/>
              <a:ext cx="177539" cy="181482"/>
            </a:xfrm>
            <a:custGeom>
              <a:avLst/>
              <a:gdLst/>
              <a:ahLst/>
              <a:cxnLst/>
              <a:rect l="l" t="t" r="r" b="b"/>
              <a:pathLst>
                <a:path w="1125" h="1150" extrusionOk="0">
                  <a:moveTo>
                    <a:pt x="903" y="0"/>
                  </a:moveTo>
                  <a:cubicBezTo>
                    <a:pt x="849" y="0"/>
                    <a:pt x="792" y="12"/>
                    <a:pt x="742" y="28"/>
                  </a:cubicBezTo>
                  <a:cubicBezTo>
                    <a:pt x="408" y="149"/>
                    <a:pt x="79" y="488"/>
                    <a:pt x="30" y="855"/>
                  </a:cubicBezTo>
                  <a:cubicBezTo>
                    <a:pt x="1" y="1074"/>
                    <a:pt x="59" y="1150"/>
                    <a:pt x="154" y="1150"/>
                  </a:cubicBezTo>
                  <a:cubicBezTo>
                    <a:pt x="309" y="1150"/>
                    <a:pt x="560" y="950"/>
                    <a:pt x="692" y="838"/>
                  </a:cubicBezTo>
                  <a:cubicBezTo>
                    <a:pt x="884" y="680"/>
                    <a:pt x="1092" y="494"/>
                    <a:pt x="1114" y="247"/>
                  </a:cubicBezTo>
                  <a:cubicBezTo>
                    <a:pt x="1125" y="187"/>
                    <a:pt x="1114" y="127"/>
                    <a:pt x="1081" y="72"/>
                  </a:cubicBezTo>
                  <a:cubicBezTo>
                    <a:pt x="1041" y="20"/>
                    <a:pt x="974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9" name="Google Shape;3679;p13"/>
            <p:cNvSpPr/>
            <p:nvPr/>
          </p:nvSpPr>
          <p:spPr>
            <a:xfrm>
              <a:off x="3940532" y="4124382"/>
              <a:ext cx="290375" cy="66122"/>
            </a:xfrm>
            <a:custGeom>
              <a:avLst/>
              <a:gdLst/>
              <a:ahLst/>
              <a:cxnLst/>
              <a:rect l="l" t="t" r="r" b="b"/>
              <a:pathLst>
                <a:path w="1840" h="419" extrusionOk="0">
                  <a:moveTo>
                    <a:pt x="400" y="0"/>
                  </a:moveTo>
                  <a:cubicBezTo>
                    <a:pt x="270" y="0"/>
                    <a:pt x="144" y="12"/>
                    <a:pt x="38" y="41"/>
                  </a:cubicBezTo>
                  <a:cubicBezTo>
                    <a:pt x="11" y="46"/>
                    <a:pt x="0" y="74"/>
                    <a:pt x="6" y="96"/>
                  </a:cubicBezTo>
                  <a:cubicBezTo>
                    <a:pt x="10" y="115"/>
                    <a:pt x="32" y="129"/>
                    <a:pt x="51" y="129"/>
                  </a:cubicBezTo>
                  <a:cubicBezTo>
                    <a:pt x="54" y="129"/>
                    <a:pt x="57" y="129"/>
                    <a:pt x="60" y="128"/>
                  </a:cubicBezTo>
                  <a:cubicBezTo>
                    <a:pt x="162" y="99"/>
                    <a:pt x="283" y="88"/>
                    <a:pt x="408" y="88"/>
                  </a:cubicBezTo>
                  <a:cubicBezTo>
                    <a:pt x="725" y="88"/>
                    <a:pt x="1068" y="162"/>
                    <a:pt x="1193" y="205"/>
                  </a:cubicBezTo>
                  <a:cubicBezTo>
                    <a:pt x="1259" y="227"/>
                    <a:pt x="1325" y="254"/>
                    <a:pt x="1390" y="282"/>
                  </a:cubicBezTo>
                  <a:cubicBezTo>
                    <a:pt x="1516" y="331"/>
                    <a:pt x="1648" y="380"/>
                    <a:pt x="1779" y="418"/>
                  </a:cubicBezTo>
                  <a:lnTo>
                    <a:pt x="1790" y="418"/>
                  </a:lnTo>
                  <a:cubicBezTo>
                    <a:pt x="1812" y="413"/>
                    <a:pt x="1828" y="402"/>
                    <a:pt x="1834" y="380"/>
                  </a:cubicBezTo>
                  <a:cubicBezTo>
                    <a:pt x="1839" y="358"/>
                    <a:pt x="1823" y="336"/>
                    <a:pt x="1801" y="331"/>
                  </a:cubicBezTo>
                  <a:cubicBezTo>
                    <a:pt x="1670" y="293"/>
                    <a:pt x="1544" y="249"/>
                    <a:pt x="1423" y="200"/>
                  </a:cubicBezTo>
                  <a:cubicBezTo>
                    <a:pt x="1358" y="172"/>
                    <a:pt x="1292" y="145"/>
                    <a:pt x="1226" y="123"/>
                  </a:cubicBezTo>
                  <a:cubicBezTo>
                    <a:pt x="1092" y="76"/>
                    <a:pt x="73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0" name="Google Shape;3680;p13"/>
            <p:cNvSpPr/>
            <p:nvPr/>
          </p:nvSpPr>
          <p:spPr>
            <a:xfrm>
              <a:off x="3771201" y="4063310"/>
              <a:ext cx="406998" cy="219040"/>
            </a:xfrm>
            <a:custGeom>
              <a:avLst/>
              <a:gdLst/>
              <a:ahLst/>
              <a:cxnLst/>
              <a:rect l="l" t="t" r="r" b="b"/>
              <a:pathLst>
                <a:path w="2579" h="1388" extrusionOk="0">
                  <a:moveTo>
                    <a:pt x="1730" y="1"/>
                  </a:moveTo>
                  <a:cubicBezTo>
                    <a:pt x="1694" y="1"/>
                    <a:pt x="1659" y="6"/>
                    <a:pt x="1626" y="17"/>
                  </a:cubicBezTo>
                  <a:cubicBezTo>
                    <a:pt x="1029" y="165"/>
                    <a:pt x="0" y="587"/>
                    <a:pt x="71" y="860"/>
                  </a:cubicBezTo>
                  <a:cubicBezTo>
                    <a:pt x="427" y="1304"/>
                    <a:pt x="1686" y="1358"/>
                    <a:pt x="2234" y="1386"/>
                  </a:cubicBezTo>
                  <a:cubicBezTo>
                    <a:pt x="2250" y="1387"/>
                    <a:pt x="2267" y="1388"/>
                    <a:pt x="2284" y="1388"/>
                  </a:cubicBezTo>
                  <a:cubicBezTo>
                    <a:pt x="2401" y="1388"/>
                    <a:pt x="2533" y="1353"/>
                    <a:pt x="2556" y="1243"/>
                  </a:cubicBezTo>
                  <a:cubicBezTo>
                    <a:pt x="2578" y="1156"/>
                    <a:pt x="2507" y="1074"/>
                    <a:pt x="2442" y="1013"/>
                  </a:cubicBezTo>
                  <a:cubicBezTo>
                    <a:pt x="2212" y="805"/>
                    <a:pt x="1938" y="652"/>
                    <a:pt x="1637" y="576"/>
                  </a:cubicBezTo>
                  <a:cubicBezTo>
                    <a:pt x="1746" y="521"/>
                    <a:pt x="1839" y="439"/>
                    <a:pt x="1911" y="335"/>
                  </a:cubicBezTo>
                  <a:cubicBezTo>
                    <a:pt x="1971" y="231"/>
                    <a:pt x="1943" y="67"/>
                    <a:pt x="1834" y="17"/>
                  </a:cubicBezTo>
                  <a:cubicBezTo>
                    <a:pt x="1801" y="6"/>
                    <a:pt x="1766" y="1"/>
                    <a:pt x="1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1" name="Google Shape;3681;p13"/>
            <p:cNvSpPr/>
            <p:nvPr/>
          </p:nvSpPr>
          <p:spPr>
            <a:xfrm>
              <a:off x="3846319" y="4023699"/>
              <a:ext cx="267019" cy="132245"/>
            </a:xfrm>
            <a:custGeom>
              <a:avLst/>
              <a:gdLst/>
              <a:ahLst/>
              <a:cxnLst/>
              <a:rect l="l" t="t" r="r" b="b"/>
              <a:pathLst>
                <a:path w="1692" h="838" extrusionOk="0">
                  <a:moveTo>
                    <a:pt x="1644" y="0"/>
                  </a:moveTo>
                  <a:cubicBezTo>
                    <a:pt x="1636" y="0"/>
                    <a:pt x="1628" y="2"/>
                    <a:pt x="1621" y="6"/>
                  </a:cubicBezTo>
                  <a:cubicBezTo>
                    <a:pt x="1500" y="77"/>
                    <a:pt x="1385" y="159"/>
                    <a:pt x="1281" y="246"/>
                  </a:cubicBezTo>
                  <a:cubicBezTo>
                    <a:pt x="1227" y="285"/>
                    <a:pt x="1166" y="329"/>
                    <a:pt x="1112" y="367"/>
                  </a:cubicBezTo>
                  <a:cubicBezTo>
                    <a:pt x="958" y="476"/>
                    <a:pt x="416" y="750"/>
                    <a:pt x="44" y="750"/>
                  </a:cubicBezTo>
                  <a:cubicBezTo>
                    <a:pt x="17" y="750"/>
                    <a:pt x="0" y="766"/>
                    <a:pt x="0" y="794"/>
                  </a:cubicBezTo>
                  <a:cubicBezTo>
                    <a:pt x="0" y="816"/>
                    <a:pt x="17" y="838"/>
                    <a:pt x="44" y="838"/>
                  </a:cubicBezTo>
                  <a:cubicBezTo>
                    <a:pt x="438" y="838"/>
                    <a:pt x="1008" y="553"/>
                    <a:pt x="1166" y="438"/>
                  </a:cubicBezTo>
                  <a:cubicBezTo>
                    <a:pt x="1221" y="400"/>
                    <a:pt x="1276" y="356"/>
                    <a:pt x="1331" y="312"/>
                  </a:cubicBezTo>
                  <a:cubicBezTo>
                    <a:pt x="1440" y="230"/>
                    <a:pt x="1550" y="153"/>
                    <a:pt x="1664" y="82"/>
                  </a:cubicBezTo>
                  <a:cubicBezTo>
                    <a:pt x="1686" y="71"/>
                    <a:pt x="1692" y="44"/>
                    <a:pt x="1681" y="22"/>
                  </a:cubicBezTo>
                  <a:cubicBezTo>
                    <a:pt x="1674" y="7"/>
                    <a:pt x="1659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2" name="Google Shape;3682;p13"/>
            <p:cNvSpPr/>
            <p:nvPr/>
          </p:nvSpPr>
          <p:spPr>
            <a:xfrm>
              <a:off x="3765993" y="3969728"/>
              <a:ext cx="230722" cy="229929"/>
            </a:xfrm>
            <a:custGeom>
              <a:avLst/>
              <a:gdLst/>
              <a:ahLst/>
              <a:cxnLst/>
              <a:rect l="l" t="t" r="r" b="b"/>
              <a:pathLst>
                <a:path w="1462" h="1457" extrusionOk="0">
                  <a:moveTo>
                    <a:pt x="1135" y="1"/>
                  </a:moveTo>
                  <a:cubicBezTo>
                    <a:pt x="946" y="1"/>
                    <a:pt x="753" y="116"/>
                    <a:pt x="608" y="249"/>
                  </a:cubicBezTo>
                  <a:cubicBezTo>
                    <a:pt x="356" y="479"/>
                    <a:pt x="165" y="764"/>
                    <a:pt x="44" y="1081"/>
                  </a:cubicBezTo>
                  <a:cubicBezTo>
                    <a:pt x="11" y="1152"/>
                    <a:pt x="0" y="1234"/>
                    <a:pt x="6" y="1311"/>
                  </a:cubicBezTo>
                  <a:cubicBezTo>
                    <a:pt x="17" y="1420"/>
                    <a:pt x="53" y="1457"/>
                    <a:pt x="100" y="1457"/>
                  </a:cubicBezTo>
                  <a:cubicBezTo>
                    <a:pt x="171" y="1457"/>
                    <a:pt x="267" y="1371"/>
                    <a:pt x="340" y="1322"/>
                  </a:cubicBezTo>
                  <a:cubicBezTo>
                    <a:pt x="504" y="1207"/>
                    <a:pt x="674" y="1108"/>
                    <a:pt x="838" y="993"/>
                  </a:cubicBezTo>
                  <a:cubicBezTo>
                    <a:pt x="1068" y="835"/>
                    <a:pt x="1281" y="643"/>
                    <a:pt x="1413" y="391"/>
                  </a:cubicBezTo>
                  <a:cubicBezTo>
                    <a:pt x="1445" y="331"/>
                    <a:pt x="1462" y="265"/>
                    <a:pt x="1451" y="194"/>
                  </a:cubicBezTo>
                  <a:cubicBezTo>
                    <a:pt x="1429" y="118"/>
                    <a:pt x="1369" y="52"/>
                    <a:pt x="1292" y="30"/>
                  </a:cubicBezTo>
                  <a:cubicBezTo>
                    <a:pt x="1241" y="10"/>
                    <a:pt x="1188" y="1"/>
                    <a:pt x="1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3" name="Google Shape;3683;p13"/>
            <p:cNvSpPr/>
            <p:nvPr/>
          </p:nvSpPr>
          <p:spPr>
            <a:xfrm>
              <a:off x="3681406" y="3987877"/>
              <a:ext cx="151027" cy="212728"/>
            </a:xfrm>
            <a:custGeom>
              <a:avLst/>
              <a:gdLst/>
              <a:ahLst/>
              <a:cxnLst/>
              <a:rect l="l" t="t" r="r" b="b"/>
              <a:pathLst>
                <a:path w="957" h="1348" extrusionOk="0">
                  <a:moveTo>
                    <a:pt x="236" y="1"/>
                  </a:moveTo>
                  <a:cubicBezTo>
                    <a:pt x="218" y="1"/>
                    <a:pt x="199" y="3"/>
                    <a:pt x="181" y="8"/>
                  </a:cubicBezTo>
                  <a:cubicBezTo>
                    <a:pt x="60" y="36"/>
                    <a:pt x="16" y="178"/>
                    <a:pt x="11" y="304"/>
                  </a:cubicBezTo>
                  <a:cubicBezTo>
                    <a:pt x="0" y="660"/>
                    <a:pt x="192" y="1092"/>
                    <a:pt x="515" y="1278"/>
                  </a:cubicBezTo>
                  <a:cubicBezTo>
                    <a:pt x="602" y="1327"/>
                    <a:pt x="669" y="1347"/>
                    <a:pt x="719" y="1347"/>
                  </a:cubicBezTo>
                  <a:cubicBezTo>
                    <a:pt x="956" y="1347"/>
                    <a:pt x="817" y="876"/>
                    <a:pt x="744" y="654"/>
                  </a:cubicBezTo>
                  <a:cubicBezTo>
                    <a:pt x="668" y="413"/>
                    <a:pt x="575" y="156"/>
                    <a:pt x="356" y="36"/>
                  </a:cubicBezTo>
                  <a:cubicBezTo>
                    <a:pt x="318" y="1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4" name="Google Shape;3684;p13"/>
            <p:cNvSpPr/>
            <p:nvPr/>
          </p:nvSpPr>
          <p:spPr>
            <a:xfrm>
              <a:off x="3765677" y="4182298"/>
              <a:ext cx="124041" cy="225826"/>
            </a:xfrm>
            <a:custGeom>
              <a:avLst/>
              <a:gdLst/>
              <a:ahLst/>
              <a:cxnLst/>
              <a:rect l="l" t="t" r="r" b="b"/>
              <a:pathLst>
                <a:path w="786" h="1431" extrusionOk="0">
                  <a:moveTo>
                    <a:pt x="196" y="1"/>
                  </a:moveTo>
                  <a:cubicBezTo>
                    <a:pt x="1" y="1"/>
                    <a:pt x="36" y="456"/>
                    <a:pt x="57" y="675"/>
                  </a:cubicBezTo>
                  <a:cubicBezTo>
                    <a:pt x="79" y="927"/>
                    <a:pt x="117" y="1201"/>
                    <a:pt x="309" y="1360"/>
                  </a:cubicBezTo>
                  <a:cubicBezTo>
                    <a:pt x="353" y="1403"/>
                    <a:pt x="413" y="1425"/>
                    <a:pt x="473" y="1431"/>
                  </a:cubicBezTo>
                  <a:cubicBezTo>
                    <a:pt x="594" y="1425"/>
                    <a:pt x="670" y="1294"/>
                    <a:pt x="698" y="1174"/>
                  </a:cubicBezTo>
                  <a:cubicBezTo>
                    <a:pt x="785" y="829"/>
                    <a:pt x="692" y="363"/>
                    <a:pt x="413" y="117"/>
                  </a:cubicBezTo>
                  <a:cubicBezTo>
                    <a:pt x="320" y="35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5" name="Google Shape;3685;p13"/>
            <p:cNvSpPr/>
            <p:nvPr/>
          </p:nvSpPr>
          <p:spPr>
            <a:xfrm>
              <a:off x="3403186" y="4190347"/>
              <a:ext cx="431144" cy="1046280"/>
            </a:xfrm>
            <a:custGeom>
              <a:avLst/>
              <a:gdLst/>
              <a:ahLst/>
              <a:cxnLst/>
              <a:rect l="l" t="t" r="r" b="b"/>
              <a:pathLst>
                <a:path w="2732" h="6630" extrusionOk="0">
                  <a:moveTo>
                    <a:pt x="2694" y="0"/>
                  </a:moveTo>
                  <a:cubicBezTo>
                    <a:pt x="2644" y="11"/>
                    <a:pt x="2595" y="22"/>
                    <a:pt x="2540" y="28"/>
                  </a:cubicBezTo>
                  <a:cubicBezTo>
                    <a:pt x="2163" y="83"/>
                    <a:pt x="1528" y="176"/>
                    <a:pt x="1161" y="1747"/>
                  </a:cubicBezTo>
                  <a:cubicBezTo>
                    <a:pt x="1073" y="2130"/>
                    <a:pt x="986" y="2606"/>
                    <a:pt x="893" y="3104"/>
                  </a:cubicBezTo>
                  <a:cubicBezTo>
                    <a:pt x="663" y="4330"/>
                    <a:pt x="406" y="5720"/>
                    <a:pt x="1" y="6569"/>
                  </a:cubicBezTo>
                  <a:lnTo>
                    <a:pt x="126" y="6629"/>
                  </a:lnTo>
                  <a:cubicBezTo>
                    <a:pt x="537" y="5764"/>
                    <a:pt x="800" y="4363"/>
                    <a:pt x="1024" y="3131"/>
                  </a:cubicBezTo>
                  <a:cubicBezTo>
                    <a:pt x="1117" y="2633"/>
                    <a:pt x="1205" y="2163"/>
                    <a:pt x="1292" y="1779"/>
                  </a:cubicBezTo>
                  <a:cubicBezTo>
                    <a:pt x="1637" y="302"/>
                    <a:pt x="2217" y="214"/>
                    <a:pt x="2562" y="165"/>
                  </a:cubicBezTo>
                  <a:cubicBezTo>
                    <a:pt x="2617" y="159"/>
                    <a:pt x="2677" y="148"/>
                    <a:pt x="2732" y="132"/>
                  </a:cubicBezTo>
                  <a:lnTo>
                    <a:pt x="2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6" name="Google Shape;3686;p13"/>
            <p:cNvSpPr/>
            <p:nvPr/>
          </p:nvSpPr>
          <p:spPr>
            <a:xfrm>
              <a:off x="3164733" y="4360465"/>
              <a:ext cx="252500" cy="879317"/>
            </a:xfrm>
            <a:custGeom>
              <a:avLst/>
              <a:gdLst/>
              <a:ahLst/>
              <a:cxnLst/>
              <a:rect l="l" t="t" r="r" b="b"/>
              <a:pathLst>
                <a:path w="1600" h="5572" extrusionOk="0">
                  <a:moveTo>
                    <a:pt x="1" y="1"/>
                  </a:moveTo>
                  <a:cubicBezTo>
                    <a:pt x="99" y="1320"/>
                    <a:pt x="307" y="2634"/>
                    <a:pt x="619" y="3920"/>
                  </a:cubicBezTo>
                  <a:cubicBezTo>
                    <a:pt x="740" y="4429"/>
                    <a:pt x="898" y="4976"/>
                    <a:pt x="1254" y="5376"/>
                  </a:cubicBezTo>
                  <a:cubicBezTo>
                    <a:pt x="1378" y="5513"/>
                    <a:pt x="1473" y="5572"/>
                    <a:pt x="1549" y="5572"/>
                  </a:cubicBezTo>
                  <a:cubicBezTo>
                    <a:pt x="1567" y="5572"/>
                    <a:pt x="1583" y="5568"/>
                    <a:pt x="1599" y="5562"/>
                  </a:cubicBezTo>
                  <a:cubicBezTo>
                    <a:pt x="1583" y="5524"/>
                    <a:pt x="1566" y="5485"/>
                    <a:pt x="1555" y="5447"/>
                  </a:cubicBezTo>
                  <a:lnTo>
                    <a:pt x="871" y="3050"/>
                  </a:lnTo>
                  <a:cubicBezTo>
                    <a:pt x="784" y="2759"/>
                    <a:pt x="181" y="94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7" name="Google Shape;3687;p13"/>
            <p:cNvSpPr/>
            <p:nvPr/>
          </p:nvSpPr>
          <p:spPr>
            <a:xfrm>
              <a:off x="3163944" y="4354469"/>
              <a:ext cx="297319" cy="883736"/>
            </a:xfrm>
            <a:custGeom>
              <a:avLst/>
              <a:gdLst/>
              <a:ahLst/>
              <a:cxnLst/>
              <a:rect l="l" t="t" r="r" b="b"/>
              <a:pathLst>
                <a:path w="1884" h="5600" extrusionOk="0">
                  <a:moveTo>
                    <a:pt x="0" y="0"/>
                  </a:moveTo>
                  <a:lnTo>
                    <a:pt x="0" y="39"/>
                  </a:lnTo>
                  <a:cubicBezTo>
                    <a:pt x="181" y="975"/>
                    <a:pt x="789" y="2797"/>
                    <a:pt x="871" y="3088"/>
                  </a:cubicBezTo>
                  <a:lnTo>
                    <a:pt x="1555" y="5480"/>
                  </a:lnTo>
                  <a:cubicBezTo>
                    <a:pt x="1566" y="5523"/>
                    <a:pt x="1582" y="5562"/>
                    <a:pt x="1593" y="5600"/>
                  </a:cubicBezTo>
                  <a:cubicBezTo>
                    <a:pt x="1818" y="5518"/>
                    <a:pt x="1829" y="4883"/>
                    <a:pt x="1839" y="4560"/>
                  </a:cubicBezTo>
                  <a:cubicBezTo>
                    <a:pt x="1883" y="3421"/>
                    <a:pt x="1511" y="2283"/>
                    <a:pt x="871" y="1347"/>
                  </a:cubicBezTo>
                  <a:cubicBezTo>
                    <a:pt x="564" y="909"/>
                    <a:pt x="203" y="49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688" name="Google Shape;3688;p13"/>
          <p:cNvSpPr/>
          <p:nvPr/>
        </p:nvSpPr>
        <p:spPr>
          <a:xfrm flipH="1">
            <a:off x="5750010" y="3189003"/>
            <a:ext cx="5593175" cy="2433444"/>
          </a:xfrm>
          <a:custGeom>
            <a:avLst/>
            <a:gdLst/>
            <a:ahLst/>
            <a:cxnLst/>
            <a:rect l="l" t="t" r="r" b="b"/>
            <a:pathLst>
              <a:path w="62702" h="27280" extrusionOk="0">
                <a:moveTo>
                  <a:pt x="6241" y="1"/>
                </a:moveTo>
                <a:cubicBezTo>
                  <a:pt x="4364" y="1"/>
                  <a:pt x="1953" y="2995"/>
                  <a:pt x="194" y="4194"/>
                </a:cubicBezTo>
                <a:cubicBezTo>
                  <a:pt x="130" y="4237"/>
                  <a:pt x="65" y="4281"/>
                  <a:pt x="0" y="4324"/>
                </a:cubicBezTo>
                <a:lnTo>
                  <a:pt x="11" y="27280"/>
                </a:lnTo>
                <a:lnTo>
                  <a:pt x="62702" y="27280"/>
                </a:lnTo>
                <a:cubicBezTo>
                  <a:pt x="61830" y="26989"/>
                  <a:pt x="60969" y="26634"/>
                  <a:pt x="60086" y="26354"/>
                </a:cubicBezTo>
                <a:cubicBezTo>
                  <a:pt x="57869" y="25676"/>
                  <a:pt x="55566" y="25364"/>
                  <a:pt x="53382" y="24578"/>
                </a:cubicBezTo>
                <a:cubicBezTo>
                  <a:pt x="51046" y="23739"/>
                  <a:pt x="48829" y="22759"/>
                  <a:pt x="46461" y="22447"/>
                </a:cubicBezTo>
                <a:cubicBezTo>
                  <a:pt x="43512" y="22060"/>
                  <a:pt x="41446" y="21651"/>
                  <a:pt x="39143" y="19585"/>
                </a:cubicBezTo>
                <a:cubicBezTo>
                  <a:pt x="37884" y="18454"/>
                  <a:pt x="36495" y="17755"/>
                  <a:pt x="35032" y="16819"/>
                </a:cubicBezTo>
                <a:cubicBezTo>
                  <a:pt x="33493" y="15828"/>
                  <a:pt x="31674" y="13837"/>
                  <a:pt x="30092" y="13213"/>
                </a:cubicBezTo>
                <a:cubicBezTo>
                  <a:pt x="29005" y="12783"/>
                  <a:pt x="28284" y="12148"/>
                  <a:pt x="27132" y="11599"/>
                </a:cubicBezTo>
                <a:cubicBezTo>
                  <a:pt x="25464" y="10781"/>
                  <a:pt x="23817" y="10307"/>
                  <a:pt x="22698" y="8865"/>
                </a:cubicBezTo>
                <a:cubicBezTo>
                  <a:pt x="21934" y="7886"/>
                  <a:pt x="19577" y="5830"/>
                  <a:pt x="18361" y="5077"/>
                </a:cubicBezTo>
                <a:cubicBezTo>
                  <a:pt x="17909" y="4797"/>
                  <a:pt x="17519" y="4729"/>
                  <a:pt x="17102" y="4729"/>
                </a:cubicBezTo>
                <a:cubicBezTo>
                  <a:pt x="16717" y="4729"/>
                  <a:pt x="16308" y="4787"/>
                  <a:pt x="15806" y="4787"/>
                </a:cubicBezTo>
                <a:cubicBezTo>
                  <a:pt x="15390" y="4787"/>
                  <a:pt x="14910" y="4747"/>
                  <a:pt x="14325" y="4603"/>
                </a:cubicBezTo>
                <a:cubicBezTo>
                  <a:pt x="12743" y="3387"/>
                  <a:pt x="11861" y="3204"/>
                  <a:pt x="10031" y="2290"/>
                </a:cubicBezTo>
                <a:cubicBezTo>
                  <a:pt x="9062" y="1805"/>
                  <a:pt x="8158" y="1181"/>
                  <a:pt x="7351" y="449"/>
                </a:cubicBezTo>
                <a:cubicBezTo>
                  <a:pt x="7013" y="135"/>
                  <a:pt x="6639" y="1"/>
                  <a:pt x="6241" y="1"/>
                </a:cubicBezTo>
                <a:close/>
              </a:path>
            </a:pathLst>
          </a:custGeom>
          <a:solidFill>
            <a:srgbClr val="EDE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89" name="Google Shape;3689;p13"/>
          <p:cNvSpPr/>
          <p:nvPr/>
        </p:nvSpPr>
        <p:spPr>
          <a:xfrm>
            <a:off x="6294153" y="4090948"/>
            <a:ext cx="4901314" cy="1348349"/>
          </a:xfrm>
          <a:custGeom>
            <a:avLst/>
            <a:gdLst/>
            <a:ahLst/>
            <a:cxnLst/>
            <a:rect l="l" t="t" r="r" b="b"/>
            <a:pathLst>
              <a:path w="78717" h="21655" extrusionOk="0">
                <a:moveTo>
                  <a:pt x="69471" y="1"/>
                </a:moveTo>
                <a:cubicBezTo>
                  <a:pt x="68341" y="1"/>
                  <a:pt x="68019" y="560"/>
                  <a:pt x="66921" y="1314"/>
                </a:cubicBezTo>
                <a:cubicBezTo>
                  <a:pt x="65532" y="2250"/>
                  <a:pt x="63401" y="3531"/>
                  <a:pt x="62497" y="4521"/>
                </a:cubicBezTo>
                <a:cubicBezTo>
                  <a:pt x="61809" y="5277"/>
                  <a:pt x="61334" y="5417"/>
                  <a:pt x="60851" y="5417"/>
                </a:cubicBezTo>
                <a:cubicBezTo>
                  <a:pt x="60566" y="5417"/>
                  <a:pt x="60278" y="5368"/>
                  <a:pt x="59942" y="5368"/>
                </a:cubicBezTo>
                <a:cubicBezTo>
                  <a:pt x="59573" y="5368"/>
                  <a:pt x="59146" y="5427"/>
                  <a:pt x="58602" y="5673"/>
                </a:cubicBezTo>
                <a:cubicBezTo>
                  <a:pt x="57894" y="6000"/>
                  <a:pt x="57152" y="6453"/>
                  <a:pt x="56325" y="6453"/>
                </a:cubicBezTo>
                <a:cubicBezTo>
                  <a:pt x="56121" y="6453"/>
                  <a:pt x="55911" y="6425"/>
                  <a:pt x="55696" y="6361"/>
                </a:cubicBezTo>
                <a:cubicBezTo>
                  <a:pt x="53276" y="5653"/>
                  <a:pt x="51528" y="4110"/>
                  <a:pt x="49967" y="4110"/>
                </a:cubicBezTo>
                <a:cubicBezTo>
                  <a:pt x="49654" y="4110"/>
                  <a:pt x="49347" y="4172"/>
                  <a:pt x="49045" y="4316"/>
                </a:cubicBezTo>
                <a:cubicBezTo>
                  <a:pt x="48162" y="4725"/>
                  <a:pt x="46860" y="5802"/>
                  <a:pt x="45977" y="5866"/>
                </a:cubicBezTo>
                <a:cubicBezTo>
                  <a:pt x="44578" y="5963"/>
                  <a:pt x="44600" y="7491"/>
                  <a:pt x="43201" y="8019"/>
                </a:cubicBezTo>
                <a:cubicBezTo>
                  <a:pt x="42629" y="8234"/>
                  <a:pt x="42238" y="8280"/>
                  <a:pt x="41915" y="8280"/>
                </a:cubicBezTo>
                <a:cubicBezTo>
                  <a:pt x="41670" y="8280"/>
                  <a:pt x="41465" y="8253"/>
                  <a:pt x="41249" y="8253"/>
                </a:cubicBezTo>
                <a:cubicBezTo>
                  <a:pt x="40882" y="8253"/>
                  <a:pt x="40487" y="8331"/>
                  <a:pt x="39821" y="8751"/>
                </a:cubicBezTo>
                <a:cubicBezTo>
                  <a:pt x="36237" y="11021"/>
                  <a:pt x="34698" y="9794"/>
                  <a:pt x="31287" y="12162"/>
                </a:cubicBezTo>
                <a:cubicBezTo>
                  <a:pt x="29941" y="13098"/>
                  <a:pt x="28575" y="13131"/>
                  <a:pt x="27025" y="13529"/>
                </a:cubicBezTo>
                <a:cubicBezTo>
                  <a:pt x="26952" y="13548"/>
                  <a:pt x="26853" y="13556"/>
                  <a:pt x="26734" y="13556"/>
                </a:cubicBezTo>
                <a:cubicBezTo>
                  <a:pt x="25765" y="13556"/>
                  <a:pt x="23435" y="13002"/>
                  <a:pt x="22585" y="13002"/>
                </a:cubicBezTo>
                <a:cubicBezTo>
                  <a:pt x="22520" y="13002"/>
                  <a:pt x="22465" y="13006"/>
                  <a:pt x="22419" y="13012"/>
                </a:cubicBezTo>
                <a:cubicBezTo>
                  <a:pt x="20729" y="13281"/>
                  <a:pt x="14562" y="14476"/>
                  <a:pt x="13023" y="15068"/>
                </a:cubicBezTo>
                <a:cubicBezTo>
                  <a:pt x="12173" y="15391"/>
                  <a:pt x="2799" y="16037"/>
                  <a:pt x="2099" y="16607"/>
                </a:cubicBezTo>
                <a:cubicBezTo>
                  <a:pt x="851" y="17629"/>
                  <a:pt x="324" y="19631"/>
                  <a:pt x="1" y="21655"/>
                </a:cubicBezTo>
                <a:lnTo>
                  <a:pt x="78716" y="21644"/>
                </a:lnTo>
                <a:lnTo>
                  <a:pt x="78716" y="6017"/>
                </a:lnTo>
                <a:cubicBezTo>
                  <a:pt x="78544" y="5834"/>
                  <a:pt x="78383" y="5662"/>
                  <a:pt x="78221" y="5500"/>
                </a:cubicBezTo>
                <a:cubicBezTo>
                  <a:pt x="77242" y="4456"/>
                  <a:pt x="74228" y="3574"/>
                  <a:pt x="73174" y="2551"/>
                </a:cubicBezTo>
                <a:cubicBezTo>
                  <a:pt x="72237" y="1647"/>
                  <a:pt x="70752" y="1"/>
                  <a:pt x="69471" y="1"/>
                </a:cubicBezTo>
                <a:close/>
              </a:path>
            </a:pathLst>
          </a:custGeom>
          <a:solidFill>
            <a:srgbClr val="E5E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90" name="Google Shape;3690;p13"/>
          <p:cNvSpPr/>
          <p:nvPr/>
        </p:nvSpPr>
        <p:spPr>
          <a:xfrm>
            <a:off x="-4045955" y="4512426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91" name="Google Shape;3691;p13"/>
          <p:cNvSpPr/>
          <p:nvPr/>
        </p:nvSpPr>
        <p:spPr>
          <a:xfrm>
            <a:off x="538870" y="4512426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92" name="Google Shape;3692;p13"/>
          <p:cNvSpPr/>
          <p:nvPr/>
        </p:nvSpPr>
        <p:spPr>
          <a:xfrm>
            <a:off x="5123695" y="4512426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693" name="Google Shape;3693;p13"/>
          <p:cNvGrpSpPr/>
          <p:nvPr/>
        </p:nvGrpSpPr>
        <p:grpSpPr>
          <a:xfrm rot="-10232688">
            <a:off x="-2501006" y="-269349"/>
            <a:ext cx="3232596" cy="1924966"/>
            <a:chOff x="238125" y="2514275"/>
            <a:chExt cx="904975" cy="538900"/>
          </a:xfrm>
        </p:grpSpPr>
        <p:sp>
          <p:nvSpPr>
            <p:cNvPr id="3694" name="Google Shape;3694;p13"/>
            <p:cNvSpPr/>
            <p:nvPr/>
          </p:nvSpPr>
          <p:spPr>
            <a:xfrm>
              <a:off x="1068275" y="2876625"/>
              <a:ext cx="67875" cy="72400"/>
            </a:xfrm>
            <a:custGeom>
              <a:avLst/>
              <a:gdLst/>
              <a:ahLst/>
              <a:cxnLst/>
              <a:rect l="l" t="t" r="r" b="b"/>
              <a:pathLst>
                <a:path w="2715" h="2896" extrusionOk="0">
                  <a:moveTo>
                    <a:pt x="1469" y="0"/>
                  </a:moveTo>
                  <a:cubicBezTo>
                    <a:pt x="1391" y="0"/>
                    <a:pt x="1300" y="18"/>
                    <a:pt x="1196" y="58"/>
                  </a:cubicBezTo>
                  <a:cubicBezTo>
                    <a:pt x="590" y="287"/>
                    <a:pt x="0" y="2013"/>
                    <a:pt x="0" y="2013"/>
                  </a:cubicBezTo>
                  <a:lnTo>
                    <a:pt x="2028" y="2895"/>
                  </a:lnTo>
                  <a:cubicBezTo>
                    <a:pt x="2028" y="2895"/>
                    <a:pt x="2715" y="2675"/>
                    <a:pt x="2524" y="2136"/>
                  </a:cubicBezTo>
                  <a:cubicBezTo>
                    <a:pt x="2417" y="1835"/>
                    <a:pt x="2187" y="1768"/>
                    <a:pt x="2005" y="1768"/>
                  </a:cubicBezTo>
                  <a:cubicBezTo>
                    <a:pt x="1938" y="1768"/>
                    <a:pt x="1878" y="1777"/>
                    <a:pt x="1832" y="1787"/>
                  </a:cubicBezTo>
                  <a:lnTo>
                    <a:pt x="1832" y="1787"/>
                  </a:lnTo>
                  <a:cubicBezTo>
                    <a:pt x="2013" y="1730"/>
                    <a:pt x="2410" y="1554"/>
                    <a:pt x="2308" y="1131"/>
                  </a:cubicBezTo>
                  <a:cubicBezTo>
                    <a:pt x="2225" y="787"/>
                    <a:pt x="1957" y="723"/>
                    <a:pt x="1770" y="723"/>
                  </a:cubicBezTo>
                  <a:cubicBezTo>
                    <a:pt x="1660" y="723"/>
                    <a:pt x="1578" y="745"/>
                    <a:pt x="1578" y="745"/>
                  </a:cubicBezTo>
                  <a:cubicBezTo>
                    <a:pt x="1912" y="418"/>
                    <a:pt x="1847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5" name="Google Shape;3695;p13"/>
            <p:cNvSpPr/>
            <p:nvPr/>
          </p:nvSpPr>
          <p:spPr>
            <a:xfrm>
              <a:off x="1095425" y="2881450"/>
              <a:ext cx="20575" cy="19850"/>
            </a:xfrm>
            <a:custGeom>
              <a:avLst/>
              <a:gdLst/>
              <a:ahLst/>
              <a:cxnLst/>
              <a:rect l="l" t="t" r="r" b="b"/>
              <a:pathLst>
                <a:path w="823" h="794" extrusionOk="0">
                  <a:moveTo>
                    <a:pt x="789" y="1"/>
                  </a:moveTo>
                  <a:cubicBezTo>
                    <a:pt x="683" y="306"/>
                    <a:pt x="9" y="756"/>
                    <a:pt x="0" y="764"/>
                  </a:cubicBezTo>
                  <a:lnTo>
                    <a:pt x="21" y="794"/>
                  </a:lnTo>
                  <a:cubicBezTo>
                    <a:pt x="47" y="772"/>
                    <a:pt x="713" y="331"/>
                    <a:pt x="823" y="13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6" name="Google Shape;3696;p13"/>
            <p:cNvSpPr/>
            <p:nvPr/>
          </p:nvSpPr>
          <p:spPr>
            <a:xfrm>
              <a:off x="1111000" y="2876800"/>
              <a:ext cx="10225" cy="7975"/>
            </a:xfrm>
            <a:custGeom>
              <a:avLst/>
              <a:gdLst/>
              <a:ahLst/>
              <a:cxnLst/>
              <a:rect l="l" t="t" r="r" b="b"/>
              <a:pathLst>
                <a:path w="409" h="319" extrusionOk="0">
                  <a:moveTo>
                    <a:pt x="203" y="1"/>
                  </a:moveTo>
                  <a:cubicBezTo>
                    <a:pt x="174" y="1"/>
                    <a:pt x="145" y="9"/>
                    <a:pt x="119" y="25"/>
                  </a:cubicBezTo>
                  <a:cubicBezTo>
                    <a:pt x="1" y="106"/>
                    <a:pt x="34" y="284"/>
                    <a:pt x="170" y="314"/>
                  </a:cubicBezTo>
                  <a:cubicBezTo>
                    <a:pt x="184" y="317"/>
                    <a:pt x="197" y="319"/>
                    <a:pt x="210" y="319"/>
                  </a:cubicBezTo>
                  <a:cubicBezTo>
                    <a:pt x="329" y="319"/>
                    <a:pt x="409" y="184"/>
                    <a:pt x="340" y="76"/>
                  </a:cubicBezTo>
                  <a:cubicBezTo>
                    <a:pt x="307" y="27"/>
                    <a:pt x="255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7" name="Google Shape;3697;p13"/>
            <p:cNvSpPr/>
            <p:nvPr/>
          </p:nvSpPr>
          <p:spPr>
            <a:xfrm>
              <a:off x="1106875" y="2889925"/>
              <a:ext cx="23025" cy="16900"/>
            </a:xfrm>
            <a:custGeom>
              <a:avLst/>
              <a:gdLst/>
              <a:ahLst/>
              <a:cxnLst/>
              <a:rect l="l" t="t" r="r" b="b"/>
              <a:pathLst>
                <a:path w="921" h="676" extrusionOk="0">
                  <a:moveTo>
                    <a:pt x="887" y="1"/>
                  </a:moveTo>
                  <a:cubicBezTo>
                    <a:pt x="742" y="289"/>
                    <a:pt x="9" y="641"/>
                    <a:pt x="0" y="641"/>
                  </a:cubicBezTo>
                  <a:lnTo>
                    <a:pt x="17" y="675"/>
                  </a:lnTo>
                  <a:cubicBezTo>
                    <a:pt x="47" y="663"/>
                    <a:pt x="768" y="315"/>
                    <a:pt x="921" y="18"/>
                  </a:cubicBezTo>
                  <a:lnTo>
                    <a:pt x="8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8" name="Google Shape;3698;p13"/>
            <p:cNvSpPr/>
            <p:nvPr/>
          </p:nvSpPr>
          <p:spPr>
            <a:xfrm>
              <a:off x="1125325" y="2885525"/>
              <a:ext cx="9775" cy="7950"/>
            </a:xfrm>
            <a:custGeom>
              <a:avLst/>
              <a:gdLst/>
              <a:ahLst/>
              <a:cxnLst/>
              <a:rect l="l" t="t" r="r" b="b"/>
              <a:pathLst>
                <a:path w="391" h="318" extrusionOk="0">
                  <a:moveTo>
                    <a:pt x="196" y="0"/>
                  </a:moveTo>
                  <a:cubicBezTo>
                    <a:pt x="173" y="0"/>
                    <a:pt x="150" y="5"/>
                    <a:pt x="127" y="16"/>
                  </a:cubicBezTo>
                  <a:cubicBezTo>
                    <a:pt x="0" y="75"/>
                    <a:pt x="9" y="257"/>
                    <a:pt x="140" y="308"/>
                  </a:cubicBezTo>
                  <a:cubicBezTo>
                    <a:pt x="158" y="315"/>
                    <a:pt x="176" y="318"/>
                    <a:pt x="194" y="318"/>
                  </a:cubicBezTo>
                  <a:cubicBezTo>
                    <a:pt x="303" y="318"/>
                    <a:pt x="391" y="202"/>
                    <a:pt x="339" y="92"/>
                  </a:cubicBezTo>
                  <a:cubicBezTo>
                    <a:pt x="312" y="34"/>
                    <a:pt x="256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9" name="Google Shape;3699;p13"/>
            <p:cNvSpPr/>
            <p:nvPr/>
          </p:nvSpPr>
          <p:spPr>
            <a:xfrm>
              <a:off x="1111225" y="2904250"/>
              <a:ext cx="27050" cy="7775"/>
            </a:xfrm>
            <a:custGeom>
              <a:avLst/>
              <a:gdLst/>
              <a:ahLst/>
              <a:cxnLst/>
              <a:rect l="l" t="t" r="r" b="b"/>
              <a:pathLst>
                <a:path w="1082" h="311" extrusionOk="0">
                  <a:moveTo>
                    <a:pt x="1060" y="0"/>
                  </a:moveTo>
                  <a:cubicBezTo>
                    <a:pt x="819" y="213"/>
                    <a:pt x="8" y="272"/>
                    <a:pt x="0" y="272"/>
                  </a:cubicBezTo>
                  <a:lnTo>
                    <a:pt x="0" y="310"/>
                  </a:lnTo>
                  <a:cubicBezTo>
                    <a:pt x="34" y="310"/>
                    <a:pt x="831" y="251"/>
                    <a:pt x="1082" y="26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0" name="Google Shape;3700;p13"/>
            <p:cNvSpPr/>
            <p:nvPr/>
          </p:nvSpPr>
          <p:spPr>
            <a:xfrm>
              <a:off x="1133700" y="2900225"/>
              <a:ext cx="9400" cy="7975"/>
            </a:xfrm>
            <a:custGeom>
              <a:avLst/>
              <a:gdLst/>
              <a:ahLst/>
              <a:cxnLst/>
              <a:rect l="l" t="t" r="r" b="b"/>
              <a:pathLst>
                <a:path w="376" h="319" extrusionOk="0">
                  <a:moveTo>
                    <a:pt x="211" y="0"/>
                  </a:moveTo>
                  <a:cubicBezTo>
                    <a:pt x="209" y="0"/>
                    <a:pt x="206" y="0"/>
                    <a:pt x="204" y="0"/>
                  </a:cubicBezTo>
                  <a:cubicBezTo>
                    <a:pt x="60" y="9"/>
                    <a:pt x="0" y="183"/>
                    <a:pt x="106" y="276"/>
                  </a:cubicBezTo>
                  <a:cubicBezTo>
                    <a:pt x="137" y="306"/>
                    <a:pt x="174" y="319"/>
                    <a:pt x="211" y="319"/>
                  </a:cubicBezTo>
                  <a:cubicBezTo>
                    <a:pt x="295" y="319"/>
                    <a:pt x="375" y="249"/>
                    <a:pt x="369" y="149"/>
                  </a:cubicBezTo>
                  <a:cubicBezTo>
                    <a:pt x="365" y="66"/>
                    <a:pt x="293" y="0"/>
                    <a:pt x="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1" name="Google Shape;3701;p13"/>
            <p:cNvSpPr/>
            <p:nvPr/>
          </p:nvSpPr>
          <p:spPr>
            <a:xfrm>
              <a:off x="1109200" y="2916425"/>
              <a:ext cx="27900" cy="3125"/>
            </a:xfrm>
            <a:custGeom>
              <a:avLst/>
              <a:gdLst/>
              <a:ahLst/>
              <a:cxnLst/>
              <a:rect l="l" t="t" r="r" b="b"/>
              <a:pathLst>
                <a:path w="1116" h="125" extrusionOk="0">
                  <a:moveTo>
                    <a:pt x="544" y="0"/>
                  </a:moveTo>
                  <a:cubicBezTo>
                    <a:pt x="273" y="0"/>
                    <a:pt x="19" y="33"/>
                    <a:pt x="0" y="35"/>
                  </a:cubicBezTo>
                  <a:lnTo>
                    <a:pt x="5" y="69"/>
                  </a:lnTo>
                  <a:cubicBezTo>
                    <a:pt x="9" y="69"/>
                    <a:pt x="272" y="35"/>
                    <a:pt x="548" y="35"/>
                  </a:cubicBezTo>
                  <a:cubicBezTo>
                    <a:pt x="758" y="35"/>
                    <a:pt x="976" y="55"/>
                    <a:pt x="1095" y="124"/>
                  </a:cubicBezTo>
                  <a:lnTo>
                    <a:pt x="1116" y="95"/>
                  </a:lnTo>
                  <a:cubicBezTo>
                    <a:pt x="988" y="21"/>
                    <a:pt x="760" y="0"/>
                    <a:pt x="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2" name="Google Shape;3702;p13"/>
            <p:cNvSpPr/>
            <p:nvPr/>
          </p:nvSpPr>
          <p:spPr>
            <a:xfrm>
              <a:off x="1132650" y="2915400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207" y="1"/>
                  </a:moveTo>
                  <a:cubicBezTo>
                    <a:pt x="160" y="1"/>
                    <a:pt x="113" y="21"/>
                    <a:pt x="80" y="63"/>
                  </a:cubicBezTo>
                  <a:cubicBezTo>
                    <a:pt x="1" y="171"/>
                    <a:pt x="82" y="320"/>
                    <a:pt x="208" y="320"/>
                  </a:cubicBezTo>
                  <a:cubicBezTo>
                    <a:pt x="216" y="320"/>
                    <a:pt x="225" y="319"/>
                    <a:pt x="233" y="318"/>
                  </a:cubicBezTo>
                  <a:cubicBezTo>
                    <a:pt x="318" y="305"/>
                    <a:pt x="377" y="225"/>
                    <a:pt x="365" y="136"/>
                  </a:cubicBezTo>
                  <a:cubicBezTo>
                    <a:pt x="352" y="50"/>
                    <a:pt x="280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3" name="Google Shape;3703;p13"/>
            <p:cNvSpPr/>
            <p:nvPr/>
          </p:nvSpPr>
          <p:spPr>
            <a:xfrm>
              <a:off x="1106025" y="2928925"/>
              <a:ext cx="27800" cy="3225"/>
            </a:xfrm>
            <a:custGeom>
              <a:avLst/>
              <a:gdLst/>
              <a:ahLst/>
              <a:cxnLst/>
              <a:rect l="l" t="t" r="r" b="b"/>
              <a:pathLst>
                <a:path w="1112" h="129" extrusionOk="0">
                  <a:moveTo>
                    <a:pt x="539" y="1"/>
                  </a:moveTo>
                  <a:cubicBezTo>
                    <a:pt x="269" y="1"/>
                    <a:pt x="17" y="33"/>
                    <a:pt x="0" y="36"/>
                  </a:cubicBezTo>
                  <a:lnTo>
                    <a:pt x="4" y="74"/>
                  </a:lnTo>
                  <a:cubicBezTo>
                    <a:pt x="9" y="71"/>
                    <a:pt x="266" y="38"/>
                    <a:pt x="539" y="38"/>
                  </a:cubicBezTo>
                  <a:cubicBezTo>
                    <a:pt x="751" y="38"/>
                    <a:pt x="974" y="58"/>
                    <a:pt x="1094" y="129"/>
                  </a:cubicBezTo>
                  <a:lnTo>
                    <a:pt x="1111" y="95"/>
                  </a:lnTo>
                  <a:cubicBezTo>
                    <a:pt x="983" y="22"/>
                    <a:pt x="756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4" name="Google Shape;3704;p13"/>
            <p:cNvSpPr/>
            <p:nvPr/>
          </p:nvSpPr>
          <p:spPr>
            <a:xfrm>
              <a:off x="1129450" y="2927925"/>
              <a:ext cx="9475" cy="7975"/>
            </a:xfrm>
            <a:custGeom>
              <a:avLst/>
              <a:gdLst/>
              <a:ahLst/>
              <a:cxnLst/>
              <a:rect l="l" t="t" r="r" b="b"/>
              <a:pathLst>
                <a:path w="379" h="319" extrusionOk="0">
                  <a:moveTo>
                    <a:pt x="206" y="0"/>
                  </a:moveTo>
                  <a:cubicBezTo>
                    <a:pt x="159" y="0"/>
                    <a:pt x="112" y="20"/>
                    <a:pt x="81" y="63"/>
                  </a:cubicBezTo>
                  <a:cubicBezTo>
                    <a:pt x="1" y="172"/>
                    <a:pt x="81" y="319"/>
                    <a:pt x="209" y="319"/>
                  </a:cubicBezTo>
                  <a:cubicBezTo>
                    <a:pt x="216" y="319"/>
                    <a:pt x="223" y="318"/>
                    <a:pt x="230" y="317"/>
                  </a:cubicBezTo>
                  <a:cubicBezTo>
                    <a:pt x="319" y="305"/>
                    <a:pt x="378" y="224"/>
                    <a:pt x="365" y="135"/>
                  </a:cubicBezTo>
                  <a:cubicBezTo>
                    <a:pt x="352" y="49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5" name="Google Shape;3705;p13"/>
            <p:cNvSpPr/>
            <p:nvPr/>
          </p:nvSpPr>
          <p:spPr>
            <a:xfrm>
              <a:off x="1046000" y="2869475"/>
              <a:ext cx="82300" cy="91350"/>
            </a:xfrm>
            <a:custGeom>
              <a:avLst/>
              <a:gdLst/>
              <a:ahLst/>
              <a:cxnLst/>
              <a:rect l="l" t="t" r="r" b="b"/>
              <a:pathLst>
                <a:path w="3292" h="3654" extrusionOk="0">
                  <a:moveTo>
                    <a:pt x="2058" y="0"/>
                  </a:moveTo>
                  <a:cubicBezTo>
                    <a:pt x="1672" y="0"/>
                    <a:pt x="1008" y="544"/>
                    <a:pt x="569" y="1209"/>
                  </a:cubicBezTo>
                  <a:cubicBezTo>
                    <a:pt x="51" y="1990"/>
                    <a:pt x="1" y="2520"/>
                    <a:pt x="1" y="2520"/>
                  </a:cubicBezTo>
                  <a:cubicBezTo>
                    <a:pt x="1" y="2520"/>
                    <a:pt x="280" y="2702"/>
                    <a:pt x="539" y="2834"/>
                  </a:cubicBezTo>
                  <a:cubicBezTo>
                    <a:pt x="539" y="2834"/>
                    <a:pt x="1577" y="3654"/>
                    <a:pt x="2396" y="3654"/>
                  </a:cubicBezTo>
                  <a:cubicBezTo>
                    <a:pt x="2416" y="3654"/>
                    <a:pt x="2436" y="3653"/>
                    <a:pt x="2456" y="3652"/>
                  </a:cubicBezTo>
                  <a:cubicBezTo>
                    <a:pt x="3279" y="3610"/>
                    <a:pt x="3292" y="2494"/>
                    <a:pt x="2384" y="2490"/>
                  </a:cubicBezTo>
                  <a:cubicBezTo>
                    <a:pt x="3152" y="2193"/>
                    <a:pt x="2995" y="1650"/>
                    <a:pt x="2893" y="1417"/>
                  </a:cubicBezTo>
                  <a:cubicBezTo>
                    <a:pt x="2834" y="1281"/>
                    <a:pt x="2682" y="1187"/>
                    <a:pt x="2479" y="1187"/>
                  </a:cubicBezTo>
                  <a:cubicBezTo>
                    <a:pt x="2332" y="1187"/>
                    <a:pt x="2160" y="1236"/>
                    <a:pt x="1977" y="1353"/>
                  </a:cubicBezTo>
                  <a:cubicBezTo>
                    <a:pt x="2571" y="679"/>
                    <a:pt x="2550" y="297"/>
                    <a:pt x="2236" y="55"/>
                  </a:cubicBezTo>
                  <a:cubicBezTo>
                    <a:pt x="2187" y="18"/>
                    <a:pt x="2127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6" name="Google Shape;3706;p13"/>
            <p:cNvSpPr/>
            <p:nvPr/>
          </p:nvSpPr>
          <p:spPr>
            <a:xfrm>
              <a:off x="1042400" y="2885700"/>
              <a:ext cx="66375" cy="77450"/>
            </a:xfrm>
            <a:custGeom>
              <a:avLst/>
              <a:gdLst/>
              <a:ahLst/>
              <a:cxnLst/>
              <a:rect l="l" t="t" r="r" b="b"/>
              <a:pathLst>
                <a:path w="2655" h="3098" extrusionOk="0">
                  <a:moveTo>
                    <a:pt x="1119" y="0"/>
                  </a:moveTo>
                  <a:cubicBezTo>
                    <a:pt x="1116" y="0"/>
                    <a:pt x="1114" y="0"/>
                    <a:pt x="1112" y="0"/>
                  </a:cubicBezTo>
                  <a:cubicBezTo>
                    <a:pt x="806" y="0"/>
                    <a:pt x="306" y="938"/>
                    <a:pt x="0" y="1943"/>
                  </a:cubicBezTo>
                  <a:cubicBezTo>
                    <a:pt x="0" y="1943"/>
                    <a:pt x="1061" y="2800"/>
                    <a:pt x="1671" y="3041"/>
                  </a:cubicBezTo>
                  <a:cubicBezTo>
                    <a:pt x="1769" y="3081"/>
                    <a:pt x="1862" y="3098"/>
                    <a:pt x="1949" y="3098"/>
                  </a:cubicBezTo>
                  <a:cubicBezTo>
                    <a:pt x="2403" y="3098"/>
                    <a:pt x="2654" y="2617"/>
                    <a:pt x="2202" y="2325"/>
                  </a:cubicBezTo>
                  <a:cubicBezTo>
                    <a:pt x="2070" y="2235"/>
                    <a:pt x="1917" y="2176"/>
                    <a:pt x="1761" y="2151"/>
                  </a:cubicBezTo>
                  <a:cubicBezTo>
                    <a:pt x="1761" y="2151"/>
                    <a:pt x="2490" y="2104"/>
                    <a:pt x="2337" y="1637"/>
                  </a:cubicBezTo>
                  <a:cubicBezTo>
                    <a:pt x="2271" y="1432"/>
                    <a:pt x="2112" y="1375"/>
                    <a:pt x="1956" y="1375"/>
                  </a:cubicBezTo>
                  <a:cubicBezTo>
                    <a:pt x="1760" y="1375"/>
                    <a:pt x="1570" y="1464"/>
                    <a:pt x="1570" y="1464"/>
                  </a:cubicBezTo>
                  <a:cubicBezTo>
                    <a:pt x="2130" y="1048"/>
                    <a:pt x="2053" y="806"/>
                    <a:pt x="1900" y="602"/>
                  </a:cubicBezTo>
                  <a:cubicBezTo>
                    <a:pt x="1864" y="554"/>
                    <a:pt x="1813" y="533"/>
                    <a:pt x="1755" y="533"/>
                  </a:cubicBezTo>
                  <a:cubicBezTo>
                    <a:pt x="1573" y="533"/>
                    <a:pt x="1326" y="736"/>
                    <a:pt x="1264" y="878"/>
                  </a:cubicBezTo>
                  <a:cubicBezTo>
                    <a:pt x="1487" y="264"/>
                    <a:pt x="1414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7" name="Google Shape;3707;p13"/>
            <p:cNvSpPr/>
            <p:nvPr/>
          </p:nvSpPr>
          <p:spPr>
            <a:xfrm>
              <a:off x="1041975" y="2903400"/>
              <a:ext cx="28975" cy="51025"/>
            </a:xfrm>
            <a:custGeom>
              <a:avLst/>
              <a:gdLst/>
              <a:ahLst/>
              <a:cxnLst/>
              <a:rect l="l" t="t" r="r" b="b"/>
              <a:pathLst>
                <a:path w="1159" h="2041" extrusionOk="0">
                  <a:moveTo>
                    <a:pt x="463" y="1"/>
                  </a:moveTo>
                  <a:cubicBezTo>
                    <a:pt x="0" y="331"/>
                    <a:pt x="0" y="1248"/>
                    <a:pt x="0" y="1248"/>
                  </a:cubicBezTo>
                  <a:cubicBezTo>
                    <a:pt x="0" y="1248"/>
                    <a:pt x="246" y="1939"/>
                    <a:pt x="1001" y="2041"/>
                  </a:cubicBezTo>
                  <a:cubicBezTo>
                    <a:pt x="853" y="1608"/>
                    <a:pt x="641" y="1387"/>
                    <a:pt x="641" y="1387"/>
                  </a:cubicBezTo>
                  <a:cubicBezTo>
                    <a:pt x="641" y="1387"/>
                    <a:pt x="1056" y="1269"/>
                    <a:pt x="1158" y="874"/>
                  </a:cubicBezTo>
                  <a:cubicBezTo>
                    <a:pt x="984" y="762"/>
                    <a:pt x="835" y="731"/>
                    <a:pt x="723" y="731"/>
                  </a:cubicBezTo>
                  <a:cubicBezTo>
                    <a:pt x="580" y="731"/>
                    <a:pt x="497" y="781"/>
                    <a:pt x="497" y="781"/>
                  </a:cubicBezTo>
                  <a:cubicBezTo>
                    <a:pt x="497" y="781"/>
                    <a:pt x="683" y="459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8" name="Google Shape;3708;p13"/>
            <p:cNvSpPr/>
            <p:nvPr/>
          </p:nvSpPr>
          <p:spPr>
            <a:xfrm>
              <a:off x="871775" y="2933525"/>
              <a:ext cx="176575" cy="25625"/>
            </a:xfrm>
            <a:custGeom>
              <a:avLst/>
              <a:gdLst/>
              <a:ahLst/>
              <a:cxnLst/>
              <a:rect l="l" t="t" r="r" b="b"/>
              <a:pathLst>
                <a:path w="7063" h="1025" extrusionOk="0">
                  <a:moveTo>
                    <a:pt x="7025" y="0"/>
                  </a:moveTo>
                  <a:cubicBezTo>
                    <a:pt x="6991" y="12"/>
                    <a:pt x="4587" y="925"/>
                    <a:pt x="2378" y="925"/>
                  </a:cubicBezTo>
                  <a:cubicBezTo>
                    <a:pt x="1524" y="925"/>
                    <a:pt x="700" y="789"/>
                    <a:pt x="52" y="412"/>
                  </a:cubicBezTo>
                  <a:lnTo>
                    <a:pt x="1" y="496"/>
                  </a:lnTo>
                  <a:cubicBezTo>
                    <a:pt x="678" y="890"/>
                    <a:pt x="1539" y="1025"/>
                    <a:pt x="2400" y="1025"/>
                  </a:cubicBezTo>
                  <a:cubicBezTo>
                    <a:pt x="3114" y="1025"/>
                    <a:pt x="3827" y="932"/>
                    <a:pt x="4433" y="819"/>
                  </a:cubicBezTo>
                  <a:cubicBezTo>
                    <a:pt x="5328" y="649"/>
                    <a:pt x="6206" y="407"/>
                    <a:pt x="7063" y="93"/>
                  </a:cubicBezTo>
                  <a:lnTo>
                    <a:pt x="70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9" name="Google Shape;3709;p13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0" name="Google Shape;3710;p13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1" name="Google Shape;3711;p13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2" name="Google Shape;3712;p13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3" name="Google Shape;3713;p13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4" name="Google Shape;3714;p13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5" name="Google Shape;3715;p13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6" name="Google Shape;3716;p13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7" name="Google Shape;3717;p13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8" name="Google Shape;3718;p13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9" name="Google Shape;3719;p13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0" name="Google Shape;3720;p13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1" name="Google Shape;3721;p13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2" name="Google Shape;3722;p13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3" name="Google Shape;3723;p13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4" name="Google Shape;3724;p13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5" name="Google Shape;3725;p13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6" name="Google Shape;3726;p13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7" name="Google Shape;3727;p13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8" name="Google Shape;3728;p13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9" name="Google Shape;3729;p13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0" name="Google Shape;3730;p13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1" name="Google Shape;3731;p13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2" name="Google Shape;3732;p13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3" name="Google Shape;3733;p13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4" name="Google Shape;3734;p13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5" name="Google Shape;3735;p13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6" name="Google Shape;3736;p13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7" name="Google Shape;3737;p13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8" name="Google Shape;3738;p13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9" name="Google Shape;3739;p13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0" name="Google Shape;3740;p13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1" name="Google Shape;3741;p13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2" name="Google Shape;3742;p13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3" name="Google Shape;3743;p13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4" name="Google Shape;3744;p13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5" name="Google Shape;3745;p13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6" name="Google Shape;3746;p13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7" name="Google Shape;3747;p13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8" name="Google Shape;3748;p13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9" name="Google Shape;3749;p13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0" name="Google Shape;3750;p13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1" name="Google Shape;3751;p13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2" name="Google Shape;3752;p13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3" name="Google Shape;3753;p13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4" name="Google Shape;3754;p13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5" name="Google Shape;3755;p13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6" name="Google Shape;3756;p13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7" name="Google Shape;3757;p13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8" name="Google Shape;3758;p13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9" name="Google Shape;3759;p13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0" name="Google Shape;3760;p13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1" name="Google Shape;3761;p13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2" name="Google Shape;3762;p13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3" name="Google Shape;3763;p13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4" name="Google Shape;3764;p13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5" name="Google Shape;3765;p13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6" name="Google Shape;3766;p13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7" name="Google Shape;3767;p13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8" name="Google Shape;3768;p13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9" name="Google Shape;3769;p13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0" name="Google Shape;3770;p13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1" name="Google Shape;3771;p13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2" name="Google Shape;3772;p13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3" name="Google Shape;3773;p13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4" name="Google Shape;3774;p13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5" name="Google Shape;3775;p13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6" name="Google Shape;3776;p13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7" name="Google Shape;3777;p13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8" name="Google Shape;3778;p13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9" name="Google Shape;3779;p13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0" name="Google Shape;3780;p13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1" name="Google Shape;3781;p13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2" name="Google Shape;3782;p13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3" name="Google Shape;3783;p13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4" name="Google Shape;3784;p13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5" name="Google Shape;3785;p13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6" name="Google Shape;3786;p13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7" name="Google Shape;3787;p13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8" name="Google Shape;3788;p13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9" name="Google Shape;3789;p13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0" name="Google Shape;3790;p13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1" name="Google Shape;3791;p13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2" name="Google Shape;3792;p13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3" name="Google Shape;3793;p13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4" name="Google Shape;3794;p13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5" name="Google Shape;3795;p13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6" name="Google Shape;3796;p13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7" name="Google Shape;3797;p13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8" name="Google Shape;3798;p13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9" name="Google Shape;3799;p13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0" name="Google Shape;3800;p13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1" name="Google Shape;3801;p13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2" name="Google Shape;3802;p13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3" name="Google Shape;3803;p13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4" name="Google Shape;3804;p13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5" name="Google Shape;3805;p13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6" name="Google Shape;3806;p13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7" name="Google Shape;3807;p13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8" name="Google Shape;3808;p13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9" name="Google Shape;3809;p13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0" name="Google Shape;3810;p13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1" name="Google Shape;3811;p13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2" name="Google Shape;3812;p13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3" name="Google Shape;3813;p13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4" name="Google Shape;3814;p13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5" name="Google Shape;3815;p13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6" name="Google Shape;3816;p13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7" name="Google Shape;3817;p13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8" name="Google Shape;3818;p13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9" name="Google Shape;3819;p13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0" name="Google Shape;3820;p13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1" name="Google Shape;3821;p13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2" name="Google Shape;3822;p13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3" name="Google Shape;3823;p13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4" name="Google Shape;3824;p13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5" name="Google Shape;3825;p13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6" name="Google Shape;3826;p13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7" name="Google Shape;3827;p13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8" name="Google Shape;3828;p13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9" name="Google Shape;3829;p13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0" name="Google Shape;3830;p13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1" name="Google Shape;3831;p13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2" name="Google Shape;3832;p13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3" name="Google Shape;3833;p13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4" name="Google Shape;3834;p13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5" name="Google Shape;3835;p13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6" name="Google Shape;3836;p13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7" name="Google Shape;3837;p13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8" name="Google Shape;3838;p13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9" name="Google Shape;3839;p13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0" name="Google Shape;3840;p13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1" name="Google Shape;3841;p13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2" name="Google Shape;3842;p13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3" name="Google Shape;3843;p13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4" name="Google Shape;3844;p13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5" name="Google Shape;3845;p13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6" name="Google Shape;3846;p13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7" name="Google Shape;3847;p13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8" name="Google Shape;3848;p13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9" name="Google Shape;3849;p13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0" name="Google Shape;3850;p13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1" name="Google Shape;3851;p13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2" name="Google Shape;3852;p13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3" name="Google Shape;3853;p13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4" name="Google Shape;3854;p13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5" name="Google Shape;3855;p13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6" name="Google Shape;3856;p13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7" name="Google Shape;3857;p13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8" name="Google Shape;3858;p13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9" name="Google Shape;3859;p13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0" name="Google Shape;3860;p13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1" name="Google Shape;3861;p13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2" name="Google Shape;3862;p13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3" name="Google Shape;3863;p13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4" name="Google Shape;3864;p13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5" name="Google Shape;3865;p13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6" name="Google Shape;3866;p13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7" name="Google Shape;3867;p13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8" name="Google Shape;3868;p13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9" name="Google Shape;3869;p13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0" name="Google Shape;3870;p13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1" name="Google Shape;3871;p13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2" name="Google Shape;3872;p13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3" name="Google Shape;3873;p13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4" name="Google Shape;3874;p13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5" name="Google Shape;3875;p13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6" name="Google Shape;3876;p13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7" name="Google Shape;3877;p13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8" name="Google Shape;3878;p13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9" name="Google Shape;3879;p13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0" name="Google Shape;3880;p13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1" name="Google Shape;3881;p13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2" name="Google Shape;3882;p13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3" name="Google Shape;3883;p13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4" name="Google Shape;3884;p13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5" name="Google Shape;3885;p13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6" name="Google Shape;3886;p13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7" name="Google Shape;3887;p13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8" name="Google Shape;3888;p13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9" name="Google Shape;3889;p13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0" name="Google Shape;3890;p13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1" name="Google Shape;3891;p13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2" name="Google Shape;3892;p13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3" name="Google Shape;3893;p13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4" name="Google Shape;3894;p13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5" name="Google Shape;3895;p13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6" name="Google Shape;3896;p13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7" name="Google Shape;3897;p13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8" name="Google Shape;3898;p13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9" name="Google Shape;3899;p13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0" name="Google Shape;3900;p13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1" name="Google Shape;3901;p13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2" name="Google Shape;3902;p13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3" name="Google Shape;3903;p13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4" name="Google Shape;3904;p13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5" name="Google Shape;3905;p13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6" name="Google Shape;3906;p13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7" name="Google Shape;3907;p13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8" name="Google Shape;3908;p13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9" name="Google Shape;3909;p13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0" name="Google Shape;3910;p13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1" name="Google Shape;3911;p13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2" name="Google Shape;3912;p13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3" name="Google Shape;3913;p13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4" name="Google Shape;3914;p13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5" name="Google Shape;3915;p13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6" name="Google Shape;3916;p13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7" name="Google Shape;3917;p13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8" name="Google Shape;3918;p13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9" name="Google Shape;3919;p13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0" name="Google Shape;3920;p13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1" name="Google Shape;3921;p13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2" name="Google Shape;3922;p13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3" name="Google Shape;3923;p13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4" name="Google Shape;3924;p13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5" name="Google Shape;3925;p13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6" name="Google Shape;3926;p13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7" name="Google Shape;3927;p13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8" name="Google Shape;3928;p13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9" name="Google Shape;3929;p13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0" name="Google Shape;3930;p13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1" name="Google Shape;3931;p13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2" name="Google Shape;3932;p13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3" name="Google Shape;3933;p13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4" name="Google Shape;3934;p13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5" name="Google Shape;3935;p13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6" name="Google Shape;3936;p13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7" name="Google Shape;3937;p13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8" name="Google Shape;3938;p13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9" name="Google Shape;3939;p13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0" name="Google Shape;3940;p13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1" name="Google Shape;3941;p13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2" name="Google Shape;3942;p13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3" name="Google Shape;3943;p13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4" name="Google Shape;3944;p13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5" name="Google Shape;3945;p13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6" name="Google Shape;3946;p13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7" name="Google Shape;3947;p13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8" name="Google Shape;3948;p13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9" name="Google Shape;3949;p13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0" name="Google Shape;3950;p13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1" name="Google Shape;3951;p13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2" name="Google Shape;3952;p13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3" name="Google Shape;3953;p13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4" name="Google Shape;3954;p13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5" name="Google Shape;3955;p13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6" name="Google Shape;3956;p13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7" name="Google Shape;3957;p13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8" name="Google Shape;3958;p13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9" name="Google Shape;3959;p13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0" name="Google Shape;3960;p13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1" name="Google Shape;3961;p13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2" name="Google Shape;3962;p13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3" name="Google Shape;3963;p13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4" name="Google Shape;3964;p13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5" name="Google Shape;3965;p13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6" name="Google Shape;3966;p13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7" name="Google Shape;3967;p13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8" name="Google Shape;3968;p13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9" name="Google Shape;3969;p13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0" name="Google Shape;3970;p13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1" name="Google Shape;3971;p13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2" name="Google Shape;3972;p13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3" name="Google Shape;3973;p13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4" name="Google Shape;3974;p13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5" name="Google Shape;3975;p13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6" name="Google Shape;3976;p13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7" name="Google Shape;3977;p13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8" name="Google Shape;3978;p13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9" name="Google Shape;3979;p13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0" name="Google Shape;3980;p13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1" name="Google Shape;3981;p13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2" name="Google Shape;3982;p13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3" name="Google Shape;3983;p13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4" name="Google Shape;3984;p13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5" name="Google Shape;3985;p13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6" name="Google Shape;3986;p13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7" name="Google Shape;3987;p13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8" name="Google Shape;3988;p13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9" name="Google Shape;3989;p13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0" name="Google Shape;3990;p13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1" name="Google Shape;3991;p13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2" name="Google Shape;3992;p13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3" name="Google Shape;3993;p13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4" name="Google Shape;3994;p13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5" name="Google Shape;3995;p13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6" name="Google Shape;3996;p13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7" name="Google Shape;3997;p13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8" name="Google Shape;3998;p13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9" name="Google Shape;3999;p13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0" name="Google Shape;4000;p13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1" name="Google Shape;4001;p13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2" name="Google Shape;4002;p13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003" name="Google Shape;4003;p13"/>
          <p:cNvGrpSpPr/>
          <p:nvPr/>
        </p:nvGrpSpPr>
        <p:grpSpPr>
          <a:xfrm>
            <a:off x="4190301" y="-494691"/>
            <a:ext cx="763400" cy="1577166"/>
            <a:chOff x="4190300" y="-189891"/>
            <a:chExt cx="763400" cy="1577166"/>
          </a:xfrm>
        </p:grpSpPr>
        <p:sp>
          <p:nvSpPr>
            <p:cNvPr id="4004" name="Google Shape;4004;p13"/>
            <p:cNvSpPr/>
            <p:nvPr/>
          </p:nvSpPr>
          <p:spPr>
            <a:xfrm rot="10800000">
              <a:off x="4401205" y="-4819"/>
              <a:ext cx="272416" cy="231424"/>
            </a:xfrm>
            <a:custGeom>
              <a:avLst/>
              <a:gdLst/>
              <a:ahLst/>
              <a:cxnLst/>
              <a:rect l="l" t="t" r="r" b="b"/>
              <a:pathLst>
                <a:path w="1528" h="1298" extrusionOk="0">
                  <a:moveTo>
                    <a:pt x="1405" y="1"/>
                  </a:moveTo>
                  <a:cubicBezTo>
                    <a:pt x="1366" y="1"/>
                    <a:pt x="1325" y="10"/>
                    <a:pt x="1298" y="15"/>
                  </a:cubicBezTo>
                  <a:cubicBezTo>
                    <a:pt x="1156" y="32"/>
                    <a:pt x="1019" y="64"/>
                    <a:pt x="887" y="114"/>
                  </a:cubicBezTo>
                  <a:cubicBezTo>
                    <a:pt x="729" y="179"/>
                    <a:pt x="592" y="272"/>
                    <a:pt x="471" y="387"/>
                  </a:cubicBezTo>
                  <a:cubicBezTo>
                    <a:pt x="400" y="448"/>
                    <a:pt x="346" y="513"/>
                    <a:pt x="296" y="590"/>
                  </a:cubicBezTo>
                  <a:cubicBezTo>
                    <a:pt x="214" y="710"/>
                    <a:pt x="1" y="1126"/>
                    <a:pt x="192" y="1274"/>
                  </a:cubicBezTo>
                  <a:cubicBezTo>
                    <a:pt x="215" y="1291"/>
                    <a:pt x="240" y="1298"/>
                    <a:pt x="266" y="1298"/>
                  </a:cubicBezTo>
                  <a:cubicBezTo>
                    <a:pt x="403" y="1298"/>
                    <a:pt x="573" y="1100"/>
                    <a:pt x="647" y="1050"/>
                  </a:cubicBezTo>
                  <a:cubicBezTo>
                    <a:pt x="964" y="825"/>
                    <a:pt x="1150" y="552"/>
                    <a:pt x="1396" y="261"/>
                  </a:cubicBezTo>
                  <a:cubicBezTo>
                    <a:pt x="1435" y="218"/>
                    <a:pt x="1528" y="141"/>
                    <a:pt x="1511" y="70"/>
                  </a:cubicBezTo>
                  <a:cubicBezTo>
                    <a:pt x="1499" y="15"/>
                    <a:pt x="1454" y="1"/>
                    <a:pt x="1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5" name="Google Shape;4005;p13"/>
            <p:cNvSpPr/>
            <p:nvPr/>
          </p:nvSpPr>
          <p:spPr>
            <a:xfrm rot="10800000">
              <a:off x="4614787" y="534330"/>
              <a:ext cx="156354" cy="335368"/>
            </a:xfrm>
            <a:custGeom>
              <a:avLst/>
              <a:gdLst/>
              <a:ahLst/>
              <a:cxnLst/>
              <a:rect l="l" t="t" r="r" b="b"/>
              <a:pathLst>
                <a:path w="877" h="1881" extrusionOk="0">
                  <a:moveTo>
                    <a:pt x="796" y="1"/>
                  </a:moveTo>
                  <a:cubicBezTo>
                    <a:pt x="780" y="1"/>
                    <a:pt x="767" y="14"/>
                    <a:pt x="739" y="31"/>
                  </a:cubicBezTo>
                  <a:cubicBezTo>
                    <a:pt x="619" y="97"/>
                    <a:pt x="515" y="322"/>
                    <a:pt x="466" y="442"/>
                  </a:cubicBezTo>
                  <a:cubicBezTo>
                    <a:pt x="252" y="929"/>
                    <a:pt x="0" y="1383"/>
                    <a:pt x="290" y="1876"/>
                  </a:cubicBezTo>
                  <a:cubicBezTo>
                    <a:pt x="299" y="1879"/>
                    <a:pt x="307" y="1880"/>
                    <a:pt x="315" y="1880"/>
                  </a:cubicBezTo>
                  <a:cubicBezTo>
                    <a:pt x="409" y="1880"/>
                    <a:pt x="491" y="1689"/>
                    <a:pt x="526" y="1619"/>
                  </a:cubicBezTo>
                  <a:cubicBezTo>
                    <a:pt x="591" y="1498"/>
                    <a:pt x="646" y="1362"/>
                    <a:pt x="685" y="1230"/>
                  </a:cubicBezTo>
                  <a:cubicBezTo>
                    <a:pt x="767" y="880"/>
                    <a:pt x="821" y="524"/>
                    <a:pt x="860" y="174"/>
                  </a:cubicBezTo>
                  <a:cubicBezTo>
                    <a:pt x="865" y="108"/>
                    <a:pt x="876" y="48"/>
                    <a:pt x="832" y="15"/>
                  </a:cubicBezTo>
                  <a:cubicBezTo>
                    <a:pt x="817" y="5"/>
                    <a:pt x="806" y="1"/>
                    <a:pt x="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6" name="Google Shape;4006;p13"/>
            <p:cNvSpPr/>
            <p:nvPr/>
          </p:nvSpPr>
          <p:spPr>
            <a:xfrm rot="10800000">
              <a:off x="4466991" y="397761"/>
              <a:ext cx="253518" cy="194874"/>
            </a:xfrm>
            <a:custGeom>
              <a:avLst/>
              <a:gdLst/>
              <a:ahLst/>
              <a:cxnLst/>
              <a:rect l="l" t="t" r="r" b="b"/>
              <a:pathLst>
                <a:path w="1422" h="1093" extrusionOk="0">
                  <a:moveTo>
                    <a:pt x="1218" y="1"/>
                  </a:moveTo>
                  <a:cubicBezTo>
                    <a:pt x="1183" y="1"/>
                    <a:pt x="1148" y="5"/>
                    <a:pt x="1118" y="10"/>
                  </a:cubicBezTo>
                  <a:cubicBezTo>
                    <a:pt x="964" y="26"/>
                    <a:pt x="811" y="54"/>
                    <a:pt x="663" y="98"/>
                  </a:cubicBezTo>
                  <a:cubicBezTo>
                    <a:pt x="532" y="147"/>
                    <a:pt x="417" y="229"/>
                    <a:pt x="324" y="333"/>
                  </a:cubicBezTo>
                  <a:cubicBezTo>
                    <a:pt x="187" y="497"/>
                    <a:pt x="1" y="853"/>
                    <a:pt x="154" y="1028"/>
                  </a:cubicBezTo>
                  <a:cubicBezTo>
                    <a:pt x="198" y="1076"/>
                    <a:pt x="228" y="1093"/>
                    <a:pt x="259" y="1093"/>
                  </a:cubicBezTo>
                  <a:cubicBezTo>
                    <a:pt x="305" y="1093"/>
                    <a:pt x="350" y="1054"/>
                    <a:pt x="439" y="1028"/>
                  </a:cubicBezTo>
                  <a:cubicBezTo>
                    <a:pt x="532" y="1001"/>
                    <a:pt x="636" y="924"/>
                    <a:pt x="784" y="793"/>
                  </a:cubicBezTo>
                  <a:cubicBezTo>
                    <a:pt x="926" y="661"/>
                    <a:pt x="1216" y="382"/>
                    <a:pt x="1347" y="158"/>
                  </a:cubicBezTo>
                  <a:cubicBezTo>
                    <a:pt x="1421" y="35"/>
                    <a:pt x="1323" y="1"/>
                    <a:pt x="1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7" name="Google Shape;4007;p13"/>
            <p:cNvSpPr/>
            <p:nvPr/>
          </p:nvSpPr>
          <p:spPr>
            <a:xfrm rot="10800000">
              <a:off x="4694834" y="390808"/>
              <a:ext cx="258866" cy="178649"/>
            </a:xfrm>
            <a:custGeom>
              <a:avLst/>
              <a:gdLst/>
              <a:ahLst/>
              <a:cxnLst/>
              <a:rect l="l" t="t" r="r" b="b"/>
              <a:pathLst>
                <a:path w="1452" h="1002" extrusionOk="0">
                  <a:moveTo>
                    <a:pt x="147" y="0"/>
                  </a:moveTo>
                  <a:cubicBezTo>
                    <a:pt x="95" y="0"/>
                    <a:pt x="50" y="18"/>
                    <a:pt x="28" y="72"/>
                  </a:cubicBezTo>
                  <a:cubicBezTo>
                    <a:pt x="1" y="148"/>
                    <a:pt x="66" y="241"/>
                    <a:pt x="99" y="307"/>
                  </a:cubicBezTo>
                  <a:cubicBezTo>
                    <a:pt x="138" y="389"/>
                    <a:pt x="181" y="471"/>
                    <a:pt x="225" y="553"/>
                  </a:cubicBezTo>
                  <a:cubicBezTo>
                    <a:pt x="302" y="679"/>
                    <a:pt x="411" y="789"/>
                    <a:pt x="537" y="871"/>
                  </a:cubicBezTo>
                  <a:cubicBezTo>
                    <a:pt x="699" y="961"/>
                    <a:pt x="858" y="1002"/>
                    <a:pt x="1021" y="1002"/>
                  </a:cubicBezTo>
                  <a:cubicBezTo>
                    <a:pt x="1145" y="1002"/>
                    <a:pt x="1270" y="979"/>
                    <a:pt x="1402" y="936"/>
                  </a:cubicBezTo>
                  <a:cubicBezTo>
                    <a:pt x="1451" y="756"/>
                    <a:pt x="1309" y="641"/>
                    <a:pt x="1205" y="509"/>
                  </a:cubicBezTo>
                  <a:cubicBezTo>
                    <a:pt x="1112" y="378"/>
                    <a:pt x="986" y="269"/>
                    <a:pt x="838" y="197"/>
                  </a:cubicBezTo>
                  <a:cubicBezTo>
                    <a:pt x="690" y="132"/>
                    <a:pt x="543" y="83"/>
                    <a:pt x="384" y="55"/>
                  </a:cubicBezTo>
                  <a:cubicBezTo>
                    <a:pt x="327" y="42"/>
                    <a:pt x="229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8" name="Google Shape;4008;p13"/>
            <p:cNvSpPr/>
            <p:nvPr/>
          </p:nvSpPr>
          <p:spPr>
            <a:xfrm rot="10800000">
              <a:off x="4624592" y="175611"/>
              <a:ext cx="227488" cy="204145"/>
            </a:xfrm>
            <a:custGeom>
              <a:avLst/>
              <a:gdLst/>
              <a:ahLst/>
              <a:cxnLst/>
              <a:rect l="l" t="t" r="r" b="b"/>
              <a:pathLst>
                <a:path w="1276" h="1145" extrusionOk="0">
                  <a:moveTo>
                    <a:pt x="122" y="1"/>
                  </a:moveTo>
                  <a:cubicBezTo>
                    <a:pt x="83" y="1"/>
                    <a:pt x="50" y="17"/>
                    <a:pt x="33" y="64"/>
                  </a:cubicBezTo>
                  <a:cubicBezTo>
                    <a:pt x="0" y="135"/>
                    <a:pt x="49" y="239"/>
                    <a:pt x="71" y="305"/>
                  </a:cubicBezTo>
                  <a:cubicBezTo>
                    <a:pt x="93" y="392"/>
                    <a:pt x="120" y="475"/>
                    <a:pt x="159" y="551"/>
                  </a:cubicBezTo>
                  <a:cubicBezTo>
                    <a:pt x="230" y="704"/>
                    <a:pt x="334" y="836"/>
                    <a:pt x="465" y="945"/>
                  </a:cubicBezTo>
                  <a:cubicBezTo>
                    <a:pt x="624" y="1061"/>
                    <a:pt x="797" y="1145"/>
                    <a:pt x="977" y="1145"/>
                  </a:cubicBezTo>
                  <a:cubicBezTo>
                    <a:pt x="1052" y="1145"/>
                    <a:pt x="1127" y="1131"/>
                    <a:pt x="1204" y="1099"/>
                  </a:cubicBezTo>
                  <a:cubicBezTo>
                    <a:pt x="1259" y="1033"/>
                    <a:pt x="1275" y="945"/>
                    <a:pt x="1248" y="869"/>
                  </a:cubicBezTo>
                  <a:cubicBezTo>
                    <a:pt x="1226" y="781"/>
                    <a:pt x="1188" y="699"/>
                    <a:pt x="1133" y="628"/>
                  </a:cubicBezTo>
                  <a:cubicBezTo>
                    <a:pt x="1029" y="496"/>
                    <a:pt x="903" y="381"/>
                    <a:pt x="766" y="288"/>
                  </a:cubicBezTo>
                  <a:cubicBezTo>
                    <a:pt x="630" y="201"/>
                    <a:pt x="482" y="130"/>
                    <a:pt x="334" y="75"/>
                  </a:cubicBezTo>
                  <a:cubicBezTo>
                    <a:pt x="281" y="54"/>
                    <a:pt x="192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9" name="Google Shape;4009;p13"/>
            <p:cNvSpPr/>
            <p:nvPr/>
          </p:nvSpPr>
          <p:spPr>
            <a:xfrm rot="10800000">
              <a:off x="4380703" y="200393"/>
              <a:ext cx="266532" cy="190416"/>
            </a:xfrm>
            <a:custGeom>
              <a:avLst/>
              <a:gdLst/>
              <a:ahLst/>
              <a:cxnLst/>
              <a:rect l="l" t="t" r="r" b="b"/>
              <a:pathLst>
                <a:path w="1495" h="1068" extrusionOk="0">
                  <a:moveTo>
                    <a:pt x="1362" y="1"/>
                  </a:moveTo>
                  <a:cubicBezTo>
                    <a:pt x="1322" y="1"/>
                    <a:pt x="1278" y="14"/>
                    <a:pt x="1243" y="22"/>
                  </a:cubicBezTo>
                  <a:cubicBezTo>
                    <a:pt x="1095" y="49"/>
                    <a:pt x="947" y="93"/>
                    <a:pt x="805" y="148"/>
                  </a:cubicBezTo>
                  <a:cubicBezTo>
                    <a:pt x="657" y="208"/>
                    <a:pt x="520" y="296"/>
                    <a:pt x="400" y="405"/>
                  </a:cubicBezTo>
                  <a:cubicBezTo>
                    <a:pt x="356" y="454"/>
                    <a:pt x="318" y="509"/>
                    <a:pt x="280" y="564"/>
                  </a:cubicBezTo>
                  <a:cubicBezTo>
                    <a:pt x="247" y="641"/>
                    <a:pt x="0" y="859"/>
                    <a:pt x="44" y="942"/>
                  </a:cubicBezTo>
                  <a:cubicBezTo>
                    <a:pt x="96" y="1034"/>
                    <a:pt x="165" y="1067"/>
                    <a:pt x="257" y="1067"/>
                  </a:cubicBezTo>
                  <a:cubicBezTo>
                    <a:pt x="338" y="1067"/>
                    <a:pt x="437" y="1041"/>
                    <a:pt x="559" y="1007"/>
                  </a:cubicBezTo>
                  <a:cubicBezTo>
                    <a:pt x="657" y="974"/>
                    <a:pt x="1248" y="460"/>
                    <a:pt x="1358" y="257"/>
                  </a:cubicBezTo>
                  <a:cubicBezTo>
                    <a:pt x="1363" y="241"/>
                    <a:pt x="1495" y="121"/>
                    <a:pt x="1467" y="66"/>
                  </a:cubicBezTo>
                  <a:cubicBezTo>
                    <a:pt x="1445" y="15"/>
                    <a:pt x="1405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0" name="Google Shape;4010;p13"/>
            <p:cNvSpPr/>
            <p:nvPr/>
          </p:nvSpPr>
          <p:spPr>
            <a:xfrm rot="10800000">
              <a:off x="4623701" y="-8740"/>
              <a:ext cx="187553" cy="102518"/>
            </a:xfrm>
            <a:custGeom>
              <a:avLst/>
              <a:gdLst/>
              <a:ahLst/>
              <a:cxnLst/>
              <a:rect l="l" t="t" r="r" b="b"/>
              <a:pathLst>
                <a:path w="1052" h="575" extrusionOk="0">
                  <a:moveTo>
                    <a:pt x="124" y="1"/>
                  </a:moveTo>
                  <a:cubicBezTo>
                    <a:pt x="81" y="1"/>
                    <a:pt x="44" y="14"/>
                    <a:pt x="28" y="64"/>
                  </a:cubicBezTo>
                  <a:cubicBezTo>
                    <a:pt x="1" y="168"/>
                    <a:pt x="116" y="272"/>
                    <a:pt x="176" y="327"/>
                  </a:cubicBezTo>
                  <a:cubicBezTo>
                    <a:pt x="297" y="458"/>
                    <a:pt x="461" y="535"/>
                    <a:pt x="641" y="551"/>
                  </a:cubicBezTo>
                  <a:cubicBezTo>
                    <a:pt x="725" y="568"/>
                    <a:pt x="809" y="575"/>
                    <a:pt x="892" y="575"/>
                  </a:cubicBezTo>
                  <a:cubicBezTo>
                    <a:pt x="918" y="575"/>
                    <a:pt x="944" y="574"/>
                    <a:pt x="970" y="573"/>
                  </a:cubicBezTo>
                  <a:cubicBezTo>
                    <a:pt x="1052" y="556"/>
                    <a:pt x="1046" y="507"/>
                    <a:pt x="1003" y="436"/>
                  </a:cubicBezTo>
                  <a:cubicBezTo>
                    <a:pt x="970" y="387"/>
                    <a:pt x="948" y="332"/>
                    <a:pt x="926" y="277"/>
                  </a:cubicBezTo>
                  <a:cubicBezTo>
                    <a:pt x="734" y="80"/>
                    <a:pt x="521" y="53"/>
                    <a:pt x="269" y="20"/>
                  </a:cubicBezTo>
                  <a:cubicBezTo>
                    <a:pt x="226" y="17"/>
                    <a:pt x="17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1" name="Google Shape;4011;p13"/>
            <p:cNvSpPr/>
            <p:nvPr/>
          </p:nvSpPr>
          <p:spPr>
            <a:xfrm rot="10800000">
              <a:off x="4471448" y="-189891"/>
              <a:ext cx="250843" cy="735991"/>
            </a:xfrm>
            <a:custGeom>
              <a:avLst/>
              <a:gdLst/>
              <a:ahLst/>
              <a:cxnLst/>
              <a:rect l="l" t="t" r="r" b="b"/>
              <a:pathLst>
                <a:path w="1407" h="4128" extrusionOk="0">
                  <a:moveTo>
                    <a:pt x="109" y="12"/>
                  </a:moveTo>
                  <a:lnTo>
                    <a:pt x="109" y="12"/>
                  </a:lnTo>
                  <a:cubicBezTo>
                    <a:pt x="38" y="17"/>
                    <a:pt x="11" y="1"/>
                    <a:pt x="5" y="94"/>
                  </a:cubicBezTo>
                  <a:cubicBezTo>
                    <a:pt x="0" y="149"/>
                    <a:pt x="5" y="203"/>
                    <a:pt x="11" y="258"/>
                  </a:cubicBezTo>
                  <a:cubicBezTo>
                    <a:pt x="22" y="389"/>
                    <a:pt x="38" y="515"/>
                    <a:pt x="66" y="641"/>
                  </a:cubicBezTo>
                  <a:cubicBezTo>
                    <a:pt x="164" y="1041"/>
                    <a:pt x="219" y="833"/>
                    <a:pt x="438" y="1473"/>
                  </a:cubicBezTo>
                  <a:cubicBezTo>
                    <a:pt x="531" y="1730"/>
                    <a:pt x="197" y="3017"/>
                    <a:pt x="744" y="3581"/>
                  </a:cubicBezTo>
                  <a:cubicBezTo>
                    <a:pt x="1045" y="3893"/>
                    <a:pt x="952" y="3914"/>
                    <a:pt x="1215" y="4068"/>
                  </a:cubicBezTo>
                  <a:cubicBezTo>
                    <a:pt x="1314" y="4128"/>
                    <a:pt x="1319" y="4090"/>
                    <a:pt x="1407" y="4117"/>
                  </a:cubicBezTo>
                  <a:cubicBezTo>
                    <a:pt x="1308" y="4040"/>
                    <a:pt x="1210" y="3958"/>
                    <a:pt x="1122" y="3865"/>
                  </a:cubicBezTo>
                  <a:cubicBezTo>
                    <a:pt x="969" y="3717"/>
                    <a:pt x="624" y="3367"/>
                    <a:pt x="515" y="2885"/>
                  </a:cubicBezTo>
                  <a:cubicBezTo>
                    <a:pt x="372" y="2272"/>
                    <a:pt x="723" y="1856"/>
                    <a:pt x="515" y="1418"/>
                  </a:cubicBezTo>
                  <a:cubicBezTo>
                    <a:pt x="411" y="1200"/>
                    <a:pt x="350" y="1090"/>
                    <a:pt x="350" y="1090"/>
                  </a:cubicBezTo>
                  <a:cubicBezTo>
                    <a:pt x="230" y="871"/>
                    <a:pt x="181" y="833"/>
                    <a:pt x="153" y="696"/>
                  </a:cubicBezTo>
                  <a:cubicBezTo>
                    <a:pt x="99" y="472"/>
                    <a:pt x="82" y="236"/>
                    <a:pt x="109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2" name="Google Shape;4012;p13"/>
            <p:cNvSpPr/>
            <p:nvPr/>
          </p:nvSpPr>
          <p:spPr>
            <a:xfrm rot="10800000">
              <a:off x="4470378" y="512401"/>
              <a:ext cx="272416" cy="231424"/>
            </a:xfrm>
            <a:custGeom>
              <a:avLst/>
              <a:gdLst/>
              <a:ahLst/>
              <a:cxnLst/>
              <a:rect l="l" t="t" r="r" b="b"/>
              <a:pathLst>
                <a:path w="1528" h="1298" extrusionOk="0">
                  <a:moveTo>
                    <a:pt x="123" y="1"/>
                  </a:moveTo>
                  <a:cubicBezTo>
                    <a:pt x="74" y="1"/>
                    <a:pt x="29" y="15"/>
                    <a:pt x="17" y="70"/>
                  </a:cubicBezTo>
                  <a:cubicBezTo>
                    <a:pt x="0" y="141"/>
                    <a:pt x="93" y="218"/>
                    <a:pt x="131" y="261"/>
                  </a:cubicBezTo>
                  <a:cubicBezTo>
                    <a:pt x="378" y="552"/>
                    <a:pt x="558" y="825"/>
                    <a:pt x="876" y="1050"/>
                  </a:cubicBezTo>
                  <a:cubicBezTo>
                    <a:pt x="954" y="1100"/>
                    <a:pt x="1125" y="1298"/>
                    <a:pt x="1259" y="1298"/>
                  </a:cubicBezTo>
                  <a:cubicBezTo>
                    <a:pt x="1284" y="1298"/>
                    <a:pt x="1308" y="1291"/>
                    <a:pt x="1330" y="1274"/>
                  </a:cubicBezTo>
                  <a:cubicBezTo>
                    <a:pt x="1527" y="1126"/>
                    <a:pt x="1314" y="710"/>
                    <a:pt x="1232" y="590"/>
                  </a:cubicBezTo>
                  <a:cubicBezTo>
                    <a:pt x="1182" y="513"/>
                    <a:pt x="1122" y="448"/>
                    <a:pt x="1056" y="387"/>
                  </a:cubicBezTo>
                  <a:cubicBezTo>
                    <a:pt x="936" y="272"/>
                    <a:pt x="794" y="179"/>
                    <a:pt x="640" y="114"/>
                  </a:cubicBezTo>
                  <a:cubicBezTo>
                    <a:pt x="509" y="64"/>
                    <a:pt x="372" y="32"/>
                    <a:pt x="230" y="15"/>
                  </a:cubicBezTo>
                  <a:cubicBezTo>
                    <a:pt x="203" y="10"/>
                    <a:pt x="162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3" name="Google Shape;4013;p13"/>
            <p:cNvSpPr/>
            <p:nvPr/>
          </p:nvSpPr>
          <p:spPr>
            <a:xfrm rot="10800000">
              <a:off x="4373751" y="1052442"/>
              <a:ext cx="155462" cy="334833"/>
            </a:xfrm>
            <a:custGeom>
              <a:avLst/>
              <a:gdLst/>
              <a:ahLst/>
              <a:cxnLst/>
              <a:rect l="l" t="t" r="r" b="b"/>
              <a:pathLst>
                <a:path w="872" h="1878" extrusionOk="0">
                  <a:moveTo>
                    <a:pt x="81" y="0"/>
                  </a:moveTo>
                  <a:cubicBezTo>
                    <a:pt x="72" y="0"/>
                    <a:pt x="61" y="5"/>
                    <a:pt x="45" y="17"/>
                  </a:cubicBezTo>
                  <a:cubicBezTo>
                    <a:pt x="1" y="44"/>
                    <a:pt x="12" y="110"/>
                    <a:pt x="17" y="170"/>
                  </a:cubicBezTo>
                  <a:cubicBezTo>
                    <a:pt x="56" y="526"/>
                    <a:pt x="110" y="876"/>
                    <a:pt x="192" y="1227"/>
                  </a:cubicBezTo>
                  <a:cubicBezTo>
                    <a:pt x="231" y="1364"/>
                    <a:pt x="285" y="1495"/>
                    <a:pt x="351" y="1621"/>
                  </a:cubicBezTo>
                  <a:cubicBezTo>
                    <a:pt x="386" y="1691"/>
                    <a:pt x="468" y="1877"/>
                    <a:pt x="561" y="1877"/>
                  </a:cubicBezTo>
                  <a:cubicBezTo>
                    <a:pt x="570" y="1877"/>
                    <a:pt x="578" y="1876"/>
                    <a:pt x="586" y="1873"/>
                  </a:cubicBezTo>
                  <a:cubicBezTo>
                    <a:pt x="871" y="1380"/>
                    <a:pt x="625" y="931"/>
                    <a:pt x="411" y="438"/>
                  </a:cubicBezTo>
                  <a:cubicBezTo>
                    <a:pt x="362" y="318"/>
                    <a:pt x="253" y="99"/>
                    <a:pt x="138" y="28"/>
                  </a:cubicBezTo>
                  <a:cubicBezTo>
                    <a:pt x="110" y="14"/>
                    <a:pt x="98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4" name="Google Shape;4014;p13"/>
            <p:cNvSpPr/>
            <p:nvPr/>
          </p:nvSpPr>
          <p:spPr>
            <a:xfrm rot="10800000">
              <a:off x="4423669" y="914981"/>
              <a:ext cx="254231" cy="194874"/>
            </a:xfrm>
            <a:custGeom>
              <a:avLst/>
              <a:gdLst/>
              <a:ahLst/>
              <a:cxnLst/>
              <a:rect l="l" t="t" r="r" b="b"/>
              <a:pathLst>
                <a:path w="1426" h="1093" extrusionOk="0">
                  <a:moveTo>
                    <a:pt x="206" y="1"/>
                  </a:moveTo>
                  <a:cubicBezTo>
                    <a:pt x="102" y="1"/>
                    <a:pt x="0" y="35"/>
                    <a:pt x="74" y="158"/>
                  </a:cubicBezTo>
                  <a:cubicBezTo>
                    <a:pt x="205" y="382"/>
                    <a:pt x="501" y="661"/>
                    <a:pt x="643" y="793"/>
                  </a:cubicBezTo>
                  <a:cubicBezTo>
                    <a:pt x="786" y="924"/>
                    <a:pt x="890" y="1001"/>
                    <a:pt x="983" y="1028"/>
                  </a:cubicBezTo>
                  <a:cubicBezTo>
                    <a:pt x="1072" y="1054"/>
                    <a:pt x="1117" y="1093"/>
                    <a:pt x="1163" y="1093"/>
                  </a:cubicBezTo>
                  <a:cubicBezTo>
                    <a:pt x="1193" y="1093"/>
                    <a:pt x="1224" y="1076"/>
                    <a:pt x="1267" y="1028"/>
                  </a:cubicBezTo>
                  <a:cubicBezTo>
                    <a:pt x="1426" y="853"/>
                    <a:pt x="1240" y="492"/>
                    <a:pt x="1103" y="333"/>
                  </a:cubicBezTo>
                  <a:cubicBezTo>
                    <a:pt x="1004" y="229"/>
                    <a:pt x="890" y="147"/>
                    <a:pt x="758" y="98"/>
                  </a:cubicBezTo>
                  <a:cubicBezTo>
                    <a:pt x="610" y="54"/>
                    <a:pt x="457" y="26"/>
                    <a:pt x="304" y="10"/>
                  </a:cubicBezTo>
                  <a:cubicBezTo>
                    <a:pt x="275" y="5"/>
                    <a:pt x="240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5" name="Google Shape;4015;p13"/>
            <p:cNvSpPr/>
            <p:nvPr/>
          </p:nvSpPr>
          <p:spPr>
            <a:xfrm rot="10800000">
              <a:off x="4190300" y="907493"/>
              <a:ext cx="259758" cy="178292"/>
            </a:xfrm>
            <a:custGeom>
              <a:avLst/>
              <a:gdLst/>
              <a:ahLst/>
              <a:cxnLst/>
              <a:rect l="l" t="t" r="r" b="b"/>
              <a:pathLst>
                <a:path w="1457" h="1000" extrusionOk="0">
                  <a:moveTo>
                    <a:pt x="1305" y="1"/>
                  </a:moveTo>
                  <a:cubicBezTo>
                    <a:pt x="1224" y="1"/>
                    <a:pt x="1124" y="40"/>
                    <a:pt x="1068" y="50"/>
                  </a:cubicBezTo>
                  <a:cubicBezTo>
                    <a:pt x="914" y="83"/>
                    <a:pt x="761" y="132"/>
                    <a:pt x="619" y="192"/>
                  </a:cubicBezTo>
                  <a:cubicBezTo>
                    <a:pt x="471" y="269"/>
                    <a:pt x="345" y="373"/>
                    <a:pt x="246" y="510"/>
                  </a:cubicBezTo>
                  <a:cubicBezTo>
                    <a:pt x="148" y="636"/>
                    <a:pt x="0" y="745"/>
                    <a:pt x="49" y="937"/>
                  </a:cubicBezTo>
                  <a:cubicBezTo>
                    <a:pt x="183" y="977"/>
                    <a:pt x="310" y="1000"/>
                    <a:pt x="434" y="1000"/>
                  </a:cubicBezTo>
                  <a:cubicBezTo>
                    <a:pt x="599" y="1000"/>
                    <a:pt x="757" y="959"/>
                    <a:pt x="920" y="866"/>
                  </a:cubicBezTo>
                  <a:cubicBezTo>
                    <a:pt x="1046" y="789"/>
                    <a:pt x="1150" y="680"/>
                    <a:pt x="1226" y="548"/>
                  </a:cubicBezTo>
                  <a:cubicBezTo>
                    <a:pt x="1276" y="472"/>
                    <a:pt x="1319" y="390"/>
                    <a:pt x="1358" y="302"/>
                  </a:cubicBezTo>
                  <a:cubicBezTo>
                    <a:pt x="1385" y="242"/>
                    <a:pt x="1456" y="149"/>
                    <a:pt x="1423" y="72"/>
                  </a:cubicBezTo>
                  <a:cubicBezTo>
                    <a:pt x="1404" y="18"/>
                    <a:pt x="1358" y="1"/>
                    <a:pt x="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6" name="Google Shape;4016;p13"/>
            <p:cNvSpPr/>
            <p:nvPr/>
          </p:nvSpPr>
          <p:spPr>
            <a:xfrm rot="10800000">
              <a:off x="4292811" y="692831"/>
              <a:ext cx="226597" cy="204145"/>
            </a:xfrm>
            <a:custGeom>
              <a:avLst/>
              <a:gdLst/>
              <a:ahLst/>
              <a:cxnLst/>
              <a:rect l="l" t="t" r="r" b="b"/>
              <a:pathLst>
                <a:path w="1271" h="1145" extrusionOk="0">
                  <a:moveTo>
                    <a:pt x="1153" y="1"/>
                  </a:moveTo>
                  <a:cubicBezTo>
                    <a:pt x="1081" y="1"/>
                    <a:pt x="991" y="54"/>
                    <a:pt x="942" y="75"/>
                  </a:cubicBezTo>
                  <a:cubicBezTo>
                    <a:pt x="789" y="130"/>
                    <a:pt x="646" y="201"/>
                    <a:pt x="510" y="288"/>
                  </a:cubicBezTo>
                  <a:cubicBezTo>
                    <a:pt x="367" y="381"/>
                    <a:pt x="247" y="496"/>
                    <a:pt x="143" y="628"/>
                  </a:cubicBezTo>
                  <a:cubicBezTo>
                    <a:pt x="88" y="699"/>
                    <a:pt x="50" y="781"/>
                    <a:pt x="22" y="869"/>
                  </a:cubicBezTo>
                  <a:cubicBezTo>
                    <a:pt x="1" y="945"/>
                    <a:pt x="17" y="1033"/>
                    <a:pt x="66" y="1099"/>
                  </a:cubicBezTo>
                  <a:cubicBezTo>
                    <a:pt x="143" y="1131"/>
                    <a:pt x="219" y="1145"/>
                    <a:pt x="295" y="1145"/>
                  </a:cubicBezTo>
                  <a:cubicBezTo>
                    <a:pt x="477" y="1145"/>
                    <a:pt x="652" y="1061"/>
                    <a:pt x="811" y="945"/>
                  </a:cubicBezTo>
                  <a:cubicBezTo>
                    <a:pt x="942" y="836"/>
                    <a:pt x="1046" y="704"/>
                    <a:pt x="1112" y="551"/>
                  </a:cubicBezTo>
                  <a:cubicBezTo>
                    <a:pt x="1150" y="469"/>
                    <a:pt x="1183" y="392"/>
                    <a:pt x="1205" y="305"/>
                  </a:cubicBezTo>
                  <a:cubicBezTo>
                    <a:pt x="1227" y="239"/>
                    <a:pt x="1270" y="135"/>
                    <a:pt x="1243" y="64"/>
                  </a:cubicBezTo>
                  <a:cubicBezTo>
                    <a:pt x="1225" y="17"/>
                    <a:pt x="1192" y="1"/>
                    <a:pt x="1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7" name="Google Shape;4017;p13"/>
            <p:cNvSpPr/>
            <p:nvPr/>
          </p:nvSpPr>
          <p:spPr>
            <a:xfrm rot="10800000">
              <a:off x="4496764" y="718327"/>
              <a:ext cx="267602" cy="189703"/>
            </a:xfrm>
            <a:custGeom>
              <a:avLst/>
              <a:gdLst/>
              <a:ahLst/>
              <a:cxnLst/>
              <a:rect l="l" t="t" r="r" b="b"/>
              <a:pathLst>
                <a:path w="1501" h="1064" extrusionOk="0">
                  <a:moveTo>
                    <a:pt x="132" y="0"/>
                  </a:moveTo>
                  <a:cubicBezTo>
                    <a:pt x="90" y="0"/>
                    <a:pt x="50" y="14"/>
                    <a:pt x="28" y="60"/>
                  </a:cubicBezTo>
                  <a:cubicBezTo>
                    <a:pt x="1" y="121"/>
                    <a:pt x="132" y="241"/>
                    <a:pt x="143" y="257"/>
                  </a:cubicBezTo>
                  <a:cubicBezTo>
                    <a:pt x="252" y="454"/>
                    <a:pt x="844" y="974"/>
                    <a:pt x="937" y="1002"/>
                  </a:cubicBezTo>
                  <a:cubicBezTo>
                    <a:pt x="1062" y="1036"/>
                    <a:pt x="1163" y="1064"/>
                    <a:pt x="1244" y="1064"/>
                  </a:cubicBezTo>
                  <a:cubicBezTo>
                    <a:pt x="1333" y="1064"/>
                    <a:pt x="1400" y="1030"/>
                    <a:pt x="1451" y="936"/>
                  </a:cubicBezTo>
                  <a:cubicBezTo>
                    <a:pt x="1500" y="859"/>
                    <a:pt x="1260" y="641"/>
                    <a:pt x="1216" y="564"/>
                  </a:cubicBezTo>
                  <a:cubicBezTo>
                    <a:pt x="1183" y="509"/>
                    <a:pt x="1145" y="454"/>
                    <a:pt x="1095" y="405"/>
                  </a:cubicBezTo>
                  <a:cubicBezTo>
                    <a:pt x="980" y="296"/>
                    <a:pt x="844" y="214"/>
                    <a:pt x="696" y="148"/>
                  </a:cubicBezTo>
                  <a:cubicBezTo>
                    <a:pt x="553" y="93"/>
                    <a:pt x="406" y="49"/>
                    <a:pt x="252" y="22"/>
                  </a:cubicBezTo>
                  <a:cubicBezTo>
                    <a:pt x="220" y="14"/>
                    <a:pt x="17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8" name="Google Shape;4018;p13"/>
            <p:cNvSpPr/>
            <p:nvPr/>
          </p:nvSpPr>
          <p:spPr>
            <a:xfrm rot="10800000">
              <a:off x="4332925" y="508480"/>
              <a:ext cx="187375" cy="102518"/>
            </a:xfrm>
            <a:custGeom>
              <a:avLst/>
              <a:gdLst/>
              <a:ahLst/>
              <a:cxnLst/>
              <a:rect l="l" t="t" r="r" b="b"/>
              <a:pathLst>
                <a:path w="1051" h="575" extrusionOk="0">
                  <a:moveTo>
                    <a:pt x="925" y="1"/>
                  </a:moveTo>
                  <a:cubicBezTo>
                    <a:pt x="878" y="1"/>
                    <a:pt x="823" y="17"/>
                    <a:pt x="783" y="20"/>
                  </a:cubicBezTo>
                  <a:cubicBezTo>
                    <a:pt x="526" y="53"/>
                    <a:pt x="318" y="80"/>
                    <a:pt x="126" y="277"/>
                  </a:cubicBezTo>
                  <a:cubicBezTo>
                    <a:pt x="104" y="332"/>
                    <a:pt x="77" y="387"/>
                    <a:pt x="49" y="436"/>
                  </a:cubicBezTo>
                  <a:cubicBezTo>
                    <a:pt x="6" y="507"/>
                    <a:pt x="0" y="556"/>
                    <a:pt x="82" y="573"/>
                  </a:cubicBezTo>
                  <a:cubicBezTo>
                    <a:pt x="108" y="574"/>
                    <a:pt x="134" y="575"/>
                    <a:pt x="160" y="575"/>
                  </a:cubicBezTo>
                  <a:cubicBezTo>
                    <a:pt x="243" y="575"/>
                    <a:pt x="327" y="568"/>
                    <a:pt x="411" y="551"/>
                  </a:cubicBezTo>
                  <a:cubicBezTo>
                    <a:pt x="586" y="534"/>
                    <a:pt x="750" y="458"/>
                    <a:pt x="876" y="326"/>
                  </a:cubicBezTo>
                  <a:cubicBezTo>
                    <a:pt x="936" y="272"/>
                    <a:pt x="1051" y="168"/>
                    <a:pt x="1018" y="64"/>
                  </a:cubicBezTo>
                  <a:cubicBezTo>
                    <a:pt x="1005" y="14"/>
                    <a:pt x="969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9" name="Google Shape;4019;p13"/>
            <p:cNvSpPr/>
            <p:nvPr/>
          </p:nvSpPr>
          <p:spPr>
            <a:xfrm rot="10800000">
              <a:off x="4422599" y="327330"/>
              <a:ext cx="251022" cy="735991"/>
            </a:xfrm>
            <a:custGeom>
              <a:avLst/>
              <a:gdLst/>
              <a:ahLst/>
              <a:cxnLst/>
              <a:rect l="l" t="t" r="r" b="b"/>
              <a:pathLst>
                <a:path w="1408" h="4128" extrusionOk="0">
                  <a:moveTo>
                    <a:pt x="1298" y="12"/>
                  </a:moveTo>
                  <a:cubicBezTo>
                    <a:pt x="1325" y="236"/>
                    <a:pt x="1314" y="472"/>
                    <a:pt x="1260" y="696"/>
                  </a:cubicBezTo>
                  <a:cubicBezTo>
                    <a:pt x="1227" y="833"/>
                    <a:pt x="1178" y="871"/>
                    <a:pt x="1063" y="1090"/>
                  </a:cubicBezTo>
                  <a:cubicBezTo>
                    <a:pt x="1063" y="1090"/>
                    <a:pt x="1002" y="1200"/>
                    <a:pt x="898" y="1418"/>
                  </a:cubicBezTo>
                  <a:cubicBezTo>
                    <a:pt x="690" y="1856"/>
                    <a:pt x="1035" y="2272"/>
                    <a:pt x="898" y="2885"/>
                  </a:cubicBezTo>
                  <a:cubicBezTo>
                    <a:pt x="789" y="3367"/>
                    <a:pt x="439" y="3717"/>
                    <a:pt x="291" y="3865"/>
                  </a:cubicBezTo>
                  <a:cubicBezTo>
                    <a:pt x="203" y="3958"/>
                    <a:pt x="105" y="4040"/>
                    <a:pt x="1" y="4117"/>
                  </a:cubicBezTo>
                  <a:cubicBezTo>
                    <a:pt x="88" y="4090"/>
                    <a:pt x="99" y="4128"/>
                    <a:pt x="198" y="4068"/>
                  </a:cubicBezTo>
                  <a:cubicBezTo>
                    <a:pt x="460" y="3914"/>
                    <a:pt x="362" y="3893"/>
                    <a:pt x="668" y="3581"/>
                  </a:cubicBezTo>
                  <a:cubicBezTo>
                    <a:pt x="1216" y="3017"/>
                    <a:pt x="882" y="1730"/>
                    <a:pt x="975" y="1473"/>
                  </a:cubicBezTo>
                  <a:cubicBezTo>
                    <a:pt x="1194" y="833"/>
                    <a:pt x="1249" y="1041"/>
                    <a:pt x="1342" y="641"/>
                  </a:cubicBezTo>
                  <a:cubicBezTo>
                    <a:pt x="1375" y="515"/>
                    <a:pt x="1391" y="389"/>
                    <a:pt x="1396" y="258"/>
                  </a:cubicBezTo>
                  <a:cubicBezTo>
                    <a:pt x="1407" y="203"/>
                    <a:pt x="1407" y="149"/>
                    <a:pt x="1402" y="94"/>
                  </a:cubicBezTo>
                  <a:cubicBezTo>
                    <a:pt x="1396" y="1"/>
                    <a:pt x="1369" y="17"/>
                    <a:pt x="1298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5734367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1" name="Google Shape;4021;p14"/>
          <p:cNvSpPr txBox="1">
            <a:spLocks noGrp="1"/>
          </p:cNvSpPr>
          <p:nvPr>
            <p:ph type="title"/>
          </p:nvPr>
        </p:nvSpPr>
        <p:spPr>
          <a:xfrm>
            <a:off x="2140900" y="2728188"/>
            <a:ext cx="48636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22" name="Google Shape;4022;p14"/>
          <p:cNvSpPr txBox="1">
            <a:spLocks noGrp="1"/>
          </p:cNvSpPr>
          <p:nvPr>
            <p:ph type="subTitle" idx="1"/>
          </p:nvPr>
        </p:nvSpPr>
        <p:spPr>
          <a:xfrm>
            <a:off x="2140100" y="1555363"/>
            <a:ext cx="4863600" cy="1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23" name="Google Shape;4023;p14"/>
          <p:cNvSpPr/>
          <p:nvPr/>
        </p:nvSpPr>
        <p:spPr>
          <a:xfrm flipH="1">
            <a:off x="4655139" y="2731526"/>
            <a:ext cx="5965468" cy="2723763"/>
          </a:xfrm>
          <a:custGeom>
            <a:avLst/>
            <a:gdLst/>
            <a:ahLst/>
            <a:cxnLst/>
            <a:rect l="l" t="t" r="r" b="b"/>
            <a:pathLst>
              <a:path w="62702" h="28629" extrusionOk="0">
                <a:moveTo>
                  <a:pt x="11" y="28629"/>
                </a:moveTo>
                <a:lnTo>
                  <a:pt x="62702" y="28629"/>
                </a:lnTo>
                <a:cubicBezTo>
                  <a:pt x="61830" y="28338"/>
                  <a:pt x="60969" y="27983"/>
                  <a:pt x="60086" y="27703"/>
                </a:cubicBezTo>
                <a:cubicBezTo>
                  <a:pt x="57869" y="27025"/>
                  <a:pt x="55566" y="26713"/>
                  <a:pt x="53382" y="25927"/>
                </a:cubicBezTo>
                <a:cubicBezTo>
                  <a:pt x="51046" y="25088"/>
                  <a:pt x="48829" y="24108"/>
                  <a:pt x="46461" y="23796"/>
                </a:cubicBezTo>
                <a:cubicBezTo>
                  <a:pt x="43512" y="23409"/>
                  <a:pt x="41446" y="23000"/>
                  <a:pt x="39143" y="20934"/>
                </a:cubicBezTo>
                <a:cubicBezTo>
                  <a:pt x="37884" y="19803"/>
                  <a:pt x="36495" y="19104"/>
                  <a:pt x="35032" y="18168"/>
                </a:cubicBezTo>
                <a:cubicBezTo>
                  <a:pt x="33493" y="17177"/>
                  <a:pt x="31674" y="15186"/>
                  <a:pt x="30092" y="14562"/>
                </a:cubicBezTo>
                <a:cubicBezTo>
                  <a:pt x="29005" y="14132"/>
                  <a:pt x="28284" y="13497"/>
                  <a:pt x="27132" y="12948"/>
                </a:cubicBezTo>
                <a:cubicBezTo>
                  <a:pt x="25464" y="12130"/>
                  <a:pt x="23817" y="11656"/>
                  <a:pt x="22698" y="10214"/>
                </a:cubicBezTo>
                <a:cubicBezTo>
                  <a:pt x="21934" y="9235"/>
                  <a:pt x="19577" y="7179"/>
                  <a:pt x="18361" y="6426"/>
                </a:cubicBezTo>
                <a:cubicBezTo>
                  <a:pt x="17145" y="5673"/>
                  <a:pt x="16381" y="6458"/>
                  <a:pt x="14325" y="5952"/>
                </a:cubicBezTo>
                <a:cubicBezTo>
                  <a:pt x="12743" y="4736"/>
                  <a:pt x="11861" y="4553"/>
                  <a:pt x="10031" y="3639"/>
                </a:cubicBezTo>
                <a:cubicBezTo>
                  <a:pt x="9062" y="3154"/>
                  <a:pt x="8158" y="2530"/>
                  <a:pt x="7351" y="1798"/>
                </a:cubicBezTo>
                <a:cubicBezTo>
                  <a:pt x="5414" y="1"/>
                  <a:pt x="2325" y="4091"/>
                  <a:pt x="194" y="5543"/>
                </a:cubicBezTo>
                <a:cubicBezTo>
                  <a:pt x="130" y="5586"/>
                  <a:pt x="65" y="5630"/>
                  <a:pt x="0" y="5673"/>
                </a:cubicBez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024" name="Google Shape;4024;p14"/>
          <p:cNvGrpSpPr/>
          <p:nvPr/>
        </p:nvGrpSpPr>
        <p:grpSpPr>
          <a:xfrm rot="-5400000">
            <a:off x="-2550974" y="-374550"/>
            <a:ext cx="3456771" cy="2755402"/>
            <a:chOff x="-1289725" y="3661100"/>
            <a:chExt cx="3456771" cy="2755402"/>
          </a:xfrm>
        </p:grpSpPr>
        <p:sp>
          <p:nvSpPr>
            <p:cNvPr id="4025" name="Google Shape;4025;p14"/>
            <p:cNvSpPr/>
            <p:nvPr/>
          </p:nvSpPr>
          <p:spPr>
            <a:xfrm>
              <a:off x="1248239" y="4232598"/>
              <a:ext cx="539023" cy="1040908"/>
            </a:xfrm>
            <a:custGeom>
              <a:avLst/>
              <a:gdLst/>
              <a:ahLst/>
              <a:cxnLst/>
              <a:rect l="l" t="t" r="r" b="b"/>
              <a:pathLst>
                <a:path w="2075" h="4007" extrusionOk="0">
                  <a:moveTo>
                    <a:pt x="1037" y="1"/>
                  </a:moveTo>
                  <a:cubicBezTo>
                    <a:pt x="1030" y="1"/>
                    <a:pt x="1021" y="7"/>
                    <a:pt x="1021" y="16"/>
                  </a:cubicBezTo>
                  <a:cubicBezTo>
                    <a:pt x="1051" y="300"/>
                    <a:pt x="1123" y="592"/>
                    <a:pt x="1101" y="881"/>
                  </a:cubicBezTo>
                  <a:cubicBezTo>
                    <a:pt x="1072" y="1280"/>
                    <a:pt x="1042" y="1670"/>
                    <a:pt x="936" y="2060"/>
                  </a:cubicBezTo>
                  <a:cubicBezTo>
                    <a:pt x="889" y="2225"/>
                    <a:pt x="843" y="2395"/>
                    <a:pt x="788" y="2560"/>
                  </a:cubicBezTo>
                  <a:cubicBezTo>
                    <a:pt x="775" y="2327"/>
                    <a:pt x="766" y="2132"/>
                    <a:pt x="745" y="1945"/>
                  </a:cubicBezTo>
                  <a:cubicBezTo>
                    <a:pt x="720" y="1687"/>
                    <a:pt x="660" y="1301"/>
                    <a:pt x="639" y="1229"/>
                  </a:cubicBezTo>
                  <a:cubicBezTo>
                    <a:pt x="630" y="1190"/>
                    <a:pt x="609" y="1166"/>
                    <a:pt x="592" y="1166"/>
                  </a:cubicBezTo>
                  <a:cubicBezTo>
                    <a:pt x="577" y="1166"/>
                    <a:pt x="565" y="1185"/>
                    <a:pt x="567" y="1229"/>
                  </a:cubicBezTo>
                  <a:cubicBezTo>
                    <a:pt x="575" y="1326"/>
                    <a:pt x="643" y="1776"/>
                    <a:pt x="652" y="1984"/>
                  </a:cubicBezTo>
                  <a:cubicBezTo>
                    <a:pt x="665" y="2191"/>
                    <a:pt x="711" y="2476"/>
                    <a:pt x="728" y="2717"/>
                  </a:cubicBezTo>
                  <a:cubicBezTo>
                    <a:pt x="694" y="2815"/>
                    <a:pt x="652" y="2908"/>
                    <a:pt x="605" y="3002"/>
                  </a:cubicBezTo>
                  <a:cubicBezTo>
                    <a:pt x="533" y="3133"/>
                    <a:pt x="465" y="3273"/>
                    <a:pt x="393" y="3413"/>
                  </a:cubicBezTo>
                  <a:cubicBezTo>
                    <a:pt x="389" y="3396"/>
                    <a:pt x="385" y="3375"/>
                    <a:pt x="380" y="3358"/>
                  </a:cubicBezTo>
                  <a:cubicBezTo>
                    <a:pt x="334" y="3163"/>
                    <a:pt x="274" y="2929"/>
                    <a:pt x="236" y="2781"/>
                  </a:cubicBezTo>
                  <a:cubicBezTo>
                    <a:pt x="185" y="2599"/>
                    <a:pt x="122" y="2425"/>
                    <a:pt x="45" y="2251"/>
                  </a:cubicBezTo>
                  <a:cubicBezTo>
                    <a:pt x="42" y="2239"/>
                    <a:pt x="34" y="2234"/>
                    <a:pt x="26" y="2234"/>
                  </a:cubicBezTo>
                  <a:cubicBezTo>
                    <a:pt x="13" y="2234"/>
                    <a:pt x="0" y="2246"/>
                    <a:pt x="3" y="2264"/>
                  </a:cubicBezTo>
                  <a:cubicBezTo>
                    <a:pt x="75" y="2527"/>
                    <a:pt x="164" y="2785"/>
                    <a:pt x="219" y="3057"/>
                  </a:cubicBezTo>
                  <a:cubicBezTo>
                    <a:pt x="228" y="3086"/>
                    <a:pt x="342" y="3540"/>
                    <a:pt x="308" y="3570"/>
                  </a:cubicBezTo>
                  <a:cubicBezTo>
                    <a:pt x="300" y="3574"/>
                    <a:pt x="296" y="3583"/>
                    <a:pt x="296" y="3591"/>
                  </a:cubicBezTo>
                  <a:cubicBezTo>
                    <a:pt x="219" y="3731"/>
                    <a:pt x="130" y="3858"/>
                    <a:pt x="24" y="3977"/>
                  </a:cubicBezTo>
                  <a:cubicBezTo>
                    <a:pt x="11" y="3990"/>
                    <a:pt x="24" y="4006"/>
                    <a:pt x="38" y="4006"/>
                  </a:cubicBezTo>
                  <a:cubicBezTo>
                    <a:pt x="42" y="4006"/>
                    <a:pt x="46" y="4005"/>
                    <a:pt x="50" y="4003"/>
                  </a:cubicBezTo>
                  <a:cubicBezTo>
                    <a:pt x="304" y="3790"/>
                    <a:pt x="486" y="3477"/>
                    <a:pt x="635" y="3184"/>
                  </a:cubicBezTo>
                  <a:cubicBezTo>
                    <a:pt x="711" y="3120"/>
                    <a:pt x="788" y="3057"/>
                    <a:pt x="864" y="2997"/>
                  </a:cubicBezTo>
                  <a:lnTo>
                    <a:pt x="877" y="2997"/>
                  </a:lnTo>
                  <a:cubicBezTo>
                    <a:pt x="1064" y="2912"/>
                    <a:pt x="1266" y="2866"/>
                    <a:pt x="1469" y="2866"/>
                  </a:cubicBezTo>
                  <a:cubicBezTo>
                    <a:pt x="1478" y="2866"/>
                    <a:pt x="1487" y="2866"/>
                    <a:pt x="1496" y="2866"/>
                  </a:cubicBezTo>
                  <a:cubicBezTo>
                    <a:pt x="1683" y="2874"/>
                    <a:pt x="1797" y="2879"/>
                    <a:pt x="2001" y="2891"/>
                  </a:cubicBezTo>
                  <a:cubicBezTo>
                    <a:pt x="2018" y="2891"/>
                    <a:pt x="2018" y="2862"/>
                    <a:pt x="2001" y="2857"/>
                  </a:cubicBezTo>
                  <a:cubicBezTo>
                    <a:pt x="1828" y="2819"/>
                    <a:pt x="1641" y="2786"/>
                    <a:pt x="1458" y="2786"/>
                  </a:cubicBezTo>
                  <a:cubicBezTo>
                    <a:pt x="1317" y="2786"/>
                    <a:pt x="1178" y="2806"/>
                    <a:pt x="1051" y="2857"/>
                  </a:cubicBezTo>
                  <a:cubicBezTo>
                    <a:pt x="1203" y="2743"/>
                    <a:pt x="1305" y="2633"/>
                    <a:pt x="1475" y="2531"/>
                  </a:cubicBezTo>
                  <a:cubicBezTo>
                    <a:pt x="1691" y="2408"/>
                    <a:pt x="1890" y="2251"/>
                    <a:pt x="2068" y="2068"/>
                  </a:cubicBezTo>
                  <a:cubicBezTo>
                    <a:pt x="2075" y="2062"/>
                    <a:pt x="2062" y="2053"/>
                    <a:pt x="2049" y="2053"/>
                  </a:cubicBezTo>
                  <a:cubicBezTo>
                    <a:pt x="2045" y="2053"/>
                    <a:pt x="2042" y="2054"/>
                    <a:pt x="2039" y="2056"/>
                  </a:cubicBezTo>
                  <a:cubicBezTo>
                    <a:pt x="1602" y="2374"/>
                    <a:pt x="1084" y="2633"/>
                    <a:pt x="711" y="3031"/>
                  </a:cubicBezTo>
                  <a:cubicBezTo>
                    <a:pt x="792" y="2857"/>
                    <a:pt x="872" y="2717"/>
                    <a:pt x="928" y="2539"/>
                  </a:cubicBezTo>
                  <a:cubicBezTo>
                    <a:pt x="1093" y="2331"/>
                    <a:pt x="1275" y="2018"/>
                    <a:pt x="1390" y="1839"/>
                  </a:cubicBezTo>
                  <a:cubicBezTo>
                    <a:pt x="1500" y="1661"/>
                    <a:pt x="1661" y="1386"/>
                    <a:pt x="1683" y="1118"/>
                  </a:cubicBezTo>
                  <a:cubicBezTo>
                    <a:pt x="1683" y="1111"/>
                    <a:pt x="1677" y="1106"/>
                    <a:pt x="1671" y="1106"/>
                  </a:cubicBezTo>
                  <a:cubicBezTo>
                    <a:pt x="1667" y="1106"/>
                    <a:pt x="1663" y="1109"/>
                    <a:pt x="1661" y="1114"/>
                  </a:cubicBezTo>
                  <a:cubicBezTo>
                    <a:pt x="1462" y="1560"/>
                    <a:pt x="1220" y="1988"/>
                    <a:pt x="940" y="2391"/>
                  </a:cubicBezTo>
                  <a:cubicBezTo>
                    <a:pt x="970" y="2289"/>
                    <a:pt x="1004" y="2183"/>
                    <a:pt x="1034" y="2081"/>
                  </a:cubicBezTo>
                  <a:cubicBezTo>
                    <a:pt x="1144" y="1725"/>
                    <a:pt x="1182" y="1330"/>
                    <a:pt x="1195" y="961"/>
                  </a:cubicBezTo>
                  <a:cubicBezTo>
                    <a:pt x="1203" y="652"/>
                    <a:pt x="1182" y="342"/>
                    <a:pt x="1046" y="7"/>
                  </a:cubicBezTo>
                  <a:cubicBezTo>
                    <a:pt x="1045" y="3"/>
                    <a:pt x="1041" y="1"/>
                    <a:pt x="1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6" name="Google Shape;4026;p14"/>
            <p:cNvSpPr/>
            <p:nvPr/>
          </p:nvSpPr>
          <p:spPr>
            <a:xfrm>
              <a:off x="1250058" y="4307672"/>
              <a:ext cx="243664" cy="319260"/>
            </a:xfrm>
            <a:custGeom>
              <a:avLst/>
              <a:gdLst/>
              <a:ahLst/>
              <a:cxnLst/>
              <a:rect l="l" t="t" r="r" b="b"/>
              <a:pathLst>
                <a:path w="938" h="1229" extrusionOk="0">
                  <a:moveTo>
                    <a:pt x="289" y="1"/>
                  </a:moveTo>
                  <a:cubicBezTo>
                    <a:pt x="190" y="1"/>
                    <a:pt x="112" y="48"/>
                    <a:pt x="76" y="96"/>
                  </a:cubicBezTo>
                  <a:cubicBezTo>
                    <a:pt x="0" y="193"/>
                    <a:pt x="38" y="537"/>
                    <a:pt x="204" y="778"/>
                  </a:cubicBezTo>
                  <a:cubicBezTo>
                    <a:pt x="322" y="948"/>
                    <a:pt x="471" y="1101"/>
                    <a:pt x="641" y="1228"/>
                  </a:cubicBezTo>
                  <a:cubicBezTo>
                    <a:pt x="641" y="1228"/>
                    <a:pt x="938" y="588"/>
                    <a:pt x="679" y="244"/>
                  </a:cubicBezTo>
                  <a:cubicBezTo>
                    <a:pt x="540" y="60"/>
                    <a:pt x="400" y="1"/>
                    <a:pt x="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7" name="Google Shape;4027;p14"/>
            <p:cNvSpPr/>
            <p:nvPr/>
          </p:nvSpPr>
          <p:spPr>
            <a:xfrm>
              <a:off x="1250058" y="4308192"/>
              <a:ext cx="166513" cy="318741"/>
            </a:xfrm>
            <a:custGeom>
              <a:avLst/>
              <a:gdLst/>
              <a:ahLst/>
              <a:cxnLst/>
              <a:rect l="l" t="t" r="r" b="b"/>
              <a:pathLst>
                <a:path w="641" h="1227" extrusionOk="0">
                  <a:moveTo>
                    <a:pt x="276" y="0"/>
                  </a:moveTo>
                  <a:cubicBezTo>
                    <a:pt x="199" y="0"/>
                    <a:pt x="127" y="34"/>
                    <a:pt x="76" y="94"/>
                  </a:cubicBezTo>
                  <a:cubicBezTo>
                    <a:pt x="0" y="191"/>
                    <a:pt x="38" y="535"/>
                    <a:pt x="204" y="776"/>
                  </a:cubicBezTo>
                  <a:cubicBezTo>
                    <a:pt x="322" y="946"/>
                    <a:pt x="471" y="1099"/>
                    <a:pt x="641" y="1226"/>
                  </a:cubicBezTo>
                  <a:cubicBezTo>
                    <a:pt x="585" y="840"/>
                    <a:pt x="378" y="272"/>
                    <a:pt x="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8" name="Google Shape;4028;p14"/>
            <p:cNvSpPr/>
            <p:nvPr/>
          </p:nvSpPr>
          <p:spPr>
            <a:xfrm>
              <a:off x="1346952" y="3997505"/>
              <a:ext cx="272499" cy="351732"/>
            </a:xfrm>
            <a:custGeom>
              <a:avLst/>
              <a:gdLst/>
              <a:ahLst/>
              <a:cxnLst/>
              <a:rect l="l" t="t" r="r" b="b"/>
              <a:pathLst>
                <a:path w="1049" h="1354" extrusionOk="0">
                  <a:moveTo>
                    <a:pt x="455" y="1"/>
                  </a:moveTo>
                  <a:cubicBezTo>
                    <a:pt x="361" y="1"/>
                    <a:pt x="269" y="37"/>
                    <a:pt x="195" y="98"/>
                  </a:cubicBezTo>
                  <a:cubicBezTo>
                    <a:pt x="0" y="250"/>
                    <a:pt x="140" y="679"/>
                    <a:pt x="272" y="861"/>
                  </a:cubicBezTo>
                  <a:cubicBezTo>
                    <a:pt x="408" y="1048"/>
                    <a:pt x="569" y="1213"/>
                    <a:pt x="751" y="1353"/>
                  </a:cubicBezTo>
                  <a:cubicBezTo>
                    <a:pt x="751" y="1353"/>
                    <a:pt x="1048" y="709"/>
                    <a:pt x="870" y="327"/>
                  </a:cubicBezTo>
                  <a:cubicBezTo>
                    <a:pt x="763" y="93"/>
                    <a:pt x="605" y="1"/>
                    <a:pt x="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9" name="Google Shape;4029;p14"/>
            <p:cNvSpPr/>
            <p:nvPr/>
          </p:nvSpPr>
          <p:spPr>
            <a:xfrm>
              <a:off x="1346952" y="4002960"/>
              <a:ext cx="195347" cy="346277"/>
            </a:xfrm>
            <a:custGeom>
              <a:avLst/>
              <a:gdLst/>
              <a:ahLst/>
              <a:cxnLst/>
              <a:rect l="l" t="t" r="r" b="b"/>
              <a:pathLst>
                <a:path w="752" h="1333" extrusionOk="0">
                  <a:moveTo>
                    <a:pt x="331" y="0"/>
                  </a:moveTo>
                  <a:cubicBezTo>
                    <a:pt x="280" y="17"/>
                    <a:pt x="234" y="43"/>
                    <a:pt x="195" y="77"/>
                  </a:cubicBezTo>
                  <a:cubicBezTo>
                    <a:pt x="0" y="229"/>
                    <a:pt x="140" y="658"/>
                    <a:pt x="272" y="840"/>
                  </a:cubicBezTo>
                  <a:cubicBezTo>
                    <a:pt x="408" y="1027"/>
                    <a:pt x="569" y="1192"/>
                    <a:pt x="751" y="1332"/>
                  </a:cubicBezTo>
                  <a:cubicBezTo>
                    <a:pt x="662" y="900"/>
                    <a:pt x="416" y="229"/>
                    <a:pt x="3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0" name="Google Shape;4030;p14"/>
            <p:cNvSpPr/>
            <p:nvPr/>
          </p:nvSpPr>
          <p:spPr>
            <a:xfrm>
              <a:off x="1105625" y="4611865"/>
              <a:ext cx="244963" cy="281593"/>
            </a:xfrm>
            <a:custGeom>
              <a:avLst/>
              <a:gdLst/>
              <a:ahLst/>
              <a:cxnLst/>
              <a:rect l="l" t="t" r="r" b="b"/>
              <a:pathLst>
                <a:path w="943" h="1084" extrusionOk="0">
                  <a:moveTo>
                    <a:pt x="403" y="1"/>
                  </a:moveTo>
                  <a:cubicBezTo>
                    <a:pt x="316" y="1"/>
                    <a:pt x="232" y="32"/>
                    <a:pt x="166" y="83"/>
                  </a:cubicBezTo>
                  <a:cubicBezTo>
                    <a:pt x="1" y="210"/>
                    <a:pt x="132" y="553"/>
                    <a:pt x="255" y="698"/>
                  </a:cubicBezTo>
                  <a:cubicBezTo>
                    <a:pt x="382" y="846"/>
                    <a:pt x="531" y="977"/>
                    <a:pt x="692" y="1084"/>
                  </a:cubicBezTo>
                  <a:cubicBezTo>
                    <a:pt x="692" y="1084"/>
                    <a:pt x="942" y="562"/>
                    <a:pt x="777" y="256"/>
                  </a:cubicBezTo>
                  <a:cubicBezTo>
                    <a:pt x="677" y="72"/>
                    <a:pt x="536" y="1"/>
                    <a:pt x="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1" name="Google Shape;4031;p14"/>
            <p:cNvSpPr/>
            <p:nvPr/>
          </p:nvSpPr>
          <p:spPr>
            <a:xfrm>
              <a:off x="1105625" y="4616541"/>
              <a:ext cx="179761" cy="276917"/>
            </a:xfrm>
            <a:custGeom>
              <a:avLst/>
              <a:gdLst/>
              <a:ahLst/>
              <a:cxnLst/>
              <a:rect l="l" t="t" r="r" b="b"/>
              <a:pathLst>
                <a:path w="692" h="1066" extrusionOk="0">
                  <a:moveTo>
                    <a:pt x="285" y="1"/>
                  </a:moveTo>
                  <a:cubicBezTo>
                    <a:pt x="242" y="14"/>
                    <a:pt x="200" y="35"/>
                    <a:pt x="166" y="65"/>
                  </a:cubicBezTo>
                  <a:cubicBezTo>
                    <a:pt x="1" y="192"/>
                    <a:pt x="132" y="535"/>
                    <a:pt x="255" y="680"/>
                  </a:cubicBezTo>
                  <a:cubicBezTo>
                    <a:pt x="382" y="828"/>
                    <a:pt x="531" y="959"/>
                    <a:pt x="692" y="1066"/>
                  </a:cubicBezTo>
                  <a:cubicBezTo>
                    <a:pt x="603" y="718"/>
                    <a:pt x="365" y="183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2" name="Google Shape;4032;p14"/>
            <p:cNvSpPr/>
            <p:nvPr/>
          </p:nvSpPr>
          <p:spPr>
            <a:xfrm>
              <a:off x="1633480" y="4274421"/>
              <a:ext cx="235871" cy="298479"/>
            </a:xfrm>
            <a:custGeom>
              <a:avLst/>
              <a:gdLst/>
              <a:ahLst/>
              <a:cxnLst/>
              <a:rect l="l" t="t" r="r" b="b"/>
              <a:pathLst>
                <a:path w="908" h="1149" extrusionOk="0">
                  <a:moveTo>
                    <a:pt x="467" y="1"/>
                  </a:moveTo>
                  <a:cubicBezTo>
                    <a:pt x="273" y="1"/>
                    <a:pt x="74" y="234"/>
                    <a:pt x="38" y="487"/>
                  </a:cubicBezTo>
                  <a:cubicBezTo>
                    <a:pt x="0" y="758"/>
                    <a:pt x="115" y="1148"/>
                    <a:pt x="115" y="1148"/>
                  </a:cubicBezTo>
                  <a:cubicBezTo>
                    <a:pt x="115" y="1148"/>
                    <a:pt x="700" y="881"/>
                    <a:pt x="798" y="584"/>
                  </a:cubicBezTo>
                  <a:cubicBezTo>
                    <a:pt x="908" y="249"/>
                    <a:pt x="708" y="29"/>
                    <a:pt x="501" y="3"/>
                  </a:cubicBezTo>
                  <a:cubicBezTo>
                    <a:pt x="489" y="1"/>
                    <a:pt x="478" y="1"/>
                    <a:pt x="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3" name="Google Shape;4033;p14"/>
            <p:cNvSpPr/>
            <p:nvPr/>
          </p:nvSpPr>
          <p:spPr>
            <a:xfrm>
              <a:off x="1663094" y="4286111"/>
              <a:ext cx="199763" cy="286789"/>
            </a:xfrm>
            <a:custGeom>
              <a:avLst/>
              <a:gdLst/>
              <a:ahLst/>
              <a:cxnLst/>
              <a:rect l="l" t="t" r="r" b="b"/>
              <a:pathLst>
                <a:path w="769" h="1104" extrusionOk="0">
                  <a:moveTo>
                    <a:pt x="510" y="0"/>
                  </a:moveTo>
                  <a:cubicBezTo>
                    <a:pt x="281" y="365"/>
                    <a:pt x="64" y="921"/>
                    <a:pt x="1" y="1095"/>
                  </a:cubicBezTo>
                  <a:lnTo>
                    <a:pt x="1" y="1103"/>
                  </a:lnTo>
                  <a:cubicBezTo>
                    <a:pt x="1" y="1103"/>
                    <a:pt x="582" y="836"/>
                    <a:pt x="679" y="539"/>
                  </a:cubicBezTo>
                  <a:cubicBezTo>
                    <a:pt x="768" y="276"/>
                    <a:pt x="662" y="85"/>
                    <a:pt x="5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4" name="Google Shape;4034;p14"/>
            <p:cNvSpPr/>
            <p:nvPr/>
          </p:nvSpPr>
          <p:spPr>
            <a:xfrm>
              <a:off x="1685174" y="4634205"/>
              <a:ext cx="298735" cy="217170"/>
            </a:xfrm>
            <a:custGeom>
              <a:avLst/>
              <a:gdLst/>
              <a:ahLst/>
              <a:cxnLst/>
              <a:rect l="l" t="t" r="r" b="b"/>
              <a:pathLst>
                <a:path w="1150" h="836" extrusionOk="0">
                  <a:moveTo>
                    <a:pt x="748" y="0"/>
                  </a:moveTo>
                  <a:cubicBezTo>
                    <a:pt x="595" y="0"/>
                    <a:pt x="416" y="81"/>
                    <a:pt x="297" y="217"/>
                  </a:cubicBezTo>
                  <a:cubicBezTo>
                    <a:pt x="115" y="425"/>
                    <a:pt x="1" y="811"/>
                    <a:pt x="1" y="811"/>
                  </a:cubicBezTo>
                  <a:cubicBezTo>
                    <a:pt x="1" y="811"/>
                    <a:pt x="159" y="835"/>
                    <a:pt x="347" y="835"/>
                  </a:cubicBezTo>
                  <a:cubicBezTo>
                    <a:pt x="535" y="835"/>
                    <a:pt x="753" y="811"/>
                    <a:pt x="874" y="713"/>
                  </a:cubicBezTo>
                  <a:cubicBezTo>
                    <a:pt x="1150" y="493"/>
                    <a:pt x="1103" y="200"/>
                    <a:pt x="946" y="64"/>
                  </a:cubicBezTo>
                  <a:cubicBezTo>
                    <a:pt x="894" y="21"/>
                    <a:pt x="824" y="0"/>
                    <a:pt x="7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5" name="Google Shape;4035;p14"/>
            <p:cNvSpPr/>
            <p:nvPr/>
          </p:nvSpPr>
          <p:spPr>
            <a:xfrm>
              <a:off x="1685174" y="4677327"/>
              <a:ext cx="288864" cy="174048"/>
            </a:xfrm>
            <a:custGeom>
              <a:avLst/>
              <a:gdLst/>
              <a:ahLst/>
              <a:cxnLst/>
              <a:rect l="l" t="t" r="r" b="b"/>
              <a:pathLst>
                <a:path w="1112" h="670" extrusionOk="0">
                  <a:moveTo>
                    <a:pt x="1027" y="0"/>
                  </a:moveTo>
                  <a:cubicBezTo>
                    <a:pt x="637" y="178"/>
                    <a:pt x="149" y="526"/>
                    <a:pt x="1" y="636"/>
                  </a:cubicBezTo>
                  <a:lnTo>
                    <a:pt x="1" y="645"/>
                  </a:lnTo>
                  <a:cubicBezTo>
                    <a:pt x="1" y="645"/>
                    <a:pt x="159" y="669"/>
                    <a:pt x="347" y="669"/>
                  </a:cubicBezTo>
                  <a:cubicBezTo>
                    <a:pt x="536" y="669"/>
                    <a:pt x="755" y="645"/>
                    <a:pt x="878" y="547"/>
                  </a:cubicBezTo>
                  <a:cubicBezTo>
                    <a:pt x="1095" y="369"/>
                    <a:pt x="1112" y="153"/>
                    <a:pt x="10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6" name="Google Shape;4036;p14"/>
            <p:cNvSpPr/>
            <p:nvPr/>
          </p:nvSpPr>
          <p:spPr>
            <a:xfrm>
              <a:off x="1655301" y="4903589"/>
              <a:ext cx="319517" cy="198466"/>
            </a:xfrm>
            <a:custGeom>
              <a:avLst/>
              <a:gdLst/>
              <a:ahLst/>
              <a:cxnLst/>
              <a:rect l="l" t="t" r="r" b="b"/>
              <a:pathLst>
                <a:path w="1230" h="764" extrusionOk="0">
                  <a:moveTo>
                    <a:pt x="685" y="0"/>
                  </a:moveTo>
                  <a:cubicBezTo>
                    <a:pt x="665" y="0"/>
                    <a:pt x="645" y="1"/>
                    <a:pt x="624" y="3"/>
                  </a:cubicBezTo>
                  <a:cubicBezTo>
                    <a:pt x="353" y="33"/>
                    <a:pt x="1" y="240"/>
                    <a:pt x="1" y="240"/>
                  </a:cubicBezTo>
                  <a:cubicBezTo>
                    <a:pt x="1" y="240"/>
                    <a:pt x="404" y="741"/>
                    <a:pt x="714" y="762"/>
                  </a:cubicBezTo>
                  <a:cubicBezTo>
                    <a:pt x="728" y="763"/>
                    <a:pt x="742" y="763"/>
                    <a:pt x="756" y="763"/>
                  </a:cubicBezTo>
                  <a:cubicBezTo>
                    <a:pt x="1079" y="763"/>
                    <a:pt x="1230" y="529"/>
                    <a:pt x="1206" y="334"/>
                  </a:cubicBezTo>
                  <a:cubicBezTo>
                    <a:pt x="1182" y="142"/>
                    <a:pt x="933" y="0"/>
                    <a:pt x="6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7" name="Google Shape;4037;p14"/>
            <p:cNvSpPr/>
            <p:nvPr/>
          </p:nvSpPr>
          <p:spPr>
            <a:xfrm>
              <a:off x="1655301" y="4964895"/>
              <a:ext cx="311204" cy="137420"/>
            </a:xfrm>
            <a:custGeom>
              <a:avLst/>
              <a:gdLst/>
              <a:ahLst/>
              <a:cxnLst/>
              <a:rect l="l" t="t" r="r" b="b"/>
              <a:pathLst>
                <a:path w="1198" h="529" extrusionOk="0">
                  <a:moveTo>
                    <a:pt x="9" y="0"/>
                  </a:moveTo>
                  <a:lnTo>
                    <a:pt x="1" y="4"/>
                  </a:lnTo>
                  <a:cubicBezTo>
                    <a:pt x="1" y="4"/>
                    <a:pt x="404" y="505"/>
                    <a:pt x="714" y="526"/>
                  </a:cubicBezTo>
                  <a:cubicBezTo>
                    <a:pt x="731" y="527"/>
                    <a:pt x="747" y="528"/>
                    <a:pt x="764" y="528"/>
                  </a:cubicBezTo>
                  <a:cubicBezTo>
                    <a:pt x="1013" y="528"/>
                    <a:pt x="1157" y="381"/>
                    <a:pt x="1197" y="229"/>
                  </a:cubicBezTo>
                  <a:cubicBezTo>
                    <a:pt x="790" y="94"/>
                    <a:pt x="196" y="21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8" name="Google Shape;4038;p14"/>
            <p:cNvSpPr/>
            <p:nvPr/>
          </p:nvSpPr>
          <p:spPr>
            <a:xfrm>
              <a:off x="-1132304" y="5856692"/>
              <a:ext cx="1009206" cy="285230"/>
            </a:xfrm>
            <a:custGeom>
              <a:avLst/>
              <a:gdLst/>
              <a:ahLst/>
              <a:cxnLst/>
              <a:rect l="l" t="t" r="r" b="b"/>
              <a:pathLst>
                <a:path w="3885" h="1098" extrusionOk="0">
                  <a:moveTo>
                    <a:pt x="2382" y="1"/>
                  </a:moveTo>
                  <a:cubicBezTo>
                    <a:pt x="2352" y="1"/>
                    <a:pt x="2342" y="42"/>
                    <a:pt x="2372" y="54"/>
                  </a:cubicBezTo>
                  <a:cubicBezTo>
                    <a:pt x="2597" y="138"/>
                    <a:pt x="2652" y="168"/>
                    <a:pt x="2822" y="219"/>
                  </a:cubicBezTo>
                  <a:cubicBezTo>
                    <a:pt x="2873" y="236"/>
                    <a:pt x="3008" y="304"/>
                    <a:pt x="3072" y="334"/>
                  </a:cubicBezTo>
                  <a:cubicBezTo>
                    <a:pt x="2940" y="363"/>
                    <a:pt x="2805" y="393"/>
                    <a:pt x="2665" y="414"/>
                  </a:cubicBezTo>
                  <a:cubicBezTo>
                    <a:pt x="2474" y="440"/>
                    <a:pt x="2283" y="457"/>
                    <a:pt x="2092" y="457"/>
                  </a:cubicBezTo>
                  <a:cubicBezTo>
                    <a:pt x="1961" y="457"/>
                    <a:pt x="1833" y="457"/>
                    <a:pt x="1702" y="452"/>
                  </a:cubicBezTo>
                  <a:cubicBezTo>
                    <a:pt x="1609" y="406"/>
                    <a:pt x="1507" y="376"/>
                    <a:pt x="1414" y="329"/>
                  </a:cubicBezTo>
                  <a:cubicBezTo>
                    <a:pt x="1299" y="270"/>
                    <a:pt x="1189" y="211"/>
                    <a:pt x="1078" y="147"/>
                  </a:cubicBezTo>
                  <a:cubicBezTo>
                    <a:pt x="1073" y="144"/>
                    <a:pt x="1068" y="143"/>
                    <a:pt x="1064" y="143"/>
                  </a:cubicBezTo>
                  <a:cubicBezTo>
                    <a:pt x="1036" y="143"/>
                    <a:pt x="1016" y="180"/>
                    <a:pt x="1045" y="198"/>
                  </a:cubicBezTo>
                  <a:cubicBezTo>
                    <a:pt x="1163" y="270"/>
                    <a:pt x="1295" y="367"/>
                    <a:pt x="1435" y="435"/>
                  </a:cubicBezTo>
                  <a:cubicBezTo>
                    <a:pt x="1329" y="427"/>
                    <a:pt x="1223" y="418"/>
                    <a:pt x="1117" y="410"/>
                  </a:cubicBezTo>
                  <a:cubicBezTo>
                    <a:pt x="773" y="376"/>
                    <a:pt x="366" y="363"/>
                    <a:pt x="44" y="228"/>
                  </a:cubicBezTo>
                  <a:cubicBezTo>
                    <a:pt x="40" y="226"/>
                    <a:pt x="37" y="225"/>
                    <a:pt x="34" y="225"/>
                  </a:cubicBezTo>
                  <a:cubicBezTo>
                    <a:pt x="11" y="225"/>
                    <a:pt x="0" y="263"/>
                    <a:pt x="27" y="274"/>
                  </a:cubicBezTo>
                  <a:cubicBezTo>
                    <a:pt x="332" y="414"/>
                    <a:pt x="714" y="444"/>
                    <a:pt x="1045" y="486"/>
                  </a:cubicBezTo>
                  <a:cubicBezTo>
                    <a:pt x="1431" y="537"/>
                    <a:pt x="1821" y="563"/>
                    <a:pt x="2211" y="563"/>
                  </a:cubicBezTo>
                  <a:cubicBezTo>
                    <a:pt x="2275" y="563"/>
                    <a:pt x="2334" y="563"/>
                    <a:pt x="2393" y="558"/>
                  </a:cubicBezTo>
                  <a:lnTo>
                    <a:pt x="2393" y="558"/>
                  </a:lnTo>
                  <a:cubicBezTo>
                    <a:pt x="2300" y="630"/>
                    <a:pt x="2198" y="698"/>
                    <a:pt x="2096" y="758"/>
                  </a:cubicBezTo>
                  <a:cubicBezTo>
                    <a:pt x="1910" y="872"/>
                    <a:pt x="1693" y="1008"/>
                    <a:pt x="1481" y="1059"/>
                  </a:cubicBezTo>
                  <a:cubicBezTo>
                    <a:pt x="1453" y="1059"/>
                    <a:pt x="1456" y="1097"/>
                    <a:pt x="1482" y="1097"/>
                  </a:cubicBezTo>
                  <a:cubicBezTo>
                    <a:pt x="1483" y="1097"/>
                    <a:pt x="1484" y="1097"/>
                    <a:pt x="1486" y="1097"/>
                  </a:cubicBezTo>
                  <a:cubicBezTo>
                    <a:pt x="1698" y="1089"/>
                    <a:pt x="1897" y="983"/>
                    <a:pt x="2084" y="885"/>
                  </a:cubicBezTo>
                  <a:cubicBezTo>
                    <a:pt x="2236" y="804"/>
                    <a:pt x="2448" y="698"/>
                    <a:pt x="2563" y="550"/>
                  </a:cubicBezTo>
                  <a:cubicBezTo>
                    <a:pt x="2584" y="546"/>
                    <a:pt x="2822" y="507"/>
                    <a:pt x="2974" y="465"/>
                  </a:cubicBezTo>
                  <a:cubicBezTo>
                    <a:pt x="3131" y="418"/>
                    <a:pt x="3309" y="376"/>
                    <a:pt x="3479" y="325"/>
                  </a:cubicBezTo>
                  <a:cubicBezTo>
                    <a:pt x="3623" y="278"/>
                    <a:pt x="3772" y="253"/>
                    <a:pt x="3869" y="130"/>
                  </a:cubicBezTo>
                  <a:cubicBezTo>
                    <a:pt x="3884" y="112"/>
                    <a:pt x="3864" y="90"/>
                    <a:pt x="3844" y="90"/>
                  </a:cubicBezTo>
                  <a:cubicBezTo>
                    <a:pt x="3841" y="90"/>
                    <a:pt x="3838" y="91"/>
                    <a:pt x="3835" y="92"/>
                  </a:cubicBezTo>
                  <a:cubicBezTo>
                    <a:pt x="3628" y="172"/>
                    <a:pt x="3420" y="240"/>
                    <a:pt x="3208" y="295"/>
                  </a:cubicBezTo>
                  <a:cubicBezTo>
                    <a:pt x="3119" y="232"/>
                    <a:pt x="2983" y="198"/>
                    <a:pt x="2894" y="164"/>
                  </a:cubicBezTo>
                  <a:cubicBezTo>
                    <a:pt x="2728" y="100"/>
                    <a:pt x="2563" y="45"/>
                    <a:pt x="2393" y="3"/>
                  </a:cubicBezTo>
                  <a:cubicBezTo>
                    <a:pt x="2389" y="1"/>
                    <a:pt x="2385" y="1"/>
                    <a:pt x="2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9" name="Google Shape;4039;p14"/>
            <p:cNvSpPr/>
            <p:nvPr/>
          </p:nvSpPr>
          <p:spPr>
            <a:xfrm>
              <a:off x="-1289725" y="5845521"/>
              <a:ext cx="349650" cy="143394"/>
            </a:xfrm>
            <a:custGeom>
              <a:avLst/>
              <a:gdLst/>
              <a:ahLst/>
              <a:cxnLst/>
              <a:rect l="l" t="t" r="r" b="b"/>
              <a:pathLst>
                <a:path w="1346" h="552" extrusionOk="0">
                  <a:moveTo>
                    <a:pt x="242" y="1"/>
                  </a:moveTo>
                  <a:cubicBezTo>
                    <a:pt x="137" y="1"/>
                    <a:pt x="59" y="24"/>
                    <a:pt x="43" y="84"/>
                  </a:cubicBezTo>
                  <a:cubicBezTo>
                    <a:pt x="1" y="228"/>
                    <a:pt x="196" y="432"/>
                    <a:pt x="616" y="517"/>
                  </a:cubicBezTo>
                  <a:cubicBezTo>
                    <a:pt x="735" y="542"/>
                    <a:pt x="846" y="552"/>
                    <a:pt x="943" y="552"/>
                  </a:cubicBezTo>
                  <a:cubicBezTo>
                    <a:pt x="1188" y="552"/>
                    <a:pt x="1346" y="489"/>
                    <a:pt x="1337" y="453"/>
                  </a:cubicBezTo>
                  <a:cubicBezTo>
                    <a:pt x="1324" y="398"/>
                    <a:pt x="1023" y="203"/>
                    <a:pt x="756" y="105"/>
                  </a:cubicBezTo>
                  <a:cubicBezTo>
                    <a:pt x="596" y="48"/>
                    <a:pt x="392" y="1"/>
                    <a:pt x="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0" name="Google Shape;4040;p14"/>
            <p:cNvSpPr/>
            <p:nvPr/>
          </p:nvSpPr>
          <p:spPr>
            <a:xfrm>
              <a:off x="-1052814" y="5740314"/>
              <a:ext cx="266784" cy="200025"/>
            </a:xfrm>
            <a:custGeom>
              <a:avLst/>
              <a:gdLst/>
              <a:ahLst/>
              <a:cxnLst/>
              <a:rect l="l" t="t" r="r" b="b"/>
              <a:pathLst>
                <a:path w="1027" h="770" extrusionOk="0">
                  <a:moveTo>
                    <a:pt x="152" y="1"/>
                  </a:moveTo>
                  <a:cubicBezTo>
                    <a:pt x="121" y="1"/>
                    <a:pt x="97" y="10"/>
                    <a:pt x="81" y="31"/>
                  </a:cubicBezTo>
                  <a:cubicBezTo>
                    <a:pt x="1" y="133"/>
                    <a:pt x="94" y="353"/>
                    <a:pt x="399" y="548"/>
                  </a:cubicBezTo>
                  <a:cubicBezTo>
                    <a:pt x="633" y="700"/>
                    <a:pt x="828" y="769"/>
                    <a:pt x="924" y="769"/>
                  </a:cubicBezTo>
                  <a:cubicBezTo>
                    <a:pt x="951" y="769"/>
                    <a:pt x="971" y="763"/>
                    <a:pt x="980" y="752"/>
                  </a:cubicBezTo>
                  <a:cubicBezTo>
                    <a:pt x="1027" y="697"/>
                    <a:pt x="819" y="421"/>
                    <a:pt x="633" y="264"/>
                  </a:cubicBezTo>
                  <a:cubicBezTo>
                    <a:pt x="487" y="139"/>
                    <a:pt x="272" y="1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1" name="Google Shape;4041;p14"/>
            <p:cNvSpPr/>
            <p:nvPr/>
          </p:nvSpPr>
          <p:spPr>
            <a:xfrm>
              <a:off x="-716670" y="5763953"/>
              <a:ext cx="296657" cy="138978"/>
            </a:xfrm>
            <a:custGeom>
              <a:avLst/>
              <a:gdLst/>
              <a:ahLst/>
              <a:cxnLst/>
              <a:rect l="l" t="t" r="r" b="b"/>
              <a:pathLst>
                <a:path w="1142" h="535" extrusionOk="0">
                  <a:moveTo>
                    <a:pt x="178" y="1"/>
                  </a:moveTo>
                  <a:cubicBezTo>
                    <a:pt x="110" y="1"/>
                    <a:pt x="59" y="17"/>
                    <a:pt x="43" y="59"/>
                  </a:cubicBezTo>
                  <a:cubicBezTo>
                    <a:pt x="0" y="177"/>
                    <a:pt x="153" y="360"/>
                    <a:pt x="501" y="462"/>
                  </a:cubicBezTo>
                  <a:cubicBezTo>
                    <a:pt x="682" y="513"/>
                    <a:pt x="834" y="535"/>
                    <a:pt x="943" y="535"/>
                  </a:cubicBezTo>
                  <a:cubicBezTo>
                    <a:pt x="1040" y="535"/>
                    <a:pt x="1102" y="517"/>
                    <a:pt x="1116" y="487"/>
                  </a:cubicBezTo>
                  <a:cubicBezTo>
                    <a:pt x="1141" y="428"/>
                    <a:pt x="861" y="220"/>
                    <a:pt x="641" y="122"/>
                  </a:cubicBezTo>
                  <a:cubicBezTo>
                    <a:pt x="497" y="59"/>
                    <a:pt x="307" y="1"/>
                    <a:pt x="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2" name="Google Shape;4042;p14"/>
            <p:cNvSpPr/>
            <p:nvPr/>
          </p:nvSpPr>
          <p:spPr>
            <a:xfrm>
              <a:off x="-954620" y="6083732"/>
              <a:ext cx="296398" cy="108585"/>
            </a:xfrm>
            <a:custGeom>
              <a:avLst/>
              <a:gdLst/>
              <a:ahLst/>
              <a:cxnLst/>
              <a:rect l="l" t="t" r="r" b="b"/>
              <a:pathLst>
                <a:path w="1141" h="418" extrusionOk="0">
                  <a:moveTo>
                    <a:pt x="741" y="0"/>
                  </a:moveTo>
                  <a:cubicBezTo>
                    <a:pt x="667" y="0"/>
                    <a:pt x="594" y="4"/>
                    <a:pt x="530" y="11"/>
                  </a:cubicBezTo>
                  <a:cubicBezTo>
                    <a:pt x="301" y="36"/>
                    <a:pt x="0" y="138"/>
                    <a:pt x="68" y="295"/>
                  </a:cubicBezTo>
                  <a:cubicBezTo>
                    <a:pt x="106" y="388"/>
                    <a:pt x="237" y="418"/>
                    <a:pt x="379" y="418"/>
                  </a:cubicBezTo>
                  <a:cubicBezTo>
                    <a:pt x="471" y="418"/>
                    <a:pt x="569" y="405"/>
                    <a:pt x="649" y="388"/>
                  </a:cubicBezTo>
                  <a:cubicBezTo>
                    <a:pt x="853" y="350"/>
                    <a:pt x="1141" y="176"/>
                    <a:pt x="1132" y="92"/>
                  </a:cubicBezTo>
                  <a:cubicBezTo>
                    <a:pt x="1126" y="27"/>
                    <a:pt x="935" y="0"/>
                    <a:pt x="7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3" name="Google Shape;4043;p14"/>
            <p:cNvSpPr/>
            <p:nvPr/>
          </p:nvSpPr>
          <p:spPr>
            <a:xfrm>
              <a:off x="984831" y="3714093"/>
              <a:ext cx="493043" cy="1659946"/>
            </a:xfrm>
            <a:custGeom>
              <a:avLst/>
              <a:gdLst/>
              <a:ahLst/>
              <a:cxnLst/>
              <a:rect l="l" t="t" r="r" b="b"/>
              <a:pathLst>
                <a:path w="1898" h="6390" extrusionOk="0">
                  <a:moveTo>
                    <a:pt x="247" y="0"/>
                  </a:moveTo>
                  <a:cubicBezTo>
                    <a:pt x="238" y="0"/>
                    <a:pt x="230" y="8"/>
                    <a:pt x="232" y="18"/>
                  </a:cubicBezTo>
                  <a:cubicBezTo>
                    <a:pt x="287" y="243"/>
                    <a:pt x="393" y="447"/>
                    <a:pt x="461" y="667"/>
                  </a:cubicBezTo>
                  <a:cubicBezTo>
                    <a:pt x="525" y="888"/>
                    <a:pt x="584" y="1108"/>
                    <a:pt x="631" y="1337"/>
                  </a:cubicBezTo>
                  <a:cubicBezTo>
                    <a:pt x="673" y="1528"/>
                    <a:pt x="712" y="1719"/>
                    <a:pt x="745" y="1910"/>
                  </a:cubicBezTo>
                  <a:cubicBezTo>
                    <a:pt x="728" y="1889"/>
                    <a:pt x="716" y="1863"/>
                    <a:pt x="699" y="1842"/>
                  </a:cubicBezTo>
                  <a:cubicBezTo>
                    <a:pt x="605" y="1715"/>
                    <a:pt x="546" y="1566"/>
                    <a:pt x="461" y="1435"/>
                  </a:cubicBezTo>
                  <a:cubicBezTo>
                    <a:pt x="321" y="1214"/>
                    <a:pt x="224" y="1015"/>
                    <a:pt x="16" y="849"/>
                  </a:cubicBezTo>
                  <a:cubicBezTo>
                    <a:pt x="14" y="849"/>
                    <a:pt x="13" y="848"/>
                    <a:pt x="11" y="848"/>
                  </a:cubicBezTo>
                  <a:cubicBezTo>
                    <a:pt x="5" y="848"/>
                    <a:pt x="1" y="855"/>
                    <a:pt x="7" y="862"/>
                  </a:cubicBezTo>
                  <a:cubicBezTo>
                    <a:pt x="190" y="1083"/>
                    <a:pt x="296" y="1380"/>
                    <a:pt x="440" y="1630"/>
                  </a:cubicBezTo>
                  <a:cubicBezTo>
                    <a:pt x="542" y="1804"/>
                    <a:pt x="656" y="1973"/>
                    <a:pt x="784" y="2135"/>
                  </a:cubicBezTo>
                  <a:cubicBezTo>
                    <a:pt x="822" y="2372"/>
                    <a:pt x="860" y="2610"/>
                    <a:pt x="885" y="2851"/>
                  </a:cubicBezTo>
                  <a:cubicBezTo>
                    <a:pt x="949" y="3377"/>
                    <a:pt x="966" y="3908"/>
                    <a:pt x="941" y="4438"/>
                  </a:cubicBezTo>
                  <a:cubicBezTo>
                    <a:pt x="932" y="4535"/>
                    <a:pt x="928" y="4633"/>
                    <a:pt x="924" y="4739"/>
                  </a:cubicBezTo>
                  <a:cubicBezTo>
                    <a:pt x="890" y="4501"/>
                    <a:pt x="805" y="4268"/>
                    <a:pt x="737" y="4039"/>
                  </a:cubicBezTo>
                  <a:cubicBezTo>
                    <a:pt x="741" y="3653"/>
                    <a:pt x="775" y="3225"/>
                    <a:pt x="686" y="2851"/>
                  </a:cubicBezTo>
                  <a:cubicBezTo>
                    <a:pt x="684" y="2844"/>
                    <a:pt x="678" y="2841"/>
                    <a:pt x="672" y="2841"/>
                  </a:cubicBezTo>
                  <a:cubicBezTo>
                    <a:pt x="664" y="2841"/>
                    <a:pt x="656" y="2846"/>
                    <a:pt x="656" y="2856"/>
                  </a:cubicBezTo>
                  <a:cubicBezTo>
                    <a:pt x="690" y="3136"/>
                    <a:pt x="644" y="3441"/>
                    <a:pt x="656" y="3734"/>
                  </a:cubicBezTo>
                  <a:cubicBezTo>
                    <a:pt x="559" y="3339"/>
                    <a:pt x="478" y="2940"/>
                    <a:pt x="376" y="2550"/>
                  </a:cubicBezTo>
                  <a:cubicBezTo>
                    <a:pt x="375" y="2543"/>
                    <a:pt x="369" y="2539"/>
                    <a:pt x="363" y="2539"/>
                  </a:cubicBezTo>
                  <a:cubicBezTo>
                    <a:pt x="356" y="2539"/>
                    <a:pt x="349" y="2545"/>
                    <a:pt x="351" y="2555"/>
                  </a:cubicBezTo>
                  <a:cubicBezTo>
                    <a:pt x="402" y="2898"/>
                    <a:pt x="461" y="3242"/>
                    <a:pt x="533" y="3585"/>
                  </a:cubicBezTo>
                  <a:cubicBezTo>
                    <a:pt x="516" y="3556"/>
                    <a:pt x="499" y="3526"/>
                    <a:pt x="487" y="3496"/>
                  </a:cubicBezTo>
                  <a:cubicBezTo>
                    <a:pt x="393" y="3293"/>
                    <a:pt x="283" y="3097"/>
                    <a:pt x="169" y="2907"/>
                  </a:cubicBezTo>
                  <a:cubicBezTo>
                    <a:pt x="163" y="2900"/>
                    <a:pt x="156" y="2897"/>
                    <a:pt x="149" y="2897"/>
                  </a:cubicBezTo>
                  <a:cubicBezTo>
                    <a:pt x="134" y="2897"/>
                    <a:pt x="120" y="2910"/>
                    <a:pt x="126" y="2928"/>
                  </a:cubicBezTo>
                  <a:cubicBezTo>
                    <a:pt x="207" y="3131"/>
                    <a:pt x="287" y="3352"/>
                    <a:pt x="402" y="3539"/>
                  </a:cubicBezTo>
                  <a:cubicBezTo>
                    <a:pt x="461" y="3628"/>
                    <a:pt x="525" y="3717"/>
                    <a:pt x="584" y="3806"/>
                  </a:cubicBezTo>
                  <a:cubicBezTo>
                    <a:pt x="593" y="3857"/>
                    <a:pt x="605" y="3908"/>
                    <a:pt x="618" y="3958"/>
                  </a:cubicBezTo>
                  <a:cubicBezTo>
                    <a:pt x="699" y="4302"/>
                    <a:pt x="826" y="4637"/>
                    <a:pt x="902" y="4976"/>
                  </a:cubicBezTo>
                  <a:cubicBezTo>
                    <a:pt x="873" y="5171"/>
                    <a:pt x="856" y="5362"/>
                    <a:pt x="847" y="5562"/>
                  </a:cubicBezTo>
                  <a:cubicBezTo>
                    <a:pt x="851" y="5719"/>
                    <a:pt x="796" y="6185"/>
                    <a:pt x="801" y="6368"/>
                  </a:cubicBezTo>
                  <a:cubicBezTo>
                    <a:pt x="801" y="6380"/>
                    <a:pt x="811" y="6390"/>
                    <a:pt x="822" y="6390"/>
                  </a:cubicBezTo>
                  <a:cubicBezTo>
                    <a:pt x="827" y="6390"/>
                    <a:pt x="831" y="6388"/>
                    <a:pt x="835" y="6385"/>
                  </a:cubicBezTo>
                  <a:cubicBezTo>
                    <a:pt x="983" y="6240"/>
                    <a:pt x="970" y="5507"/>
                    <a:pt x="991" y="5290"/>
                  </a:cubicBezTo>
                  <a:cubicBezTo>
                    <a:pt x="1017" y="5074"/>
                    <a:pt x="1042" y="4671"/>
                    <a:pt x="1055" y="4442"/>
                  </a:cubicBezTo>
                  <a:cubicBezTo>
                    <a:pt x="1068" y="4204"/>
                    <a:pt x="1068" y="3963"/>
                    <a:pt x="1059" y="3725"/>
                  </a:cubicBezTo>
                  <a:cubicBezTo>
                    <a:pt x="1131" y="3479"/>
                    <a:pt x="1178" y="3225"/>
                    <a:pt x="1263" y="2987"/>
                  </a:cubicBezTo>
                  <a:cubicBezTo>
                    <a:pt x="1450" y="2788"/>
                    <a:pt x="1704" y="2656"/>
                    <a:pt x="1886" y="2457"/>
                  </a:cubicBezTo>
                  <a:cubicBezTo>
                    <a:pt x="1897" y="2446"/>
                    <a:pt x="1889" y="2426"/>
                    <a:pt x="1876" y="2426"/>
                  </a:cubicBezTo>
                  <a:cubicBezTo>
                    <a:pt x="1874" y="2426"/>
                    <a:pt x="1872" y="2426"/>
                    <a:pt x="1869" y="2427"/>
                  </a:cubicBezTo>
                  <a:cubicBezTo>
                    <a:pt x="1704" y="2529"/>
                    <a:pt x="1522" y="2627"/>
                    <a:pt x="1377" y="2758"/>
                  </a:cubicBezTo>
                  <a:cubicBezTo>
                    <a:pt x="1365" y="2771"/>
                    <a:pt x="1348" y="2784"/>
                    <a:pt x="1331" y="2801"/>
                  </a:cubicBezTo>
                  <a:lnTo>
                    <a:pt x="1331" y="2796"/>
                  </a:lnTo>
                  <a:cubicBezTo>
                    <a:pt x="1416" y="2559"/>
                    <a:pt x="1513" y="2325"/>
                    <a:pt x="1598" y="2088"/>
                  </a:cubicBezTo>
                  <a:cubicBezTo>
                    <a:pt x="1604" y="2074"/>
                    <a:pt x="1590" y="2061"/>
                    <a:pt x="1578" y="2061"/>
                  </a:cubicBezTo>
                  <a:cubicBezTo>
                    <a:pt x="1572" y="2061"/>
                    <a:pt x="1567" y="2064"/>
                    <a:pt x="1564" y="2071"/>
                  </a:cubicBezTo>
                  <a:cubicBezTo>
                    <a:pt x="1475" y="2236"/>
                    <a:pt x="1390" y="2410"/>
                    <a:pt x="1318" y="2584"/>
                  </a:cubicBezTo>
                  <a:lnTo>
                    <a:pt x="1318" y="2567"/>
                  </a:lnTo>
                  <a:cubicBezTo>
                    <a:pt x="1297" y="2389"/>
                    <a:pt x="1288" y="2207"/>
                    <a:pt x="1271" y="2029"/>
                  </a:cubicBezTo>
                  <a:cubicBezTo>
                    <a:pt x="1269" y="2016"/>
                    <a:pt x="1260" y="2011"/>
                    <a:pt x="1250" y="2011"/>
                  </a:cubicBezTo>
                  <a:cubicBezTo>
                    <a:pt x="1239" y="2011"/>
                    <a:pt x="1229" y="2018"/>
                    <a:pt x="1229" y="2029"/>
                  </a:cubicBezTo>
                  <a:cubicBezTo>
                    <a:pt x="1220" y="2173"/>
                    <a:pt x="1220" y="2317"/>
                    <a:pt x="1229" y="2461"/>
                  </a:cubicBezTo>
                  <a:cubicBezTo>
                    <a:pt x="1229" y="2533"/>
                    <a:pt x="1242" y="2605"/>
                    <a:pt x="1242" y="2678"/>
                  </a:cubicBezTo>
                  <a:cubicBezTo>
                    <a:pt x="1242" y="2682"/>
                    <a:pt x="1246" y="2711"/>
                    <a:pt x="1250" y="2745"/>
                  </a:cubicBezTo>
                  <a:cubicBezTo>
                    <a:pt x="1216" y="2834"/>
                    <a:pt x="1182" y="2928"/>
                    <a:pt x="1148" y="3021"/>
                  </a:cubicBezTo>
                  <a:cubicBezTo>
                    <a:pt x="1110" y="3140"/>
                    <a:pt x="1072" y="3254"/>
                    <a:pt x="1042" y="3365"/>
                  </a:cubicBezTo>
                  <a:cubicBezTo>
                    <a:pt x="1034" y="3212"/>
                    <a:pt x="1017" y="3059"/>
                    <a:pt x="1000" y="2907"/>
                  </a:cubicBezTo>
                  <a:cubicBezTo>
                    <a:pt x="953" y="2478"/>
                    <a:pt x="881" y="2054"/>
                    <a:pt x="796" y="1630"/>
                  </a:cubicBezTo>
                  <a:cubicBezTo>
                    <a:pt x="885" y="1214"/>
                    <a:pt x="941" y="794"/>
                    <a:pt x="966" y="370"/>
                  </a:cubicBezTo>
                  <a:cubicBezTo>
                    <a:pt x="966" y="355"/>
                    <a:pt x="950" y="345"/>
                    <a:pt x="935" y="345"/>
                  </a:cubicBezTo>
                  <a:cubicBezTo>
                    <a:pt x="924" y="345"/>
                    <a:pt x="914" y="350"/>
                    <a:pt x="911" y="362"/>
                  </a:cubicBezTo>
                  <a:cubicBezTo>
                    <a:pt x="860" y="612"/>
                    <a:pt x="843" y="866"/>
                    <a:pt x="796" y="1117"/>
                  </a:cubicBezTo>
                  <a:cubicBezTo>
                    <a:pt x="779" y="1202"/>
                    <a:pt x="754" y="1295"/>
                    <a:pt x="741" y="1388"/>
                  </a:cubicBezTo>
                  <a:lnTo>
                    <a:pt x="728" y="1316"/>
                  </a:lnTo>
                  <a:cubicBezTo>
                    <a:pt x="622" y="849"/>
                    <a:pt x="453" y="442"/>
                    <a:pt x="262" y="10"/>
                  </a:cubicBezTo>
                  <a:cubicBezTo>
                    <a:pt x="259" y="3"/>
                    <a:pt x="253" y="0"/>
                    <a:pt x="2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4" name="Google Shape;4044;p14"/>
            <p:cNvSpPr/>
            <p:nvPr/>
          </p:nvSpPr>
          <p:spPr>
            <a:xfrm>
              <a:off x="974441" y="3661100"/>
              <a:ext cx="148848" cy="125210"/>
            </a:xfrm>
            <a:custGeom>
              <a:avLst/>
              <a:gdLst/>
              <a:ahLst/>
              <a:cxnLst/>
              <a:rect l="l" t="t" r="r" b="b"/>
              <a:pathLst>
                <a:path w="573" h="482" extrusionOk="0">
                  <a:moveTo>
                    <a:pt x="263" y="1"/>
                  </a:moveTo>
                  <a:cubicBezTo>
                    <a:pt x="247" y="1"/>
                    <a:pt x="230" y="2"/>
                    <a:pt x="213" y="6"/>
                  </a:cubicBezTo>
                  <a:cubicBezTo>
                    <a:pt x="86" y="36"/>
                    <a:pt x="1" y="163"/>
                    <a:pt x="30" y="290"/>
                  </a:cubicBezTo>
                  <a:cubicBezTo>
                    <a:pt x="55" y="412"/>
                    <a:pt x="160" y="482"/>
                    <a:pt x="266" y="482"/>
                  </a:cubicBezTo>
                  <a:cubicBezTo>
                    <a:pt x="340" y="482"/>
                    <a:pt x="414" y="448"/>
                    <a:pt x="463" y="375"/>
                  </a:cubicBezTo>
                  <a:cubicBezTo>
                    <a:pt x="572" y="211"/>
                    <a:pt x="449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5" name="Google Shape;4045;p14"/>
            <p:cNvSpPr/>
            <p:nvPr/>
          </p:nvSpPr>
          <p:spPr>
            <a:xfrm>
              <a:off x="1161736" y="3736953"/>
              <a:ext cx="155083" cy="130406"/>
            </a:xfrm>
            <a:custGeom>
              <a:avLst/>
              <a:gdLst/>
              <a:ahLst/>
              <a:cxnLst/>
              <a:rect l="l" t="t" r="r" b="b"/>
              <a:pathLst>
                <a:path w="597" h="502" extrusionOk="0">
                  <a:moveTo>
                    <a:pt x="280" y="1"/>
                  </a:moveTo>
                  <a:cubicBezTo>
                    <a:pt x="262" y="1"/>
                    <a:pt x="244" y="3"/>
                    <a:pt x="226" y="7"/>
                  </a:cubicBezTo>
                  <a:cubicBezTo>
                    <a:pt x="90" y="32"/>
                    <a:pt x="1" y="168"/>
                    <a:pt x="31" y="303"/>
                  </a:cubicBezTo>
                  <a:cubicBezTo>
                    <a:pt x="55" y="430"/>
                    <a:pt x="164" y="501"/>
                    <a:pt x="275" y="501"/>
                  </a:cubicBezTo>
                  <a:cubicBezTo>
                    <a:pt x="354" y="501"/>
                    <a:pt x="433" y="466"/>
                    <a:pt x="484" y="388"/>
                  </a:cubicBezTo>
                  <a:cubicBezTo>
                    <a:pt x="597" y="218"/>
                    <a:pt x="468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6" name="Google Shape;4046;p14"/>
            <p:cNvSpPr/>
            <p:nvPr/>
          </p:nvSpPr>
          <p:spPr>
            <a:xfrm>
              <a:off x="926123" y="3893336"/>
              <a:ext cx="151706" cy="128328"/>
            </a:xfrm>
            <a:custGeom>
              <a:avLst/>
              <a:gdLst/>
              <a:ahLst/>
              <a:cxnLst/>
              <a:rect l="l" t="t" r="r" b="b"/>
              <a:pathLst>
                <a:path w="584" h="494" extrusionOk="0">
                  <a:moveTo>
                    <a:pt x="271" y="1"/>
                  </a:moveTo>
                  <a:cubicBezTo>
                    <a:pt x="254" y="1"/>
                    <a:pt x="235" y="3"/>
                    <a:pt x="216" y="7"/>
                  </a:cubicBezTo>
                  <a:cubicBezTo>
                    <a:pt x="85" y="32"/>
                    <a:pt x="0" y="164"/>
                    <a:pt x="26" y="295"/>
                  </a:cubicBezTo>
                  <a:cubicBezTo>
                    <a:pt x="53" y="422"/>
                    <a:pt x="160" y="493"/>
                    <a:pt x="269" y="493"/>
                  </a:cubicBezTo>
                  <a:cubicBezTo>
                    <a:pt x="346" y="493"/>
                    <a:pt x="424" y="457"/>
                    <a:pt x="475" y="380"/>
                  </a:cubicBezTo>
                  <a:cubicBezTo>
                    <a:pt x="584" y="213"/>
                    <a:pt x="459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7" name="Google Shape;4047;p14"/>
            <p:cNvSpPr/>
            <p:nvPr/>
          </p:nvSpPr>
          <p:spPr>
            <a:xfrm>
              <a:off x="1236809" y="4180124"/>
              <a:ext cx="119234" cy="100272"/>
            </a:xfrm>
            <a:custGeom>
              <a:avLst/>
              <a:gdLst/>
              <a:ahLst/>
              <a:cxnLst/>
              <a:rect l="l" t="t" r="r" b="b"/>
              <a:pathLst>
                <a:path w="459" h="386" extrusionOk="0">
                  <a:moveTo>
                    <a:pt x="218" y="1"/>
                  </a:moveTo>
                  <a:cubicBezTo>
                    <a:pt x="204" y="1"/>
                    <a:pt x="189" y="2"/>
                    <a:pt x="174" y="6"/>
                  </a:cubicBezTo>
                  <a:cubicBezTo>
                    <a:pt x="68" y="27"/>
                    <a:pt x="0" y="129"/>
                    <a:pt x="21" y="235"/>
                  </a:cubicBezTo>
                  <a:cubicBezTo>
                    <a:pt x="41" y="331"/>
                    <a:pt x="126" y="386"/>
                    <a:pt x="212" y="386"/>
                  </a:cubicBezTo>
                  <a:cubicBezTo>
                    <a:pt x="273" y="386"/>
                    <a:pt x="335" y="358"/>
                    <a:pt x="373" y="298"/>
                  </a:cubicBezTo>
                  <a:cubicBezTo>
                    <a:pt x="458" y="167"/>
                    <a:pt x="361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8" name="Google Shape;4048;p14"/>
            <p:cNvSpPr/>
            <p:nvPr/>
          </p:nvSpPr>
          <p:spPr>
            <a:xfrm>
              <a:off x="1366695" y="4193632"/>
              <a:ext cx="113000" cy="94557"/>
            </a:xfrm>
            <a:custGeom>
              <a:avLst/>
              <a:gdLst/>
              <a:ahLst/>
              <a:cxnLst/>
              <a:rect l="l" t="t" r="r" b="b"/>
              <a:pathLst>
                <a:path w="435" h="364" extrusionOk="0">
                  <a:moveTo>
                    <a:pt x="206" y="0"/>
                  </a:moveTo>
                  <a:cubicBezTo>
                    <a:pt x="193" y="0"/>
                    <a:pt x="180" y="2"/>
                    <a:pt x="166" y="4"/>
                  </a:cubicBezTo>
                  <a:cubicBezTo>
                    <a:pt x="64" y="26"/>
                    <a:pt x="1" y="119"/>
                    <a:pt x="22" y="221"/>
                  </a:cubicBezTo>
                  <a:cubicBezTo>
                    <a:pt x="42" y="312"/>
                    <a:pt x="120" y="363"/>
                    <a:pt x="200" y="363"/>
                  </a:cubicBezTo>
                  <a:cubicBezTo>
                    <a:pt x="258" y="363"/>
                    <a:pt x="316" y="337"/>
                    <a:pt x="353" y="280"/>
                  </a:cubicBezTo>
                  <a:cubicBezTo>
                    <a:pt x="434" y="156"/>
                    <a:pt x="342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9" name="Google Shape;4049;p14"/>
            <p:cNvSpPr/>
            <p:nvPr/>
          </p:nvSpPr>
          <p:spPr>
            <a:xfrm>
              <a:off x="1404102" y="4306893"/>
              <a:ext cx="147030" cy="105208"/>
            </a:xfrm>
            <a:custGeom>
              <a:avLst/>
              <a:gdLst/>
              <a:ahLst/>
              <a:cxnLst/>
              <a:rect l="l" t="t" r="r" b="b"/>
              <a:pathLst>
                <a:path w="566" h="405" extrusionOk="0">
                  <a:moveTo>
                    <a:pt x="290" y="0"/>
                  </a:moveTo>
                  <a:cubicBezTo>
                    <a:pt x="275" y="0"/>
                    <a:pt x="259" y="2"/>
                    <a:pt x="243" y="5"/>
                  </a:cubicBezTo>
                  <a:cubicBezTo>
                    <a:pt x="1" y="53"/>
                    <a:pt x="59" y="405"/>
                    <a:pt x="276" y="405"/>
                  </a:cubicBezTo>
                  <a:cubicBezTo>
                    <a:pt x="291" y="405"/>
                    <a:pt x="307" y="403"/>
                    <a:pt x="323" y="400"/>
                  </a:cubicBezTo>
                  <a:cubicBezTo>
                    <a:pt x="565" y="352"/>
                    <a:pt x="507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0" name="Google Shape;4050;p14"/>
            <p:cNvSpPr/>
            <p:nvPr/>
          </p:nvSpPr>
          <p:spPr>
            <a:xfrm>
              <a:off x="1129784" y="4391578"/>
              <a:ext cx="127807" cy="107806"/>
            </a:xfrm>
            <a:custGeom>
              <a:avLst/>
              <a:gdLst/>
              <a:ahLst/>
              <a:cxnLst/>
              <a:rect l="l" t="t" r="r" b="b"/>
              <a:pathLst>
                <a:path w="492" h="415" extrusionOk="0">
                  <a:moveTo>
                    <a:pt x="232" y="0"/>
                  </a:moveTo>
                  <a:cubicBezTo>
                    <a:pt x="216" y="0"/>
                    <a:pt x="200" y="2"/>
                    <a:pt x="183" y="6"/>
                  </a:cubicBezTo>
                  <a:cubicBezTo>
                    <a:pt x="73" y="31"/>
                    <a:pt x="1" y="137"/>
                    <a:pt x="22" y="248"/>
                  </a:cubicBezTo>
                  <a:cubicBezTo>
                    <a:pt x="44" y="355"/>
                    <a:pt x="135" y="415"/>
                    <a:pt x="227" y="415"/>
                  </a:cubicBezTo>
                  <a:cubicBezTo>
                    <a:pt x="292" y="415"/>
                    <a:pt x="357" y="385"/>
                    <a:pt x="400" y="320"/>
                  </a:cubicBezTo>
                  <a:cubicBezTo>
                    <a:pt x="492" y="177"/>
                    <a:pt x="385" y="0"/>
                    <a:pt x="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1" name="Google Shape;4051;p14"/>
            <p:cNvSpPr/>
            <p:nvPr/>
          </p:nvSpPr>
          <p:spPr>
            <a:xfrm>
              <a:off x="988208" y="4280396"/>
              <a:ext cx="165993" cy="120015"/>
            </a:xfrm>
            <a:custGeom>
              <a:avLst/>
              <a:gdLst/>
              <a:ahLst/>
              <a:cxnLst/>
              <a:rect l="l" t="t" r="r" b="b"/>
              <a:pathLst>
                <a:path w="639" h="462" extrusionOk="0">
                  <a:moveTo>
                    <a:pt x="325" y="0"/>
                  </a:moveTo>
                  <a:cubicBezTo>
                    <a:pt x="309" y="0"/>
                    <a:pt x="292" y="2"/>
                    <a:pt x="274" y="6"/>
                  </a:cubicBezTo>
                  <a:cubicBezTo>
                    <a:pt x="1" y="65"/>
                    <a:pt x="68" y="461"/>
                    <a:pt x="313" y="461"/>
                  </a:cubicBezTo>
                  <a:cubicBezTo>
                    <a:pt x="331" y="461"/>
                    <a:pt x="349" y="459"/>
                    <a:pt x="368" y="455"/>
                  </a:cubicBezTo>
                  <a:cubicBezTo>
                    <a:pt x="638" y="399"/>
                    <a:pt x="573" y="0"/>
                    <a:pt x="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2" name="Google Shape;4052;p14"/>
            <p:cNvSpPr/>
            <p:nvPr/>
          </p:nvSpPr>
          <p:spPr>
            <a:xfrm>
              <a:off x="953659" y="4432622"/>
              <a:ext cx="133522" cy="112741"/>
            </a:xfrm>
            <a:custGeom>
              <a:avLst/>
              <a:gdLst/>
              <a:ahLst/>
              <a:cxnLst/>
              <a:rect l="l" t="t" r="r" b="b"/>
              <a:pathLst>
                <a:path w="514" h="434" extrusionOk="0">
                  <a:moveTo>
                    <a:pt x="237" y="0"/>
                  </a:moveTo>
                  <a:cubicBezTo>
                    <a:pt x="222" y="0"/>
                    <a:pt x="207" y="2"/>
                    <a:pt x="191" y="5"/>
                  </a:cubicBezTo>
                  <a:cubicBezTo>
                    <a:pt x="77" y="30"/>
                    <a:pt x="0" y="145"/>
                    <a:pt x="26" y="259"/>
                  </a:cubicBezTo>
                  <a:cubicBezTo>
                    <a:pt x="48" y="371"/>
                    <a:pt x="142" y="434"/>
                    <a:pt x="237" y="434"/>
                  </a:cubicBezTo>
                  <a:cubicBezTo>
                    <a:pt x="304" y="434"/>
                    <a:pt x="372" y="402"/>
                    <a:pt x="416" y="336"/>
                  </a:cubicBezTo>
                  <a:cubicBezTo>
                    <a:pt x="513" y="188"/>
                    <a:pt x="403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3" name="Google Shape;4053;p14"/>
            <p:cNvSpPr/>
            <p:nvPr/>
          </p:nvSpPr>
          <p:spPr>
            <a:xfrm>
              <a:off x="-304673" y="5754861"/>
              <a:ext cx="1168186" cy="661641"/>
            </a:xfrm>
            <a:custGeom>
              <a:avLst/>
              <a:gdLst/>
              <a:ahLst/>
              <a:cxnLst/>
              <a:rect l="l" t="t" r="r" b="b"/>
              <a:pathLst>
                <a:path w="4497" h="2547" extrusionOk="0">
                  <a:moveTo>
                    <a:pt x="4496" y="0"/>
                  </a:moveTo>
                  <a:cubicBezTo>
                    <a:pt x="4496" y="0"/>
                    <a:pt x="4013" y="454"/>
                    <a:pt x="3657" y="645"/>
                  </a:cubicBezTo>
                  <a:cubicBezTo>
                    <a:pt x="3305" y="840"/>
                    <a:pt x="2087" y="963"/>
                    <a:pt x="1413" y="1319"/>
                  </a:cubicBezTo>
                  <a:cubicBezTo>
                    <a:pt x="743" y="1671"/>
                    <a:pt x="0" y="2431"/>
                    <a:pt x="0" y="2431"/>
                  </a:cubicBezTo>
                  <a:cubicBezTo>
                    <a:pt x="0" y="2431"/>
                    <a:pt x="757" y="2547"/>
                    <a:pt x="1320" y="2547"/>
                  </a:cubicBezTo>
                  <a:cubicBezTo>
                    <a:pt x="1411" y="2547"/>
                    <a:pt x="1497" y="2544"/>
                    <a:pt x="1574" y="2537"/>
                  </a:cubicBezTo>
                  <a:cubicBezTo>
                    <a:pt x="2172" y="2486"/>
                    <a:pt x="3182" y="2185"/>
                    <a:pt x="3674" y="1548"/>
                  </a:cubicBezTo>
                  <a:cubicBezTo>
                    <a:pt x="4085" y="1022"/>
                    <a:pt x="4496" y="0"/>
                    <a:pt x="4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4" name="Google Shape;4054;p14"/>
            <p:cNvSpPr/>
            <p:nvPr/>
          </p:nvSpPr>
          <p:spPr>
            <a:xfrm>
              <a:off x="-304673" y="5762394"/>
              <a:ext cx="1159354" cy="626311"/>
            </a:xfrm>
            <a:custGeom>
              <a:avLst/>
              <a:gdLst/>
              <a:ahLst/>
              <a:cxnLst/>
              <a:rect l="l" t="t" r="r" b="b"/>
              <a:pathLst>
                <a:path w="4463" h="2411" extrusionOk="0">
                  <a:moveTo>
                    <a:pt x="4462" y="1"/>
                  </a:moveTo>
                  <a:cubicBezTo>
                    <a:pt x="4348" y="103"/>
                    <a:pt x="3958" y="455"/>
                    <a:pt x="3657" y="616"/>
                  </a:cubicBezTo>
                  <a:cubicBezTo>
                    <a:pt x="3305" y="811"/>
                    <a:pt x="2083" y="934"/>
                    <a:pt x="1413" y="1290"/>
                  </a:cubicBezTo>
                  <a:cubicBezTo>
                    <a:pt x="743" y="1642"/>
                    <a:pt x="0" y="2402"/>
                    <a:pt x="0" y="2402"/>
                  </a:cubicBezTo>
                  <a:lnTo>
                    <a:pt x="39" y="2410"/>
                  </a:lnTo>
                  <a:cubicBezTo>
                    <a:pt x="632" y="2287"/>
                    <a:pt x="1879" y="1986"/>
                    <a:pt x="2846" y="1464"/>
                  </a:cubicBezTo>
                  <a:cubicBezTo>
                    <a:pt x="3495" y="1116"/>
                    <a:pt x="4051" y="616"/>
                    <a:pt x="44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5" name="Google Shape;4055;p14"/>
            <p:cNvSpPr/>
            <p:nvPr/>
          </p:nvSpPr>
          <p:spPr>
            <a:xfrm>
              <a:off x="1273177" y="5434303"/>
              <a:ext cx="893869" cy="557732"/>
            </a:xfrm>
            <a:custGeom>
              <a:avLst/>
              <a:gdLst/>
              <a:ahLst/>
              <a:cxnLst/>
              <a:rect l="l" t="t" r="r" b="b"/>
              <a:pathLst>
                <a:path w="3441" h="2147" extrusionOk="0">
                  <a:moveTo>
                    <a:pt x="2906" y="1103"/>
                  </a:moveTo>
                  <a:cubicBezTo>
                    <a:pt x="2906" y="1103"/>
                    <a:pt x="3113" y="1052"/>
                    <a:pt x="3080" y="929"/>
                  </a:cubicBezTo>
                  <a:cubicBezTo>
                    <a:pt x="3041" y="806"/>
                    <a:pt x="2532" y="717"/>
                    <a:pt x="2532" y="717"/>
                  </a:cubicBezTo>
                  <a:cubicBezTo>
                    <a:pt x="2532" y="717"/>
                    <a:pt x="2787" y="573"/>
                    <a:pt x="2698" y="458"/>
                  </a:cubicBezTo>
                  <a:cubicBezTo>
                    <a:pt x="2609" y="339"/>
                    <a:pt x="1981" y="428"/>
                    <a:pt x="1981" y="428"/>
                  </a:cubicBezTo>
                  <a:cubicBezTo>
                    <a:pt x="1981" y="428"/>
                    <a:pt x="2146" y="242"/>
                    <a:pt x="2045" y="136"/>
                  </a:cubicBezTo>
                  <a:cubicBezTo>
                    <a:pt x="1943" y="25"/>
                    <a:pt x="1234" y="284"/>
                    <a:pt x="1234" y="284"/>
                  </a:cubicBezTo>
                  <a:cubicBezTo>
                    <a:pt x="1234" y="284"/>
                    <a:pt x="1391" y="136"/>
                    <a:pt x="1234" y="68"/>
                  </a:cubicBezTo>
                  <a:cubicBezTo>
                    <a:pt x="1073" y="0"/>
                    <a:pt x="887" y="195"/>
                    <a:pt x="726" y="267"/>
                  </a:cubicBezTo>
                  <a:cubicBezTo>
                    <a:pt x="560" y="344"/>
                    <a:pt x="98" y="607"/>
                    <a:pt x="98" y="607"/>
                  </a:cubicBezTo>
                  <a:cubicBezTo>
                    <a:pt x="98" y="607"/>
                    <a:pt x="0" y="721"/>
                    <a:pt x="157" y="899"/>
                  </a:cubicBezTo>
                  <a:cubicBezTo>
                    <a:pt x="284" y="1031"/>
                    <a:pt x="390" y="1179"/>
                    <a:pt x="475" y="1345"/>
                  </a:cubicBezTo>
                  <a:cubicBezTo>
                    <a:pt x="543" y="1485"/>
                    <a:pt x="628" y="1612"/>
                    <a:pt x="747" y="1675"/>
                  </a:cubicBezTo>
                  <a:cubicBezTo>
                    <a:pt x="865" y="1739"/>
                    <a:pt x="844" y="1501"/>
                    <a:pt x="844" y="1501"/>
                  </a:cubicBezTo>
                  <a:cubicBezTo>
                    <a:pt x="844" y="1501"/>
                    <a:pt x="1005" y="1845"/>
                    <a:pt x="1145" y="1938"/>
                  </a:cubicBezTo>
                  <a:cubicBezTo>
                    <a:pt x="1285" y="2027"/>
                    <a:pt x="1357" y="2027"/>
                    <a:pt x="1413" y="1972"/>
                  </a:cubicBezTo>
                  <a:cubicBezTo>
                    <a:pt x="1464" y="1917"/>
                    <a:pt x="1374" y="1726"/>
                    <a:pt x="1374" y="1726"/>
                  </a:cubicBezTo>
                  <a:cubicBezTo>
                    <a:pt x="1374" y="1726"/>
                    <a:pt x="1989" y="2142"/>
                    <a:pt x="2087" y="2142"/>
                  </a:cubicBezTo>
                  <a:cubicBezTo>
                    <a:pt x="2185" y="2146"/>
                    <a:pt x="2299" y="2087"/>
                    <a:pt x="2125" y="1909"/>
                  </a:cubicBezTo>
                  <a:cubicBezTo>
                    <a:pt x="2125" y="1909"/>
                    <a:pt x="2766" y="2095"/>
                    <a:pt x="2846" y="2006"/>
                  </a:cubicBezTo>
                  <a:cubicBezTo>
                    <a:pt x="2923" y="1921"/>
                    <a:pt x="2689" y="1777"/>
                    <a:pt x="2689" y="1777"/>
                  </a:cubicBezTo>
                  <a:cubicBezTo>
                    <a:pt x="2689" y="1777"/>
                    <a:pt x="3253" y="1752"/>
                    <a:pt x="3347" y="1624"/>
                  </a:cubicBezTo>
                  <a:cubicBezTo>
                    <a:pt x="3440" y="1497"/>
                    <a:pt x="2906" y="1103"/>
                    <a:pt x="2906" y="1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6" name="Google Shape;4056;p14"/>
            <p:cNvSpPr/>
            <p:nvPr/>
          </p:nvSpPr>
          <p:spPr>
            <a:xfrm>
              <a:off x="1041721" y="5574060"/>
              <a:ext cx="957772" cy="222885"/>
            </a:xfrm>
            <a:custGeom>
              <a:avLst/>
              <a:gdLst/>
              <a:ahLst/>
              <a:cxnLst/>
              <a:rect l="l" t="t" r="r" b="b"/>
              <a:pathLst>
                <a:path w="3687" h="858" extrusionOk="0">
                  <a:moveTo>
                    <a:pt x="3657" y="798"/>
                  </a:moveTo>
                  <a:cubicBezTo>
                    <a:pt x="3152" y="501"/>
                    <a:pt x="2516" y="387"/>
                    <a:pt x="1947" y="238"/>
                  </a:cubicBezTo>
                  <a:cubicBezTo>
                    <a:pt x="1625" y="166"/>
                    <a:pt x="1298" y="107"/>
                    <a:pt x="972" y="73"/>
                  </a:cubicBezTo>
                  <a:cubicBezTo>
                    <a:pt x="675" y="30"/>
                    <a:pt x="357" y="1"/>
                    <a:pt x="60" y="56"/>
                  </a:cubicBezTo>
                  <a:cubicBezTo>
                    <a:pt x="1" y="64"/>
                    <a:pt x="13" y="153"/>
                    <a:pt x="73" y="145"/>
                  </a:cubicBezTo>
                  <a:cubicBezTo>
                    <a:pt x="361" y="115"/>
                    <a:pt x="666" y="175"/>
                    <a:pt x="955" y="217"/>
                  </a:cubicBezTo>
                  <a:cubicBezTo>
                    <a:pt x="1273" y="264"/>
                    <a:pt x="1591" y="327"/>
                    <a:pt x="1909" y="395"/>
                  </a:cubicBezTo>
                  <a:cubicBezTo>
                    <a:pt x="2486" y="522"/>
                    <a:pt x="3050" y="764"/>
                    <a:pt x="3635" y="853"/>
                  </a:cubicBezTo>
                  <a:cubicBezTo>
                    <a:pt x="3665" y="857"/>
                    <a:pt x="3686" y="815"/>
                    <a:pt x="3657" y="7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7" name="Google Shape;4057;p14"/>
            <p:cNvSpPr/>
            <p:nvPr/>
          </p:nvSpPr>
          <p:spPr>
            <a:xfrm>
              <a:off x="1243304" y="4839165"/>
              <a:ext cx="784765" cy="831012"/>
            </a:xfrm>
            <a:custGeom>
              <a:avLst/>
              <a:gdLst/>
              <a:ahLst/>
              <a:cxnLst/>
              <a:rect l="l" t="t" r="r" b="b"/>
              <a:pathLst>
                <a:path w="3021" h="3199" extrusionOk="0">
                  <a:moveTo>
                    <a:pt x="43" y="3088"/>
                  </a:moveTo>
                  <a:cubicBezTo>
                    <a:pt x="64" y="3071"/>
                    <a:pt x="94" y="3054"/>
                    <a:pt x="119" y="3046"/>
                  </a:cubicBezTo>
                  <a:cubicBezTo>
                    <a:pt x="209" y="2999"/>
                    <a:pt x="293" y="2948"/>
                    <a:pt x="378" y="2898"/>
                  </a:cubicBezTo>
                  <a:cubicBezTo>
                    <a:pt x="455" y="2851"/>
                    <a:pt x="531" y="2804"/>
                    <a:pt x="603" y="2753"/>
                  </a:cubicBezTo>
                  <a:cubicBezTo>
                    <a:pt x="603" y="2660"/>
                    <a:pt x="641" y="2546"/>
                    <a:pt x="658" y="2461"/>
                  </a:cubicBezTo>
                  <a:cubicBezTo>
                    <a:pt x="688" y="2300"/>
                    <a:pt x="764" y="2151"/>
                    <a:pt x="802" y="1990"/>
                  </a:cubicBezTo>
                  <a:cubicBezTo>
                    <a:pt x="815" y="1947"/>
                    <a:pt x="879" y="1964"/>
                    <a:pt x="870" y="2011"/>
                  </a:cubicBezTo>
                  <a:cubicBezTo>
                    <a:pt x="841" y="2155"/>
                    <a:pt x="785" y="2291"/>
                    <a:pt x="751" y="2439"/>
                  </a:cubicBezTo>
                  <a:cubicBezTo>
                    <a:pt x="739" y="2507"/>
                    <a:pt x="734" y="2588"/>
                    <a:pt x="722" y="2664"/>
                  </a:cubicBezTo>
                  <a:cubicBezTo>
                    <a:pt x="777" y="2622"/>
                    <a:pt x="824" y="2584"/>
                    <a:pt x="874" y="2541"/>
                  </a:cubicBezTo>
                  <a:cubicBezTo>
                    <a:pt x="980" y="2452"/>
                    <a:pt x="1078" y="2359"/>
                    <a:pt x="1176" y="2261"/>
                  </a:cubicBezTo>
                  <a:cubicBezTo>
                    <a:pt x="1150" y="2138"/>
                    <a:pt x="1193" y="2003"/>
                    <a:pt x="1226" y="1884"/>
                  </a:cubicBezTo>
                  <a:cubicBezTo>
                    <a:pt x="1273" y="1718"/>
                    <a:pt x="1345" y="1562"/>
                    <a:pt x="1439" y="1422"/>
                  </a:cubicBezTo>
                  <a:cubicBezTo>
                    <a:pt x="1460" y="1396"/>
                    <a:pt x="1498" y="1417"/>
                    <a:pt x="1489" y="1447"/>
                  </a:cubicBezTo>
                  <a:cubicBezTo>
                    <a:pt x="1413" y="1612"/>
                    <a:pt x="1349" y="1782"/>
                    <a:pt x="1299" y="1956"/>
                  </a:cubicBezTo>
                  <a:cubicBezTo>
                    <a:pt x="1282" y="2015"/>
                    <a:pt x="1277" y="2109"/>
                    <a:pt x="1252" y="2185"/>
                  </a:cubicBezTo>
                  <a:cubicBezTo>
                    <a:pt x="1396" y="2032"/>
                    <a:pt x="1532" y="1880"/>
                    <a:pt x="1672" y="1731"/>
                  </a:cubicBezTo>
                  <a:cubicBezTo>
                    <a:pt x="1689" y="1710"/>
                    <a:pt x="1706" y="1693"/>
                    <a:pt x="1723" y="1672"/>
                  </a:cubicBezTo>
                  <a:cubicBezTo>
                    <a:pt x="1723" y="1651"/>
                    <a:pt x="1727" y="1625"/>
                    <a:pt x="1727" y="1600"/>
                  </a:cubicBezTo>
                  <a:cubicBezTo>
                    <a:pt x="1727" y="1502"/>
                    <a:pt x="1731" y="1405"/>
                    <a:pt x="1744" y="1307"/>
                  </a:cubicBezTo>
                  <a:cubicBezTo>
                    <a:pt x="1778" y="1112"/>
                    <a:pt x="1837" y="925"/>
                    <a:pt x="1926" y="747"/>
                  </a:cubicBezTo>
                  <a:cubicBezTo>
                    <a:pt x="1939" y="722"/>
                    <a:pt x="1973" y="743"/>
                    <a:pt x="1969" y="768"/>
                  </a:cubicBezTo>
                  <a:cubicBezTo>
                    <a:pt x="1931" y="985"/>
                    <a:pt x="1833" y="1193"/>
                    <a:pt x="1829" y="1417"/>
                  </a:cubicBezTo>
                  <a:cubicBezTo>
                    <a:pt x="1829" y="1451"/>
                    <a:pt x="1833" y="1498"/>
                    <a:pt x="1833" y="1549"/>
                  </a:cubicBezTo>
                  <a:cubicBezTo>
                    <a:pt x="1973" y="1392"/>
                    <a:pt x="2104" y="1226"/>
                    <a:pt x="2232" y="1057"/>
                  </a:cubicBezTo>
                  <a:cubicBezTo>
                    <a:pt x="2227" y="972"/>
                    <a:pt x="2236" y="883"/>
                    <a:pt x="2261" y="798"/>
                  </a:cubicBezTo>
                  <a:cubicBezTo>
                    <a:pt x="2300" y="607"/>
                    <a:pt x="2346" y="378"/>
                    <a:pt x="2473" y="225"/>
                  </a:cubicBezTo>
                  <a:cubicBezTo>
                    <a:pt x="2486" y="209"/>
                    <a:pt x="2516" y="225"/>
                    <a:pt x="2507" y="247"/>
                  </a:cubicBezTo>
                  <a:cubicBezTo>
                    <a:pt x="2448" y="404"/>
                    <a:pt x="2406" y="565"/>
                    <a:pt x="2380" y="730"/>
                  </a:cubicBezTo>
                  <a:cubicBezTo>
                    <a:pt x="2372" y="785"/>
                    <a:pt x="2359" y="840"/>
                    <a:pt x="2350" y="896"/>
                  </a:cubicBezTo>
                  <a:lnTo>
                    <a:pt x="2401" y="828"/>
                  </a:lnTo>
                  <a:cubicBezTo>
                    <a:pt x="2622" y="527"/>
                    <a:pt x="2762" y="365"/>
                    <a:pt x="2915" y="26"/>
                  </a:cubicBezTo>
                  <a:cubicBezTo>
                    <a:pt x="2923" y="1"/>
                    <a:pt x="2965" y="18"/>
                    <a:pt x="2957" y="43"/>
                  </a:cubicBezTo>
                  <a:cubicBezTo>
                    <a:pt x="2842" y="391"/>
                    <a:pt x="2736" y="552"/>
                    <a:pt x="2533" y="849"/>
                  </a:cubicBezTo>
                  <a:cubicBezTo>
                    <a:pt x="2575" y="840"/>
                    <a:pt x="2613" y="832"/>
                    <a:pt x="2652" y="824"/>
                  </a:cubicBezTo>
                  <a:cubicBezTo>
                    <a:pt x="2762" y="794"/>
                    <a:pt x="2868" y="751"/>
                    <a:pt x="2970" y="692"/>
                  </a:cubicBezTo>
                  <a:cubicBezTo>
                    <a:pt x="2995" y="679"/>
                    <a:pt x="3021" y="717"/>
                    <a:pt x="2999" y="734"/>
                  </a:cubicBezTo>
                  <a:cubicBezTo>
                    <a:pt x="2919" y="798"/>
                    <a:pt x="2830" y="845"/>
                    <a:pt x="2732" y="874"/>
                  </a:cubicBezTo>
                  <a:cubicBezTo>
                    <a:pt x="2647" y="913"/>
                    <a:pt x="2554" y="942"/>
                    <a:pt x="2461" y="959"/>
                  </a:cubicBezTo>
                  <a:cubicBezTo>
                    <a:pt x="2333" y="1137"/>
                    <a:pt x="2198" y="1316"/>
                    <a:pt x="2058" y="1489"/>
                  </a:cubicBezTo>
                  <a:cubicBezTo>
                    <a:pt x="2121" y="1489"/>
                    <a:pt x="2189" y="1498"/>
                    <a:pt x="2249" y="1494"/>
                  </a:cubicBezTo>
                  <a:cubicBezTo>
                    <a:pt x="2427" y="1494"/>
                    <a:pt x="2588" y="1430"/>
                    <a:pt x="2749" y="1366"/>
                  </a:cubicBezTo>
                  <a:cubicBezTo>
                    <a:pt x="2766" y="1358"/>
                    <a:pt x="2783" y="1388"/>
                    <a:pt x="2766" y="1400"/>
                  </a:cubicBezTo>
                  <a:cubicBezTo>
                    <a:pt x="2643" y="1498"/>
                    <a:pt x="2495" y="1562"/>
                    <a:pt x="2338" y="1583"/>
                  </a:cubicBezTo>
                  <a:cubicBezTo>
                    <a:pt x="2249" y="1591"/>
                    <a:pt x="2155" y="1591"/>
                    <a:pt x="2066" y="1583"/>
                  </a:cubicBezTo>
                  <a:cubicBezTo>
                    <a:pt x="2041" y="1583"/>
                    <a:pt x="2011" y="1583"/>
                    <a:pt x="1986" y="1578"/>
                  </a:cubicBezTo>
                  <a:cubicBezTo>
                    <a:pt x="1901" y="1676"/>
                    <a:pt x="1816" y="1774"/>
                    <a:pt x="1731" y="1867"/>
                  </a:cubicBezTo>
                  <a:cubicBezTo>
                    <a:pt x="1668" y="1935"/>
                    <a:pt x="1604" y="2007"/>
                    <a:pt x="1540" y="2079"/>
                  </a:cubicBezTo>
                  <a:lnTo>
                    <a:pt x="1570" y="2083"/>
                  </a:lnTo>
                  <a:cubicBezTo>
                    <a:pt x="1651" y="2096"/>
                    <a:pt x="1735" y="2100"/>
                    <a:pt x="1816" y="2096"/>
                  </a:cubicBezTo>
                  <a:cubicBezTo>
                    <a:pt x="1943" y="2087"/>
                    <a:pt x="2071" y="2070"/>
                    <a:pt x="2194" y="2062"/>
                  </a:cubicBezTo>
                  <a:cubicBezTo>
                    <a:pt x="2219" y="2062"/>
                    <a:pt x="2223" y="2096"/>
                    <a:pt x="2202" y="2100"/>
                  </a:cubicBezTo>
                  <a:cubicBezTo>
                    <a:pt x="2062" y="2134"/>
                    <a:pt x="1918" y="2160"/>
                    <a:pt x="1778" y="2168"/>
                  </a:cubicBezTo>
                  <a:cubicBezTo>
                    <a:pt x="1697" y="2172"/>
                    <a:pt x="1566" y="2185"/>
                    <a:pt x="1481" y="2143"/>
                  </a:cubicBezTo>
                  <a:cubicBezTo>
                    <a:pt x="1349" y="2287"/>
                    <a:pt x="1214" y="2427"/>
                    <a:pt x="1065" y="2558"/>
                  </a:cubicBezTo>
                  <a:cubicBezTo>
                    <a:pt x="1103" y="2571"/>
                    <a:pt x="1142" y="2575"/>
                    <a:pt x="1180" y="2571"/>
                  </a:cubicBezTo>
                  <a:cubicBezTo>
                    <a:pt x="1316" y="2562"/>
                    <a:pt x="1481" y="2520"/>
                    <a:pt x="1612" y="2567"/>
                  </a:cubicBezTo>
                  <a:cubicBezTo>
                    <a:pt x="1638" y="2579"/>
                    <a:pt x="1625" y="2618"/>
                    <a:pt x="1600" y="2613"/>
                  </a:cubicBezTo>
                  <a:cubicBezTo>
                    <a:pt x="1472" y="2592"/>
                    <a:pt x="1311" y="2639"/>
                    <a:pt x="1180" y="2652"/>
                  </a:cubicBezTo>
                  <a:cubicBezTo>
                    <a:pt x="1116" y="2660"/>
                    <a:pt x="1057" y="2647"/>
                    <a:pt x="1002" y="2618"/>
                  </a:cubicBezTo>
                  <a:cubicBezTo>
                    <a:pt x="955" y="2656"/>
                    <a:pt x="904" y="2698"/>
                    <a:pt x="853" y="2736"/>
                  </a:cubicBezTo>
                  <a:cubicBezTo>
                    <a:pt x="692" y="2859"/>
                    <a:pt x="531" y="2965"/>
                    <a:pt x="357" y="3063"/>
                  </a:cubicBezTo>
                  <a:cubicBezTo>
                    <a:pt x="276" y="3105"/>
                    <a:pt x="158" y="3199"/>
                    <a:pt x="56" y="3186"/>
                  </a:cubicBezTo>
                  <a:cubicBezTo>
                    <a:pt x="1" y="3177"/>
                    <a:pt x="9" y="3114"/>
                    <a:pt x="43" y="30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8" name="Google Shape;4058;p14"/>
            <p:cNvSpPr/>
            <p:nvPr/>
          </p:nvSpPr>
          <p:spPr>
            <a:xfrm>
              <a:off x="1946245" y="4745647"/>
              <a:ext cx="169890" cy="174307"/>
            </a:xfrm>
            <a:custGeom>
              <a:avLst/>
              <a:gdLst/>
              <a:ahLst/>
              <a:cxnLst/>
              <a:rect l="l" t="t" r="r" b="b"/>
              <a:pathLst>
                <a:path w="654" h="671" extrusionOk="0">
                  <a:moveTo>
                    <a:pt x="43" y="263"/>
                  </a:moveTo>
                  <a:cubicBezTo>
                    <a:pt x="111" y="30"/>
                    <a:pt x="429" y="0"/>
                    <a:pt x="539" y="216"/>
                  </a:cubicBezTo>
                  <a:cubicBezTo>
                    <a:pt x="654" y="429"/>
                    <a:pt x="450" y="670"/>
                    <a:pt x="221" y="602"/>
                  </a:cubicBezTo>
                  <a:cubicBezTo>
                    <a:pt x="77" y="556"/>
                    <a:pt x="1" y="403"/>
                    <a:pt x="43" y="2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9" name="Google Shape;4059;p14"/>
            <p:cNvSpPr/>
            <p:nvPr/>
          </p:nvSpPr>
          <p:spPr>
            <a:xfrm>
              <a:off x="1972741" y="4780717"/>
              <a:ext cx="49876" cy="46759"/>
            </a:xfrm>
            <a:custGeom>
              <a:avLst/>
              <a:gdLst/>
              <a:ahLst/>
              <a:cxnLst/>
              <a:rect l="l" t="t" r="r" b="b"/>
              <a:pathLst>
                <a:path w="192" h="180" extrusionOk="0">
                  <a:moveTo>
                    <a:pt x="56" y="43"/>
                  </a:moveTo>
                  <a:lnTo>
                    <a:pt x="64" y="31"/>
                  </a:lnTo>
                  <a:lnTo>
                    <a:pt x="64" y="31"/>
                  </a:lnTo>
                  <a:cubicBezTo>
                    <a:pt x="73" y="18"/>
                    <a:pt x="85" y="5"/>
                    <a:pt x="107" y="5"/>
                  </a:cubicBezTo>
                  <a:cubicBezTo>
                    <a:pt x="111" y="1"/>
                    <a:pt x="119" y="1"/>
                    <a:pt x="128" y="5"/>
                  </a:cubicBezTo>
                  <a:lnTo>
                    <a:pt x="132" y="5"/>
                  </a:lnTo>
                  <a:lnTo>
                    <a:pt x="145" y="5"/>
                  </a:lnTo>
                  <a:lnTo>
                    <a:pt x="153" y="5"/>
                  </a:lnTo>
                  <a:lnTo>
                    <a:pt x="153" y="5"/>
                  </a:lnTo>
                  <a:cubicBezTo>
                    <a:pt x="162" y="9"/>
                    <a:pt x="170" y="14"/>
                    <a:pt x="174" y="22"/>
                  </a:cubicBezTo>
                  <a:cubicBezTo>
                    <a:pt x="187" y="35"/>
                    <a:pt x="191" y="52"/>
                    <a:pt x="191" y="69"/>
                  </a:cubicBezTo>
                  <a:lnTo>
                    <a:pt x="191" y="73"/>
                  </a:lnTo>
                  <a:lnTo>
                    <a:pt x="191" y="86"/>
                  </a:lnTo>
                  <a:cubicBezTo>
                    <a:pt x="191" y="179"/>
                    <a:pt x="1" y="124"/>
                    <a:pt x="51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0" name="Google Shape;4060;p14"/>
            <p:cNvSpPr/>
            <p:nvPr/>
          </p:nvSpPr>
          <p:spPr>
            <a:xfrm>
              <a:off x="1655301" y="4946191"/>
              <a:ext cx="171188" cy="174307"/>
            </a:xfrm>
            <a:custGeom>
              <a:avLst/>
              <a:gdLst/>
              <a:ahLst/>
              <a:cxnLst/>
              <a:rect l="l" t="t" r="r" b="b"/>
              <a:pathLst>
                <a:path w="659" h="671" extrusionOk="0">
                  <a:moveTo>
                    <a:pt x="48" y="263"/>
                  </a:moveTo>
                  <a:cubicBezTo>
                    <a:pt x="116" y="30"/>
                    <a:pt x="429" y="0"/>
                    <a:pt x="544" y="212"/>
                  </a:cubicBezTo>
                  <a:cubicBezTo>
                    <a:pt x="658" y="428"/>
                    <a:pt x="455" y="670"/>
                    <a:pt x="226" y="598"/>
                  </a:cubicBezTo>
                  <a:cubicBezTo>
                    <a:pt x="82" y="556"/>
                    <a:pt x="1" y="403"/>
                    <a:pt x="48" y="2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1" name="Google Shape;4061;p14"/>
            <p:cNvSpPr/>
            <p:nvPr/>
          </p:nvSpPr>
          <p:spPr>
            <a:xfrm>
              <a:off x="1680758" y="4981261"/>
              <a:ext cx="50915" cy="46499"/>
            </a:xfrm>
            <a:custGeom>
              <a:avLst/>
              <a:gdLst/>
              <a:ahLst/>
              <a:cxnLst/>
              <a:rect l="l" t="t" r="r" b="b"/>
              <a:pathLst>
                <a:path w="196" h="179" extrusionOk="0">
                  <a:moveTo>
                    <a:pt x="60" y="43"/>
                  </a:moveTo>
                  <a:lnTo>
                    <a:pt x="68" y="31"/>
                  </a:lnTo>
                  <a:lnTo>
                    <a:pt x="68" y="31"/>
                  </a:lnTo>
                  <a:cubicBezTo>
                    <a:pt x="77" y="18"/>
                    <a:pt x="94" y="5"/>
                    <a:pt x="111" y="1"/>
                  </a:cubicBezTo>
                  <a:cubicBezTo>
                    <a:pt x="119" y="1"/>
                    <a:pt x="128" y="1"/>
                    <a:pt x="136" y="1"/>
                  </a:cubicBezTo>
                  <a:lnTo>
                    <a:pt x="136" y="1"/>
                  </a:lnTo>
                  <a:lnTo>
                    <a:pt x="149" y="1"/>
                  </a:lnTo>
                  <a:lnTo>
                    <a:pt x="157" y="5"/>
                  </a:lnTo>
                  <a:lnTo>
                    <a:pt x="157" y="5"/>
                  </a:lnTo>
                  <a:cubicBezTo>
                    <a:pt x="166" y="9"/>
                    <a:pt x="170" y="14"/>
                    <a:pt x="179" y="22"/>
                  </a:cubicBezTo>
                  <a:cubicBezTo>
                    <a:pt x="187" y="35"/>
                    <a:pt x="196" y="52"/>
                    <a:pt x="196" y="69"/>
                  </a:cubicBezTo>
                  <a:lnTo>
                    <a:pt x="196" y="73"/>
                  </a:lnTo>
                  <a:lnTo>
                    <a:pt x="196" y="86"/>
                  </a:lnTo>
                  <a:cubicBezTo>
                    <a:pt x="191" y="179"/>
                    <a:pt x="1" y="120"/>
                    <a:pt x="51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2" name="Google Shape;4062;p14"/>
            <p:cNvSpPr/>
            <p:nvPr/>
          </p:nvSpPr>
          <p:spPr>
            <a:xfrm>
              <a:off x="1379943" y="5265711"/>
              <a:ext cx="171188" cy="174307"/>
            </a:xfrm>
            <a:custGeom>
              <a:avLst/>
              <a:gdLst/>
              <a:ahLst/>
              <a:cxnLst/>
              <a:rect l="l" t="t" r="r" b="b"/>
              <a:pathLst>
                <a:path w="659" h="671" extrusionOk="0">
                  <a:moveTo>
                    <a:pt x="47" y="263"/>
                  </a:moveTo>
                  <a:cubicBezTo>
                    <a:pt x="115" y="30"/>
                    <a:pt x="429" y="0"/>
                    <a:pt x="544" y="216"/>
                  </a:cubicBezTo>
                  <a:cubicBezTo>
                    <a:pt x="658" y="428"/>
                    <a:pt x="454" y="670"/>
                    <a:pt x="225" y="602"/>
                  </a:cubicBezTo>
                  <a:cubicBezTo>
                    <a:pt x="81" y="556"/>
                    <a:pt x="1" y="403"/>
                    <a:pt x="47" y="2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3" name="Google Shape;4063;p14"/>
            <p:cNvSpPr/>
            <p:nvPr/>
          </p:nvSpPr>
          <p:spPr>
            <a:xfrm>
              <a:off x="1406440" y="5300780"/>
              <a:ext cx="50915" cy="46499"/>
            </a:xfrm>
            <a:custGeom>
              <a:avLst/>
              <a:gdLst/>
              <a:ahLst/>
              <a:cxnLst/>
              <a:rect l="l" t="t" r="r" b="b"/>
              <a:pathLst>
                <a:path w="196" h="179" extrusionOk="0">
                  <a:moveTo>
                    <a:pt x="60" y="43"/>
                  </a:moveTo>
                  <a:lnTo>
                    <a:pt x="68" y="31"/>
                  </a:lnTo>
                  <a:lnTo>
                    <a:pt x="68" y="31"/>
                  </a:lnTo>
                  <a:cubicBezTo>
                    <a:pt x="77" y="18"/>
                    <a:pt x="94" y="5"/>
                    <a:pt x="111" y="5"/>
                  </a:cubicBezTo>
                  <a:cubicBezTo>
                    <a:pt x="119" y="1"/>
                    <a:pt x="128" y="1"/>
                    <a:pt x="136" y="5"/>
                  </a:cubicBezTo>
                  <a:lnTo>
                    <a:pt x="136" y="5"/>
                  </a:lnTo>
                  <a:lnTo>
                    <a:pt x="149" y="5"/>
                  </a:lnTo>
                  <a:lnTo>
                    <a:pt x="157" y="5"/>
                  </a:lnTo>
                  <a:lnTo>
                    <a:pt x="157" y="5"/>
                  </a:lnTo>
                  <a:cubicBezTo>
                    <a:pt x="166" y="9"/>
                    <a:pt x="170" y="14"/>
                    <a:pt x="179" y="22"/>
                  </a:cubicBezTo>
                  <a:cubicBezTo>
                    <a:pt x="187" y="35"/>
                    <a:pt x="196" y="52"/>
                    <a:pt x="196" y="69"/>
                  </a:cubicBezTo>
                  <a:lnTo>
                    <a:pt x="196" y="73"/>
                  </a:lnTo>
                  <a:lnTo>
                    <a:pt x="196" y="86"/>
                  </a:lnTo>
                  <a:cubicBezTo>
                    <a:pt x="191" y="179"/>
                    <a:pt x="0" y="124"/>
                    <a:pt x="51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4" name="Google Shape;4064;p14"/>
            <p:cNvSpPr/>
            <p:nvPr/>
          </p:nvSpPr>
          <p:spPr>
            <a:xfrm>
              <a:off x="1608022" y="5419755"/>
              <a:ext cx="169890" cy="174567"/>
            </a:xfrm>
            <a:custGeom>
              <a:avLst/>
              <a:gdLst/>
              <a:ahLst/>
              <a:cxnLst/>
              <a:rect l="l" t="t" r="r" b="b"/>
              <a:pathLst>
                <a:path w="654" h="672" extrusionOk="0">
                  <a:moveTo>
                    <a:pt x="43" y="264"/>
                  </a:moveTo>
                  <a:cubicBezTo>
                    <a:pt x="115" y="31"/>
                    <a:pt x="429" y="1"/>
                    <a:pt x="544" y="213"/>
                  </a:cubicBezTo>
                  <a:cubicBezTo>
                    <a:pt x="654" y="429"/>
                    <a:pt x="454" y="671"/>
                    <a:pt x="221" y="599"/>
                  </a:cubicBezTo>
                  <a:cubicBezTo>
                    <a:pt x="81" y="557"/>
                    <a:pt x="1" y="404"/>
                    <a:pt x="43" y="2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5" name="Google Shape;4065;p14"/>
            <p:cNvSpPr/>
            <p:nvPr/>
          </p:nvSpPr>
          <p:spPr>
            <a:xfrm>
              <a:off x="1633480" y="5455084"/>
              <a:ext cx="50915" cy="46499"/>
            </a:xfrm>
            <a:custGeom>
              <a:avLst/>
              <a:gdLst/>
              <a:ahLst/>
              <a:cxnLst/>
              <a:rect l="l" t="t" r="r" b="b"/>
              <a:pathLst>
                <a:path w="196" h="179" extrusionOk="0">
                  <a:moveTo>
                    <a:pt x="60" y="43"/>
                  </a:moveTo>
                  <a:lnTo>
                    <a:pt x="68" y="30"/>
                  </a:lnTo>
                  <a:lnTo>
                    <a:pt x="68" y="30"/>
                  </a:lnTo>
                  <a:cubicBezTo>
                    <a:pt x="77" y="18"/>
                    <a:pt x="93" y="5"/>
                    <a:pt x="110" y="1"/>
                  </a:cubicBezTo>
                  <a:cubicBezTo>
                    <a:pt x="119" y="1"/>
                    <a:pt x="127" y="1"/>
                    <a:pt x="136" y="1"/>
                  </a:cubicBezTo>
                  <a:lnTo>
                    <a:pt x="140" y="1"/>
                  </a:lnTo>
                  <a:lnTo>
                    <a:pt x="149" y="1"/>
                  </a:lnTo>
                  <a:lnTo>
                    <a:pt x="157" y="5"/>
                  </a:lnTo>
                  <a:lnTo>
                    <a:pt x="157" y="5"/>
                  </a:lnTo>
                  <a:cubicBezTo>
                    <a:pt x="183" y="18"/>
                    <a:pt x="195" y="43"/>
                    <a:pt x="195" y="68"/>
                  </a:cubicBezTo>
                  <a:cubicBezTo>
                    <a:pt x="195" y="68"/>
                    <a:pt x="195" y="73"/>
                    <a:pt x="195" y="73"/>
                  </a:cubicBezTo>
                  <a:lnTo>
                    <a:pt x="195" y="85"/>
                  </a:lnTo>
                  <a:cubicBezTo>
                    <a:pt x="191" y="179"/>
                    <a:pt x="0" y="119"/>
                    <a:pt x="55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6" name="Google Shape;4066;p14"/>
            <p:cNvSpPr/>
            <p:nvPr/>
          </p:nvSpPr>
          <p:spPr>
            <a:xfrm>
              <a:off x="1868053" y="5111406"/>
              <a:ext cx="169890" cy="174307"/>
            </a:xfrm>
            <a:custGeom>
              <a:avLst/>
              <a:gdLst/>
              <a:ahLst/>
              <a:cxnLst/>
              <a:rect l="l" t="t" r="r" b="b"/>
              <a:pathLst>
                <a:path w="654" h="671" extrusionOk="0">
                  <a:moveTo>
                    <a:pt x="43" y="259"/>
                  </a:moveTo>
                  <a:cubicBezTo>
                    <a:pt x="111" y="30"/>
                    <a:pt x="429" y="0"/>
                    <a:pt x="539" y="212"/>
                  </a:cubicBezTo>
                  <a:cubicBezTo>
                    <a:pt x="654" y="424"/>
                    <a:pt x="450" y="670"/>
                    <a:pt x="221" y="598"/>
                  </a:cubicBezTo>
                  <a:cubicBezTo>
                    <a:pt x="77" y="552"/>
                    <a:pt x="1" y="403"/>
                    <a:pt x="43" y="2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7" name="Google Shape;4067;p14"/>
            <p:cNvSpPr/>
            <p:nvPr/>
          </p:nvSpPr>
          <p:spPr>
            <a:xfrm>
              <a:off x="1893511" y="5146735"/>
              <a:ext cx="50915" cy="46499"/>
            </a:xfrm>
            <a:custGeom>
              <a:avLst/>
              <a:gdLst/>
              <a:ahLst/>
              <a:cxnLst/>
              <a:rect l="l" t="t" r="r" b="b"/>
              <a:pathLst>
                <a:path w="196" h="179" extrusionOk="0">
                  <a:moveTo>
                    <a:pt x="60" y="38"/>
                  </a:moveTo>
                  <a:lnTo>
                    <a:pt x="64" y="30"/>
                  </a:lnTo>
                  <a:lnTo>
                    <a:pt x="64" y="30"/>
                  </a:lnTo>
                  <a:cubicBezTo>
                    <a:pt x="76" y="13"/>
                    <a:pt x="89" y="4"/>
                    <a:pt x="106" y="0"/>
                  </a:cubicBezTo>
                  <a:cubicBezTo>
                    <a:pt x="115" y="0"/>
                    <a:pt x="123" y="0"/>
                    <a:pt x="132" y="0"/>
                  </a:cubicBezTo>
                  <a:lnTo>
                    <a:pt x="136" y="0"/>
                  </a:lnTo>
                  <a:lnTo>
                    <a:pt x="144" y="0"/>
                  </a:lnTo>
                  <a:lnTo>
                    <a:pt x="153" y="4"/>
                  </a:lnTo>
                  <a:lnTo>
                    <a:pt x="157" y="4"/>
                  </a:lnTo>
                  <a:cubicBezTo>
                    <a:pt x="166" y="9"/>
                    <a:pt x="170" y="13"/>
                    <a:pt x="178" y="17"/>
                  </a:cubicBezTo>
                  <a:cubicBezTo>
                    <a:pt x="191" y="30"/>
                    <a:pt x="195" y="47"/>
                    <a:pt x="195" y="68"/>
                  </a:cubicBezTo>
                  <a:cubicBezTo>
                    <a:pt x="195" y="68"/>
                    <a:pt x="195" y="68"/>
                    <a:pt x="195" y="68"/>
                  </a:cubicBezTo>
                  <a:lnTo>
                    <a:pt x="195" y="85"/>
                  </a:lnTo>
                  <a:cubicBezTo>
                    <a:pt x="191" y="178"/>
                    <a:pt x="0" y="119"/>
                    <a:pt x="51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8" name="Google Shape;4068;p14"/>
            <p:cNvSpPr/>
            <p:nvPr/>
          </p:nvSpPr>
          <p:spPr>
            <a:xfrm>
              <a:off x="1555289" y="5127772"/>
              <a:ext cx="138977" cy="142615"/>
            </a:xfrm>
            <a:custGeom>
              <a:avLst/>
              <a:gdLst/>
              <a:ahLst/>
              <a:cxnLst/>
              <a:rect l="l" t="t" r="r" b="b"/>
              <a:pathLst>
                <a:path w="535" h="549" extrusionOk="0">
                  <a:moveTo>
                    <a:pt x="38" y="213"/>
                  </a:moveTo>
                  <a:cubicBezTo>
                    <a:pt x="93" y="22"/>
                    <a:pt x="352" y="1"/>
                    <a:pt x="445" y="175"/>
                  </a:cubicBezTo>
                  <a:cubicBezTo>
                    <a:pt x="534" y="349"/>
                    <a:pt x="369" y="548"/>
                    <a:pt x="182" y="489"/>
                  </a:cubicBezTo>
                  <a:cubicBezTo>
                    <a:pt x="68" y="451"/>
                    <a:pt x="0" y="328"/>
                    <a:pt x="38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9" name="Google Shape;4069;p14"/>
            <p:cNvSpPr/>
            <p:nvPr/>
          </p:nvSpPr>
          <p:spPr>
            <a:xfrm>
              <a:off x="1575031" y="5156607"/>
              <a:ext cx="42083" cy="37667"/>
            </a:xfrm>
            <a:custGeom>
              <a:avLst/>
              <a:gdLst/>
              <a:ahLst/>
              <a:cxnLst/>
              <a:rect l="l" t="t" r="r" b="b"/>
              <a:pathLst>
                <a:path w="162" h="145" extrusionOk="0">
                  <a:moveTo>
                    <a:pt x="56" y="34"/>
                  </a:moveTo>
                  <a:lnTo>
                    <a:pt x="60" y="26"/>
                  </a:lnTo>
                  <a:lnTo>
                    <a:pt x="60" y="26"/>
                  </a:lnTo>
                  <a:cubicBezTo>
                    <a:pt x="68" y="13"/>
                    <a:pt x="81" y="4"/>
                    <a:pt x="94" y="0"/>
                  </a:cubicBezTo>
                  <a:cubicBezTo>
                    <a:pt x="102" y="0"/>
                    <a:pt x="106" y="0"/>
                    <a:pt x="115" y="0"/>
                  </a:cubicBezTo>
                  <a:lnTo>
                    <a:pt x="115" y="0"/>
                  </a:lnTo>
                  <a:lnTo>
                    <a:pt x="123" y="0"/>
                  </a:lnTo>
                  <a:lnTo>
                    <a:pt x="132" y="4"/>
                  </a:lnTo>
                  <a:lnTo>
                    <a:pt x="132" y="4"/>
                  </a:lnTo>
                  <a:cubicBezTo>
                    <a:pt x="136" y="4"/>
                    <a:pt x="140" y="9"/>
                    <a:pt x="149" y="13"/>
                  </a:cubicBezTo>
                  <a:cubicBezTo>
                    <a:pt x="157" y="26"/>
                    <a:pt x="162" y="38"/>
                    <a:pt x="162" y="55"/>
                  </a:cubicBezTo>
                  <a:lnTo>
                    <a:pt x="162" y="55"/>
                  </a:lnTo>
                  <a:cubicBezTo>
                    <a:pt x="162" y="60"/>
                    <a:pt x="162" y="64"/>
                    <a:pt x="162" y="64"/>
                  </a:cubicBezTo>
                  <a:cubicBezTo>
                    <a:pt x="162" y="144"/>
                    <a:pt x="0" y="94"/>
                    <a:pt x="47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0" name="Google Shape;4070;p14"/>
            <p:cNvSpPr/>
            <p:nvPr/>
          </p:nvSpPr>
          <p:spPr>
            <a:xfrm>
              <a:off x="1739207" y="5298702"/>
              <a:ext cx="138977" cy="143394"/>
            </a:xfrm>
            <a:custGeom>
              <a:avLst/>
              <a:gdLst/>
              <a:ahLst/>
              <a:cxnLst/>
              <a:rect l="l" t="t" r="r" b="b"/>
              <a:pathLst>
                <a:path w="535" h="552" extrusionOk="0">
                  <a:moveTo>
                    <a:pt x="34" y="217"/>
                  </a:moveTo>
                  <a:cubicBezTo>
                    <a:pt x="94" y="26"/>
                    <a:pt x="352" y="0"/>
                    <a:pt x="441" y="178"/>
                  </a:cubicBezTo>
                  <a:cubicBezTo>
                    <a:pt x="535" y="352"/>
                    <a:pt x="369" y="552"/>
                    <a:pt x="183" y="492"/>
                  </a:cubicBezTo>
                  <a:cubicBezTo>
                    <a:pt x="64" y="454"/>
                    <a:pt x="0" y="331"/>
                    <a:pt x="34" y="2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1" name="Google Shape;4071;p14"/>
            <p:cNvSpPr/>
            <p:nvPr/>
          </p:nvSpPr>
          <p:spPr>
            <a:xfrm>
              <a:off x="1759989" y="5327277"/>
              <a:ext cx="42343" cy="37667"/>
            </a:xfrm>
            <a:custGeom>
              <a:avLst/>
              <a:gdLst/>
              <a:ahLst/>
              <a:cxnLst/>
              <a:rect l="l" t="t" r="r" b="b"/>
              <a:pathLst>
                <a:path w="163" h="145" extrusionOk="0">
                  <a:moveTo>
                    <a:pt x="48" y="35"/>
                  </a:moveTo>
                  <a:lnTo>
                    <a:pt x="56" y="26"/>
                  </a:lnTo>
                  <a:lnTo>
                    <a:pt x="56" y="26"/>
                  </a:lnTo>
                  <a:cubicBezTo>
                    <a:pt x="65" y="13"/>
                    <a:pt x="77" y="5"/>
                    <a:pt x="90" y="1"/>
                  </a:cubicBezTo>
                  <a:cubicBezTo>
                    <a:pt x="98" y="1"/>
                    <a:pt x="103" y="1"/>
                    <a:pt x="111" y="1"/>
                  </a:cubicBezTo>
                  <a:lnTo>
                    <a:pt x="115" y="1"/>
                  </a:lnTo>
                  <a:lnTo>
                    <a:pt x="120" y="1"/>
                  </a:lnTo>
                  <a:lnTo>
                    <a:pt x="128" y="5"/>
                  </a:lnTo>
                  <a:lnTo>
                    <a:pt x="128" y="5"/>
                  </a:lnTo>
                  <a:cubicBezTo>
                    <a:pt x="137" y="9"/>
                    <a:pt x="141" y="13"/>
                    <a:pt x="145" y="18"/>
                  </a:cubicBezTo>
                  <a:cubicBezTo>
                    <a:pt x="154" y="26"/>
                    <a:pt x="162" y="43"/>
                    <a:pt x="162" y="56"/>
                  </a:cubicBezTo>
                  <a:lnTo>
                    <a:pt x="162" y="60"/>
                  </a:lnTo>
                  <a:lnTo>
                    <a:pt x="162" y="68"/>
                  </a:lnTo>
                  <a:cubicBezTo>
                    <a:pt x="158" y="145"/>
                    <a:pt x="1" y="98"/>
                    <a:pt x="43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2" name="Google Shape;4072;p14"/>
            <p:cNvSpPr/>
            <p:nvPr/>
          </p:nvSpPr>
          <p:spPr>
            <a:xfrm>
              <a:off x="1800773" y="4821501"/>
              <a:ext cx="148069" cy="152486"/>
            </a:xfrm>
            <a:custGeom>
              <a:avLst/>
              <a:gdLst/>
              <a:ahLst/>
              <a:cxnLst/>
              <a:rect l="l" t="t" r="r" b="b"/>
              <a:pathLst>
                <a:path w="570" h="587" extrusionOk="0">
                  <a:moveTo>
                    <a:pt x="39" y="230"/>
                  </a:moveTo>
                  <a:cubicBezTo>
                    <a:pt x="98" y="26"/>
                    <a:pt x="374" y="1"/>
                    <a:pt x="472" y="187"/>
                  </a:cubicBezTo>
                  <a:cubicBezTo>
                    <a:pt x="569" y="374"/>
                    <a:pt x="395" y="586"/>
                    <a:pt x="192" y="523"/>
                  </a:cubicBezTo>
                  <a:cubicBezTo>
                    <a:pt x="69" y="484"/>
                    <a:pt x="1" y="353"/>
                    <a:pt x="39" y="2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3" name="Google Shape;4073;p14"/>
            <p:cNvSpPr/>
            <p:nvPr/>
          </p:nvSpPr>
          <p:spPr>
            <a:xfrm>
              <a:off x="1822853" y="4852414"/>
              <a:ext cx="44421" cy="41044"/>
            </a:xfrm>
            <a:custGeom>
              <a:avLst/>
              <a:gdLst/>
              <a:ahLst/>
              <a:cxnLst/>
              <a:rect l="l" t="t" r="r" b="b"/>
              <a:pathLst>
                <a:path w="171" h="158" extrusionOk="0">
                  <a:moveTo>
                    <a:pt x="52" y="39"/>
                  </a:moveTo>
                  <a:lnTo>
                    <a:pt x="60" y="26"/>
                  </a:lnTo>
                  <a:lnTo>
                    <a:pt x="60" y="26"/>
                  </a:lnTo>
                  <a:cubicBezTo>
                    <a:pt x="69" y="13"/>
                    <a:pt x="81" y="5"/>
                    <a:pt x="94" y="1"/>
                  </a:cubicBezTo>
                  <a:cubicBezTo>
                    <a:pt x="102" y="1"/>
                    <a:pt x="111" y="1"/>
                    <a:pt x="115" y="1"/>
                  </a:cubicBezTo>
                  <a:lnTo>
                    <a:pt x="119" y="1"/>
                  </a:lnTo>
                  <a:lnTo>
                    <a:pt x="128" y="1"/>
                  </a:lnTo>
                  <a:lnTo>
                    <a:pt x="136" y="5"/>
                  </a:lnTo>
                  <a:lnTo>
                    <a:pt x="136" y="5"/>
                  </a:lnTo>
                  <a:cubicBezTo>
                    <a:pt x="145" y="9"/>
                    <a:pt x="149" y="13"/>
                    <a:pt x="153" y="18"/>
                  </a:cubicBezTo>
                  <a:cubicBezTo>
                    <a:pt x="166" y="30"/>
                    <a:pt x="170" y="43"/>
                    <a:pt x="170" y="60"/>
                  </a:cubicBezTo>
                  <a:lnTo>
                    <a:pt x="170" y="64"/>
                  </a:lnTo>
                  <a:cubicBezTo>
                    <a:pt x="170" y="68"/>
                    <a:pt x="170" y="68"/>
                    <a:pt x="170" y="73"/>
                  </a:cubicBezTo>
                  <a:cubicBezTo>
                    <a:pt x="166" y="158"/>
                    <a:pt x="1" y="107"/>
                    <a:pt x="47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4" name="Google Shape;4074;p14"/>
            <p:cNvSpPr/>
            <p:nvPr/>
          </p:nvSpPr>
          <p:spPr>
            <a:xfrm>
              <a:off x="1945205" y="4947230"/>
              <a:ext cx="147809" cy="151188"/>
            </a:xfrm>
            <a:custGeom>
              <a:avLst/>
              <a:gdLst/>
              <a:ahLst/>
              <a:cxnLst/>
              <a:rect l="l" t="t" r="r" b="b"/>
              <a:pathLst>
                <a:path w="569" h="582" extrusionOk="0">
                  <a:moveTo>
                    <a:pt x="39" y="225"/>
                  </a:moveTo>
                  <a:cubicBezTo>
                    <a:pt x="98" y="26"/>
                    <a:pt x="374" y="0"/>
                    <a:pt x="471" y="183"/>
                  </a:cubicBezTo>
                  <a:cubicBezTo>
                    <a:pt x="569" y="369"/>
                    <a:pt x="395" y="581"/>
                    <a:pt x="196" y="522"/>
                  </a:cubicBezTo>
                  <a:cubicBezTo>
                    <a:pt x="68" y="480"/>
                    <a:pt x="0" y="348"/>
                    <a:pt x="39" y="2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5" name="Google Shape;4075;p14"/>
            <p:cNvSpPr/>
            <p:nvPr/>
          </p:nvSpPr>
          <p:spPr>
            <a:xfrm>
              <a:off x="1967286" y="4976844"/>
              <a:ext cx="44161" cy="41044"/>
            </a:xfrm>
            <a:custGeom>
              <a:avLst/>
              <a:gdLst/>
              <a:ahLst/>
              <a:cxnLst/>
              <a:rect l="l" t="t" r="r" b="b"/>
              <a:pathLst>
                <a:path w="170" h="158" extrusionOk="0">
                  <a:moveTo>
                    <a:pt x="51" y="39"/>
                  </a:moveTo>
                  <a:lnTo>
                    <a:pt x="60" y="31"/>
                  </a:lnTo>
                  <a:lnTo>
                    <a:pt x="60" y="31"/>
                  </a:lnTo>
                  <a:cubicBezTo>
                    <a:pt x="68" y="14"/>
                    <a:pt x="81" y="5"/>
                    <a:pt x="98" y="5"/>
                  </a:cubicBezTo>
                  <a:cubicBezTo>
                    <a:pt x="102" y="1"/>
                    <a:pt x="111" y="1"/>
                    <a:pt x="119" y="5"/>
                  </a:cubicBezTo>
                  <a:lnTo>
                    <a:pt x="119" y="5"/>
                  </a:lnTo>
                  <a:lnTo>
                    <a:pt x="128" y="5"/>
                  </a:lnTo>
                  <a:lnTo>
                    <a:pt x="136" y="5"/>
                  </a:lnTo>
                  <a:lnTo>
                    <a:pt x="136" y="5"/>
                  </a:lnTo>
                  <a:cubicBezTo>
                    <a:pt x="140" y="9"/>
                    <a:pt x="145" y="14"/>
                    <a:pt x="153" y="18"/>
                  </a:cubicBezTo>
                  <a:cubicBezTo>
                    <a:pt x="161" y="31"/>
                    <a:pt x="170" y="48"/>
                    <a:pt x="170" y="60"/>
                  </a:cubicBezTo>
                  <a:lnTo>
                    <a:pt x="170" y="64"/>
                  </a:lnTo>
                  <a:lnTo>
                    <a:pt x="170" y="77"/>
                  </a:lnTo>
                  <a:cubicBezTo>
                    <a:pt x="166" y="158"/>
                    <a:pt x="0" y="107"/>
                    <a:pt x="43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6" name="Google Shape;4076;p14"/>
            <p:cNvSpPr/>
            <p:nvPr/>
          </p:nvSpPr>
          <p:spPr>
            <a:xfrm>
              <a:off x="-614320" y="6036714"/>
              <a:ext cx="356145" cy="258214"/>
            </a:xfrm>
            <a:custGeom>
              <a:avLst/>
              <a:gdLst/>
              <a:ahLst/>
              <a:cxnLst/>
              <a:rect l="l" t="t" r="r" b="b"/>
              <a:pathLst>
                <a:path w="1371" h="994" extrusionOk="0">
                  <a:moveTo>
                    <a:pt x="779" y="1"/>
                  </a:moveTo>
                  <a:cubicBezTo>
                    <a:pt x="528" y="1"/>
                    <a:pt x="278" y="127"/>
                    <a:pt x="204" y="162"/>
                  </a:cubicBezTo>
                  <a:cubicBezTo>
                    <a:pt x="153" y="188"/>
                    <a:pt x="115" y="234"/>
                    <a:pt x="98" y="290"/>
                  </a:cubicBezTo>
                  <a:cubicBezTo>
                    <a:pt x="56" y="311"/>
                    <a:pt x="26" y="349"/>
                    <a:pt x="13" y="396"/>
                  </a:cubicBezTo>
                  <a:cubicBezTo>
                    <a:pt x="5" y="434"/>
                    <a:pt x="13" y="472"/>
                    <a:pt x="35" y="506"/>
                  </a:cubicBezTo>
                  <a:cubicBezTo>
                    <a:pt x="1" y="552"/>
                    <a:pt x="5" y="616"/>
                    <a:pt x="43" y="659"/>
                  </a:cubicBezTo>
                  <a:cubicBezTo>
                    <a:pt x="102" y="722"/>
                    <a:pt x="187" y="760"/>
                    <a:pt x="272" y="760"/>
                  </a:cubicBezTo>
                  <a:cubicBezTo>
                    <a:pt x="255" y="828"/>
                    <a:pt x="272" y="905"/>
                    <a:pt x="327" y="955"/>
                  </a:cubicBezTo>
                  <a:cubicBezTo>
                    <a:pt x="359" y="984"/>
                    <a:pt x="396" y="994"/>
                    <a:pt x="434" y="994"/>
                  </a:cubicBezTo>
                  <a:cubicBezTo>
                    <a:pt x="492" y="994"/>
                    <a:pt x="553" y="971"/>
                    <a:pt x="607" y="955"/>
                  </a:cubicBezTo>
                  <a:cubicBezTo>
                    <a:pt x="730" y="917"/>
                    <a:pt x="904" y="832"/>
                    <a:pt x="993" y="709"/>
                  </a:cubicBezTo>
                  <a:cubicBezTo>
                    <a:pt x="1078" y="654"/>
                    <a:pt x="1150" y="586"/>
                    <a:pt x="1214" y="510"/>
                  </a:cubicBezTo>
                  <a:cubicBezTo>
                    <a:pt x="1371" y="298"/>
                    <a:pt x="1222" y="94"/>
                    <a:pt x="930" y="18"/>
                  </a:cubicBezTo>
                  <a:cubicBezTo>
                    <a:pt x="880" y="6"/>
                    <a:pt x="830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7" name="Google Shape;4077;p14"/>
            <p:cNvSpPr/>
            <p:nvPr/>
          </p:nvSpPr>
          <p:spPr>
            <a:xfrm>
              <a:off x="-527297" y="6128413"/>
              <a:ext cx="236391" cy="110663"/>
            </a:xfrm>
            <a:custGeom>
              <a:avLst/>
              <a:gdLst/>
              <a:ahLst/>
              <a:cxnLst/>
              <a:rect l="l" t="t" r="r" b="b"/>
              <a:pathLst>
                <a:path w="910" h="426" extrusionOk="0">
                  <a:moveTo>
                    <a:pt x="878" y="1"/>
                  </a:moveTo>
                  <a:cubicBezTo>
                    <a:pt x="874" y="1"/>
                    <a:pt x="870" y="2"/>
                    <a:pt x="866" y="4"/>
                  </a:cubicBezTo>
                  <a:cubicBezTo>
                    <a:pt x="603" y="174"/>
                    <a:pt x="332" y="361"/>
                    <a:pt x="13" y="407"/>
                  </a:cubicBezTo>
                  <a:cubicBezTo>
                    <a:pt x="1" y="412"/>
                    <a:pt x="1" y="424"/>
                    <a:pt x="13" y="424"/>
                  </a:cubicBezTo>
                  <a:cubicBezTo>
                    <a:pt x="31" y="425"/>
                    <a:pt x="48" y="426"/>
                    <a:pt x="65" y="426"/>
                  </a:cubicBezTo>
                  <a:cubicBezTo>
                    <a:pt x="369" y="426"/>
                    <a:pt x="691" y="255"/>
                    <a:pt x="896" y="38"/>
                  </a:cubicBezTo>
                  <a:cubicBezTo>
                    <a:pt x="909" y="21"/>
                    <a:pt x="895" y="1"/>
                    <a:pt x="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8" name="Google Shape;4078;p14"/>
            <p:cNvSpPr/>
            <p:nvPr/>
          </p:nvSpPr>
          <p:spPr>
            <a:xfrm>
              <a:off x="-585745" y="6103994"/>
              <a:ext cx="262627" cy="61047"/>
            </a:xfrm>
            <a:custGeom>
              <a:avLst/>
              <a:gdLst/>
              <a:ahLst/>
              <a:cxnLst/>
              <a:rect l="l" t="t" r="r" b="b"/>
              <a:pathLst>
                <a:path w="1011" h="235" extrusionOk="0">
                  <a:moveTo>
                    <a:pt x="980" y="1"/>
                  </a:moveTo>
                  <a:cubicBezTo>
                    <a:pt x="640" y="1"/>
                    <a:pt x="317" y="97"/>
                    <a:pt x="5" y="226"/>
                  </a:cubicBezTo>
                  <a:cubicBezTo>
                    <a:pt x="1" y="226"/>
                    <a:pt x="1" y="230"/>
                    <a:pt x="5" y="234"/>
                  </a:cubicBezTo>
                  <a:cubicBezTo>
                    <a:pt x="336" y="158"/>
                    <a:pt x="675" y="107"/>
                    <a:pt x="1002" y="14"/>
                  </a:cubicBezTo>
                  <a:cubicBezTo>
                    <a:pt x="1010" y="14"/>
                    <a:pt x="1006" y="1"/>
                    <a:pt x="1002" y="1"/>
                  </a:cubicBezTo>
                  <a:cubicBezTo>
                    <a:pt x="995" y="1"/>
                    <a:pt x="987" y="1"/>
                    <a:pt x="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9" name="Google Shape;4079;p14"/>
            <p:cNvSpPr/>
            <p:nvPr/>
          </p:nvSpPr>
          <p:spPr>
            <a:xfrm>
              <a:off x="-587823" y="6070224"/>
              <a:ext cx="272499" cy="52734"/>
            </a:xfrm>
            <a:custGeom>
              <a:avLst/>
              <a:gdLst/>
              <a:ahLst/>
              <a:cxnLst/>
              <a:rect l="l" t="t" r="r" b="b"/>
              <a:pathLst>
                <a:path w="1049" h="203" extrusionOk="0">
                  <a:moveTo>
                    <a:pt x="734" y="0"/>
                  </a:moveTo>
                  <a:cubicBezTo>
                    <a:pt x="669" y="0"/>
                    <a:pt x="604" y="5"/>
                    <a:pt x="539" y="12"/>
                  </a:cubicBezTo>
                  <a:cubicBezTo>
                    <a:pt x="344" y="33"/>
                    <a:pt x="196" y="139"/>
                    <a:pt x="9" y="190"/>
                  </a:cubicBezTo>
                  <a:cubicBezTo>
                    <a:pt x="0" y="190"/>
                    <a:pt x="0" y="203"/>
                    <a:pt x="9" y="203"/>
                  </a:cubicBezTo>
                  <a:cubicBezTo>
                    <a:pt x="170" y="194"/>
                    <a:pt x="314" y="110"/>
                    <a:pt x="480" y="88"/>
                  </a:cubicBezTo>
                  <a:cubicBezTo>
                    <a:pt x="569" y="80"/>
                    <a:pt x="659" y="76"/>
                    <a:pt x="749" y="76"/>
                  </a:cubicBezTo>
                  <a:cubicBezTo>
                    <a:pt x="839" y="76"/>
                    <a:pt x="929" y="80"/>
                    <a:pt x="1018" y="88"/>
                  </a:cubicBezTo>
                  <a:cubicBezTo>
                    <a:pt x="1035" y="88"/>
                    <a:pt x="1048" y="63"/>
                    <a:pt x="1031" y="54"/>
                  </a:cubicBezTo>
                  <a:cubicBezTo>
                    <a:pt x="935" y="13"/>
                    <a:pt x="835" y="0"/>
                    <a:pt x="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0" name="Google Shape;4080;p14"/>
            <p:cNvSpPr/>
            <p:nvPr/>
          </p:nvSpPr>
          <p:spPr>
            <a:xfrm>
              <a:off x="-520543" y="6188680"/>
              <a:ext cx="196906" cy="89362"/>
            </a:xfrm>
            <a:custGeom>
              <a:avLst/>
              <a:gdLst/>
              <a:ahLst/>
              <a:cxnLst/>
              <a:rect l="l" t="t" r="r" b="b"/>
              <a:pathLst>
                <a:path w="758" h="344" extrusionOk="0">
                  <a:moveTo>
                    <a:pt x="747" y="0"/>
                  </a:moveTo>
                  <a:cubicBezTo>
                    <a:pt x="746" y="0"/>
                    <a:pt x="744" y="1"/>
                    <a:pt x="742" y="1"/>
                  </a:cubicBezTo>
                  <a:cubicBezTo>
                    <a:pt x="530" y="112"/>
                    <a:pt x="267" y="264"/>
                    <a:pt x="26" y="286"/>
                  </a:cubicBezTo>
                  <a:cubicBezTo>
                    <a:pt x="0" y="286"/>
                    <a:pt x="0" y="320"/>
                    <a:pt x="21" y="328"/>
                  </a:cubicBezTo>
                  <a:cubicBezTo>
                    <a:pt x="57" y="339"/>
                    <a:pt x="95" y="344"/>
                    <a:pt x="133" y="344"/>
                  </a:cubicBezTo>
                  <a:cubicBezTo>
                    <a:pt x="362" y="344"/>
                    <a:pt x="620" y="167"/>
                    <a:pt x="751" y="14"/>
                  </a:cubicBezTo>
                  <a:cubicBezTo>
                    <a:pt x="758" y="7"/>
                    <a:pt x="753" y="0"/>
                    <a:pt x="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1" name="Google Shape;4081;p14"/>
            <p:cNvSpPr/>
            <p:nvPr/>
          </p:nvSpPr>
          <p:spPr>
            <a:xfrm>
              <a:off x="-591200" y="6119321"/>
              <a:ext cx="284188" cy="103909"/>
            </a:xfrm>
            <a:custGeom>
              <a:avLst/>
              <a:gdLst/>
              <a:ahLst/>
              <a:cxnLst/>
              <a:rect l="l" t="t" r="r" b="b"/>
              <a:pathLst>
                <a:path w="1094" h="400" extrusionOk="0">
                  <a:moveTo>
                    <a:pt x="1081" y="0"/>
                  </a:moveTo>
                  <a:cubicBezTo>
                    <a:pt x="1080" y="0"/>
                    <a:pt x="1079" y="1"/>
                    <a:pt x="1078" y="1"/>
                  </a:cubicBezTo>
                  <a:cubicBezTo>
                    <a:pt x="883" y="39"/>
                    <a:pt x="713" y="145"/>
                    <a:pt x="527" y="205"/>
                  </a:cubicBezTo>
                  <a:cubicBezTo>
                    <a:pt x="365" y="260"/>
                    <a:pt x="200" y="294"/>
                    <a:pt x="35" y="302"/>
                  </a:cubicBezTo>
                  <a:cubicBezTo>
                    <a:pt x="5" y="302"/>
                    <a:pt x="1" y="341"/>
                    <a:pt x="22" y="353"/>
                  </a:cubicBezTo>
                  <a:cubicBezTo>
                    <a:pt x="85" y="387"/>
                    <a:pt x="152" y="399"/>
                    <a:pt x="221" y="399"/>
                  </a:cubicBezTo>
                  <a:cubicBezTo>
                    <a:pt x="315" y="399"/>
                    <a:pt x="411" y="377"/>
                    <a:pt x="501" y="357"/>
                  </a:cubicBezTo>
                  <a:cubicBezTo>
                    <a:pt x="747" y="307"/>
                    <a:pt x="908" y="184"/>
                    <a:pt x="1087" y="18"/>
                  </a:cubicBezTo>
                  <a:cubicBezTo>
                    <a:pt x="1094" y="11"/>
                    <a:pt x="1089" y="0"/>
                    <a:pt x="1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2" name="Google Shape;4082;p14"/>
            <p:cNvSpPr/>
            <p:nvPr/>
          </p:nvSpPr>
          <p:spPr>
            <a:xfrm>
              <a:off x="-593278" y="6096981"/>
              <a:ext cx="205218" cy="56890"/>
            </a:xfrm>
            <a:custGeom>
              <a:avLst/>
              <a:gdLst/>
              <a:ahLst/>
              <a:cxnLst/>
              <a:rect l="l" t="t" r="r" b="b"/>
              <a:pathLst>
                <a:path w="790" h="219" extrusionOk="0">
                  <a:moveTo>
                    <a:pt x="633" y="0"/>
                  </a:moveTo>
                  <a:cubicBezTo>
                    <a:pt x="416" y="0"/>
                    <a:pt x="182" y="91"/>
                    <a:pt x="9" y="202"/>
                  </a:cubicBezTo>
                  <a:cubicBezTo>
                    <a:pt x="0" y="210"/>
                    <a:pt x="4" y="219"/>
                    <a:pt x="13" y="219"/>
                  </a:cubicBezTo>
                  <a:cubicBezTo>
                    <a:pt x="259" y="121"/>
                    <a:pt x="513" y="58"/>
                    <a:pt x="776" y="28"/>
                  </a:cubicBezTo>
                  <a:cubicBezTo>
                    <a:pt x="789" y="28"/>
                    <a:pt x="789" y="15"/>
                    <a:pt x="776" y="15"/>
                  </a:cubicBezTo>
                  <a:cubicBezTo>
                    <a:pt x="730" y="5"/>
                    <a:pt x="682" y="0"/>
                    <a:pt x="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3" name="Google Shape;4083;p14"/>
            <p:cNvSpPr/>
            <p:nvPr/>
          </p:nvSpPr>
          <p:spPr>
            <a:xfrm>
              <a:off x="-561327" y="6033337"/>
              <a:ext cx="205218" cy="53253"/>
            </a:xfrm>
            <a:custGeom>
              <a:avLst/>
              <a:gdLst/>
              <a:ahLst/>
              <a:cxnLst/>
              <a:rect l="l" t="t" r="r" b="b"/>
              <a:pathLst>
                <a:path w="790" h="205" extrusionOk="0">
                  <a:moveTo>
                    <a:pt x="579" y="1"/>
                  </a:moveTo>
                  <a:cubicBezTo>
                    <a:pt x="377" y="1"/>
                    <a:pt x="136" y="103"/>
                    <a:pt x="4" y="192"/>
                  </a:cubicBezTo>
                  <a:cubicBezTo>
                    <a:pt x="0" y="196"/>
                    <a:pt x="4" y="205"/>
                    <a:pt x="9" y="205"/>
                  </a:cubicBezTo>
                  <a:cubicBezTo>
                    <a:pt x="243" y="170"/>
                    <a:pt x="469" y="67"/>
                    <a:pt x="712" y="67"/>
                  </a:cubicBezTo>
                  <a:cubicBezTo>
                    <a:pt x="733" y="67"/>
                    <a:pt x="755" y="68"/>
                    <a:pt x="776" y="69"/>
                  </a:cubicBezTo>
                  <a:cubicBezTo>
                    <a:pt x="785" y="69"/>
                    <a:pt x="789" y="57"/>
                    <a:pt x="785" y="52"/>
                  </a:cubicBezTo>
                  <a:cubicBezTo>
                    <a:pt x="727" y="16"/>
                    <a:pt x="656" y="1"/>
                    <a:pt x="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4" name="Google Shape;4084;p14"/>
            <p:cNvSpPr/>
            <p:nvPr/>
          </p:nvSpPr>
          <p:spPr>
            <a:xfrm>
              <a:off x="-401567" y="5846301"/>
              <a:ext cx="580846" cy="363422"/>
            </a:xfrm>
            <a:custGeom>
              <a:avLst/>
              <a:gdLst/>
              <a:ahLst/>
              <a:cxnLst/>
              <a:rect l="l" t="t" r="r" b="b"/>
              <a:pathLst>
                <a:path w="2236" h="1399" extrusionOk="0">
                  <a:moveTo>
                    <a:pt x="2223" y="0"/>
                  </a:moveTo>
                  <a:cubicBezTo>
                    <a:pt x="1782" y="480"/>
                    <a:pt x="1311" y="670"/>
                    <a:pt x="522" y="942"/>
                  </a:cubicBezTo>
                  <a:cubicBezTo>
                    <a:pt x="492" y="887"/>
                    <a:pt x="441" y="849"/>
                    <a:pt x="382" y="840"/>
                  </a:cubicBezTo>
                  <a:lnTo>
                    <a:pt x="378" y="840"/>
                  </a:lnTo>
                  <a:cubicBezTo>
                    <a:pt x="348" y="810"/>
                    <a:pt x="314" y="785"/>
                    <a:pt x="280" y="768"/>
                  </a:cubicBezTo>
                  <a:cubicBezTo>
                    <a:pt x="252" y="757"/>
                    <a:pt x="224" y="751"/>
                    <a:pt x="195" y="751"/>
                  </a:cubicBezTo>
                  <a:cubicBezTo>
                    <a:pt x="181" y="751"/>
                    <a:pt x="167" y="752"/>
                    <a:pt x="153" y="755"/>
                  </a:cubicBezTo>
                  <a:cubicBezTo>
                    <a:pt x="145" y="755"/>
                    <a:pt x="137" y="754"/>
                    <a:pt x="129" y="754"/>
                  </a:cubicBezTo>
                  <a:cubicBezTo>
                    <a:pt x="89" y="754"/>
                    <a:pt x="47" y="762"/>
                    <a:pt x="9" y="777"/>
                  </a:cubicBezTo>
                  <a:cubicBezTo>
                    <a:pt x="0" y="781"/>
                    <a:pt x="0" y="793"/>
                    <a:pt x="9" y="798"/>
                  </a:cubicBezTo>
                  <a:cubicBezTo>
                    <a:pt x="72" y="819"/>
                    <a:pt x="136" y="874"/>
                    <a:pt x="200" y="883"/>
                  </a:cubicBezTo>
                  <a:cubicBezTo>
                    <a:pt x="208" y="887"/>
                    <a:pt x="221" y="891"/>
                    <a:pt x="229" y="895"/>
                  </a:cubicBezTo>
                  <a:cubicBezTo>
                    <a:pt x="183" y="895"/>
                    <a:pt x="140" y="908"/>
                    <a:pt x="102" y="929"/>
                  </a:cubicBezTo>
                  <a:cubicBezTo>
                    <a:pt x="89" y="933"/>
                    <a:pt x="89" y="950"/>
                    <a:pt x="102" y="959"/>
                  </a:cubicBezTo>
                  <a:cubicBezTo>
                    <a:pt x="140" y="984"/>
                    <a:pt x="187" y="1001"/>
                    <a:pt x="234" y="1014"/>
                  </a:cubicBezTo>
                  <a:cubicBezTo>
                    <a:pt x="255" y="1018"/>
                    <a:pt x="276" y="1018"/>
                    <a:pt x="297" y="1023"/>
                  </a:cubicBezTo>
                  <a:cubicBezTo>
                    <a:pt x="246" y="1061"/>
                    <a:pt x="191" y="1103"/>
                    <a:pt x="140" y="1141"/>
                  </a:cubicBezTo>
                  <a:cubicBezTo>
                    <a:pt x="114" y="1164"/>
                    <a:pt x="127" y="1203"/>
                    <a:pt x="157" y="1203"/>
                  </a:cubicBezTo>
                  <a:cubicBezTo>
                    <a:pt x="161" y="1203"/>
                    <a:pt x="165" y="1202"/>
                    <a:pt x="170" y="1201"/>
                  </a:cubicBezTo>
                  <a:cubicBezTo>
                    <a:pt x="238" y="1188"/>
                    <a:pt x="306" y="1162"/>
                    <a:pt x="365" y="1124"/>
                  </a:cubicBezTo>
                  <a:lnTo>
                    <a:pt x="365" y="1124"/>
                  </a:lnTo>
                  <a:cubicBezTo>
                    <a:pt x="361" y="1133"/>
                    <a:pt x="357" y="1146"/>
                    <a:pt x="348" y="1154"/>
                  </a:cubicBezTo>
                  <a:cubicBezTo>
                    <a:pt x="301" y="1222"/>
                    <a:pt x="250" y="1285"/>
                    <a:pt x="195" y="1349"/>
                  </a:cubicBezTo>
                  <a:cubicBezTo>
                    <a:pt x="177" y="1364"/>
                    <a:pt x="194" y="1398"/>
                    <a:pt x="215" y="1398"/>
                  </a:cubicBezTo>
                  <a:cubicBezTo>
                    <a:pt x="219" y="1398"/>
                    <a:pt x="222" y="1397"/>
                    <a:pt x="225" y="1396"/>
                  </a:cubicBezTo>
                  <a:cubicBezTo>
                    <a:pt x="310" y="1358"/>
                    <a:pt x="382" y="1302"/>
                    <a:pt x="433" y="1226"/>
                  </a:cubicBezTo>
                  <a:cubicBezTo>
                    <a:pt x="467" y="1192"/>
                    <a:pt x="488" y="1146"/>
                    <a:pt x="501" y="1099"/>
                  </a:cubicBezTo>
                  <a:cubicBezTo>
                    <a:pt x="526" y="1073"/>
                    <a:pt x="539" y="1035"/>
                    <a:pt x="535" y="993"/>
                  </a:cubicBezTo>
                  <a:lnTo>
                    <a:pt x="535" y="984"/>
                  </a:lnTo>
                  <a:cubicBezTo>
                    <a:pt x="895" y="912"/>
                    <a:pt x="1239" y="785"/>
                    <a:pt x="1561" y="607"/>
                  </a:cubicBezTo>
                  <a:cubicBezTo>
                    <a:pt x="1794" y="463"/>
                    <a:pt x="2108" y="259"/>
                    <a:pt x="2235" y="9"/>
                  </a:cubicBezTo>
                  <a:cubicBezTo>
                    <a:pt x="2235" y="5"/>
                    <a:pt x="2227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5" name="Google Shape;4085;p14"/>
            <p:cNvSpPr/>
            <p:nvPr/>
          </p:nvSpPr>
          <p:spPr>
            <a:xfrm>
              <a:off x="-191153" y="5376114"/>
              <a:ext cx="856202" cy="874134"/>
            </a:xfrm>
            <a:custGeom>
              <a:avLst/>
              <a:gdLst/>
              <a:ahLst/>
              <a:cxnLst/>
              <a:rect l="l" t="t" r="r" b="b"/>
              <a:pathLst>
                <a:path w="3296" h="3365" extrusionOk="0">
                  <a:moveTo>
                    <a:pt x="2133" y="0"/>
                  </a:moveTo>
                  <a:cubicBezTo>
                    <a:pt x="1808" y="0"/>
                    <a:pt x="1578" y="373"/>
                    <a:pt x="1498" y="635"/>
                  </a:cubicBezTo>
                  <a:cubicBezTo>
                    <a:pt x="1485" y="669"/>
                    <a:pt x="1476" y="708"/>
                    <a:pt x="1472" y="741"/>
                  </a:cubicBezTo>
                  <a:cubicBezTo>
                    <a:pt x="1455" y="691"/>
                    <a:pt x="1438" y="640"/>
                    <a:pt x="1417" y="589"/>
                  </a:cubicBezTo>
                  <a:cubicBezTo>
                    <a:pt x="1369" y="473"/>
                    <a:pt x="1235" y="247"/>
                    <a:pt x="1088" y="247"/>
                  </a:cubicBezTo>
                  <a:cubicBezTo>
                    <a:pt x="1041" y="247"/>
                    <a:pt x="993" y="270"/>
                    <a:pt x="946" y="326"/>
                  </a:cubicBezTo>
                  <a:cubicBezTo>
                    <a:pt x="933" y="343"/>
                    <a:pt x="925" y="356"/>
                    <a:pt x="912" y="368"/>
                  </a:cubicBezTo>
                  <a:cubicBezTo>
                    <a:pt x="875" y="353"/>
                    <a:pt x="835" y="345"/>
                    <a:pt x="797" y="345"/>
                  </a:cubicBezTo>
                  <a:cubicBezTo>
                    <a:pt x="716" y="345"/>
                    <a:pt x="641" y="382"/>
                    <a:pt x="615" y="474"/>
                  </a:cubicBezTo>
                  <a:cubicBezTo>
                    <a:pt x="598" y="534"/>
                    <a:pt x="594" y="593"/>
                    <a:pt x="594" y="652"/>
                  </a:cubicBezTo>
                  <a:cubicBezTo>
                    <a:pt x="484" y="657"/>
                    <a:pt x="403" y="792"/>
                    <a:pt x="450" y="920"/>
                  </a:cubicBezTo>
                  <a:cubicBezTo>
                    <a:pt x="531" y="1161"/>
                    <a:pt x="696" y="1327"/>
                    <a:pt x="895" y="1484"/>
                  </a:cubicBezTo>
                  <a:cubicBezTo>
                    <a:pt x="827" y="1488"/>
                    <a:pt x="764" y="1492"/>
                    <a:pt x="696" y="1505"/>
                  </a:cubicBezTo>
                  <a:cubicBezTo>
                    <a:pt x="467" y="1539"/>
                    <a:pt x="191" y="1666"/>
                    <a:pt x="85" y="1878"/>
                  </a:cubicBezTo>
                  <a:cubicBezTo>
                    <a:pt x="60" y="1946"/>
                    <a:pt x="77" y="2027"/>
                    <a:pt x="128" y="2073"/>
                  </a:cubicBezTo>
                  <a:cubicBezTo>
                    <a:pt x="51" y="2150"/>
                    <a:pt x="0" y="2239"/>
                    <a:pt x="30" y="2328"/>
                  </a:cubicBezTo>
                  <a:cubicBezTo>
                    <a:pt x="55" y="2420"/>
                    <a:pt x="139" y="2450"/>
                    <a:pt x="237" y="2450"/>
                  </a:cubicBezTo>
                  <a:cubicBezTo>
                    <a:pt x="257" y="2450"/>
                    <a:pt x="277" y="2449"/>
                    <a:pt x="297" y="2447"/>
                  </a:cubicBezTo>
                  <a:cubicBezTo>
                    <a:pt x="301" y="2476"/>
                    <a:pt x="310" y="2506"/>
                    <a:pt x="327" y="2527"/>
                  </a:cubicBezTo>
                  <a:cubicBezTo>
                    <a:pt x="392" y="2613"/>
                    <a:pt x="479" y="2646"/>
                    <a:pt x="574" y="2646"/>
                  </a:cubicBezTo>
                  <a:cubicBezTo>
                    <a:pt x="798" y="2646"/>
                    <a:pt x="1067" y="2462"/>
                    <a:pt x="1201" y="2357"/>
                  </a:cubicBezTo>
                  <a:lnTo>
                    <a:pt x="1201" y="2357"/>
                  </a:lnTo>
                  <a:cubicBezTo>
                    <a:pt x="1162" y="2421"/>
                    <a:pt x="1124" y="2485"/>
                    <a:pt x="1086" y="2548"/>
                  </a:cubicBezTo>
                  <a:cubicBezTo>
                    <a:pt x="955" y="2782"/>
                    <a:pt x="878" y="3134"/>
                    <a:pt x="1179" y="3282"/>
                  </a:cubicBezTo>
                  <a:cubicBezTo>
                    <a:pt x="1212" y="3298"/>
                    <a:pt x="1248" y="3307"/>
                    <a:pt x="1283" y="3307"/>
                  </a:cubicBezTo>
                  <a:cubicBezTo>
                    <a:pt x="1347" y="3307"/>
                    <a:pt x="1410" y="3279"/>
                    <a:pt x="1451" y="3227"/>
                  </a:cubicBezTo>
                  <a:cubicBezTo>
                    <a:pt x="1486" y="3308"/>
                    <a:pt x="1541" y="3364"/>
                    <a:pt x="1628" y="3364"/>
                  </a:cubicBezTo>
                  <a:cubicBezTo>
                    <a:pt x="1636" y="3364"/>
                    <a:pt x="1645" y="3364"/>
                    <a:pt x="1655" y="3363"/>
                  </a:cubicBezTo>
                  <a:cubicBezTo>
                    <a:pt x="1752" y="3350"/>
                    <a:pt x="1816" y="3278"/>
                    <a:pt x="1858" y="3180"/>
                  </a:cubicBezTo>
                  <a:cubicBezTo>
                    <a:pt x="1905" y="3231"/>
                    <a:pt x="1964" y="3261"/>
                    <a:pt x="2028" y="3269"/>
                  </a:cubicBezTo>
                  <a:cubicBezTo>
                    <a:pt x="2043" y="3271"/>
                    <a:pt x="2058" y="3272"/>
                    <a:pt x="2072" y="3272"/>
                  </a:cubicBezTo>
                  <a:cubicBezTo>
                    <a:pt x="2379" y="3272"/>
                    <a:pt x="2280" y="2837"/>
                    <a:pt x="2240" y="2659"/>
                  </a:cubicBezTo>
                  <a:cubicBezTo>
                    <a:pt x="2210" y="2519"/>
                    <a:pt x="2172" y="2383"/>
                    <a:pt x="2125" y="2247"/>
                  </a:cubicBezTo>
                  <a:lnTo>
                    <a:pt x="2125" y="2247"/>
                  </a:lnTo>
                  <a:cubicBezTo>
                    <a:pt x="2142" y="2260"/>
                    <a:pt x="2159" y="2268"/>
                    <a:pt x="2176" y="2277"/>
                  </a:cubicBezTo>
                  <a:cubicBezTo>
                    <a:pt x="2358" y="2382"/>
                    <a:pt x="2562" y="2492"/>
                    <a:pt x="2760" y="2492"/>
                  </a:cubicBezTo>
                  <a:cubicBezTo>
                    <a:pt x="2867" y="2492"/>
                    <a:pt x="2972" y="2460"/>
                    <a:pt x="3071" y="2379"/>
                  </a:cubicBezTo>
                  <a:cubicBezTo>
                    <a:pt x="3156" y="2307"/>
                    <a:pt x="3190" y="2192"/>
                    <a:pt x="3160" y="2082"/>
                  </a:cubicBezTo>
                  <a:cubicBezTo>
                    <a:pt x="3237" y="2039"/>
                    <a:pt x="3279" y="1950"/>
                    <a:pt x="3258" y="1865"/>
                  </a:cubicBezTo>
                  <a:cubicBezTo>
                    <a:pt x="3249" y="1823"/>
                    <a:pt x="3228" y="1789"/>
                    <a:pt x="3198" y="1759"/>
                  </a:cubicBezTo>
                  <a:cubicBezTo>
                    <a:pt x="3262" y="1709"/>
                    <a:pt x="3296" y="1624"/>
                    <a:pt x="3279" y="1539"/>
                  </a:cubicBezTo>
                  <a:cubicBezTo>
                    <a:pt x="3252" y="1405"/>
                    <a:pt x="3099" y="1368"/>
                    <a:pt x="2937" y="1368"/>
                  </a:cubicBezTo>
                  <a:cubicBezTo>
                    <a:pt x="2791" y="1368"/>
                    <a:pt x="2638" y="1398"/>
                    <a:pt x="2562" y="1412"/>
                  </a:cubicBezTo>
                  <a:lnTo>
                    <a:pt x="2503" y="1424"/>
                  </a:lnTo>
                  <a:cubicBezTo>
                    <a:pt x="2617" y="1323"/>
                    <a:pt x="2711" y="1200"/>
                    <a:pt x="2783" y="1064"/>
                  </a:cubicBezTo>
                  <a:cubicBezTo>
                    <a:pt x="2838" y="949"/>
                    <a:pt x="2957" y="585"/>
                    <a:pt x="2736" y="568"/>
                  </a:cubicBezTo>
                  <a:cubicBezTo>
                    <a:pt x="2757" y="512"/>
                    <a:pt x="2762" y="453"/>
                    <a:pt x="2740" y="398"/>
                  </a:cubicBezTo>
                  <a:cubicBezTo>
                    <a:pt x="2710" y="322"/>
                    <a:pt x="2635" y="273"/>
                    <a:pt x="2556" y="273"/>
                  </a:cubicBezTo>
                  <a:cubicBezTo>
                    <a:pt x="2546" y="273"/>
                    <a:pt x="2537" y="274"/>
                    <a:pt x="2528" y="275"/>
                  </a:cubicBezTo>
                  <a:cubicBezTo>
                    <a:pt x="2443" y="296"/>
                    <a:pt x="2367" y="339"/>
                    <a:pt x="2303" y="398"/>
                  </a:cubicBezTo>
                  <a:cubicBezTo>
                    <a:pt x="2354" y="228"/>
                    <a:pt x="2388" y="29"/>
                    <a:pt x="2185" y="3"/>
                  </a:cubicBezTo>
                  <a:cubicBezTo>
                    <a:pt x="2167" y="1"/>
                    <a:pt x="2150" y="0"/>
                    <a:pt x="2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6" name="Google Shape;4086;p14"/>
            <p:cNvSpPr/>
            <p:nvPr/>
          </p:nvSpPr>
          <p:spPr>
            <a:xfrm>
              <a:off x="-72697" y="5516910"/>
              <a:ext cx="622149" cy="593840"/>
            </a:xfrm>
            <a:custGeom>
              <a:avLst/>
              <a:gdLst/>
              <a:ahLst/>
              <a:cxnLst/>
              <a:rect l="l" t="t" r="r" b="b"/>
              <a:pathLst>
                <a:path w="2395" h="2286" extrusionOk="0">
                  <a:moveTo>
                    <a:pt x="1303" y="0"/>
                  </a:moveTo>
                  <a:cubicBezTo>
                    <a:pt x="1295" y="0"/>
                    <a:pt x="1288" y="4"/>
                    <a:pt x="1283" y="13"/>
                  </a:cubicBezTo>
                  <a:cubicBezTo>
                    <a:pt x="1186" y="221"/>
                    <a:pt x="1080" y="467"/>
                    <a:pt x="1059" y="713"/>
                  </a:cubicBezTo>
                  <a:cubicBezTo>
                    <a:pt x="1050" y="691"/>
                    <a:pt x="1042" y="670"/>
                    <a:pt x="1029" y="649"/>
                  </a:cubicBezTo>
                  <a:cubicBezTo>
                    <a:pt x="944" y="445"/>
                    <a:pt x="885" y="246"/>
                    <a:pt x="753" y="60"/>
                  </a:cubicBezTo>
                  <a:cubicBezTo>
                    <a:pt x="750" y="55"/>
                    <a:pt x="744" y="53"/>
                    <a:pt x="739" y="53"/>
                  </a:cubicBezTo>
                  <a:cubicBezTo>
                    <a:pt x="725" y="53"/>
                    <a:pt x="710" y="66"/>
                    <a:pt x="719" y="81"/>
                  </a:cubicBezTo>
                  <a:cubicBezTo>
                    <a:pt x="808" y="259"/>
                    <a:pt x="889" y="441"/>
                    <a:pt x="948" y="632"/>
                  </a:cubicBezTo>
                  <a:cubicBezTo>
                    <a:pt x="978" y="717"/>
                    <a:pt x="1020" y="798"/>
                    <a:pt x="1050" y="882"/>
                  </a:cubicBezTo>
                  <a:lnTo>
                    <a:pt x="1054" y="895"/>
                  </a:lnTo>
                  <a:cubicBezTo>
                    <a:pt x="1037" y="908"/>
                    <a:pt x="1025" y="929"/>
                    <a:pt x="1020" y="946"/>
                  </a:cubicBezTo>
                  <a:cubicBezTo>
                    <a:pt x="885" y="691"/>
                    <a:pt x="673" y="471"/>
                    <a:pt x="583" y="191"/>
                  </a:cubicBezTo>
                  <a:cubicBezTo>
                    <a:pt x="580" y="181"/>
                    <a:pt x="573" y="177"/>
                    <a:pt x="565" y="177"/>
                  </a:cubicBezTo>
                  <a:cubicBezTo>
                    <a:pt x="554" y="177"/>
                    <a:pt x="541" y="187"/>
                    <a:pt x="541" y="199"/>
                  </a:cubicBezTo>
                  <a:cubicBezTo>
                    <a:pt x="579" y="462"/>
                    <a:pt x="736" y="687"/>
                    <a:pt x="906" y="891"/>
                  </a:cubicBezTo>
                  <a:cubicBezTo>
                    <a:pt x="868" y="857"/>
                    <a:pt x="834" y="823"/>
                    <a:pt x="800" y="785"/>
                  </a:cubicBezTo>
                  <a:cubicBezTo>
                    <a:pt x="723" y="696"/>
                    <a:pt x="651" y="598"/>
                    <a:pt x="567" y="513"/>
                  </a:cubicBezTo>
                  <a:cubicBezTo>
                    <a:pt x="564" y="511"/>
                    <a:pt x="561" y="510"/>
                    <a:pt x="558" y="510"/>
                  </a:cubicBezTo>
                  <a:cubicBezTo>
                    <a:pt x="551" y="510"/>
                    <a:pt x="543" y="517"/>
                    <a:pt x="550" y="526"/>
                  </a:cubicBezTo>
                  <a:cubicBezTo>
                    <a:pt x="626" y="624"/>
                    <a:pt x="673" y="730"/>
                    <a:pt x="762" y="819"/>
                  </a:cubicBezTo>
                  <a:cubicBezTo>
                    <a:pt x="817" y="870"/>
                    <a:pt x="872" y="921"/>
                    <a:pt x="936" y="963"/>
                  </a:cubicBezTo>
                  <a:cubicBezTo>
                    <a:pt x="868" y="933"/>
                    <a:pt x="800" y="904"/>
                    <a:pt x="736" y="870"/>
                  </a:cubicBezTo>
                  <a:cubicBezTo>
                    <a:pt x="571" y="768"/>
                    <a:pt x="431" y="632"/>
                    <a:pt x="329" y="471"/>
                  </a:cubicBezTo>
                  <a:cubicBezTo>
                    <a:pt x="327" y="466"/>
                    <a:pt x="323" y="464"/>
                    <a:pt x="318" y="464"/>
                  </a:cubicBezTo>
                  <a:cubicBezTo>
                    <a:pt x="308" y="464"/>
                    <a:pt x="296" y="476"/>
                    <a:pt x="299" y="488"/>
                  </a:cubicBezTo>
                  <a:cubicBezTo>
                    <a:pt x="367" y="666"/>
                    <a:pt x="494" y="785"/>
                    <a:pt x="647" y="895"/>
                  </a:cubicBezTo>
                  <a:cubicBezTo>
                    <a:pt x="715" y="946"/>
                    <a:pt x="787" y="988"/>
                    <a:pt x="859" y="1027"/>
                  </a:cubicBezTo>
                  <a:cubicBezTo>
                    <a:pt x="846" y="1039"/>
                    <a:pt x="838" y="1056"/>
                    <a:pt x="834" y="1073"/>
                  </a:cubicBezTo>
                  <a:cubicBezTo>
                    <a:pt x="760" y="1060"/>
                    <a:pt x="683" y="1053"/>
                    <a:pt x="605" y="1053"/>
                  </a:cubicBezTo>
                  <a:cubicBezTo>
                    <a:pt x="382" y="1053"/>
                    <a:pt x="156" y="1112"/>
                    <a:pt x="11" y="1260"/>
                  </a:cubicBezTo>
                  <a:cubicBezTo>
                    <a:pt x="1" y="1273"/>
                    <a:pt x="15" y="1289"/>
                    <a:pt x="29" y="1289"/>
                  </a:cubicBezTo>
                  <a:cubicBezTo>
                    <a:pt x="33" y="1289"/>
                    <a:pt x="37" y="1288"/>
                    <a:pt x="41" y="1285"/>
                  </a:cubicBezTo>
                  <a:cubicBezTo>
                    <a:pt x="240" y="1152"/>
                    <a:pt x="478" y="1141"/>
                    <a:pt x="714" y="1141"/>
                  </a:cubicBezTo>
                  <a:cubicBezTo>
                    <a:pt x="764" y="1141"/>
                    <a:pt x="814" y="1141"/>
                    <a:pt x="863" y="1141"/>
                  </a:cubicBezTo>
                  <a:cubicBezTo>
                    <a:pt x="876" y="1150"/>
                    <a:pt x="889" y="1162"/>
                    <a:pt x="902" y="1171"/>
                  </a:cubicBezTo>
                  <a:cubicBezTo>
                    <a:pt x="813" y="1188"/>
                    <a:pt x="723" y="1217"/>
                    <a:pt x="639" y="1251"/>
                  </a:cubicBezTo>
                  <a:cubicBezTo>
                    <a:pt x="473" y="1319"/>
                    <a:pt x="308" y="1387"/>
                    <a:pt x="142" y="1459"/>
                  </a:cubicBezTo>
                  <a:cubicBezTo>
                    <a:pt x="127" y="1470"/>
                    <a:pt x="135" y="1495"/>
                    <a:pt x="152" y="1495"/>
                  </a:cubicBezTo>
                  <a:cubicBezTo>
                    <a:pt x="154" y="1495"/>
                    <a:pt x="157" y="1494"/>
                    <a:pt x="159" y="1493"/>
                  </a:cubicBezTo>
                  <a:cubicBezTo>
                    <a:pt x="422" y="1391"/>
                    <a:pt x="685" y="1302"/>
                    <a:pt x="948" y="1205"/>
                  </a:cubicBezTo>
                  <a:lnTo>
                    <a:pt x="948" y="1205"/>
                  </a:lnTo>
                  <a:cubicBezTo>
                    <a:pt x="859" y="1264"/>
                    <a:pt x="779" y="1340"/>
                    <a:pt x="694" y="1396"/>
                  </a:cubicBezTo>
                  <a:cubicBezTo>
                    <a:pt x="528" y="1502"/>
                    <a:pt x="350" y="1565"/>
                    <a:pt x="176" y="1650"/>
                  </a:cubicBezTo>
                  <a:cubicBezTo>
                    <a:pt x="152" y="1662"/>
                    <a:pt x="166" y="1693"/>
                    <a:pt x="189" y="1693"/>
                  </a:cubicBezTo>
                  <a:cubicBezTo>
                    <a:pt x="190" y="1693"/>
                    <a:pt x="192" y="1693"/>
                    <a:pt x="193" y="1692"/>
                  </a:cubicBezTo>
                  <a:cubicBezTo>
                    <a:pt x="367" y="1646"/>
                    <a:pt x="537" y="1574"/>
                    <a:pt x="694" y="1485"/>
                  </a:cubicBezTo>
                  <a:cubicBezTo>
                    <a:pt x="779" y="1438"/>
                    <a:pt x="859" y="1383"/>
                    <a:pt x="940" y="1328"/>
                  </a:cubicBezTo>
                  <a:lnTo>
                    <a:pt x="940" y="1328"/>
                  </a:lnTo>
                  <a:cubicBezTo>
                    <a:pt x="880" y="1383"/>
                    <a:pt x="825" y="1446"/>
                    <a:pt x="774" y="1510"/>
                  </a:cubicBezTo>
                  <a:cubicBezTo>
                    <a:pt x="677" y="1620"/>
                    <a:pt x="562" y="1722"/>
                    <a:pt x="435" y="1803"/>
                  </a:cubicBezTo>
                  <a:cubicBezTo>
                    <a:pt x="409" y="1821"/>
                    <a:pt x="428" y="1861"/>
                    <a:pt x="455" y="1861"/>
                  </a:cubicBezTo>
                  <a:cubicBezTo>
                    <a:pt x="460" y="1861"/>
                    <a:pt x="464" y="1860"/>
                    <a:pt x="469" y="1858"/>
                  </a:cubicBezTo>
                  <a:cubicBezTo>
                    <a:pt x="660" y="1743"/>
                    <a:pt x="825" y="1599"/>
                    <a:pt x="961" y="1425"/>
                  </a:cubicBezTo>
                  <a:cubicBezTo>
                    <a:pt x="974" y="1434"/>
                    <a:pt x="982" y="1442"/>
                    <a:pt x="995" y="1446"/>
                  </a:cubicBezTo>
                  <a:cubicBezTo>
                    <a:pt x="1004" y="1448"/>
                    <a:pt x="1012" y="1449"/>
                    <a:pt x="1021" y="1449"/>
                  </a:cubicBezTo>
                  <a:cubicBezTo>
                    <a:pt x="1056" y="1449"/>
                    <a:pt x="1091" y="1436"/>
                    <a:pt x="1118" y="1413"/>
                  </a:cubicBezTo>
                  <a:cubicBezTo>
                    <a:pt x="1118" y="1417"/>
                    <a:pt x="1118" y="1417"/>
                    <a:pt x="1122" y="1421"/>
                  </a:cubicBezTo>
                  <a:cubicBezTo>
                    <a:pt x="1118" y="1429"/>
                    <a:pt x="1114" y="1438"/>
                    <a:pt x="1114" y="1451"/>
                  </a:cubicBezTo>
                  <a:cubicBezTo>
                    <a:pt x="1054" y="1552"/>
                    <a:pt x="995" y="1654"/>
                    <a:pt x="940" y="1760"/>
                  </a:cubicBezTo>
                  <a:cubicBezTo>
                    <a:pt x="872" y="1900"/>
                    <a:pt x="745" y="2095"/>
                    <a:pt x="791" y="2261"/>
                  </a:cubicBezTo>
                  <a:cubicBezTo>
                    <a:pt x="791" y="2267"/>
                    <a:pt x="802" y="2273"/>
                    <a:pt x="810" y="2273"/>
                  </a:cubicBezTo>
                  <a:cubicBezTo>
                    <a:pt x="813" y="2273"/>
                    <a:pt x="816" y="2272"/>
                    <a:pt x="817" y="2269"/>
                  </a:cubicBezTo>
                  <a:cubicBezTo>
                    <a:pt x="846" y="2214"/>
                    <a:pt x="868" y="2155"/>
                    <a:pt x="885" y="2100"/>
                  </a:cubicBezTo>
                  <a:cubicBezTo>
                    <a:pt x="923" y="1994"/>
                    <a:pt x="965" y="1888"/>
                    <a:pt x="1016" y="1790"/>
                  </a:cubicBezTo>
                  <a:cubicBezTo>
                    <a:pt x="1059" y="1692"/>
                    <a:pt x="1109" y="1599"/>
                    <a:pt x="1160" y="1506"/>
                  </a:cubicBezTo>
                  <a:lnTo>
                    <a:pt x="1169" y="1502"/>
                  </a:lnTo>
                  <a:lnTo>
                    <a:pt x="1169" y="1502"/>
                  </a:lnTo>
                  <a:cubicBezTo>
                    <a:pt x="1148" y="1578"/>
                    <a:pt x="1135" y="1654"/>
                    <a:pt x="1118" y="1731"/>
                  </a:cubicBezTo>
                  <a:cubicBezTo>
                    <a:pt x="1076" y="1905"/>
                    <a:pt x="1012" y="2087"/>
                    <a:pt x="1029" y="2265"/>
                  </a:cubicBezTo>
                  <a:cubicBezTo>
                    <a:pt x="1029" y="2273"/>
                    <a:pt x="1036" y="2278"/>
                    <a:pt x="1043" y="2278"/>
                  </a:cubicBezTo>
                  <a:cubicBezTo>
                    <a:pt x="1047" y="2278"/>
                    <a:pt x="1051" y="2277"/>
                    <a:pt x="1054" y="2274"/>
                  </a:cubicBezTo>
                  <a:cubicBezTo>
                    <a:pt x="1152" y="2159"/>
                    <a:pt x="1182" y="1943"/>
                    <a:pt x="1199" y="1794"/>
                  </a:cubicBezTo>
                  <a:cubicBezTo>
                    <a:pt x="1211" y="1701"/>
                    <a:pt x="1228" y="1608"/>
                    <a:pt x="1245" y="1510"/>
                  </a:cubicBezTo>
                  <a:lnTo>
                    <a:pt x="1245" y="1782"/>
                  </a:lnTo>
                  <a:cubicBezTo>
                    <a:pt x="1245" y="1943"/>
                    <a:pt x="1215" y="2112"/>
                    <a:pt x="1241" y="2274"/>
                  </a:cubicBezTo>
                  <a:cubicBezTo>
                    <a:pt x="1241" y="2281"/>
                    <a:pt x="1247" y="2285"/>
                    <a:pt x="1252" y="2285"/>
                  </a:cubicBezTo>
                  <a:cubicBezTo>
                    <a:pt x="1256" y="2285"/>
                    <a:pt x="1260" y="2283"/>
                    <a:pt x="1262" y="2278"/>
                  </a:cubicBezTo>
                  <a:cubicBezTo>
                    <a:pt x="1372" y="2015"/>
                    <a:pt x="1330" y="1726"/>
                    <a:pt x="1326" y="1442"/>
                  </a:cubicBezTo>
                  <a:lnTo>
                    <a:pt x="1326" y="1442"/>
                  </a:lnTo>
                  <a:cubicBezTo>
                    <a:pt x="1351" y="1548"/>
                    <a:pt x="1381" y="1650"/>
                    <a:pt x="1406" y="1756"/>
                  </a:cubicBezTo>
                  <a:cubicBezTo>
                    <a:pt x="1445" y="1913"/>
                    <a:pt x="1453" y="2074"/>
                    <a:pt x="1508" y="2231"/>
                  </a:cubicBezTo>
                  <a:cubicBezTo>
                    <a:pt x="1510" y="2239"/>
                    <a:pt x="1515" y="2242"/>
                    <a:pt x="1521" y="2242"/>
                  </a:cubicBezTo>
                  <a:cubicBezTo>
                    <a:pt x="1528" y="2242"/>
                    <a:pt x="1535" y="2236"/>
                    <a:pt x="1538" y="2227"/>
                  </a:cubicBezTo>
                  <a:cubicBezTo>
                    <a:pt x="1551" y="1964"/>
                    <a:pt x="1487" y="1709"/>
                    <a:pt x="1402" y="1463"/>
                  </a:cubicBezTo>
                  <a:lnTo>
                    <a:pt x="1402" y="1463"/>
                  </a:lnTo>
                  <a:cubicBezTo>
                    <a:pt x="1404" y="1464"/>
                    <a:pt x="1406" y="1464"/>
                    <a:pt x="1408" y="1464"/>
                  </a:cubicBezTo>
                  <a:cubicBezTo>
                    <a:pt x="1452" y="1464"/>
                    <a:pt x="1486" y="1419"/>
                    <a:pt x="1466" y="1379"/>
                  </a:cubicBezTo>
                  <a:lnTo>
                    <a:pt x="1461" y="1357"/>
                  </a:lnTo>
                  <a:lnTo>
                    <a:pt x="1461" y="1357"/>
                  </a:lnTo>
                  <a:cubicBezTo>
                    <a:pt x="1568" y="1446"/>
                    <a:pt x="1682" y="1531"/>
                    <a:pt x="1801" y="1608"/>
                  </a:cubicBezTo>
                  <a:cubicBezTo>
                    <a:pt x="1930" y="1689"/>
                    <a:pt x="2083" y="1731"/>
                    <a:pt x="2237" y="1731"/>
                  </a:cubicBezTo>
                  <a:cubicBezTo>
                    <a:pt x="2244" y="1731"/>
                    <a:pt x="2252" y="1731"/>
                    <a:pt x="2259" y="1731"/>
                  </a:cubicBezTo>
                  <a:cubicBezTo>
                    <a:pt x="2259" y="1731"/>
                    <a:pt x="2259" y="1732"/>
                    <a:pt x="2259" y="1732"/>
                  </a:cubicBezTo>
                  <a:cubicBezTo>
                    <a:pt x="2260" y="1732"/>
                    <a:pt x="2261" y="1726"/>
                    <a:pt x="2255" y="1726"/>
                  </a:cubicBezTo>
                  <a:cubicBezTo>
                    <a:pt x="1975" y="1625"/>
                    <a:pt x="1707" y="1485"/>
                    <a:pt x="1466" y="1311"/>
                  </a:cubicBezTo>
                  <a:cubicBezTo>
                    <a:pt x="1478" y="1302"/>
                    <a:pt x="1491" y="1294"/>
                    <a:pt x="1504" y="1285"/>
                  </a:cubicBezTo>
                  <a:cubicBezTo>
                    <a:pt x="1589" y="1315"/>
                    <a:pt x="1669" y="1345"/>
                    <a:pt x="1754" y="1374"/>
                  </a:cubicBezTo>
                  <a:cubicBezTo>
                    <a:pt x="1898" y="1438"/>
                    <a:pt x="2051" y="1485"/>
                    <a:pt x="2208" y="1519"/>
                  </a:cubicBezTo>
                  <a:cubicBezTo>
                    <a:pt x="2216" y="1519"/>
                    <a:pt x="2221" y="1506"/>
                    <a:pt x="2216" y="1497"/>
                  </a:cubicBezTo>
                  <a:cubicBezTo>
                    <a:pt x="2110" y="1429"/>
                    <a:pt x="2000" y="1374"/>
                    <a:pt x="1886" y="1328"/>
                  </a:cubicBezTo>
                  <a:lnTo>
                    <a:pt x="1886" y="1328"/>
                  </a:lnTo>
                  <a:cubicBezTo>
                    <a:pt x="2055" y="1353"/>
                    <a:pt x="2221" y="1357"/>
                    <a:pt x="2390" y="1366"/>
                  </a:cubicBezTo>
                  <a:cubicBezTo>
                    <a:pt x="2395" y="1366"/>
                    <a:pt x="2395" y="1357"/>
                    <a:pt x="2390" y="1357"/>
                  </a:cubicBezTo>
                  <a:cubicBezTo>
                    <a:pt x="2212" y="1332"/>
                    <a:pt x="2038" y="1290"/>
                    <a:pt x="1864" y="1260"/>
                  </a:cubicBezTo>
                  <a:cubicBezTo>
                    <a:pt x="1784" y="1247"/>
                    <a:pt x="1699" y="1239"/>
                    <a:pt x="1614" y="1226"/>
                  </a:cubicBezTo>
                  <a:lnTo>
                    <a:pt x="1568" y="1213"/>
                  </a:lnTo>
                  <a:cubicBezTo>
                    <a:pt x="1572" y="1205"/>
                    <a:pt x="1572" y="1196"/>
                    <a:pt x="1576" y="1188"/>
                  </a:cubicBezTo>
                  <a:cubicBezTo>
                    <a:pt x="1788" y="1167"/>
                    <a:pt x="2000" y="1150"/>
                    <a:pt x="2216" y="1150"/>
                  </a:cubicBezTo>
                  <a:cubicBezTo>
                    <a:pt x="2218" y="1150"/>
                    <a:pt x="2219" y="1150"/>
                    <a:pt x="2220" y="1150"/>
                  </a:cubicBezTo>
                  <a:cubicBezTo>
                    <a:pt x="2230" y="1150"/>
                    <a:pt x="2232" y="1133"/>
                    <a:pt x="2221" y="1133"/>
                  </a:cubicBezTo>
                  <a:cubicBezTo>
                    <a:pt x="2135" y="1083"/>
                    <a:pt x="2032" y="1065"/>
                    <a:pt x="1925" y="1065"/>
                  </a:cubicBezTo>
                  <a:cubicBezTo>
                    <a:pt x="1830" y="1065"/>
                    <a:pt x="1731" y="1079"/>
                    <a:pt x="1635" y="1099"/>
                  </a:cubicBezTo>
                  <a:cubicBezTo>
                    <a:pt x="1852" y="946"/>
                    <a:pt x="2013" y="725"/>
                    <a:pt x="2089" y="475"/>
                  </a:cubicBezTo>
                  <a:cubicBezTo>
                    <a:pt x="2092" y="466"/>
                    <a:pt x="2085" y="457"/>
                    <a:pt x="2077" y="457"/>
                  </a:cubicBezTo>
                  <a:cubicBezTo>
                    <a:pt x="2074" y="457"/>
                    <a:pt x="2070" y="459"/>
                    <a:pt x="2068" y="462"/>
                  </a:cubicBezTo>
                  <a:cubicBezTo>
                    <a:pt x="1966" y="636"/>
                    <a:pt x="1877" y="806"/>
                    <a:pt x="1716" y="933"/>
                  </a:cubicBezTo>
                  <a:cubicBezTo>
                    <a:pt x="1657" y="980"/>
                    <a:pt x="1597" y="1022"/>
                    <a:pt x="1534" y="1060"/>
                  </a:cubicBezTo>
                  <a:cubicBezTo>
                    <a:pt x="1521" y="1044"/>
                    <a:pt x="1508" y="1035"/>
                    <a:pt x="1495" y="1022"/>
                  </a:cubicBezTo>
                  <a:cubicBezTo>
                    <a:pt x="1534" y="971"/>
                    <a:pt x="1572" y="916"/>
                    <a:pt x="1606" y="865"/>
                  </a:cubicBezTo>
                  <a:cubicBezTo>
                    <a:pt x="1720" y="691"/>
                    <a:pt x="1814" y="509"/>
                    <a:pt x="1890" y="318"/>
                  </a:cubicBezTo>
                  <a:cubicBezTo>
                    <a:pt x="1896" y="309"/>
                    <a:pt x="1887" y="300"/>
                    <a:pt x="1878" y="300"/>
                  </a:cubicBezTo>
                  <a:cubicBezTo>
                    <a:pt x="1875" y="300"/>
                    <a:pt x="1871" y="302"/>
                    <a:pt x="1869" y="306"/>
                  </a:cubicBezTo>
                  <a:cubicBezTo>
                    <a:pt x="1724" y="539"/>
                    <a:pt x="1597" y="781"/>
                    <a:pt x="1428" y="993"/>
                  </a:cubicBezTo>
                  <a:cubicBezTo>
                    <a:pt x="1419" y="971"/>
                    <a:pt x="1406" y="950"/>
                    <a:pt x="1385" y="933"/>
                  </a:cubicBezTo>
                  <a:cubicBezTo>
                    <a:pt x="1419" y="861"/>
                    <a:pt x="1449" y="785"/>
                    <a:pt x="1478" y="721"/>
                  </a:cubicBezTo>
                  <a:cubicBezTo>
                    <a:pt x="1580" y="518"/>
                    <a:pt x="1657" y="306"/>
                    <a:pt x="1712" y="85"/>
                  </a:cubicBezTo>
                  <a:cubicBezTo>
                    <a:pt x="1714" y="78"/>
                    <a:pt x="1708" y="73"/>
                    <a:pt x="1701" y="73"/>
                  </a:cubicBezTo>
                  <a:cubicBezTo>
                    <a:pt x="1696" y="73"/>
                    <a:pt x="1690" y="75"/>
                    <a:pt x="1686" y="81"/>
                  </a:cubicBezTo>
                  <a:cubicBezTo>
                    <a:pt x="1589" y="280"/>
                    <a:pt x="1504" y="492"/>
                    <a:pt x="1402" y="691"/>
                  </a:cubicBezTo>
                  <a:cubicBezTo>
                    <a:pt x="1377" y="751"/>
                    <a:pt x="1326" y="823"/>
                    <a:pt x="1279" y="899"/>
                  </a:cubicBezTo>
                  <a:cubicBezTo>
                    <a:pt x="1266" y="899"/>
                    <a:pt x="1258" y="904"/>
                    <a:pt x="1245" y="904"/>
                  </a:cubicBezTo>
                  <a:cubicBezTo>
                    <a:pt x="1313" y="619"/>
                    <a:pt x="1402" y="339"/>
                    <a:pt x="1508" y="68"/>
                  </a:cubicBezTo>
                  <a:cubicBezTo>
                    <a:pt x="1511" y="59"/>
                    <a:pt x="1504" y="50"/>
                    <a:pt x="1496" y="50"/>
                  </a:cubicBezTo>
                  <a:cubicBezTo>
                    <a:pt x="1493" y="50"/>
                    <a:pt x="1489" y="52"/>
                    <a:pt x="1487" y="55"/>
                  </a:cubicBezTo>
                  <a:cubicBezTo>
                    <a:pt x="1381" y="208"/>
                    <a:pt x="1317" y="386"/>
                    <a:pt x="1254" y="556"/>
                  </a:cubicBezTo>
                  <a:cubicBezTo>
                    <a:pt x="1207" y="658"/>
                    <a:pt x="1177" y="759"/>
                    <a:pt x="1165" y="870"/>
                  </a:cubicBezTo>
                  <a:cubicBezTo>
                    <a:pt x="1156" y="865"/>
                    <a:pt x="1148" y="865"/>
                    <a:pt x="1139" y="865"/>
                  </a:cubicBezTo>
                  <a:cubicBezTo>
                    <a:pt x="1135" y="772"/>
                    <a:pt x="1139" y="683"/>
                    <a:pt x="1148" y="594"/>
                  </a:cubicBezTo>
                  <a:cubicBezTo>
                    <a:pt x="1173" y="395"/>
                    <a:pt x="1249" y="212"/>
                    <a:pt x="1326" y="30"/>
                  </a:cubicBezTo>
                  <a:cubicBezTo>
                    <a:pt x="1331" y="13"/>
                    <a:pt x="1317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7" name="Google Shape;4087;p14"/>
            <p:cNvSpPr/>
            <p:nvPr/>
          </p:nvSpPr>
          <p:spPr>
            <a:xfrm>
              <a:off x="112780" y="5670435"/>
              <a:ext cx="249379" cy="260812"/>
            </a:xfrm>
            <a:custGeom>
              <a:avLst/>
              <a:gdLst/>
              <a:ahLst/>
              <a:cxnLst/>
              <a:rect l="l" t="t" r="r" b="b"/>
              <a:pathLst>
                <a:path w="960" h="1004" extrusionOk="0">
                  <a:moveTo>
                    <a:pt x="450" y="1"/>
                  </a:moveTo>
                  <a:cubicBezTo>
                    <a:pt x="432" y="1"/>
                    <a:pt x="411" y="5"/>
                    <a:pt x="387" y="16"/>
                  </a:cubicBezTo>
                  <a:cubicBezTo>
                    <a:pt x="349" y="37"/>
                    <a:pt x="319" y="75"/>
                    <a:pt x="315" y="117"/>
                  </a:cubicBezTo>
                  <a:cubicBezTo>
                    <a:pt x="285" y="100"/>
                    <a:pt x="255" y="92"/>
                    <a:pt x="222" y="88"/>
                  </a:cubicBezTo>
                  <a:cubicBezTo>
                    <a:pt x="218" y="87"/>
                    <a:pt x="214" y="87"/>
                    <a:pt x="211" y="87"/>
                  </a:cubicBezTo>
                  <a:cubicBezTo>
                    <a:pt x="172" y="87"/>
                    <a:pt x="135" y="108"/>
                    <a:pt x="111" y="139"/>
                  </a:cubicBezTo>
                  <a:cubicBezTo>
                    <a:pt x="73" y="185"/>
                    <a:pt x="65" y="245"/>
                    <a:pt x="86" y="300"/>
                  </a:cubicBezTo>
                  <a:cubicBezTo>
                    <a:pt x="73" y="313"/>
                    <a:pt x="60" y="325"/>
                    <a:pt x="52" y="338"/>
                  </a:cubicBezTo>
                  <a:cubicBezTo>
                    <a:pt x="1" y="402"/>
                    <a:pt x="9" y="495"/>
                    <a:pt x="69" y="550"/>
                  </a:cubicBezTo>
                  <a:cubicBezTo>
                    <a:pt x="26" y="592"/>
                    <a:pt x="5" y="652"/>
                    <a:pt x="14" y="711"/>
                  </a:cubicBezTo>
                  <a:cubicBezTo>
                    <a:pt x="18" y="754"/>
                    <a:pt x="39" y="792"/>
                    <a:pt x="77" y="809"/>
                  </a:cubicBezTo>
                  <a:cubicBezTo>
                    <a:pt x="103" y="818"/>
                    <a:pt x="128" y="823"/>
                    <a:pt x="154" y="823"/>
                  </a:cubicBezTo>
                  <a:cubicBezTo>
                    <a:pt x="162" y="823"/>
                    <a:pt x="171" y="823"/>
                    <a:pt x="179" y="822"/>
                  </a:cubicBezTo>
                  <a:lnTo>
                    <a:pt x="179" y="822"/>
                  </a:lnTo>
                  <a:cubicBezTo>
                    <a:pt x="156" y="898"/>
                    <a:pt x="175" y="1003"/>
                    <a:pt x="257" y="1003"/>
                  </a:cubicBezTo>
                  <a:cubicBezTo>
                    <a:pt x="266" y="1003"/>
                    <a:pt x="275" y="1002"/>
                    <a:pt x="285" y="1000"/>
                  </a:cubicBezTo>
                  <a:cubicBezTo>
                    <a:pt x="328" y="987"/>
                    <a:pt x="366" y="966"/>
                    <a:pt x="395" y="936"/>
                  </a:cubicBezTo>
                  <a:cubicBezTo>
                    <a:pt x="417" y="977"/>
                    <a:pt x="454" y="996"/>
                    <a:pt x="494" y="996"/>
                  </a:cubicBezTo>
                  <a:cubicBezTo>
                    <a:pt x="540" y="996"/>
                    <a:pt x="588" y="970"/>
                    <a:pt x="616" y="919"/>
                  </a:cubicBezTo>
                  <a:cubicBezTo>
                    <a:pt x="620" y="906"/>
                    <a:pt x="624" y="898"/>
                    <a:pt x="629" y="885"/>
                  </a:cubicBezTo>
                  <a:cubicBezTo>
                    <a:pt x="641" y="864"/>
                    <a:pt x="650" y="838"/>
                    <a:pt x="650" y="813"/>
                  </a:cubicBezTo>
                  <a:lnTo>
                    <a:pt x="650" y="792"/>
                  </a:lnTo>
                  <a:cubicBezTo>
                    <a:pt x="669" y="796"/>
                    <a:pt x="688" y="798"/>
                    <a:pt x="707" y="798"/>
                  </a:cubicBezTo>
                  <a:cubicBezTo>
                    <a:pt x="726" y="798"/>
                    <a:pt x="745" y="796"/>
                    <a:pt x="764" y="792"/>
                  </a:cubicBezTo>
                  <a:cubicBezTo>
                    <a:pt x="849" y="775"/>
                    <a:pt x="900" y="686"/>
                    <a:pt x="870" y="601"/>
                  </a:cubicBezTo>
                  <a:cubicBezTo>
                    <a:pt x="870" y="597"/>
                    <a:pt x="866" y="597"/>
                    <a:pt x="866" y="592"/>
                  </a:cubicBezTo>
                  <a:cubicBezTo>
                    <a:pt x="862" y="584"/>
                    <a:pt x="862" y="576"/>
                    <a:pt x="858" y="567"/>
                  </a:cubicBezTo>
                  <a:cubicBezTo>
                    <a:pt x="926" y="533"/>
                    <a:pt x="960" y="453"/>
                    <a:pt x="934" y="380"/>
                  </a:cubicBezTo>
                  <a:cubicBezTo>
                    <a:pt x="919" y="340"/>
                    <a:pt x="885" y="315"/>
                    <a:pt x="846" y="315"/>
                  </a:cubicBezTo>
                  <a:cubicBezTo>
                    <a:pt x="840" y="315"/>
                    <a:pt x="834" y="316"/>
                    <a:pt x="828" y="317"/>
                  </a:cubicBezTo>
                  <a:lnTo>
                    <a:pt x="790" y="317"/>
                  </a:lnTo>
                  <a:cubicBezTo>
                    <a:pt x="807" y="291"/>
                    <a:pt x="815" y="262"/>
                    <a:pt x="820" y="232"/>
                  </a:cubicBezTo>
                  <a:cubicBezTo>
                    <a:pt x="828" y="164"/>
                    <a:pt x="781" y="88"/>
                    <a:pt x="714" y="88"/>
                  </a:cubicBezTo>
                  <a:cubicBezTo>
                    <a:pt x="663" y="88"/>
                    <a:pt x="612" y="100"/>
                    <a:pt x="565" y="126"/>
                  </a:cubicBezTo>
                  <a:cubicBezTo>
                    <a:pt x="545" y="57"/>
                    <a:pt x="513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8" name="Google Shape;4088;p14"/>
            <p:cNvSpPr/>
            <p:nvPr/>
          </p:nvSpPr>
          <p:spPr>
            <a:xfrm>
              <a:off x="142653" y="5713557"/>
              <a:ext cx="182099" cy="179763"/>
            </a:xfrm>
            <a:custGeom>
              <a:avLst/>
              <a:gdLst/>
              <a:ahLst/>
              <a:cxnLst/>
              <a:rect l="l" t="t" r="r" b="b"/>
              <a:pathLst>
                <a:path w="701" h="692" extrusionOk="0">
                  <a:moveTo>
                    <a:pt x="639" y="489"/>
                  </a:moveTo>
                  <a:cubicBezTo>
                    <a:pt x="638" y="489"/>
                    <a:pt x="637" y="490"/>
                    <a:pt x="636" y="490"/>
                  </a:cubicBezTo>
                  <a:lnTo>
                    <a:pt x="636" y="490"/>
                  </a:lnTo>
                  <a:cubicBezTo>
                    <a:pt x="638" y="489"/>
                    <a:pt x="638" y="489"/>
                    <a:pt x="639" y="489"/>
                  </a:cubicBezTo>
                  <a:close/>
                  <a:moveTo>
                    <a:pt x="636" y="490"/>
                  </a:moveTo>
                  <a:cubicBezTo>
                    <a:pt x="634" y="491"/>
                    <a:pt x="632" y="493"/>
                    <a:pt x="628" y="494"/>
                  </a:cubicBezTo>
                  <a:cubicBezTo>
                    <a:pt x="631" y="493"/>
                    <a:pt x="634" y="492"/>
                    <a:pt x="636" y="490"/>
                  </a:cubicBezTo>
                  <a:close/>
                  <a:moveTo>
                    <a:pt x="278" y="1"/>
                  </a:moveTo>
                  <a:cubicBezTo>
                    <a:pt x="263" y="1"/>
                    <a:pt x="248" y="4"/>
                    <a:pt x="234" y="11"/>
                  </a:cubicBezTo>
                  <a:lnTo>
                    <a:pt x="230" y="11"/>
                  </a:lnTo>
                  <a:cubicBezTo>
                    <a:pt x="187" y="28"/>
                    <a:pt x="162" y="66"/>
                    <a:pt x="157" y="108"/>
                  </a:cubicBezTo>
                  <a:cubicBezTo>
                    <a:pt x="145" y="108"/>
                    <a:pt x="128" y="113"/>
                    <a:pt x="115" y="117"/>
                  </a:cubicBezTo>
                  <a:cubicBezTo>
                    <a:pt x="51" y="151"/>
                    <a:pt x="1" y="223"/>
                    <a:pt x="39" y="299"/>
                  </a:cubicBezTo>
                  <a:cubicBezTo>
                    <a:pt x="47" y="312"/>
                    <a:pt x="60" y="325"/>
                    <a:pt x="68" y="337"/>
                  </a:cubicBezTo>
                  <a:cubicBezTo>
                    <a:pt x="30" y="384"/>
                    <a:pt x="22" y="452"/>
                    <a:pt x="60" y="503"/>
                  </a:cubicBezTo>
                  <a:cubicBezTo>
                    <a:pt x="81" y="528"/>
                    <a:pt x="111" y="549"/>
                    <a:pt x="145" y="554"/>
                  </a:cubicBezTo>
                  <a:cubicBezTo>
                    <a:pt x="145" y="579"/>
                    <a:pt x="149" y="600"/>
                    <a:pt x="157" y="622"/>
                  </a:cubicBezTo>
                  <a:cubicBezTo>
                    <a:pt x="170" y="651"/>
                    <a:pt x="196" y="672"/>
                    <a:pt x="221" y="685"/>
                  </a:cubicBezTo>
                  <a:cubicBezTo>
                    <a:pt x="236" y="689"/>
                    <a:pt x="251" y="692"/>
                    <a:pt x="266" y="692"/>
                  </a:cubicBezTo>
                  <a:cubicBezTo>
                    <a:pt x="280" y="692"/>
                    <a:pt x="295" y="689"/>
                    <a:pt x="310" y="685"/>
                  </a:cubicBezTo>
                  <a:cubicBezTo>
                    <a:pt x="344" y="668"/>
                    <a:pt x="374" y="643"/>
                    <a:pt x="399" y="613"/>
                  </a:cubicBezTo>
                  <a:cubicBezTo>
                    <a:pt x="408" y="622"/>
                    <a:pt x="420" y="630"/>
                    <a:pt x="429" y="634"/>
                  </a:cubicBezTo>
                  <a:cubicBezTo>
                    <a:pt x="441" y="639"/>
                    <a:pt x="454" y="642"/>
                    <a:pt x="466" y="642"/>
                  </a:cubicBezTo>
                  <a:cubicBezTo>
                    <a:pt x="506" y="642"/>
                    <a:pt x="544" y="618"/>
                    <a:pt x="560" y="579"/>
                  </a:cubicBezTo>
                  <a:cubicBezTo>
                    <a:pt x="569" y="554"/>
                    <a:pt x="573" y="528"/>
                    <a:pt x="573" y="507"/>
                  </a:cubicBezTo>
                  <a:lnTo>
                    <a:pt x="582" y="507"/>
                  </a:lnTo>
                  <a:cubicBezTo>
                    <a:pt x="594" y="507"/>
                    <a:pt x="607" y="503"/>
                    <a:pt x="620" y="499"/>
                  </a:cubicBezTo>
                  <a:cubicBezTo>
                    <a:pt x="631" y="492"/>
                    <a:pt x="638" y="488"/>
                    <a:pt x="639" y="488"/>
                  </a:cubicBezTo>
                  <a:lnTo>
                    <a:pt x="639" y="488"/>
                  </a:lnTo>
                  <a:cubicBezTo>
                    <a:pt x="639" y="488"/>
                    <a:pt x="639" y="488"/>
                    <a:pt x="639" y="489"/>
                  </a:cubicBezTo>
                  <a:lnTo>
                    <a:pt x="639" y="489"/>
                  </a:lnTo>
                  <a:cubicBezTo>
                    <a:pt x="669" y="468"/>
                    <a:pt x="682" y="423"/>
                    <a:pt x="666" y="388"/>
                  </a:cubicBezTo>
                  <a:cubicBezTo>
                    <a:pt x="662" y="371"/>
                    <a:pt x="654" y="359"/>
                    <a:pt x="641" y="350"/>
                  </a:cubicBezTo>
                  <a:cubicBezTo>
                    <a:pt x="649" y="337"/>
                    <a:pt x="658" y="325"/>
                    <a:pt x="662" y="312"/>
                  </a:cubicBezTo>
                  <a:lnTo>
                    <a:pt x="675" y="287"/>
                  </a:lnTo>
                  <a:cubicBezTo>
                    <a:pt x="700" y="223"/>
                    <a:pt x="683" y="151"/>
                    <a:pt x="628" y="113"/>
                  </a:cubicBezTo>
                  <a:cubicBezTo>
                    <a:pt x="607" y="96"/>
                    <a:pt x="582" y="87"/>
                    <a:pt x="556" y="83"/>
                  </a:cubicBezTo>
                  <a:lnTo>
                    <a:pt x="531" y="83"/>
                  </a:lnTo>
                  <a:cubicBezTo>
                    <a:pt x="531" y="79"/>
                    <a:pt x="531" y="74"/>
                    <a:pt x="531" y="74"/>
                  </a:cubicBezTo>
                  <a:cubicBezTo>
                    <a:pt x="512" y="33"/>
                    <a:pt x="474" y="11"/>
                    <a:pt x="433" y="11"/>
                  </a:cubicBezTo>
                  <a:cubicBezTo>
                    <a:pt x="419" y="11"/>
                    <a:pt x="405" y="14"/>
                    <a:pt x="391" y="19"/>
                  </a:cubicBezTo>
                  <a:lnTo>
                    <a:pt x="361" y="41"/>
                  </a:lnTo>
                  <a:cubicBezTo>
                    <a:pt x="341" y="15"/>
                    <a:pt x="309" y="1"/>
                    <a:pt x="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9" name="Google Shape;4089;p14"/>
            <p:cNvSpPr/>
            <p:nvPr/>
          </p:nvSpPr>
          <p:spPr>
            <a:xfrm>
              <a:off x="222663" y="5791229"/>
              <a:ext cx="1818" cy="2078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6" y="0"/>
                  </a:moveTo>
                  <a:cubicBezTo>
                    <a:pt x="2" y="0"/>
                    <a:pt x="2" y="4"/>
                    <a:pt x="2" y="4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4" y="5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0" name="Google Shape;4090;p14"/>
            <p:cNvSpPr/>
            <p:nvPr/>
          </p:nvSpPr>
          <p:spPr>
            <a:xfrm>
              <a:off x="189932" y="5763693"/>
              <a:ext cx="40005" cy="37407"/>
            </a:xfrm>
            <a:custGeom>
              <a:avLst/>
              <a:gdLst/>
              <a:ahLst/>
              <a:cxnLst/>
              <a:rect l="l" t="t" r="r" b="b"/>
              <a:pathLst>
                <a:path w="154" h="144" extrusionOk="0">
                  <a:moveTo>
                    <a:pt x="73" y="0"/>
                  </a:moveTo>
                  <a:cubicBezTo>
                    <a:pt x="57" y="0"/>
                    <a:pt x="42" y="6"/>
                    <a:pt x="31" y="17"/>
                  </a:cubicBezTo>
                  <a:cubicBezTo>
                    <a:pt x="9" y="30"/>
                    <a:pt x="1" y="55"/>
                    <a:pt x="5" y="81"/>
                  </a:cubicBezTo>
                  <a:cubicBezTo>
                    <a:pt x="5" y="89"/>
                    <a:pt x="9" y="94"/>
                    <a:pt x="9" y="102"/>
                  </a:cubicBezTo>
                  <a:cubicBezTo>
                    <a:pt x="22" y="130"/>
                    <a:pt x="46" y="143"/>
                    <a:pt x="71" y="143"/>
                  </a:cubicBezTo>
                  <a:cubicBezTo>
                    <a:pt x="95" y="143"/>
                    <a:pt x="120" y="130"/>
                    <a:pt x="132" y="102"/>
                  </a:cubicBezTo>
                  <a:lnTo>
                    <a:pt x="132" y="106"/>
                  </a:lnTo>
                  <a:cubicBezTo>
                    <a:pt x="154" y="68"/>
                    <a:pt x="137" y="21"/>
                    <a:pt x="98" y="4"/>
                  </a:cubicBezTo>
                  <a:cubicBezTo>
                    <a:pt x="90" y="2"/>
                    <a:pt x="81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1" name="Google Shape;4091;p14"/>
            <p:cNvSpPr/>
            <p:nvPr/>
          </p:nvSpPr>
          <p:spPr>
            <a:xfrm>
              <a:off x="227598" y="5739275"/>
              <a:ext cx="36628" cy="35589"/>
            </a:xfrm>
            <a:custGeom>
              <a:avLst/>
              <a:gdLst/>
              <a:ahLst/>
              <a:cxnLst/>
              <a:rect l="l" t="t" r="r" b="b"/>
              <a:pathLst>
                <a:path w="141" h="137" extrusionOk="0">
                  <a:moveTo>
                    <a:pt x="76" y="1"/>
                  </a:moveTo>
                  <a:cubicBezTo>
                    <a:pt x="51" y="1"/>
                    <a:pt x="30" y="9"/>
                    <a:pt x="17" y="26"/>
                  </a:cubicBezTo>
                  <a:lnTo>
                    <a:pt x="13" y="35"/>
                  </a:lnTo>
                  <a:cubicBezTo>
                    <a:pt x="0" y="56"/>
                    <a:pt x="0" y="86"/>
                    <a:pt x="13" y="107"/>
                  </a:cubicBezTo>
                  <a:lnTo>
                    <a:pt x="13" y="111"/>
                  </a:lnTo>
                  <a:cubicBezTo>
                    <a:pt x="17" y="115"/>
                    <a:pt x="21" y="120"/>
                    <a:pt x="26" y="124"/>
                  </a:cubicBezTo>
                  <a:cubicBezTo>
                    <a:pt x="30" y="128"/>
                    <a:pt x="34" y="128"/>
                    <a:pt x="43" y="132"/>
                  </a:cubicBezTo>
                  <a:cubicBezTo>
                    <a:pt x="47" y="137"/>
                    <a:pt x="55" y="137"/>
                    <a:pt x="59" y="137"/>
                  </a:cubicBezTo>
                  <a:lnTo>
                    <a:pt x="64" y="137"/>
                  </a:lnTo>
                  <a:cubicBezTo>
                    <a:pt x="68" y="137"/>
                    <a:pt x="76" y="132"/>
                    <a:pt x="81" y="132"/>
                  </a:cubicBezTo>
                  <a:lnTo>
                    <a:pt x="85" y="132"/>
                  </a:lnTo>
                  <a:cubicBezTo>
                    <a:pt x="110" y="124"/>
                    <a:pt x="132" y="103"/>
                    <a:pt x="136" y="77"/>
                  </a:cubicBezTo>
                  <a:lnTo>
                    <a:pt x="136" y="73"/>
                  </a:lnTo>
                  <a:lnTo>
                    <a:pt x="136" y="69"/>
                  </a:lnTo>
                  <a:cubicBezTo>
                    <a:pt x="140" y="48"/>
                    <a:pt x="132" y="26"/>
                    <a:pt x="115" y="9"/>
                  </a:cubicBezTo>
                  <a:lnTo>
                    <a:pt x="110" y="5"/>
                  </a:lnTo>
                  <a:lnTo>
                    <a:pt x="106" y="5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2" name="Google Shape;4092;p14"/>
            <p:cNvSpPr/>
            <p:nvPr/>
          </p:nvSpPr>
          <p:spPr>
            <a:xfrm>
              <a:off x="260070" y="5767850"/>
              <a:ext cx="31952" cy="24938"/>
            </a:xfrm>
            <a:custGeom>
              <a:avLst/>
              <a:gdLst/>
              <a:ahLst/>
              <a:cxnLst/>
              <a:rect l="l" t="t" r="r" b="b"/>
              <a:pathLst>
                <a:path w="123" h="96" extrusionOk="0">
                  <a:moveTo>
                    <a:pt x="74" y="0"/>
                  </a:moveTo>
                  <a:cubicBezTo>
                    <a:pt x="25" y="0"/>
                    <a:pt x="1" y="63"/>
                    <a:pt x="45" y="94"/>
                  </a:cubicBezTo>
                  <a:cubicBezTo>
                    <a:pt x="48" y="95"/>
                    <a:pt x="51" y="95"/>
                    <a:pt x="54" y="95"/>
                  </a:cubicBezTo>
                  <a:cubicBezTo>
                    <a:pt x="102" y="95"/>
                    <a:pt x="123" y="29"/>
                    <a:pt x="83" y="1"/>
                  </a:cubicBezTo>
                  <a:cubicBezTo>
                    <a:pt x="80" y="1"/>
                    <a:pt x="77" y="0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3" name="Google Shape;4093;p14"/>
            <p:cNvSpPr/>
            <p:nvPr/>
          </p:nvSpPr>
          <p:spPr>
            <a:xfrm>
              <a:off x="224741" y="5793307"/>
              <a:ext cx="31172" cy="24678"/>
            </a:xfrm>
            <a:custGeom>
              <a:avLst/>
              <a:gdLst/>
              <a:ahLst/>
              <a:cxnLst/>
              <a:rect l="l" t="t" r="r" b="b"/>
              <a:pathLst>
                <a:path w="120" h="95" extrusionOk="0">
                  <a:moveTo>
                    <a:pt x="70" y="0"/>
                  </a:moveTo>
                  <a:cubicBezTo>
                    <a:pt x="21" y="0"/>
                    <a:pt x="1" y="62"/>
                    <a:pt x="41" y="94"/>
                  </a:cubicBezTo>
                  <a:cubicBezTo>
                    <a:pt x="44" y="95"/>
                    <a:pt x="46" y="95"/>
                    <a:pt x="49" y="95"/>
                  </a:cubicBezTo>
                  <a:cubicBezTo>
                    <a:pt x="95" y="95"/>
                    <a:pt x="119" y="29"/>
                    <a:pt x="79" y="1"/>
                  </a:cubicBezTo>
                  <a:cubicBezTo>
                    <a:pt x="76" y="0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4" name="Google Shape;4094;p14"/>
            <p:cNvSpPr/>
            <p:nvPr/>
          </p:nvSpPr>
          <p:spPr>
            <a:xfrm>
              <a:off x="250978" y="5810712"/>
              <a:ext cx="42862" cy="38706"/>
            </a:xfrm>
            <a:custGeom>
              <a:avLst/>
              <a:gdLst/>
              <a:ahLst/>
              <a:cxnLst/>
              <a:rect l="l" t="t" r="r" b="b"/>
              <a:pathLst>
                <a:path w="165" h="149" extrusionOk="0">
                  <a:moveTo>
                    <a:pt x="78" y="0"/>
                  </a:moveTo>
                  <a:cubicBezTo>
                    <a:pt x="37" y="0"/>
                    <a:pt x="1" y="37"/>
                    <a:pt x="8" y="82"/>
                  </a:cubicBezTo>
                  <a:lnTo>
                    <a:pt x="8" y="91"/>
                  </a:lnTo>
                  <a:cubicBezTo>
                    <a:pt x="13" y="126"/>
                    <a:pt x="43" y="149"/>
                    <a:pt x="75" y="149"/>
                  </a:cubicBezTo>
                  <a:cubicBezTo>
                    <a:pt x="90" y="149"/>
                    <a:pt x="105" y="144"/>
                    <a:pt x="118" y="133"/>
                  </a:cubicBezTo>
                  <a:lnTo>
                    <a:pt x="122" y="129"/>
                  </a:lnTo>
                  <a:cubicBezTo>
                    <a:pt x="165" y="95"/>
                    <a:pt x="156" y="27"/>
                    <a:pt x="105" y="6"/>
                  </a:cubicBezTo>
                  <a:cubicBezTo>
                    <a:pt x="96" y="2"/>
                    <a:pt x="87" y="0"/>
                    <a:pt x="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5" name="Google Shape;4095;p14"/>
            <p:cNvSpPr/>
            <p:nvPr/>
          </p:nvSpPr>
          <p:spPr>
            <a:xfrm>
              <a:off x="195906" y="5823441"/>
              <a:ext cx="34549" cy="23899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7" y="0"/>
                  </a:moveTo>
                  <a:cubicBezTo>
                    <a:pt x="22" y="0"/>
                    <a:pt x="1" y="69"/>
                    <a:pt x="50" y="88"/>
                  </a:cubicBezTo>
                  <a:cubicBezTo>
                    <a:pt x="56" y="91"/>
                    <a:pt x="62" y="92"/>
                    <a:pt x="68" y="92"/>
                  </a:cubicBezTo>
                  <a:cubicBezTo>
                    <a:pt x="112" y="92"/>
                    <a:pt x="133" y="26"/>
                    <a:pt x="84" y="3"/>
                  </a:cubicBezTo>
                  <a:cubicBezTo>
                    <a:pt x="78" y="1"/>
                    <a:pt x="72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6" name="Google Shape;4096;p14"/>
            <p:cNvSpPr/>
            <p:nvPr/>
          </p:nvSpPr>
          <p:spPr>
            <a:xfrm>
              <a:off x="188893" y="5732261"/>
              <a:ext cx="26756" cy="20002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53" y="1"/>
                  </a:moveTo>
                  <a:cubicBezTo>
                    <a:pt x="18" y="1"/>
                    <a:pt x="0" y="55"/>
                    <a:pt x="39" y="75"/>
                  </a:cubicBezTo>
                  <a:cubicBezTo>
                    <a:pt x="43" y="76"/>
                    <a:pt x="46" y="76"/>
                    <a:pt x="50" y="76"/>
                  </a:cubicBezTo>
                  <a:cubicBezTo>
                    <a:pt x="85" y="76"/>
                    <a:pt x="103" y="22"/>
                    <a:pt x="64" y="2"/>
                  </a:cubicBezTo>
                  <a:cubicBezTo>
                    <a:pt x="60" y="1"/>
                    <a:pt x="57" y="1"/>
                    <a:pt x="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7" name="Google Shape;4097;p14"/>
            <p:cNvSpPr/>
            <p:nvPr/>
          </p:nvSpPr>
          <p:spPr>
            <a:xfrm>
              <a:off x="153304" y="5794346"/>
              <a:ext cx="31952" cy="24678"/>
            </a:xfrm>
            <a:custGeom>
              <a:avLst/>
              <a:gdLst/>
              <a:ahLst/>
              <a:cxnLst/>
              <a:rect l="l" t="t" r="r" b="b"/>
              <a:pathLst>
                <a:path w="123" h="95" extrusionOk="0">
                  <a:moveTo>
                    <a:pt x="69" y="0"/>
                  </a:moveTo>
                  <a:cubicBezTo>
                    <a:pt x="21" y="0"/>
                    <a:pt x="0" y="66"/>
                    <a:pt x="40" y="94"/>
                  </a:cubicBezTo>
                  <a:cubicBezTo>
                    <a:pt x="43" y="95"/>
                    <a:pt x="46" y="95"/>
                    <a:pt x="49" y="95"/>
                  </a:cubicBezTo>
                  <a:cubicBezTo>
                    <a:pt x="98" y="95"/>
                    <a:pt x="122" y="29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8" name="Google Shape;4098;p14"/>
            <p:cNvSpPr/>
            <p:nvPr/>
          </p:nvSpPr>
          <p:spPr>
            <a:xfrm>
              <a:off x="996521" y="5487036"/>
              <a:ext cx="605264" cy="154045"/>
            </a:xfrm>
            <a:custGeom>
              <a:avLst/>
              <a:gdLst/>
              <a:ahLst/>
              <a:cxnLst/>
              <a:rect l="l" t="t" r="r" b="b"/>
              <a:pathLst>
                <a:path w="2330" h="593" extrusionOk="0">
                  <a:moveTo>
                    <a:pt x="717" y="1"/>
                  </a:moveTo>
                  <a:cubicBezTo>
                    <a:pt x="535" y="5"/>
                    <a:pt x="327" y="5"/>
                    <a:pt x="153" y="60"/>
                  </a:cubicBezTo>
                  <a:cubicBezTo>
                    <a:pt x="22" y="102"/>
                    <a:pt x="1" y="281"/>
                    <a:pt x="124" y="353"/>
                  </a:cubicBezTo>
                  <a:cubicBezTo>
                    <a:pt x="196" y="387"/>
                    <a:pt x="272" y="412"/>
                    <a:pt x="348" y="429"/>
                  </a:cubicBezTo>
                  <a:cubicBezTo>
                    <a:pt x="459" y="467"/>
                    <a:pt x="573" y="497"/>
                    <a:pt x="692" y="514"/>
                  </a:cubicBezTo>
                  <a:cubicBezTo>
                    <a:pt x="896" y="560"/>
                    <a:pt x="1103" y="586"/>
                    <a:pt x="1315" y="590"/>
                  </a:cubicBezTo>
                  <a:cubicBezTo>
                    <a:pt x="1365" y="590"/>
                    <a:pt x="1438" y="593"/>
                    <a:pt x="1523" y="593"/>
                  </a:cubicBezTo>
                  <a:cubicBezTo>
                    <a:pt x="1798" y="593"/>
                    <a:pt x="2190" y="565"/>
                    <a:pt x="2249" y="331"/>
                  </a:cubicBezTo>
                  <a:cubicBezTo>
                    <a:pt x="2329" y="5"/>
                    <a:pt x="1591" y="35"/>
                    <a:pt x="1417" y="22"/>
                  </a:cubicBezTo>
                  <a:cubicBezTo>
                    <a:pt x="1184" y="1"/>
                    <a:pt x="951" y="1"/>
                    <a:pt x="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9" name="Google Shape;4099;p14"/>
            <p:cNvSpPr/>
            <p:nvPr/>
          </p:nvSpPr>
          <p:spPr>
            <a:xfrm>
              <a:off x="1018602" y="5519508"/>
              <a:ext cx="460832" cy="88323"/>
            </a:xfrm>
            <a:custGeom>
              <a:avLst/>
              <a:gdLst/>
              <a:ahLst/>
              <a:cxnLst/>
              <a:rect l="l" t="t" r="r" b="b"/>
              <a:pathLst>
                <a:path w="1774" h="340" extrusionOk="0">
                  <a:moveTo>
                    <a:pt x="564" y="0"/>
                  </a:moveTo>
                  <a:cubicBezTo>
                    <a:pt x="418" y="0"/>
                    <a:pt x="273" y="10"/>
                    <a:pt x="145" y="50"/>
                  </a:cubicBezTo>
                  <a:cubicBezTo>
                    <a:pt x="128" y="58"/>
                    <a:pt x="132" y="75"/>
                    <a:pt x="145" y="83"/>
                  </a:cubicBezTo>
                  <a:cubicBezTo>
                    <a:pt x="153" y="83"/>
                    <a:pt x="162" y="88"/>
                    <a:pt x="170" y="88"/>
                  </a:cubicBezTo>
                  <a:cubicBezTo>
                    <a:pt x="119" y="88"/>
                    <a:pt x="68" y="88"/>
                    <a:pt x="17" y="92"/>
                  </a:cubicBezTo>
                  <a:cubicBezTo>
                    <a:pt x="5" y="92"/>
                    <a:pt x="0" y="109"/>
                    <a:pt x="13" y="117"/>
                  </a:cubicBezTo>
                  <a:cubicBezTo>
                    <a:pt x="77" y="143"/>
                    <a:pt x="145" y="160"/>
                    <a:pt x="217" y="168"/>
                  </a:cubicBezTo>
                  <a:lnTo>
                    <a:pt x="132" y="168"/>
                  </a:lnTo>
                  <a:cubicBezTo>
                    <a:pt x="119" y="168"/>
                    <a:pt x="111" y="185"/>
                    <a:pt x="123" y="194"/>
                  </a:cubicBezTo>
                  <a:cubicBezTo>
                    <a:pt x="200" y="257"/>
                    <a:pt x="297" y="257"/>
                    <a:pt x="395" y="270"/>
                  </a:cubicBezTo>
                  <a:cubicBezTo>
                    <a:pt x="539" y="291"/>
                    <a:pt x="679" y="312"/>
                    <a:pt x="819" y="317"/>
                  </a:cubicBezTo>
                  <a:cubicBezTo>
                    <a:pt x="962" y="326"/>
                    <a:pt x="1105" y="339"/>
                    <a:pt x="1247" y="339"/>
                  </a:cubicBezTo>
                  <a:cubicBezTo>
                    <a:pt x="1362" y="339"/>
                    <a:pt x="1477" y="331"/>
                    <a:pt x="1591" y="304"/>
                  </a:cubicBezTo>
                  <a:cubicBezTo>
                    <a:pt x="1604" y="296"/>
                    <a:pt x="1599" y="279"/>
                    <a:pt x="1587" y="279"/>
                  </a:cubicBezTo>
                  <a:cubicBezTo>
                    <a:pt x="1539" y="282"/>
                    <a:pt x="1492" y="283"/>
                    <a:pt x="1443" y="283"/>
                  </a:cubicBezTo>
                  <a:cubicBezTo>
                    <a:pt x="1236" y="283"/>
                    <a:pt x="1022" y="258"/>
                    <a:pt x="819" y="240"/>
                  </a:cubicBezTo>
                  <a:cubicBezTo>
                    <a:pt x="675" y="232"/>
                    <a:pt x="526" y="198"/>
                    <a:pt x="374" y="181"/>
                  </a:cubicBezTo>
                  <a:lnTo>
                    <a:pt x="374" y="181"/>
                  </a:lnTo>
                  <a:cubicBezTo>
                    <a:pt x="463" y="185"/>
                    <a:pt x="548" y="189"/>
                    <a:pt x="624" y="198"/>
                  </a:cubicBezTo>
                  <a:cubicBezTo>
                    <a:pt x="769" y="217"/>
                    <a:pt x="914" y="226"/>
                    <a:pt x="1060" y="226"/>
                  </a:cubicBezTo>
                  <a:cubicBezTo>
                    <a:pt x="1179" y="226"/>
                    <a:pt x="1299" y="220"/>
                    <a:pt x="1417" y="206"/>
                  </a:cubicBezTo>
                  <a:cubicBezTo>
                    <a:pt x="1434" y="202"/>
                    <a:pt x="1434" y="177"/>
                    <a:pt x="1417" y="173"/>
                  </a:cubicBezTo>
                  <a:cubicBezTo>
                    <a:pt x="1171" y="164"/>
                    <a:pt x="938" y="147"/>
                    <a:pt x="696" y="130"/>
                  </a:cubicBezTo>
                  <a:cubicBezTo>
                    <a:pt x="582" y="122"/>
                    <a:pt x="467" y="105"/>
                    <a:pt x="352" y="96"/>
                  </a:cubicBezTo>
                  <a:cubicBezTo>
                    <a:pt x="399" y="96"/>
                    <a:pt x="446" y="88"/>
                    <a:pt x="492" y="83"/>
                  </a:cubicBezTo>
                  <a:cubicBezTo>
                    <a:pt x="570" y="74"/>
                    <a:pt x="647" y="70"/>
                    <a:pt x="725" y="70"/>
                  </a:cubicBezTo>
                  <a:cubicBezTo>
                    <a:pt x="792" y="70"/>
                    <a:pt x="860" y="73"/>
                    <a:pt x="929" y="79"/>
                  </a:cubicBezTo>
                  <a:cubicBezTo>
                    <a:pt x="1191" y="87"/>
                    <a:pt x="1452" y="122"/>
                    <a:pt x="1713" y="122"/>
                  </a:cubicBezTo>
                  <a:cubicBezTo>
                    <a:pt x="1728" y="122"/>
                    <a:pt x="1742" y="122"/>
                    <a:pt x="1756" y="122"/>
                  </a:cubicBezTo>
                  <a:cubicBezTo>
                    <a:pt x="1769" y="122"/>
                    <a:pt x="1773" y="96"/>
                    <a:pt x="1756" y="96"/>
                  </a:cubicBezTo>
                  <a:cubicBezTo>
                    <a:pt x="1481" y="62"/>
                    <a:pt x="1205" y="24"/>
                    <a:pt x="925" y="11"/>
                  </a:cubicBezTo>
                  <a:cubicBezTo>
                    <a:pt x="810" y="7"/>
                    <a:pt x="687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0" name="Google Shape;4100;p14"/>
            <p:cNvSpPr/>
            <p:nvPr/>
          </p:nvSpPr>
          <p:spPr>
            <a:xfrm>
              <a:off x="995482" y="5576917"/>
              <a:ext cx="558765" cy="307311"/>
            </a:xfrm>
            <a:custGeom>
              <a:avLst/>
              <a:gdLst/>
              <a:ahLst/>
              <a:cxnLst/>
              <a:rect l="l" t="t" r="r" b="b"/>
              <a:pathLst>
                <a:path w="2151" h="1183" extrusionOk="0">
                  <a:moveTo>
                    <a:pt x="176" y="0"/>
                  </a:moveTo>
                  <a:cubicBezTo>
                    <a:pt x="107" y="0"/>
                    <a:pt x="46" y="21"/>
                    <a:pt x="26" y="100"/>
                  </a:cubicBezTo>
                  <a:cubicBezTo>
                    <a:pt x="0" y="223"/>
                    <a:pt x="361" y="486"/>
                    <a:pt x="514" y="588"/>
                  </a:cubicBezTo>
                  <a:cubicBezTo>
                    <a:pt x="687" y="711"/>
                    <a:pt x="870" y="821"/>
                    <a:pt x="1056" y="923"/>
                  </a:cubicBezTo>
                  <a:cubicBezTo>
                    <a:pt x="1197" y="992"/>
                    <a:pt x="1502" y="1183"/>
                    <a:pt x="1731" y="1183"/>
                  </a:cubicBezTo>
                  <a:cubicBezTo>
                    <a:pt x="1812" y="1183"/>
                    <a:pt x="1883" y="1159"/>
                    <a:pt x="1934" y="1097"/>
                  </a:cubicBezTo>
                  <a:cubicBezTo>
                    <a:pt x="2151" y="825"/>
                    <a:pt x="1527" y="537"/>
                    <a:pt x="1370" y="456"/>
                  </a:cubicBezTo>
                  <a:cubicBezTo>
                    <a:pt x="1188" y="354"/>
                    <a:pt x="1001" y="270"/>
                    <a:pt x="810" y="189"/>
                  </a:cubicBezTo>
                  <a:cubicBezTo>
                    <a:pt x="637" y="121"/>
                    <a:pt x="458" y="62"/>
                    <a:pt x="280" y="11"/>
                  </a:cubicBezTo>
                  <a:cubicBezTo>
                    <a:pt x="246" y="5"/>
                    <a:pt x="210" y="0"/>
                    <a:pt x="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1" name="Google Shape;4101;p14"/>
            <p:cNvSpPr/>
            <p:nvPr/>
          </p:nvSpPr>
          <p:spPr>
            <a:xfrm>
              <a:off x="1007951" y="5591205"/>
              <a:ext cx="407319" cy="246524"/>
            </a:xfrm>
            <a:custGeom>
              <a:avLst/>
              <a:gdLst/>
              <a:ahLst/>
              <a:cxnLst/>
              <a:rect l="l" t="t" r="r" b="b"/>
              <a:pathLst>
                <a:path w="1568" h="949" extrusionOk="0">
                  <a:moveTo>
                    <a:pt x="8" y="1"/>
                  </a:moveTo>
                  <a:cubicBezTo>
                    <a:pt x="4" y="1"/>
                    <a:pt x="0" y="5"/>
                    <a:pt x="3" y="11"/>
                  </a:cubicBezTo>
                  <a:cubicBezTo>
                    <a:pt x="173" y="219"/>
                    <a:pt x="419" y="380"/>
                    <a:pt x="652" y="520"/>
                  </a:cubicBezTo>
                  <a:cubicBezTo>
                    <a:pt x="911" y="681"/>
                    <a:pt x="1182" y="825"/>
                    <a:pt x="1458" y="948"/>
                  </a:cubicBezTo>
                  <a:cubicBezTo>
                    <a:pt x="1460" y="949"/>
                    <a:pt x="1461" y="949"/>
                    <a:pt x="1463" y="949"/>
                  </a:cubicBezTo>
                  <a:cubicBezTo>
                    <a:pt x="1481" y="949"/>
                    <a:pt x="1491" y="927"/>
                    <a:pt x="1475" y="919"/>
                  </a:cubicBezTo>
                  <a:cubicBezTo>
                    <a:pt x="1042" y="698"/>
                    <a:pt x="631" y="444"/>
                    <a:pt x="237" y="164"/>
                  </a:cubicBezTo>
                  <a:lnTo>
                    <a:pt x="237" y="164"/>
                  </a:lnTo>
                  <a:cubicBezTo>
                    <a:pt x="419" y="261"/>
                    <a:pt x="606" y="342"/>
                    <a:pt x="788" y="439"/>
                  </a:cubicBezTo>
                  <a:cubicBezTo>
                    <a:pt x="1004" y="554"/>
                    <a:pt x="1246" y="736"/>
                    <a:pt x="1484" y="800"/>
                  </a:cubicBezTo>
                  <a:cubicBezTo>
                    <a:pt x="1485" y="800"/>
                    <a:pt x="1486" y="800"/>
                    <a:pt x="1487" y="800"/>
                  </a:cubicBezTo>
                  <a:cubicBezTo>
                    <a:pt x="1502" y="800"/>
                    <a:pt x="1512" y="774"/>
                    <a:pt x="1492" y="770"/>
                  </a:cubicBezTo>
                  <a:cubicBezTo>
                    <a:pt x="1386" y="732"/>
                    <a:pt x="1288" y="639"/>
                    <a:pt x="1187" y="584"/>
                  </a:cubicBezTo>
                  <a:cubicBezTo>
                    <a:pt x="1042" y="503"/>
                    <a:pt x="898" y="422"/>
                    <a:pt x="758" y="346"/>
                  </a:cubicBezTo>
                  <a:cubicBezTo>
                    <a:pt x="731" y="330"/>
                    <a:pt x="703" y="318"/>
                    <a:pt x="675" y="303"/>
                  </a:cubicBezTo>
                  <a:lnTo>
                    <a:pt x="675" y="303"/>
                  </a:lnTo>
                  <a:cubicBezTo>
                    <a:pt x="696" y="314"/>
                    <a:pt x="722" y="322"/>
                    <a:pt x="746" y="333"/>
                  </a:cubicBezTo>
                  <a:cubicBezTo>
                    <a:pt x="1017" y="448"/>
                    <a:pt x="1284" y="575"/>
                    <a:pt x="1556" y="698"/>
                  </a:cubicBezTo>
                  <a:cubicBezTo>
                    <a:pt x="1557" y="699"/>
                    <a:pt x="1558" y="699"/>
                    <a:pt x="1559" y="699"/>
                  </a:cubicBezTo>
                  <a:cubicBezTo>
                    <a:pt x="1565" y="699"/>
                    <a:pt x="1567" y="689"/>
                    <a:pt x="1560" y="685"/>
                  </a:cubicBezTo>
                  <a:cubicBezTo>
                    <a:pt x="1004" y="346"/>
                    <a:pt x="71" y="28"/>
                    <a:pt x="41" y="15"/>
                  </a:cubicBezTo>
                  <a:lnTo>
                    <a:pt x="33" y="15"/>
                  </a:lnTo>
                  <a:lnTo>
                    <a:pt x="12" y="3"/>
                  </a:lnTo>
                  <a:cubicBezTo>
                    <a:pt x="11" y="1"/>
                    <a:pt x="9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2" name="Google Shape;4102;p14"/>
            <p:cNvSpPr/>
            <p:nvPr/>
          </p:nvSpPr>
          <p:spPr>
            <a:xfrm>
              <a:off x="953659" y="5549641"/>
              <a:ext cx="308607" cy="543444"/>
            </a:xfrm>
            <a:custGeom>
              <a:avLst/>
              <a:gdLst/>
              <a:ahLst/>
              <a:cxnLst/>
              <a:rect l="l" t="t" r="r" b="b"/>
              <a:pathLst>
                <a:path w="1188" h="2092" extrusionOk="0">
                  <a:moveTo>
                    <a:pt x="162" y="1"/>
                  </a:moveTo>
                  <a:cubicBezTo>
                    <a:pt x="86" y="1"/>
                    <a:pt x="13" y="55"/>
                    <a:pt x="4" y="141"/>
                  </a:cubicBezTo>
                  <a:cubicBezTo>
                    <a:pt x="0" y="222"/>
                    <a:pt x="4" y="303"/>
                    <a:pt x="21" y="379"/>
                  </a:cubicBezTo>
                  <a:cubicBezTo>
                    <a:pt x="30" y="498"/>
                    <a:pt x="47" y="616"/>
                    <a:pt x="72" y="731"/>
                  </a:cubicBezTo>
                  <a:cubicBezTo>
                    <a:pt x="115" y="934"/>
                    <a:pt x="174" y="1138"/>
                    <a:pt x="250" y="1333"/>
                  </a:cubicBezTo>
                  <a:cubicBezTo>
                    <a:pt x="332" y="1521"/>
                    <a:pt x="531" y="2091"/>
                    <a:pt x="821" y="2091"/>
                  </a:cubicBezTo>
                  <a:cubicBezTo>
                    <a:pt x="833" y="2091"/>
                    <a:pt x="845" y="2090"/>
                    <a:pt x="857" y="2088"/>
                  </a:cubicBezTo>
                  <a:cubicBezTo>
                    <a:pt x="1188" y="2033"/>
                    <a:pt x="870" y="1367"/>
                    <a:pt x="815" y="1202"/>
                  </a:cubicBezTo>
                  <a:cubicBezTo>
                    <a:pt x="738" y="981"/>
                    <a:pt x="649" y="765"/>
                    <a:pt x="556" y="553"/>
                  </a:cubicBezTo>
                  <a:cubicBezTo>
                    <a:pt x="484" y="383"/>
                    <a:pt x="403" y="192"/>
                    <a:pt x="280" y="57"/>
                  </a:cubicBezTo>
                  <a:cubicBezTo>
                    <a:pt x="248" y="18"/>
                    <a:pt x="205" y="1"/>
                    <a:pt x="1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3" name="Google Shape;4103;p14"/>
            <p:cNvSpPr/>
            <p:nvPr/>
          </p:nvSpPr>
          <p:spPr>
            <a:xfrm>
              <a:off x="962491" y="5566267"/>
              <a:ext cx="200283" cy="421871"/>
            </a:xfrm>
            <a:custGeom>
              <a:avLst/>
              <a:gdLst/>
              <a:ahLst/>
              <a:cxnLst/>
              <a:rect l="l" t="t" r="r" b="b"/>
              <a:pathLst>
                <a:path w="771" h="1624" extrusionOk="0">
                  <a:moveTo>
                    <a:pt x="68" y="0"/>
                  </a:moveTo>
                  <a:cubicBezTo>
                    <a:pt x="61" y="0"/>
                    <a:pt x="55" y="5"/>
                    <a:pt x="55" y="14"/>
                  </a:cubicBezTo>
                  <a:cubicBezTo>
                    <a:pt x="60" y="82"/>
                    <a:pt x="68" y="154"/>
                    <a:pt x="89" y="222"/>
                  </a:cubicBezTo>
                  <a:cubicBezTo>
                    <a:pt x="81" y="196"/>
                    <a:pt x="68" y="166"/>
                    <a:pt x="55" y="141"/>
                  </a:cubicBezTo>
                  <a:cubicBezTo>
                    <a:pt x="53" y="135"/>
                    <a:pt x="48" y="131"/>
                    <a:pt x="43" y="131"/>
                  </a:cubicBezTo>
                  <a:cubicBezTo>
                    <a:pt x="37" y="131"/>
                    <a:pt x="32" y="135"/>
                    <a:pt x="30" y="141"/>
                  </a:cubicBezTo>
                  <a:cubicBezTo>
                    <a:pt x="0" y="239"/>
                    <a:pt x="43" y="328"/>
                    <a:pt x="68" y="425"/>
                  </a:cubicBezTo>
                  <a:cubicBezTo>
                    <a:pt x="102" y="565"/>
                    <a:pt x="140" y="701"/>
                    <a:pt x="191" y="832"/>
                  </a:cubicBezTo>
                  <a:cubicBezTo>
                    <a:pt x="280" y="1074"/>
                    <a:pt x="352" y="1324"/>
                    <a:pt x="509" y="1536"/>
                  </a:cubicBezTo>
                  <a:cubicBezTo>
                    <a:pt x="511" y="1540"/>
                    <a:pt x="514" y="1541"/>
                    <a:pt x="517" y="1541"/>
                  </a:cubicBezTo>
                  <a:cubicBezTo>
                    <a:pt x="526" y="1541"/>
                    <a:pt x="537" y="1529"/>
                    <a:pt x="530" y="1519"/>
                  </a:cubicBezTo>
                  <a:cubicBezTo>
                    <a:pt x="416" y="1295"/>
                    <a:pt x="339" y="1040"/>
                    <a:pt x="259" y="803"/>
                  </a:cubicBezTo>
                  <a:cubicBezTo>
                    <a:pt x="216" y="663"/>
                    <a:pt x="183" y="514"/>
                    <a:pt x="140" y="370"/>
                  </a:cubicBezTo>
                  <a:lnTo>
                    <a:pt x="140" y="370"/>
                  </a:lnTo>
                  <a:cubicBezTo>
                    <a:pt x="174" y="451"/>
                    <a:pt x="204" y="531"/>
                    <a:pt x="225" y="603"/>
                  </a:cubicBezTo>
                  <a:cubicBezTo>
                    <a:pt x="297" y="858"/>
                    <a:pt x="399" y="1104"/>
                    <a:pt x="526" y="1333"/>
                  </a:cubicBezTo>
                  <a:cubicBezTo>
                    <a:pt x="531" y="1339"/>
                    <a:pt x="537" y="1342"/>
                    <a:pt x="543" y="1342"/>
                  </a:cubicBezTo>
                  <a:cubicBezTo>
                    <a:pt x="553" y="1342"/>
                    <a:pt x="563" y="1334"/>
                    <a:pt x="560" y="1320"/>
                  </a:cubicBezTo>
                  <a:cubicBezTo>
                    <a:pt x="475" y="1095"/>
                    <a:pt x="395" y="870"/>
                    <a:pt x="314" y="641"/>
                  </a:cubicBezTo>
                  <a:cubicBezTo>
                    <a:pt x="280" y="535"/>
                    <a:pt x="246" y="425"/>
                    <a:pt x="208" y="315"/>
                  </a:cubicBezTo>
                  <a:lnTo>
                    <a:pt x="208" y="315"/>
                  </a:lnTo>
                  <a:cubicBezTo>
                    <a:pt x="229" y="357"/>
                    <a:pt x="255" y="400"/>
                    <a:pt x="280" y="434"/>
                  </a:cubicBezTo>
                  <a:cubicBezTo>
                    <a:pt x="348" y="561"/>
                    <a:pt x="407" y="697"/>
                    <a:pt x="454" y="837"/>
                  </a:cubicBezTo>
                  <a:cubicBezTo>
                    <a:pt x="556" y="1095"/>
                    <a:pt x="628" y="1362"/>
                    <a:pt x="738" y="1617"/>
                  </a:cubicBezTo>
                  <a:cubicBezTo>
                    <a:pt x="741" y="1621"/>
                    <a:pt x="746" y="1623"/>
                    <a:pt x="751" y="1623"/>
                  </a:cubicBezTo>
                  <a:cubicBezTo>
                    <a:pt x="761" y="1623"/>
                    <a:pt x="771" y="1617"/>
                    <a:pt x="768" y="1608"/>
                  </a:cubicBezTo>
                  <a:cubicBezTo>
                    <a:pt x="687" y="1341"/>
                    <a:pt x="615" y="1074"/>
                    <a:pt x="513" y="811"/>
                  </a:cubicBezTo>
                  <a:cubicBezTo>
                    <a:pt x="429" y="578"/>
                    <a:pt x="331" y="298"/>
                    <a:pt x="170" y="107"/>
                  </a:cubicBezTo>
                  <a:cubicBezTo>
                    <a:pt x="167" y="99"/>
                    <a:pt x="161" y="96"/>
                    <a:pt x="155" y="96"/>
                  </a:cubicBezTo>
                  <a:cubicBezTo>
                    <a:pt x="145" y="96"/>
                    <a:pt x="135" y="106"/>
                    <a:pt x="140" y="120"/>
                  </a:cubicBezTo>
                  <a:cubicBezTo>
                    <a:pt x="140" y="128"/>
                    <a:pt x="144" y="137"/>
                    <a:pt x="144" y="145"/>
                  </a:cubicBezTo>
                  <a:cubicBezTo>
                    <a:pt x="123" y="99"/>
                    <a:pt x="102" y="52"/>
                    <a:pt x="81" y="9"/>
                  </a:cubicBezTo>
                  <a:cubicBezTo>
                    <a:pt x="79" y="4"/>
                    <a:pt x="73" y="0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4" name="Google Shape;4104;p14"/>
            <p:cNvSpPr/>
            <p:nvPr/>
          </p:nvSpPr>
          <p:spPr>
            <a:xfrm>
              <a:off x="810265" y="5575878"/>
              <a:ext cx="194308" cy="557991"/>
            </a:xfrm>
            <a:custGeom>
              <a:avLst/>
              <a:gdLst/>
              <a:ahLst/>
              <a:cxnLst/>
              <a:rect l="l" t="t" r="r" b="b"/>
              <a:pathLst>
                <a:path w="748" h="2148" extrusionOk="0">
                  <a:moveTo>
                    <a:pt x="571" y="1"/>
                  </a:moveTo>
                  <a:cubicBezTo>
                    <a:pt x="564" y="1"/>
                    <a:pt x="556" y="1"/>
                    <a:pt x="548" y="2"/>
                  </a:cubicBezTo>
                  <a:cubicBezTo>
                    <a:pt x="425" y="19"/>
                    <a:pt x="306" y="452"/>
                    <a:pt x="268" y="630"/>
                  </a:cubicBezTo>
                  <a:cubicBezTo>
                    <a:pt x="213" y="833"/>
                    <a:pt x="170" y="1046"/>
                    <a:pt x="145" y="1258"/>
                  </a:cubicBezTo>
                  <a:cubicBezTo>
                    <a:pt x="128" y="1461"/>
                    <a:pt x="1" y="2042"/>
                    <a:pt x="298" y="2136"/>
                  </a:cubicBezTo>
                  <a:cubicBezTo>
                    <a:pt x="322" y="2144"/>
                    <a:pt x="344" y="2148"/>
                    <a:pt x="365" y="2148"/>
                  </a:cubicBezTo>
                  <a:cubicBezTo>
                    <a:pt x="628" y="2148"/>
                    <a:pt x="676" y="1550"/>
                    <a:pt x="692" y="1381"/>
                  </a:cubicBezTo>
                  <a:cubicBezTo>
                    <a:pt x="722" y="1177"/>
                    <a:pt x="739" y="969"/>
                    <a:pt x="747" y="761"/>
                  </a:cubicBezTo>
                  <a:cubicBezTo>
                    <a:pt x="747" y="600"/>
                    <a:pt x="747" y="303"/>
                    <a:pt x="726" y="206"/>
                  </a:cubicBezTo>
                  <a:cubicBezTo>
                    <a:pt x="706" y="111"/>
                    <a:pt x="675" y="1"/>
                    <a:pt x="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5" name="Google Shape;4105;p14"/>
            <p:cNvSpPr/>
            <p:nvPr/>
          </p:nvSpPr>
          <p:spPr>
            <a:xfrm>
              <a:off x="871052" y="5577956"/>
              <a:ext cx="104947" cy="445250"/>
            </a:xfrm>
            <a:custGeom>
              <a:avLst/>
              <a:gdLst/>
              <a:ahLst/>
              <a:cxnLst/>
              <a:rect l="l" t="t" r="r" b="b"/>
              <a:pathLst>
                <a:path w="404" h="1714" extrusionOk="0">
                  <a:moveTo>
                    <a:pt x="366" y="1"/>
                  </a:moveTo>
                  <a:cubicBezTo>
                    <a:pt x="364" y="1"/>
                    <a:pt x="362" y="1"/>
                    <a:pt x="361" y="3"/>
                  </a:cubicBezTo>
                  <a:cubicBezTo>
                    <a:pt x="229" y="240"/>
                    <a:pt x="161" y="524"/>
                    <a:pt x="115" y="792"/>
                  </a:cubicBezTo>
                  <a:cubicBezTo>
                    <a:pt x="55" y="1088"/>
                    <a:pt x="17" y="1394"/>
                    <a:pt x="0" y="1699"/>
                  </a:cubicBezTo>
                  <a:cubicBezTo>
                    <a:pt x="2" y="1708"/>
                    <a:pt x="10" y="1714"/>
                    <a:pt x="18" y="1714"/>
                  </a:cubicBezTo>
                  <a:cubicBezTo>
                    <a:pt x="25" y="1714"/>
                    <a:pt x="32" y="1709"/>
                    <a:pt x="34" y="1699"/>
                  </a:cubicBezTo>
                  <a:cubicBezTo>
                    <a:pt x="89" y="1220"/>
                    <a:pt x="178" y="741"/>
                    <a:pt x="301" y="274"/>
                  </a:cubicBezTo>
                  <a:lnTo>
                    <a:pt x="301" y="274"/>
                  </a:lnTo>
                  <a:cubicBezTo>
                    <a:pt x="272" y="478"/>
                    <a:pt x="263" y="686"/>
                    <a:pt x="238" y="889"/>
                  </a:cubicBezTo>
                  <a:cubicBezTo>
                    <a:pt x="208" y="1135"/>
                    <a:pt x="119" y="1424"/>
                    <a:pt x="144" y="1665"/>
                  </a:cubicBezTo>
                  <a:cubicBezTo>
                    <a:pt x="146" y="1676"/>
                    <a:pt x="155" y="1681"/>
                    <a:pt x="163" y="1681"/>
                  </a:cubicBezTo>
                  <a:cubicBezTo>
                    <a:pt x="171" y="1681"/>
                    <a:pt x="178" y="1676"/>
                    <a:pt x="178" y="1665"/>
                  </a:cubicBezTo>
                  <a:cubicBezTo>
                    <a:pt x="178" y="1551"/>
                    <a:pt x="225" y="1428"/>
                    <a:pt x="246" y="1313"/>
                  </a:cubicBezTo>
                  <a:cubicBezTo>
                    <a:pt x="272" y="1152"/>
                    <a:pt x="289" y="991"/>
                    <a:pt x="314" y="825"/>
                  </a:cubicBezTo>
                  <a:cubicBezTo>
                    <a:pt x="318" y="796"/>
                    <a:pt x="322" y="762"/>
                    <a:pt x="322" y="728"/>
                  </a:cubicBezTo>
                  <a:lnTo>
                    <a:pt x="322" y="813"/>
                  </a:lnTo>
                  <a:cubicBezTo>
                    <a:pt x="314" y="1110"/>
                    <a:pt x="293" y="1402"/>
                    <a:pt x="272" y="1699"/>
                  </a:cubicBezTo>
                  <a:cubicBezTo>
                    <a:pt x="272" y="1703"/>
                    <a:pt x="275" y="1706"/>
                    <a:pt x="278" y="1706"/>
                  </a:cubicBezTo>
                  <a:cubicBezTo>
                    <a:pt x="281" y="1706"/>
                    <a:pt x="284" y="1703"/>
                    <a:pt x="284" y="1699"/>
                  </a:cubicBezTo>
                  <a:cubicBezTo>
                    <a:pt x="403" y="1059"/>
                    <a:pt x="369" y="71"/>
                    <a:pt x="369" y="41"/>
                  </a:cubicBezTo>
                  <a:cubicBezTo>
                    <a:pt x="369" y="37"/>
                    <a:pt x="369" y="37"/>
                    <a:pt x="365" y="37"/>
                  </a:cubicBezTo>
                  <a:cubicBezTo>
                    <a:pt x="369" y="28"/>
                    <a:pt x="373" y="15"/>
                    <a:pt x="373" y="7"/>
                  </a:cubicBezTo>
                  <a:cubicBezTo>
                    <a:pt x="376" y="4"/>
                    <a:pt x="371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6" name="Google Shape;4106;p14"/>
            <p:cNvSpPr/>
            <p:nvPr/>
          </p:nvSpPr>
          <p:spPr>
            <a:xfrm>
              <a:off x="586602" y="5527821"/>
              <a:ext cx="404202" cy="495126"/>
            </a:xfrm>
            <a:custGeom>
              <a:avLst/>
              <a:gdLst/>
              <a:ahLst/>
              <a:cxnLst/>
              <a:rect l="l" t="t" r="r" b="b"/>
              <a:pathLst>
                <a:path w="1556" h="1906" extrusionOk="0">
                  <a:moveTo>
                    <a:pt x="1377" y="1"/>
                  </a:moveTo>
                  <a:cubicBezTo>
                    <a:pt x="1351" y="1"/>
                    <a:pt x="1324" y="7"/>
                    <a:pt x="1299" y="22"/>
                  </a:cubicBezTo>
                  <a:cubicBezTo>
                    <a:pt x="1231" y="64"/>
                    <a:pt x="1171" y="115"/>
                    <a:pt x="1116" y="174"/>
                  </a:cubicBezTo>
                  <a:cubicBezTo>
                    <a:pt x="1027" y="251"/>
                    <a:pt x="942" y="336"/>
                    <a:pt x="866" y="425"/>
                  </a:cubicBezTo>
                  <a:cubicBezTo>
                    <a:pt x="722" y="577"/>
                    <a:pt x="590" y="743"/>
                    <a:pt x="480" y="921"/>
                  </a:cubicBezTo>
                  <a:cubicBezTo>
                    <a:pt x="370" y="1103"/>
                    <a:pt x="1" y="1633"/>
                    <a:pt x="221" y="1854"/>
                  </a:cubicBezTo>
                  <a:cubicBezTo>
                    <a:pt x="258" y="1890"/>
                    <a:pt x="296" y="1906"/>
                    <a:pt x="337" y="1906"/>
                  </a:cubicBezTo>
                  <a:cubicBezTo>
                    <a:pt x="561" y="1906"/>
                    <a:pt x="831" y="1421"/>
                    <a:pt x="917" y="1303"/>
                  </a:cubicBezTo>
                  <a:cubicBezTo>
                    <a:pt x="1048" y="1112"/>
                    <a:pt x="1176" y="912"/>
                    <a:pt x="1290" y="713"/>
                  </a:cubicBezTo>
                  <a:cubicBezTo>
                    <a:pt x="1384" y="556"/>
                    <a:pt x="1490" y="378"/>
                    <a:pt x="1532" y="196"/>
                  </a:cubicBezTo>
                  <a:cubicBezTo>
                    <a:pt x="1555" y="89"/>
                    <a:pt x="1471" y="1"/>
                    <a:pt x="13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7" name="Google Shape;4107;p14"/>
            <p:cNvSpPr/>
            <p:nvPr/>
          </p:nvSpPr>
          <p:spPr>
            <a:xfrm>
              <a:off x="698304" y="5541329"/>
              <a:ext cx="258471" cy="394075"/>
            </a:xfrm>
            <a:custGeom>
              <a:avLst/>
              <a:gdLst/>
              <a:ahLst/>
              <a:cxnLst/>
              <a:rect l="l" t="t" r="r" b="b"/>
              <a:pathLst>
                <a:path w="995" h="1517" extrusionOk="0">
                  <a:moveTo>
                    <a:pt x="983" y="1"/>
                  </a:moveTo>
                  <a:cubicBezTo>
                    <a:pt x="980" y="1"/>
                    <a:pt x="978" y="2"/>
                    <a:pt x="975" y="4"/>
                  </a:cubicBezTo>
                  <a:cubicBezTo>
                    <a:pt x="920" y="42"/>
                    <a:pt x="869" y="93"/>
                    <a:pt x="826" y="148"/>
                  </a:cubicBezTo>
                  <a:cubicBezTo>
                    <a:pt x="839" y="127"/>
                    <a:pt x="856" y="101"/>
                    <a:pt x="869" y="80"/>
                  </a:cubicBezTo>
                  <a:cubicBezTo>
                    <a:pt x="876" y="69"/>
                    <a:pt x="867" y="54"/>
                    <a:pt x="856" y="54"/>
                  </a:cubicBezTo>
                  <a:cubicBezTo>
                    <a:pt x="854" y="54"/>
                    <a:pt x="853" y="54"/>
                    <a:pt x="852" y="55"/>
                  </a:cubicBezTo>
                  <a:cubicBezTo>
                    <a:pt x="758" y="93"/>
                    <a:pt x="708" y="178"/>
                    <a:pt x="644" y="254"/>
                  </a:cubicBezTo>
                  <a:cubicBezTo>
                    <a:pt x="555" y="364"/>
                    <a:pt x="466" y="474"/>
                    <a:pt x="385" y="589"/>
                  </a:cubicBezTo>
                  <a:cubicBezTo>
                    <a:pt x="241" y="805"/>
                    <a:pt x="80" y="1009"/>
                    <a:pt x="3" y="1259"/>
                  </a:cubicBezTo>
                  <a:cubicBezTo>
                    <a:pt x="1" y="1267"/>
                    <a:pt x="9" y="1274"/>
                    <a:pt x="17" y="1274"/>
                  </a:cubicBezTo>
                  <a:cubicBezTo>
                    <a:pt x="21" y="1274"/>
                    <a:pt x="26" y="1272"/>
                    <a:pt x="29" y="1268"/>
                  </a:cubicBezTo>
                  <a:cubicBezTo>
                    <a:pt x="143" y="1043"/>
                    <a:pt x="305" y="835"/>
                    <a:pt x="453" y="627"/>
                  </a:cubicBezTo>
                  <a:cubicBezTo>
                    <a:pt x="538" y="508"/>
                    <a:pt x="640" y="398"/>
                    <a:pt x="733" y="279"/>
                  </a:cubicBezTo>
                  <a:lnTo>
                    <a:pt x="733" y="279"/>
                  </a:lnTo>
                  <a:cubicBezTo>
                    <a:pt x="682" y="351"/>
                    <a:pt x="640" y="424"/>
                    <a:pt x="593" y="487"/>
                  </a:cubicBezTo>
                  <a:cubicBezTo>
                    <a:pt x="428" y="691"/>
                    <a:pt x="288" y="916"/>
                    <a:pt x="177" y="1157"/>
                  </a:cubicBezTo>
                  <a:cubicBezTo>
                    <a:pt x="171" y="1170"/>
                    <a:pt x="183" y="1179"/>
                    <a:pt x="194" y="1179"/>
                  </a:cubicBezTo>
                  <a:cubicBezTo>
                    <a:pt x="199" y="1179"/>
                    <a:pt x="203" y="1178"/>
                    <a:pt x="207" y="1174"/>
                  </a:cubicBezTo>
                  <a:cubicBezTo>
                    <a:pt x="339" y="975"/>
                    <a:pt x="474" y="776"/>
                    <a:pt x="614" y="581"/>
                  </a:cubicBezTo>
                  <a:cubicBezTo>
                    <a:pt x="678" y="487"/>
                    <a:pt x="750" y="398"/>
                    <a:pt x="818" y="305"/>
                  </a:cubicBezTo>
                  <a:lnTo>
                    <a:pt x="818" y="305"/>
                  </a:lnTo>
                  <a:cubicBezTo>
                    <a:pt x="797" y="347"/>
                    <a:pt x="775" y="390"/>
                    <a:pt x="758" y="428"/>
                  </a:cubicBezTo>
                  <a:cubicBezTo>
                    <a:pt x="695" y="559"/>
                    <a:pt x="623" y="687"/>
                    <a:pt x="538" y="805"/>
                  </a:cubicBezTo>
                  <a:cubicBezTo>
                    <a:pt x="385" y="1039"/>
                    <a:pt x="211" y="1255"/>
                    <a:pt x="71" y="1497"/>
                  </a:cubicBezTo>
                  <a:cubicBezTo>
                    <a:pt x="68" y="1507"/>
                    <a:pt x="77" y="1516"/>
                    <a:pt x="86" y="1516"/>
                  </a:cubicBezTo>
                  <a:cubicBezTo>
                    <a:pt x="88" y="1516"/>
                    <a:pt x="91" y="1516"/>
                    <a:pt x="92" y="1514"/>
                  </a:cubicBezTo>
                  <a:cubicBezTo>
                    <a:pt x="266" y="1289"/>
                    <a:pt x="436" y="1077"/>
                    <a:pt x="593" y="839"/>
                  </a:cubicBezTo>
                  <a:cubicBezTo>
                    <a:pt x="733" y="636"/>
                    <a:pt x="903" y="394"/>
                    <a:pt x="966" y="152"/>
                  </a:cubicBezTo>
                  <a:cubicBezTo>
                    <a:pt x="975" y="137"/>
                    <a:pt x="963" y="124"/>
                    <a:pt x="950" y="124"/>
                  </a:cubicBezTo>
                  <a:cubicBezTo>
                    <a:pt x="945" y="124"/>
                    <a:pt x="940" y="126"/>
                    <a:pt x="937" y="131"/>
                  </a:cubicBezTo>
                  <a:cubicBezTo>
                    <a:pt x="931" y="137"/>
                    <a:pt x="927" y="140"/>
                    <a:pt x="924" y="145"/>
                  </a:cubicBezTo>
                  <a:lnTo>
                    <a:pt x="924" y="145"/>
                  </a:lnTo>
                  <a:cubicBezTo>
                    <a:pt x="948" y="104"/>
                    <a:pt x="972" y="61"/>
                    <a:pt x="992" y="21"/>
                  </a:cubicBezTo>
                  <a:cubicBezTo>
                    <a:pt x="995" y="11"/>
                    <a:pt x="991" y="1"/>
                    <a:pt x="9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8" name="Google Shape;4108;p14"/>
            <p:cNvSpPr/>
            <p:nvPr/>
          </p:nvSpPr>
          <p:spPr>
            <a:xfrm>
              <a:off x="401645" y="5531457"/>
              <a:ext cx="539023" cy="303155"/>
            </a:xfrm>
            <a:custGeom>
              <a:avLst/>
              <a:gdLst/>
              <a:ahLst/>
              <a:cxnLst/>
              <a:rect l="l" t="t" r="r" b="b"/>
              <a:pathLst>
                <a:path w="2075" h="1167" extrusionOk="0">
                  <a:moveTo>
                    <a:pt x="1890" y="1"/>
                  </a:moveTo>
                  <a:cubicBezTo>
                    <a:pt x="1731" y="1"/>
                    <a:pt x="1446" y="99"/>
                    <a:pt x="1311" y="152"/>
                  </a:cubicBezTo>
                  <a:cubicBezTo>
                    <a:pt x="1111" y="224"/>
                    <a:pt x="916" y="309"/>
                    <a:pt x="730" y="406"/>
                  </a:cubicBezTo>
                  <a:cubicBezTo>
                    <a:pt x="547" y="508"/>
                    <a:pt x="0" y="729"/>
                    <a:pt x="85" y="1026"/>
                  </a:cubicBezTo>
                  <a:cubicBezTo>
                    <a:pt x="114" y="1129"/>
                    <a:pt x="193" y="1167"/>
                    <a:pt x="292" y="1167"/>
                  </a:cubicBezTo>
                  <a:cubicBezTo>
                    <a:pt x="510" y="1167"/>
                    <a:pt x="826" y="986"/>
                    <a:pt x="933" y="928"/>
                  </a:cubicBezTo>
                  <a:cubicBezTo>
                    <a:pt x="1120" y="839"/>
                    <a:pt x="1298" y="733"/>
                    <a:pt x="1472" y="623"/>
                  </a:cubicBezTo>
                  <a:cubicBezTo>
                    <a:pt x="1629" y="521"/>
                    <a:pt x="1782" y="411"/>
                    <a:pt x="1922" y="292"/>
                  </a:cubicBezTo>
                  <a:cubicBezTo>
                    <a:pt x="1994" y="216"/>
                    <a:pt x="2074" y="118"/>
                    <a:pt x="1989" y="29"/>
                  </a:cubicBezTo>
                  <a:cubicBezTo>
                    <a:pt x="1971" y="9"/>
                    <a:pt x="1936" y="1"/>
                    <a:pt x="1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9" name="Google Shape;4109;p14"/>
            <p:cNvSpPr/>
            <p:nvPr/>
          </p:nvSpPr>
          <p:spPr>
            <a:xfrm>
              <a:off x="503735" y="5550940"/>
              <a:ext cx="422646" cy="231977"/>
            </a:xfrm>
            <a:custGeom>
              <a:avLst/>
              <a:gdLst/>
              <a:ahLst/>
              <a:cxnLst/>
              <a:rect l="l" t="t" r="r" b="b"/>
              <a:pathLst>
                <a:path w="1627" h="893" extrusionOk="0">
                  <a:moveTo>
                    <a:pt x="1622" y="1"/>
                  </a:moveTo>
                  <a:cubicBezTo>
                    <a:pt x="1350" y="22"/>
                    <a:pt x="1079" y="128"/>
                    <a:pt x="833" y="238"/>
                  </a:cubicBezTo>
                  <a:cubicBezTo>
                    <a:pt x="553" y="357"/>
                    <a:pt x="282" y="497"/>
                    <a:pt x="19" y="658"/>
                  </a:cubicBezTo>
                  <a:cubicBezTo>
                    <a:pt x="0" y="665"/>
                    <a:pt x="11" y="689"/>
                    <a:pt x="28" y="689"/>
                  </a:cubicBezTo>
                  <a:cubicBezTo>
                    <a:pt x="30" y="689"/>
                    <a:pt x="33" y="689"/>
                    <a:pt x="36" y="688"/>
                  </a:cubicBezTo>
                  <a:cubicBezTo>
                    <a:pt x="464" y="459"/>
                    <a:pt x="905" y="264"/>
                    <a:pt x="1359" y="102"/>
                  </a:cubicBezTo>
                  <a:lnTo>
                    <a:pt x="1359" y="102"/>
                  </a:lnTo>
                  <a:cubicBezTo>
                    <a:pt x="1177" y="196"/>
                    <a:pt x="1003" y="306"/>
                    <a:pt x="816" y="399"/>
                  </a:cubicBezTo>
                  <a:cubicBezTo>
                    <a:pt x="600" y="510"/>
                    <a:pt x="311" y="603"/>
                    <a:pt x="125" y="760"/>
                  </a:cubicBezTo>
                  <a:cubicBezTo>
                    <a:pt x="110" y="771"/>
                    <a:pt x="124" y="791"/>
                    <a:pt x="136" y="791"/>
                  </a:cubicBezTo>
                  <a:cubicBezTo>
                    <a:pt x="138" y="791"/>
                    <a:pt x="140" y="791"/>
                    <a:pt x="142" y="790"/>
                  </a:cubicBezTo>
                  <a:cubicBezTo>
                    <a:pt x="239" y="722"/>
                    <a:pt x="366" y="692"/>
                    <a:pt x="472" y="641"/>
                  </a:cubicBezTo>
                  <a:cubicBezTo>
                    <a:pt x="621" y="573"/>
                    <a:pt x="765" y="497"/>
                    <a:pt x="914" y="425"/>
                  </a:cubicBezTo>
                  <a:cubicBezTo>
                    <a:pt x="943" y="408"/>
                    <a:pt x="973" y="395"/>
                    <a:pt x="1003" y="378"/>
                  </a:cubicBezTo>
                  <a:lnTo>
                    <a:pt x="1003" y="378"/>
                  </a:lnTo>
                  <a:cubicBezTo>
                    <a:pt x="977" y="395"/>
                    <a:pt x="956" y="408"/>
                    <a:pt x="931" y="425"/>
                  </a:cubicBezTo>
                  <a:cubicBezTo>
                    <a:pt x="680" y="577"/>
                    <a:pt x="422" y="730"/>
                    <a:pt x="167" y="879"/>
                  </a:cubicBezTo>
                  <a:cubicBezTo>
                    <a:pt x="160" y="882"/>
                    <a:pt x="165" y="892"/>
                    <a:pt x="172" y="892"/>
                  </a:cubicBezTo>
                  <a:cubicBezTo>
                    <a:pt x="173" y="892"/>
                    <a:pt x="174" y="892"/>
                    <a:pt x="176" y="891"/>
                  </a:cubicBezTo>
                  <a:cubicBezTo>
                    <a:pt x="769" y="628"/>
                    <a:pt x="1567" y="47"/>
                    <a:pt x="1592" y="26"/>
                  </a:cubicBezTo>
                  <a:cubicBezTo>
                    <a:pt x="1592" y="26"/>
                    <a:pt x="1592" y="22"/>
                    <a:pt x="1592" y="22"/>
                  </a:cubicBezTo>
                  <a:lnTo>
                    <a:pt x="1618" y="13"/>
                  </a:lnTo>
                  <a:cubicBezTo>
                    <a:pt x="1626" y="9"/>
                    <a:pt x="1626" y="1"/>
                    <a:pt x="1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0" name="Google Shape;4110;p14"/>
            <p:cNvSpPr/>
            <p:nvPr/>
          </p:nvSpPr>
          <p:spPr>
            <a:xfrm>
              <a:off x="342158" y="5392739"/>
              <a:ext cx="608381" cy="173788"/>
            </a:xfrm>
            <a:custGeom>
              <a:avLst/>
              <a:gdLst/>
              <a:ahLst/>
              <a:cxnLst/>
              <a:rect l="l" t="t" r="r" b="b"/>
              <a:pathLst>
                <a:path w="2342" h="669" extrusionOk="0">
                  <a:moveTo>
                    <a:pt x="644" y="0"/>
                  </a:moveTo>
                  <a:cubicBezTo>
                    <a:pt x="408" y="0"/>
                    <a:pt x="161" y="40"/>
                    <a:pt x="106" y="215"/>
                  </a:cubicBezTo>
                  <a:cubicBezTo>
                    <a:pt x="0" y="538"/>
                    <a:pt x="738" y="559"/>
                    <a:pt x="908" y="584"/>
                  </a:cubicBezTo>
                  <a:cubicBezTo>
                    <a:pt x="1141" y="618"/>
                    <a:pt x="1374" y="639"/>
                    <a:pt x="1608" y="656"/>
                  </a:cubicBezTo>
                  <a:cubicBezTo>
                    <a:pt x="1693" y="662"/>
                    <a:pt x="1786" y="669"/>
                    <a:pt x="1878" y="669"/>
                  </a:cubicBezTo>
                  <a:cubicBezTo>
                    <a:pt x="1979" y="669"/>
                    <a:pt x="2079" y="661"/>
                    <a:pt x="2172" y="639"/>
                  </a:cubicBezTo>
                  <a:cubicBezTo>
                    <a:pt x="2308" y="605"/>
                    <a:pt x="2341" y="427"/>
                    <a:pt x="2223" y="351"/>
                  </a:cubicBezTo>
                  <a:cubicBezTo>
                    <a:pt x="2155" y="313"/>
                    <a:pt x="2083" y="279"/>
                    <a:pt x="2006" y="258"/>
                  </a:cubicBezTo>
                  <a:cubicBezTo>
                    <a:pt x="1896" y="211"/>
                    <a:pt x="1786" y="173"/>
                    <a:pt x="1671" y="147"/>
                  </a:cubicBezTo>
                  <a:cubicBezTo>
                    <a:pt x="1468" y="84"/>
                    <a:pt x="1260" y="46"/>
                    <a:pt x="1052" y="24"/>
                  </a:cubicBezTo>
                  <a:cubicBezTo>
                    <a:pt x="965" y="19"/>
                    <a:pt x="807" y="0"/>
                    <a:pt x="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1" name="Google Shape;4111;p14"/>
            <p:cNvSpPr/>
            <p:nvPr/>
          </p:nvSpPr>
          <p:spPr>
            <a:xfrm>
              <a:off x="467627" y="5430666"/>
              <a:ext cx="459793" cy="103649"/>
            </a:xfrm>
            <a:custGeom>
              <a:avLst/>
              <a:gdLst/>
              <a:ahLst/>
              <a:cxnLst/>
              <a:rect l="l" t="t" r="r" b="b"/>
              <a:pathLst>
                <a:path w="1770" h="399" extrusionOk="0">
                  <a:moveTo>
                    <a:pt x="397" y="0"/>
                  </a:moveTo>
                  <a:cubicBezTo>
                    <a:pt x="331" y="0"/>
                    <a:pt x="266" y="4"/>
                    <a:pt x="200" y="14"/>
                  </a:cubicBezTo>
                  <a:cubicBezTo>
                    <a:pt x="187" y="18"/>
                    <a:pt x="187" y="39"/>
                    <a:pt x="200" y="44"/>
                  </a:cubicBezTo>
                  <a:cubicBezTo>
                    <a:pt x="455" y="44"/>
                    <a:pt x="713" y="95"/>
                    <a:pt x="964" y="133"/>
                  </a:cubicBezTo>
                  <a:cubicBezTo>
                    <a:pt x="1108" y="158"/>
                    <a:pt x="1256" y="196"/>
                    <a:pt x="1400" y="226"/>
                  </a:cubicBezTo>
                  <a:cubicBezTo>
                    <a:pt x="1316" y="213"/>
                    <a:pt x="1231" y="209"/>
                    <a:pt x="1154" y="192"/>
                  </a:cubicBezTo>
                  <a:cubicBezTo>
                    <a:pt x="932" y="145"/>
                    <a:pt x="707" y="123"/>
                    <a:pt x="479" y="123"/>
                  </a:cubicBezTo>
                  <a:cubicBezTo>
                    <a:pt x="441" y="123"/>
                    <a:pt x="403" y="123"/>
                    <a:pt x="365" y="124"/>
                  </a:cubicBezTo>
                  <a:cubicBezTo>
                    <a:pt x="349" y="129"/>
                    <a:pt x="349" y="154"/>
                    <a:pt x="365" y="158"/>
                  </a:cubicBezTo>
                  <a:cubicBezTo>
                    <a:pt x="603" y="188"/>
                    <a:pt x="845" y="218"/>
                    <a:pt x="1082" y="256"/>
                  </a:cubicBezTo>
                  <a:cubicBezTo>
                    <a:pt x="1193" y="273"/>
                    <a:pt x="1307" y="294"/>
                    <a:pt x="1417" y="311"/>
                  </a:cubicBezTo>
                  <a:cubicBezTo>
                    <a:pt x="1371" y="311"/>
                    <a:pt x="1324" y="315"/>
                    <a:pt x="1282" y="319"/>
                  </a:cubicBezTo>
                  <a:cubicBezTo>
                    <a:pt x="1137" y="319"/>
                    <a:pt x="989" y="311"/>
                    <a:pt x="845" y="290"/>
                  </a:cubicBezTo>
                  <a:cubicBezTo>
                    <a:pt x="569" y="260"/>
                    <a:pt x="298" y="201"/>
                    <a:pt x="22" y="184"/>
                  </a:cubicBezTo>
                  <a:cubicBezTo>
                    <a:pt x="5" y="184"/>
                    <a:pt x="1" y="209"/>
                    <a:pt x="18" y="209"/>
                  </a:cubicBezTo>
                  <a:cubicBezTo>
                    <a:pt x="293" y="264"/>
                    <a:pt x="561" y="319"/>
                    <a:pt x="841" y="353"/>
                  </a:cubicBezTo>
                  <a:cubicBezTo>
                    <a:pt x="1004" y="373"/>
                    <a:pt x="1187" y="398"/>
                    <a:pt x="1364" y="398"/>
                  </a:cubicBezTo>
                  <a:cubicBezTo>
                    <a:pt x="1454" y="398"/>
                    <a:pt x="1542" y="392"/>
                    <a:pt x="1625" y="375"/>
                  </a:cubicBezTo>
                  <a:cubicBezTo>
                    <a:pt x="1638" y="366"/>
                    <a:pt x="1638" y="349"/>
                    <a:pt x="1625" y="341"/>
                  </a:cubicBezTo>
                  <a:lnTo>
                    <a:pt x="1600" y="332"/>
                  </a:lnTo>
                  <a:lnTo>
                    <a:pt x="1600" y="332"/>
                  </a:lnTo>
                  <a:cubicBezTo>
                    <a:pt x="1651" y="341"/>
                    <a:pt x="1702" y="341"/>
                    <a:pt x="1752" y="341"/>
                  </a:cubicBezTo>
                  <a:cubicBezTo>
                    <a:pt x="1765" y="341"/>
                    <a:pt x="1769" y="324"/>
                    <a:pt x="1761" y="319"/>
                  </a:cubicBezTo>
                  <a:cubicBezTo>
                    <a:pt x="1697" y="285"/>
                    <a:pt x="1629" y="264"/>
                    <a:pt x="1562" y="252"/>
                  </a:cubicBezTo>
                  <a:lnTo>
                    <a:pt x="1562" y="252"/>
                  </a:lnTo>
                  <a:cubicBezTo>
                    <a:pt x="1587" y="256"/>
                    <a:pt x="1617" y="256"/>
                    <a:pt x="1642" y="256"/>
                  </a:cubicBezTo>
                  <a:cubicBezTo>
                    <a:pt x="1659" y="256"/>
                    <a:pt x="1663" y="243"/>
                    <a:pt x="1655" y="230"/>
                  </a:cubicBezTo>
                  <a:cubicBezTo>
                    <a:pt x="1583" y="162"/>
                    <a:pt x="1485" y="158"/>
                    <a:pt x="1388" y="137"/>
                  </a:cubicBezTo>
                  <a:cubicBezTo>
                    <a:pt x="1248" y="103"/>
                    <a:pt x="1112" y="73"/>
                    <a:pt x="968" y="56"/>
                  </a:cubicBezTo>
                  <a:cubicBezTo>
                    <a:pt x="778" y="34"/>
                    <a:pt x="588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2" name="Google Shape;4112;p14"/>
            <p:cNvSpPr/>
            <p:nvPr/>
          </p:nvSpPr>
          <p:spPr>
            <a:xfrm>
              <a:off x="420349" y="5140241"/>
              <a:ext cx="522397" cy="376930"/>
            </a:xfrm>
            <a:custGeom>
              <a:avLst/>
              <a:gdLst/>
              <a:ahLst/>
              <a:cxnLst/>
              <a:rect l="l" t="t" r="r" b="b"/>
              <a:pathLst>
                <a:path w="2011" h="1451" extrusionOk="0">
                  <a:moveTo>
                    <a:pt x="417" y="0"/>
                  </a:moveTo>
                  <a:cubicBezTo>
                    <a:pt x="361" y="0"/>
                    <a:pt x="308" y="16"/>
                    <a:pt x="263" y="55"/>
                  </a:cubicBezTo>
                  <a:cubicBezTo>
                    <a:pt x="0" y="280"/>
                    <a:pt x="560" y="678"/>
                    <a:pt x="704" y="784"/>
                  </a:cubicBezTo>
                  <a:cubicBezTo>
                    <a:pt x="866" y="916"/>
                    <a:pt x="1035" y="1039"/>
                    <a:pt x="1209" y="1149"/>
                  </a:cubicBezTo>
                  <a:cubicBezTo>
                    <a:pt x="1349" y="1234"/>
                    <a:pt x="1604" y="1382"/>
                    <a:pt x="1697" y="1416"/>
                  </a:cubicBezTo>
                  <a:cubicBezTo>
                    <a:pt x="1744" y="1434"/>
                    <a:pt x="1796" y="1451"/>
                    <a:pt x="1843" y="1451"/>
                  </a:cubicBezTo>
                  <a:cubicBezTo>
                    <a:pt x="1895" y="1451"/>
                    <a:pt x="1940" y="1431"/>
                    <a:pt x="1964" y="1374"/>
                  </a:cubicBezTo>
                  <a:cubicBezTo>
                    <a:pt x="2011" y="1259"/>
                    <a:pt x="1701" y="933"/>
                    <a:pt x="1570" y="810"/>
                  </a:cubicBezTo>
                  <a:cubicBezTo>
                    <a:pt x="1421" y="653"/>
                    <a:pt x="1264" y="513"/>
                    <a:pt x="1095" y="381"/>
                  </a:cubicBezTo>
                  <a:cubicBezTo>
                    <a:pt x="961" y="282"/>
                    <a:pt x="653" y="0"/>
                    <a:pt x="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3" name="Google Shape;4113;p14"/>
            <p:cNvSpPr/>
            <p:nvPr/>
          </p:nvSpPr>
          <p:spPr>
            <a:xfrm>
              <a:off x="553871" y="5198690"/>
              <a:ext cx="369653" cy="308870"/>
            </a:xfrm>
            <a:custGeom>
              <a:avLst/>
              <a:gdLst/>
              <a:ahLst/>
              <a:cxnLst/>
              <a:rect l="l" t="t" r="r" b="b"/>
              <a:pathLst>
                <a:path w="1423" h="1189" extrusionOk="0">
                  <a:moveTo>
                    <a:pt x="139" y="0"/>
                  </a:moveTo>
                  <a:cubicBezTo>
                    <a:pt x="126" y="0"/>
                    <a:pt x="117" y="19"/>
                    <a:pt x="131" y="29"/>
                  </a:cubicBezTo>
                  <a:cubicBezTo>
                    <a:pt x="513" y="322"/>
                    <a:pt x="878" y="644"/>
                    <a:pt x="1217" y="992"/>
                  </a:cubicBezTo>
                  <a:cubicBezTo>
                    <a:pt x="1056" y="860"/>
                    <a:pt x="882" y="750"/>
                    <a:pt x="721" y="623"/>
                  </a:cubicBezTo>
                  <a:cubicBezTo>
                    <a:pt x="525" y="470"/>
                    <a:pt x="326" y="245"/>
                    <a:pt x="101" y="139"/>
                  </a:cubicBezTo>
                  <a:cubicBezTo>
                    <a:pt x="99" y="138"/>
                    <a:pt x="97" y="138"/>
                    <a:pt x="95" y="138"/>
                  </a:cubicBezTo>
                  <a:cubicBezTo>
                    <a:pt x="81" y="138"/>
                    <a:pt x="70" y="162"/>
                    <a:pt x="84" y="169"/>
                  </a:cubicBezTo>
                  <a:cubicBezTo>
                    <a:pt x="186" y="228"/>
                    <a:pt x="263" y="334"/>
                    <a:pt x="356" y="411"/>
                  </a:cubicBezTo>
                  <a:cubicBezTo>
                    <a:pt x="479" y="513"/>
                    <a:pt x="606" y="614"/>
                    <a:pt x="738" y="716"/>
                  </a:cubicBezTo>
                  <a:cubicBezTo>
                    <a:pt x="763" y="737"/>
                    <a:pt x="788" y="759"/>
                    <a:pt x="814" y="776"/>
                  </a:cubicBezTo>
                  <a:cubicBezTo>
                    <a:pt x="793" y="763"/>
                    <a:pt x="767" y="750"/>
                    <a:pt x="742" y="733"/>
                  </a:cubicBezTo>
                  <a:cubicBezTo>
                    <a:pt x="496" y="568"/>
                    <a:pt x="254" y="398"/>
                    <a:pt x="12" y="228"/>
                  </a:cubicBezTo>
                  <a:cubicBezTo>
                    <a:pt x="11" y="228"/>
                    <a:pt x="9" y="227"/>
                    <a:pt x="8" y="227"/>
                  </a:cubicBezTo>
                  <a:cubicBezTo>
                    <a:pt x="3" y="227"/>
                    <a:pt x="0" y="234"/>
                    <a:pt x="4" y="241"/>
                  </a:cubicBezTo>
                  <a:cubicBezTo>
                    <a:pt x="492" y="674"/>
                    <a:pt x="1353" y="1153"/>
                    <a:pt x="1382" y="1170"/>
                  </a:cubicBezTo>
                  <a:lnTo>
                    <a:pt x="1387" y="1170"/>
                  </a:lnTo>
                  <a:lnTo>
                    <a:pt x="1408" y="1187"/>
                  </a:lnTo>
                  <a:cubicBezTo>
                    <a:pt x="1409" y="1188"/>
                    <a:pt x="1411" y="1189"/>
                    <a:pt x="1413" y="1189"/>
                  </a:cubicBezTo>
                  <a:cubicBezTo>
                    <a:pt x="1418" y="1189"/>
                    <a:pt x="1422" y="1186"/>
                    <a:pt x="1416" y="1183"/>
                  </a:cubicBezTo>
                  <a:cubicBezTo>
                    <a:pt x="1285" y="949"/>
                    <a:pt x="1073" y="742"/>
                    <a:pt x="869" y="568"/>
                  </a:cubicBezTo>
                  <a:cubicBezTo>
                    <a:pt x="644" y="364"/>
                    <a:pt x="402" y="173"/>
                    <a:pt x="148" y="4"/>
                  </a:cubicBezTo>
                  <a:cubicBezTo>
                    <a:pt x="145" y="1"/>
                    <a:pt x="142" y="0"/>
                    <a:pt x="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4" name="Google Shape;4114;p14"/>
            <p:cNvSpPr/>
            <p:nvPr/>
          </p:nvSpPr>
          <p:spPr>
            <a:xfrm>
              <a:off x="964050" y="4992431"/>
              <a:ext cx="383161" cy="508375"/>
            </a:xfrm>
            <a:custGeom>
              <a:avLst/>
              <a:gdLst/>
              <a:ahLst/>
              <a:cxnLst/>
              <a:rect l="l" t="t" r="r" b="b"/>
              <a:pathLst>
                <a:path w="1475" h="1957" extrusionOk="0">
                  <a:moveTo>
                    <a:pt x="1134" y="1"/>
                  </a:moveTo>
                  <a:cubicBezTo>
                    <a:pt x="905" y="1"/>
                    <a:pt x="659" y="509"/>
                    <a:pt x="579" y="632"/>
                  </a:cubicBezTo>
                  <a:cubicBezTo>
                    <a:pt x="452" y="832"/>
                    <a:pt x="338" y="1035"/>
                    <a:pt x="232" y="1243"/>
                  </a:cubicBezTo>
                  <a:cubicBezTo>
                    <a:pt x="147" y="1404"/>
                    <a:pt x="49" y="1587"/>
                    <a:pt x="20" y="1769"/>
                  </a:cubicBezTo>
                  <a:cubicBezTo>
                    <a:pt x="0" y="1872"/>
                    <a:pt x="82" y="1956"/>
                    <a:pt x="175" y="1956"/>
                  </a:cubicBezTo>
                  <a:cubicBezTo>
                    <a:pt x="203" y="1956"/>
                    <a:pt x="233" y="1948"/>
                    <a:pt x="261" y="1930"/>
                  </a:cubicBezTo>
                  <a:cubicBezTo>
                    <a:pt x="325" y="1883"/>
                    <a:pt x="384" y="1828"/>
                    <a:pt x="435" y="1769"/>
                  </a:cubicBezTo>
                  <a:cubicBezTo>
                    <a:pt x="520" y="1688"/>
                    <a:pt x="601" y="1599"/>
                    <a:pt x="673" y="1506"/>
                  </a:cubicBezTo>
                  <a:cubicBezTo>
                    <a:pt x="808" y="1345"/>
                    <a:pt x="931" y="1175"/>
                    <a:pt x="1033" y="988"/>
                  </a:cubicBezTo>
                  <a:cubicBezTo>
                    <a:pt x="1135" y="802"/>
                    <a:pt x="1474" y="255"/>
                    <a:pt x="1245" y="47"/>
                  </a:cubicBezTo>
                  <a:cubicBezTo>
                    <a:pt x="1209" y="15"/>
                    <a:pt x="1172" y="1"/>
                    <a:pt x="1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5" name="Google Shape;4115;p14"/>
            <p:cNvSpPr/>
            <p:nvPr/>
          </p:nvSpPr>
          <p:spPr>
            <a:xfrm>
              <a:off x="996781" y="5082572"/>
              <a:ext cx="242106" cy="405245"/>
            </a:xfrm>
            <a:custGeom>
              <a:avLst/>
              <a:gdLst/>
              <a:ahLst/>
              <a:cxnLst/>
              <a:rect l="l" t="t" r="r" b="b"/>
              <a:pathLst>
                <a:path w="932" h="1560" extrusionOk="0">
                  <a:moveTo>
                    <a:pt x="836" y="0"/>
                  </a:moveTo>
                  <a:cubicBezTo>
                    <a:pt x="833" y="0"/>
                    <a:pt x="829" y="2"/>
                    <a:pt x="827" y="5"/>
                  </a:cubicBezTo>
                  <a:cubicBezTo>
                    <a:pt x="670" y="234"/>
                    <a:pt x="509" y="459"/>
                    <a:pt x="364" y="701"/>
                  </a:cubicBezTo>
                  <a:cubicBezTo>
                    <a:pt x="237" y="913"/>
                    <a:pt x="76" y="1163"/>
                    <a:pt x="29" y="1409"/>
                  </a:cubicBezTo>
                  <a:cubicBezTo>
                    <a:pt x="29" y="1420"/>
                    <a:pt x="38" y="1427"/>
                    <a:pt x="48" y="1427"/>
                  </a:cubicBezTo>
                  <a:cubicBezTo>
                    <a:pt x="50" y="1427"/>
                    <a:pt x="53" y="1427"/>
                    <a:pt x="55" y="1426"/>
                  </a:cubicBezTo>
                  <a:lnTo>
                    <a:pt x="72" y="1405"/>
                  </a:lnTo>
                  <a:lnTo>
                    <a:pt x="72" y="1405"/>
                  </a:lnTo>
                  <a:cubicBezTo>
                    <a:pt x="46" y="1447"/>
                    <a:pt x="25" y="1494"/>
                    <a:pt x="4" y="1541"/>
                  </a:cubicBezTo>
                  <a:cubicBezTo>
                    <a:pt x="0" y="1548"/>
                    <a:pt x="8" y="1560"/>
                    <a:pt x="16" y="1560"/>
                  </a:cubicBezTo>
                  <a:cubicBezTo>
                    <a:pt x="17" y="1560"/>
                    <a:pt x="19" y="1559"/>
                    <a:pt x="21" y="1558"/>
                  </a:cubicBezTo>
                  <a:cubicBezTo>
                    <a:pt x="76" y="1511"/>
                    <a:pt x="123" y="1460"/>
                    <a:pt x="165" y="1401"/>
                  </a:cubicBezTo>
                  <a:lnTo>
                    <a:pt x="165" y="1401"/>
                  </a:lnTo>
                  <a:cubicBezTo>
                    <a:pt x="152" y="1426"/>
                    <a:pt x="135" y="1452"/>
                    <a:pt x="123" y="1477"/>
                  </a:cubicBezTo>
                  <a:cubicBezTo>
                    <a:pt x="119" y="1485"/>
                    <a:pt x="129" y="1499"/>
                    <a:pt x="140" y="1499"/>
                  </a:cubicBezTo>
                  <a:cubicBezTo>
                    <a:pt x="141" y="1499"/>
                    <a:pt x="142" y="1499"/>
                    <a:pt x="144" y="1498"/>
                  </a:cubicBezTo>
                  <a:cubicBezTo>
                    <a:pt x="233" y="1456"/>
                    <a:pt x="280" y="1371"/>
                    <a:pt x="339" y="1290"/>
                  </a:cubicBezTo>
                  <a:cubicBezTo>
                    <a:pt x="424" y="1176"/>
                    <a:pt x="509" y="1061"/>
                    <a:pt x="581" y="938"/>
                  </a:cubicBezTo>
                  <a:cubicBezTo>
                    <a:pt x="712" y="718"/>
                    <a:pt x="865" y="502"/>
                    <a:pt x="928" y="251"/>
                  </a:cubicBezTo>
                  <a:cubicBezTo>
                    <a:pt x="931" y="241"/>
                    <a:pt x="924" y="234"/>
                    <a:pt x="916" y="234"/>
                  </a:cubicBezTo>
                  <a:cubicBezTo>
                    <a:pt x="911" y="234"/>
                    <a:pt x="906" y="236"/>
                    <a:pt x="903" y="243"/>
                  </a:cubicBezTo>
                  <a:cubicBezTo>
                    <a:pt x="801" y="472"/>
                    <a:pt x="649" y="688"/>
                    <a:pt x="513" y="900"/>
                  </a:cubicBezTo>
                  <a:cubicBezTo>
                    <a:pt x="432" y="1023"/>
                    <a:pt x="335" y="1142"/>
                    <a:pt x="250" y="1265"/>
                  </a:cubicBezTo>
                  <a:cubicBezTo>
                    <a:pt x="297" y="1193"/>
                    <a:pt x="339" y="1117"/>
                    <a:pt x="381" y="1053"/>
                  </a:cubicBezTo>
                  <a:cubicBezTo>
                    <a:pt x="534" y="837"/>
                    <a:pt x="661" y="603"/>
                    <a:pt x="763" y="362"/>
                  </a:cubicBezTo>
                  <a:cubicBezTo>
                    <a:pt x="769" y="347"/>
                    <a:pt x="757" y="335"/>
                    <a:pt x="746" y="335"/>
                  </a:cubicBezTo>
                  <a:cubicBezTo>
                    <a:pt x="741" y="335"/>
                    <a:pt x="736" y="338"/>
                    <a:pt x="733" y="345"/>
                  </a:cubicBezTo>
                  <a:cubicBezTo>
                    <a:pt x="610" y="552"/>
                    <a:pt x="483" y="756"/>
                    <a:pt x="356" y="960"/>
                  </a:cubicBezTo>
                  <a:cubicBezTo>
                    <a:pt x="292" y="1053"/>
                    <a:pt x="229" y="1150"/>
                    <a:pt x="165" y="1248"/>
                  </a:cubicBezTo>
                  <a:cubicBezTo>
                    <a:pt x="186" y="1201"/>
                    <a:pt x="203" y="1159"/>
                    <a:pt x="220" y="1117"/>
                  </a:cubicBezTo>
                  <a:cubicBezTo>
                    <a:pt x="275" y="981"/>
                    <a:pt x="343" y="854"/>
                    <a:pt x="420" y="731"/>
                  </a:cubicBezTo>
                  <a:cubicBezTo>
                    <a:pt x="559" y="489"/>
                    <a:pt x="725" y="264"/>
                    <a:pt x="852" y="18"/>
                  </a:cubicBezTo>
                  <a:cubicBezTo>
                    <a:pt x="855" y="9"/>
                    <a:pt x="845" y="0"/>
                    <a:pt x="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6" name="Google Shape;4116;p14"/>
            <p:cNvSpPr/>
            <p:nvPr/>
          </p:nvSpPr>
          <p:spPr>
            <a:xfrm>
              <a:off x="604267" y="4988534"/>
              <a:ext cx="347312" cy="527338"/>
            </a:xfrm>
            <a:custGeom>
              <a:avLst/>
              <a:gdLst/>
              <a:ahLst/>
              <a:cxnLst/>
              <a:rect l="l" t="t" r="r" b="b"/>
              <a:pathLst>
                <a:path w="1337" h="2030" extrusionOk="0">
                  <a:moveTo>
                    <a:pt x="385" y="0"/>
                  </a:moveTo>
                  <a:cubicBezTo>
                    <a:pt x="367" y="0"/>
                    <a:pt x="350" y="2"/>
                    <a:pt x="331" y="7"/>
                  </a:cubicBezTo>
                  <a:cubicBezTo>
                    <a:pt x="1" y="92"/>
                    <a:pt x="374" y="728"/>
                    <a:pt x="442" y="889"/>
                  </a:cubicBezTo>
                  <a:cubicBezTo>
                    <a:pt x="535" y="1101"/>
                    <a:pt x="641" y="1309"/>
                    <a:pt x="751" y="1517"/>
                  </a:cubicBezTo>
                  <a:cubicBezTo>
                    <a:pt x="836" y="1674"/>
                    <a:pt x="934" y="1856"/>
                    <a:pt x="1065" y="1983"/>
                  </a:cubicBezTo>
                  <a:cubicBezTo>
                    <a:pt x="1097" y="2015"/>
                    <a:pt x="1137" y="2029"/>
                    <a:pt x="1176" y="2029"/>
                  </a:cubicBezTo>
                  <a:cubicBezTo>
                    <a:pt x="1256" y="2029"/>
                    <a:pt x="1334" y="1969"/>
                    <a:pt x="1337" y="1877"/>
                  </a:cubicBezTo>
                  <a:cubicBezTo>
                    <a:pt x="1337" y="1797"/>
                    <a:pt x="1324" y="1720"/>
                    <a:pt x="1303" y="1644"/>
                  </a:cubicBezTo>
                  <a:cubicBezTo>
                    <a:pt x="1282" y="1525"/>
                    <a:pt x="1252" y="1411"/>
                    <a:pt x="1218" y="1296"/>
                  </a:cubicBezTo>
                  <a:cubicBezTo>
                    <a:pt x="1163" y="1097"/>
                    <a:pt x="1086" y="897"/>
                    <a:pt x="993" y="711"/>
                  </a:cubicBezTo>
                  <a:cubicBezTo>
                    <a:pt x="901" y="535"/>
                    <a:pt x="664" y="0"/>
                    <a:pt x="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7" name="Google Shape;4117;p14"/>
            <p:cNvSpPr/>
            <p:nvPr/>
          </p:nvSpPr>
          <p:spPr>
            <a:xfrm>
              <a:off x="710773" y="5092183"/>
              <a:ext cx="227559" cy="406024"/>
            </a:xfrm>
            <a:custGeom>
              <a:avLst/>
              <a:gdLst/>
              <a:ahLst/>
              <a:cxnLst/>
              <a:rect l="l" t="t" r="r" b="b"/>
              <a:pathLst>
                <a:path w="876" h="1563" extrusionOk="0">
                  <a:moveTo>
                    <a:pt x="20" y="0"/>
                  </a:moveTo>
                  <a:cubicBezTo>
                    <a:pt x="10" y="0"/>
                    <a:pt x="1" y="8"/>
                    <a:pt x="6" y="19"/>
                  </a:cubicBezTo>
                  <a:cubicBezTo>
                    <a:pt x="112" y="278"/>
                    <a:pt x="201" y="537"/>
                    <a:pt x="324" y="791"/>
                  </a:cubicBezTo>
                  <a:cubicBezTo>
                    <a:pt x="430" y="1016"/>
                    <a:pt x="545" y="1287"/>
                    <a:pt x="723" y="1465"/>
                  </a:cubicBezTo>
                  <a:cubicBezTo>
                    <a:pt x="727" y="1468"/>
                    <a:pt x="730" y="1469"/>
                    <a:pt x="733" y="1469"/>
                  </a:cubicBezTo>
                  <a:cubicBezTo>
                    <a:pt x="742" y="1469"/>
                    <a:pt x="749" y="1461"/>
                    <a:pt x="749" y="1449"/>
                  </a:cubicBezTo>
                  <a:cubicBezTo>
                    <a:pt x="744" y="1440"/>
                    <a:pt x="744" y="1432"/>
                    <a:pt x="740" y="1423"/>
                  </a:cubicBezTo>
                  <a:lnTo>
                    <a:pt x="740" y="1423"/>
                  </a:lnTo>
                  <a:cubicBezTo>
                    <a:pt x="766" y="1470"/>
                    <a:pt x="791" y="1512"/>
                    <a:pt x="816" y="1555"/>
                  </a:cubicBezTo>
                  <a:cubicBezTo>
                    <a:pt x="818" y="1560"/>
                    <a:pt x="822" y="1562"/>
                    <a:pt x="826" y="1562"/>
                  </a:cubicBezTo>
                  <a:cubicBezTo>
                    <a:pt x="832" y="1562"/>
                    <a:pt x="838" y="1558"/>
                    <a:pt x="838" y="1550"/>
                  </a:cubicBezTo>
                  <a:cubicBezTo>
                    <a:pt x="833" y="1482"/>
                    <a:pt x="816" y="1410"/>
                    <a:pt x="791" y="1347"/>
                  </a:cubicBezTo>
                  <a:lnTo>
                    <a:pt x="791" y="1347"/>
                  </a:lnTo>
                  <a:cubicBezTo>
                    <a:pt x="804" y="1372"/>
                    <a:pt x="816" y="1398"/>
                    <a:pt x="829" y="1419"/>
                  </a:cubicBezTo>
                  <a:cubicBezTo>
                    <a:pt x="833" y="1425"/>
                    <a:pt x="839" y="1428"/>
                    <a:pt x="844" y="1428"/>
                  </a:cubicBezTo>
                  <a:cubicBezTo>
                    <a:pt x="851" y="1428"/>
                    <a:pt x="857" y="1424"/>
                    <a:pt x="859" y="1415"/>
                  </a:cubicBezTo>
                  <a:cubicBezTo>
                    <a:pt x="876" y="1317"/>
                    <a:pt x="829" y="1232"/>
                    <a:pt x="795" y="1139"/>
                  </a:cubicBezTo>
                  <a:cubicBezTo>
                    <a:pt x="749" y="1003"/>
                    <a:pt x="702" y="872"/>
                    <a:pt x="643" y="740"/>
                  </a:cubicBezTo>
                  <a:cubicBezTo>
                    <a:pt x="537" y="507"/>
                    <a:pt x="443" y="265"/>
                    <a:pt x="269" y="66"/>
                  </a:cubicBezTo>
                  <a:cubicBezTo>
                    <a:pt x="267" y="64"/>
                    <a:pt x="265" y="63"/>
                    <a:pt x="262" y="63"/>
                  </a:cubicBezTo>
                  <a:cubicBezTo>
                    <a:pt x="253" y="63"/>
                    <a:pt x="242" y="73"/>
                    <a:pt x="248" y="83"/>
                  </a:cubicBezTo>
                  <a:cubicBezTo>
                    <a:pt x="380" y="303"/>
                    <a:pt x="477" y="545"/>
                    <a:pt x="575" y="778"/>
                  </a:cubicBezTo>
                  <a:cubicBezTo>
                    <a:pt x="634" y="914"/>
                    <a:pt x="676" y="1058"/>
                    <a:pt x="732" y="1198"/>
                  </a:cubicBezTo>
                  <a:cubicBezTo>
                    <a:pt x="693" y="1122"/>
                    <a:pt x="655" y="1046"/>
                    <a:pt x="626" y="973"/>
                  </a:cubicBezTo>
                  <a:cubicBezTo>
                    <a:pt x="532" y="723"/>
                    <a:pt x="414" y="490"/>
                    <a:pt x="265" y="269"/>
                  </a:cubicBezTo>
                  <a:cubicBezTo>
                    <a:pt x="261" y="264"/>
                    <a:pt x="257" y="262"/>
                    <a:pt x="252" y="262"/>
                  </a:cubicBezTo>
                  <a:cubicBezTo>
                    <a:pt x="240" y="262"/>
                    <a:pt x="229" y="274"/>
                    <a:pt x="235" y="286"/>
                  </a:cubicBezTo>
                  <a:cubicBezTo>
                    <a:pt x="337" y="503"/>
                    <a:pt x="435" y="719"/>
                    <a:pt x="532" y="944"/>
                  </a:cubicBezTo>
                  <a:cubicBezTo>
                    <a:pt x="575" y="1050"/>
                    <a:pt x="617" y="1156"/>
                    <a:pt x="664" y="1262"/>
                  </a:cubicBezTo>
                  <a:cubicBezTo>
                    <a:pt x="638" y="1219"/>
                    <a:pt x="613" y="1181"/>
                    <a:pt x="587" y="1147"/>
                  </a:cubicBezTo>
                  <a:cubicBezTo>
                    <a:pt x="507" y="1024"/>
                    <a:pt x="435" y="897"/>
                    <a:pt x="380" y="761"/>
                  </a:cubicBezTo>
                  <a:cubicBezTo>
                    <a:pt x="257" y="511"/>
                    <a:pt x="163" y="252"/>
                    <a:pt x="32" y="6"/>
                  </a:cubicBezTo>
                  <a:cubicBezTo>
                    <a:pt x="29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8" name="Google Shape;4118;p14"/>
            <p:cNvSpPr/>
            <p:nvPr/>
          </p:nvSpPr>
          <p:spPr>
            <a:xfrm>
              <a:off x="1005353" y="5197650"/>
              <a:ext cx="524735" cy="334067"/>
            </a:xfrm>
            <a:custGeom>
              <a:avLst/>
              <a:gdLst/>
              <a:ahLst/>
              <a:cxnLst/>
              <a:rect l="l" t="t" r="r" b="b"/>
              <a:pathLst>
                <a:path w="2020" h="1286" extrusionOk="0">
                  <a:moveTo>
                    <a:pt x="1724" y="0"/>
                  </a:moveTo>
                  <a:cubicBezTo>
                    <a:pt x="1507" y="0"/>
                    <a:pt x="1187" y="218"/>
                    <a:pt x="1078" y="288"/>
                  </a:cubicBezTo>
                  <a:cubicBezTo>
                    <a:pt x="900" y="394"/>
                    <a:pt x="726" y="508"/>
                    <a:pt x="560" y="635"/>
                  </a:cubicBezTo>
                  <a:cubicBezTo>
                    <a:pt x="412" y="746"/>
                    <a:pt x="272" y="869"/>
                    <a:pt x="136" y="1000"/>
                  </a:cubicBezTo>
                  <a:cubicBezTo>
                    <a:pt x="73" y="1081"/>
                    <a:pt x="1" y="1178"/>
                    <a:pt x="90" y="1263"/>
                  </a:cubicBezTo>
                  <a:cubicBezTo>
                    <a:pt x="106" y="1279"/>
                    <a:pt x="134" y="1285"/>
                    <a:pt x="168" y="1285"/>
                  </a:cubicBezTo>
                  <a:cubicBezTo>
                    <a:pt x="322" y="1285"/>
                    <a:pt x="621" y="1155"/>
                    <a:pt x="756" y="1089"/>
                  </a:cubicBezTo>
                  <a:cubicBezTo>
                    <a:pt x="951" y="1004"/>
                    <a:pt x="1141" y="903"/>
                    <a:pt x="1320" y="792"/>
                  </a:cubicBezTo>
                  <a:cubicBezTo>
                    <a:pt x="1494" y="678"/>
                    <a:pt x="2019" y="415"/>
                    <a:pt x="1913" y="126"/>
                  </a:cubicBezTo>
                  <a:cubicBezTo>
                    <a:pt x="1880" y="35"/>
                    <a:pt x="1810" y="0"/>
                    <a:pt x="17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9" name="Google Shape;4119;p14"/>
            <p:cNvSpPr/>
            <p:nvPr/>
          </p:nvSpPr>
          <p:spPr>
            <a:xfrm>
              <a:off x="1020940" y="5254281"/>
              <a:ext cx="407060" cy="260812"/>
            </a:xfrm>
            <a:custGeom>
              <a:avLst/>
              <a:gdLst/>
              <a:ahLst/>
              <a:cxnLst/>
              <a:rect l="l" t="t" r="r" b="b"/>
              <a:pathLst>
                <a:path w="1567" h="1004" extrusionOk="0">
                  <a:moveTo>
                    <a:pt x="1382" y="1"/>
                  </a:moveTo>
                  <a:cubicBezTo>
                    <a:pt x="1381" y="1"/>
                    <a:pt x="1380" y="1"/>
                    <a:pt x="1378" y="2"/>
                  </a:cubicBezTo>
                  <a:cubicBezTo>
                    <a:pt x="802" y="311"/>
                    <a:pt x="55" y="952"/>
                    <a:pt x="30" y="977"/>
                  </a:cubicBezTo>
                  <a:cubicBezTo>
                    <a:pt x="30" y="977"/>
                    <a:pt x="30" y="977"/>
                    <a:pt x="30" y="981"/>
                  </a:cubicBezTo>
                  <a:lnTo>
                    <a:pt x="4" y="990"/>
                  </a:lnTo>
                  <a:cubicBezTo>
                    <a:pt x="1" y="994"/>
                    <a:pt x="0" y="1004"/>
                    <a:pt x="5" y="1004"/>
                  </a:cubicBezTo>
                  <a:cubicBezTo>
                    <a:pt x="6" y="1004"/>
                    <a:pt x="7" y="1003"/>
                    <a:pt x="8" y="1003"/>
                  </a:cubicBezTo>
                  <a:cubicBezTo>
                    <a:pt x="276" y="960"/>
                    <a:pt x="539" y="833"/>
                    <a:pt x="776" y="702"/>
                  </a:cubicBezTo>
                  <a:cubicBezTo>
                    <a:pt x="1043" y="562"/>
                    <a:pt x="1306" y="405"/>
                    <a:pt x="1552" y="226"/>
                  </a:cubicBezTo>
                  <a:cubicBezTo>
                    <a:pt x="1567" y="216"/>
                    <a:pt x="1556" y="195"/>
                    <a:pt x="1542" y="195"/>
                  </a:cubicBezTo>
                  <a:cubicBezTo>
                    <a:pt x="1540" y="195"/>
                    <a:pt x="1538" y="196"/>
                    <a:pt x="1535" y="197"/>
                  </a:cubicBezTo>
                  <a:cubicBezTo>
                    <a:pt x="1128" y="456"/>
                    <a:pt x="700" y="685"/>
                    <a:pt x="259" y="884"/>
                  </a:cubicBezTo>
                  <a:cubicBezTo>
                    <a:pt x="433" y="778"/>
                    <a:pt x="598" y="651"/>
                    <a:pt x="776" y="545"/>
                  </a:cubicBezTo>
                  <a:cubicBezTo>
                    <a:pt x="984" y="417"/>
                    <a:pt x="1264" y="303"/>
                    <a:pt x="1438" y="133"/>
                  </a:cubicBezTo>
                  <a:cubicBezTo>
                    <a:pt x="1452" y="123"/>
                    <a:pt x="1440" y="104"/>
                    <a:pt x="1426" y="104"/>
                  </a:cubicBezTo>
                  <a:cubicBezTo>
                    <a:pt x="1423" y="104"/>
                    <a:pt x="1420" y="105"/>
                    <a:pt x="1417" y="108"/>
                  </a:cubicBezTo>
                  <a:cubicBezTo>
                    <a:pt x="1327" y="180"/>
                    <a:pt x="1200" y="218"/>
                    <a:pt x="1098" y="277"/>
                  </a:cubicBezTo>
                  <a:cubicBezTo>
                    <a:pt x="954" y="358"/>
                    <a:pt x="814" y="443"/>
                    <a:pt x="674" y="528"/>
                  </a:cubicBezTo>
                  <a:lnTo>
                    <a:pt x="594" y="583"/>
                  </a:lnTo>
                  <a:cubicBezTo>
                    <a:pt x="615" y="562"/>
                    <a:pt x="636" y="545"/>
                    <a:pt x="657" y="528"/>
                  </a:cubicBezTo>
                  <a:cubicBezTo>
                    <a:pt x="899" y="354"/>
                    <a:pt x="1141" y="184"/>
                    <a:pt x="1387" y="14"/>
                  </a:cubicBezTo>
                  <a:cubicBezTo>
                    <a:pt x="1394" y="11"/>
                    <a:pt x="1389" y="1"/>
                    <a:pt x="1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0" name="Google Shape;4120;p14"/>
            <p:cNvSpPr/>
            <p:nvPr/>
          </p:nvSpPr>
          <p:spPr>
            <a:xfrm>
              <a:off x="906121" y="4924630"/>
              <a:ext cx="165733" cy="562927"/>
            </a:xfrm>
            <a:custGeom>
              <a:avLst/>
              <a:gdLst/>
              <a:ahLst/>
              <a:cxnLst/>
              <a:rect l="l" t="t" r="r" b="b"/>
              <a:pathLst>
                <a:path w="638" h="2167" extrusionOk="0">
                  <a:moveTo>
                    <a:pt x="286" y="1"/>
                  </a:moveTo>
                  <a:cubicBezTo>
                    <a:pt x="2" y="1"/>
                    <a:pt x="9" y="627"/>
                    <a:pt x="9" y="796"/>
                  </a:cubicBezTo>
                  <a:cubicBezTo>
                    <a:pt x="1" y="1003"/>
                    <a:pt x="5" y="1211"/>
                    <a:pt x="18" y="1419"/>
                  </a:cubicBezTo>
                  <a:cubicBezTo>
                    <a:pt x="31" y="1606"/>
                    <a:pt x="56" y="1788"/>
                    <a:pt x="94" y="1975"/>
                  </a:cubicBezTo>
                  <a:cubicBezTo>
                    <a:pt x="121" y="2062"/>
                    <a:pt x="157" y="2166"/>
                    <a:pt x="253" y="2166"/>
                  </a:cubicBezTo>
                  <a:cubicBezTo>
                    <a:pt x="264" y="2166"/>
                    <a:pt x="276" y="2165"/>
                    <a:pt x="289" y="2161"/>
                  </a:cubicBezTo>
                  <a:cubicBezTo>
                    <a:pt x="408" y="2132"/>
                    <a:pt x="484" y="1691"/>
                    <a:pt x="506" y="1508"/>
                  </a:cubicBezTo>
                  <a:cubicBezTo>
                    <a:pt x="539" y="1296"/>
                    <a:pt x="561" y="1084"/>
                    <a:pt x="569" y="872"/>
                  </a:cubicBezTo>
                  <a:cubicBezTo>
                    <a:pt x="569" y="664"/>
                    <a:pt x="637" y="75"/>
                    <a:pt x="336" y="7"/>
                  </a:cubicBezTo>
                  <a:cubicBezTo>
                    <a:pt x="318" y="3"/>
                    <a:pt x="302" y="1"/>
                    <a:pt x="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1" name="Google Shape;4121;p14"/>
            <p:cNvSpPr/>
            <p:nvPr/>
          </p:nvSpPr>
          <p:spPr>
            <a:xfrm>
              <a:off x="931578" y="5033475"/>
              <a:ext cx="91699" cy="451744"/>
            </a:xfrm>
            <a:custGeom>
              <a:avLst/>
              <a:gdLst/>
              <a:ahLst/>
              <a:cxnLst/>
              <a:rect l="l" t="t" r="r" b="b"/>
              <a:pathLst>
                <a:path w="353" h="1739" extrusionOk="0">
                  <a:moveTo>
                    <a:pt x="323" y="0"/>
                  </a:moveTo>
                  <a:cubicBezTo>
                    <a:pt x="315" y="0"/>
                    <a:pt x="308" y="6"/>
                    <a:pt x="306" y="16"/>
                  </a:cubicBezTo>
                  <a:cubicBezTo>
                    <a:pt x="297" y="500"/>
                    <a:pt x="255" y="983"/>
                    <a:pt x="179" y="1458"/>
                  </a:cubicBezTo>
                  <a:cubicBezTo>
                    <a:pt x="183" y="1255"/>
                    <a:pt x="170" y="1047"/>
                    <a:pt x="179" y="843"/>
                  </a:cubicBezTo>
                  <a:cubicBezTo>
                    <a:pt x="187" y="597"/>
                    <a:pt x="246" y="300"/>
                    <a:pt x="195" y="59"/>
                  </a:cubicBezTo>
                  <a:cubicBezTo>
                    <a:pt x="194" y="51"/>
                    <a:pt x="188" y="48"/>
                    <a:pt x="182" y="48"/>
                  </a:cubicBezTo>
                  <a:cubicBezTo>
                    <a:pt x="174" y="48"/>
                    <a:pt x="166" y="53"/>
                    <a:pt x="166" y="63"/>
                  </a:cubicBezTo>
                  <a:cubicBezTo>
                    <a:pt x="179" y="177"/>
                    <a:pt x="140" y="305"/>
                    <a:pt x="132" y="423"/>
                  </a:cubicBezTo>
                  <a:cubicBezTo>
                    <a:pt x="123" y="584"/>
                    <a:pt x="115" y="750"/>
                    <a:pt x="111" y="911"/>
                  </a:cubicBezTo>
                  <a:lnTo>
                    <a:pt x="111" y="1013"/>
                  </a:lnTo>
                  <a:cubicBezTo>
                    <a:pt x="106" y="983"/>
                    <a:pt x="102" y="958"/>
                    <a:pt x="102" y="928"/>
                  </a:cubicBezTo>
                  <a:cubicBezTo>
                    <a:pt x="89" y="631"/>
                    <a:pt x="81" y="334"/>
                    <a:pt x="72" y="42"/>
                  </a:cubicBezTo>
                  <a:cubicBezTo>
                    <a:pt x="72" y="35"/>
                    <a:pt x="69" y="32"/>
                    <a:pt x="66" y="32"/>
                  </a:cubicBezTo>
                  <a:cubicBezTo>
                    <a:pt x="63" y="32"/>
                    <a:pt x="60" y="35"/>
                    <a:pt x="60" y="42"/>
                  </a:cubicBezTo>
                  <a:cubicBezTo>
                    <a:pt x="0" y="686"/>
                    <a:pt x="128" y="1666"/>
                    <a:pt x="132" y="1700"/>
                  </a:cubicBezTo>
                  <a:cubicBezTo>
                    <a:pt x="132" y="1700"/>
                    <a:pt x="132" y="1704"/>
                    <a:pt x="136" y="1704"/>
                  </a:cubicBezTo>
                  <a:cubicBezTo>
                    <a:pt x="132" y="1713"/>
                    <a:pt x="132" y="1721"/>
                    <a:pt x="132" y="1730"/>
                  </a:cubicBezTo>
                  <a:cubicBezTo>
                    <a:pt x="129" y="1735"/>
                    <a:pt x="133" y="1739"/>
                    <a:pt x="137" y="1739"/>
                  </a:cubicBezTo>
                  <a:cubicBezTo>
                    <a:pt x="140" y="1739"/>
                    <a:pt x="143" y="1737"/>
                    <a:pt x="145" y="1734"/>
                  </a:cubicBezTo>
                  <a:cubicBezTo>
                    <a:pt x="255" y="1488"/>
                    <a:pt x="293" y="1195"/>
                    <a:pt x="314" y="928"/>
                  </a:cubicBezTo>
                  <a:cubicBezTo>
                    <a:pt x="344" y="627"/>
                    <a:pt x="352" y="322"/>
                    <a:pt x="340" y="16"/>
                  </a:cubicBezTo>
                  <a:cubicBezTo>
                    <a:pt x="338" y="6"/>
                    <a:pt x="330" y="0"/>
                    <a:pt x="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2" name="Google Shape;4122;p14"/>
            <p:cNvSpPr/>
            <p:nvPr/>
          </p:nvSpPr>
          <p:spPr>
            <a:xfrm>
              <a:off x="942489" y="5604973"/>
              <a:ext cx="64163" cy="139498"/>
            </a:xfrm>
            <a:custGeom>
              <a:avLst/>
              <a:gdLst/>
              <a:ahLst/>
              <a:cxnLst/>
              <a:rect l="l" t="t" r="r" b="b"/>
              <a:pathLst>
                <a:path w="247" h="537" extrusionOk="0">
                  <a:moveTo>
                    <a:pt x="149" y="1"/>
                  </a:moveTo>
                  <a:cubicBezTo>
                    <a:pt x="140" y="1"/>
                    <a:pt x="130" y="6"/>
                    <a:pt x="128" y="17"/>
                  </a:cubicBezTo>
                  <a:cubicBezTo>
                    <a:pt x="107" y="111"/>
                    <a:pt x="94" y="204"/>
                    <a:pt x="98" y="297"/>
                  </a:cubicBezTo>
                  <a:cubicBezTo>
                    <a:pt x="52" y="310"/>
                    <a:pt x="14" y="348"/>
                    <a:pt x="5" y="399"/>
                  </a:cubicBezTo>
                  <a:cubicBezTo>
                    <a:pt x="1" y="450"/>
                    <a:pt x="26" y="505"/>
                    <a:pt x="77" y="526"/>
                  </a:cubicBezTo>
                  <a:cubicBezTo>
                    <a:pt x="92" y="533"/>
                    <a:pt x="109" y="537"/>
                    <a:pt x="126" y="537"/>
                  </a:cubicBezTo>
                  <a:cubicBezTo>
                    <a:pt x="151" y="537"/>
                    <a:pt x="176" y="529"/>
                    <a:pt x="196" y="514"/>
                  </a:cubicBezTo>
                  <a:cubicBezTo>
                    <a:pt x="221" y="492"/>
                    <a:pt x="238" y="467"/>
                    <a:pt x="243" y="433"/>
                  </a:cubicBezTo>
                  <a:cubicBezTo>
                    <a:pt x="247" y="412"/>
                    <a:pt x="243" y="391"/>
                    <a:pt x="234" y="369"/>
                  </a:cubicBezTo>
                  <a:cubicBezTo>
                    <a:pt x="230" y="352"/>
                    <a:pt x="217" y="336"/>
                    <a:pt x="204" y="323"/>
                  </a:cubicBezTo>
                  <a:cubicBezTo>
                    <a:pt x="217" y="217"/>
                    <a:pt x="204" y="111"/>
                    <a:pt x="170" y="13"/>
                  </a:cubicBezTo>
                  <a:cubicBezTo>
                    <a:pt x="166" y="5"/>
                    <a:pt x="158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3" name="Google Shape;4123;p14"/>
            <p:cNvSpPr/>
            <p:nvPr/>
          </p:nvSpPr>
          <p:spPr>
            <a:xfrm>
              <a:off x="781431" y="5567566"/>
              <a:ext cx="171188" cy="81049"/>
            </a:xfrm>
            <a:custGeom>
              <a:avLst/>
              <a:gdLst/>
              <a:ahLst/>
              <a:cxnLst/>
              <a:rect l="l" t="t" r="r" b="b"/>
              <a:pathLst>
                <a:path w="659" h="312" extrusionOk="0">
                  <a:moveTo>
                    <a:pt x="561" y="0"/>
                  </a:moveTo>
                  <a:cubicBezTo>
                    <a:pt x="428" y="0"/>
                    <a:pt x="284" y="63"/>
                    <a:pt x="171" y="140"/>
                  </a:cubicBezTo>
                  <a:cubicBezTo>
                    <a:pt x="154" y="123"/>
                    <a:pt x="137" y="115"/>
                    <a:pt x="116" y="111"/>
                  </a:cubicBezTo>
                  <a:lnTo>
                    <a:pt x="112" y="111"/>
                  </a:lnTo>
                  <a:cubicBezTo>
                    <a:pt x="108" y="110"/>
                    <a:pt x="104" y="110"/>
                    <a:pt x="101" y="110"/>
                  </a:cubicBezTo>
                  <a:cubicBezTo>
                    <a:pt x="0" y="110"/>
                    <a:pt x="18" y="311"/>
                    <a:pt x="106" y="311"/>
                  </a:cubicBezTo>
                  <a:cubicBezTo>
                    <a:pt x="115" y="311"/>
                    <a:pt x="124" y="309"/>
                    <a:pt x="133" y="306"/>
                  </a:cubicBezTo>
                  <a:lnTo>
                    <a:pt x="142" y="306"/>
                  </a:lnTo>
                  <a:cubicBezTo>
                    <a:pt x="188" y="284"/>
                    <a:pt x="209" y="234"/>
                    <a:pt x="197" y="187"/>
                  </a:cubicBezTo>
                  <a:cubicBezTo>
                    <a:pt x="265" y="149"/>
                    <a:pt x="341" y="123"/>
                    <a:pt x="417" y="102"/>
                  </a:cubicBezTo>
                  <a:cubicBezTo>
                    <a:pt x="494" y="89"/>
                    <a:pt x="570" y="64"/>
                    <a:pt x="646" y="34"/>
                  </a:cubicBezTo>
                  <a:cubicBezTo>
                    <a:pt x="659" y="30"/>
                    <a:pt x="659" y="9"/>
                    <a:pt x="642" y="9"/>
                  </a:cubicBezTo>
                  <a:cubicBezTo>
                    <a:pt x="616" y="3"/>
                    <a:pt x="589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4" name="Google Shape;4124;p14"/>
            <p:cNvSpPr/>
            <p:nvPr/>
          </p:nvSpPr>
          <p:spPr>
            <a:xfrm>
              <a:off x="750258" y="5487816"/>
              <a:ext cx="204439" cy="76633"/>
            </a:xfrm>
            <a:custGeom>
              <a:avLst/>
              <a:gdLst/>
              <a:ahLst/>
              <a:cxnLst/>
              <a:rect l="l" t="t" r="r" b="b"/>
              <a:pathLst>
                <a:path w="787" h="295" extrusionOk="0">
                  <a:moveTo>
                    <a:pt x="191" y="1"/>
                  </a:moveTo>
                  <a:cubicBezTo>
                    <a:pt x="185" y="1"/>
                    <a:pt x="179" y="1"/>
                    <a:pt x="172" y="2"/>
                  </a:cubicBezTo>
                  <a:cubicBezTo>
                    <a:pt x="1" y="22"/>
                    <a:pt x="22" y="283"/>
                    <a:pt x="187" y="283"/>
                  </a:cubicBezTo>
                  <a:cubicBezTo>
                    <a:pt x="193" y="283"/>
                    <a:pt x="200" y="283"/>
                    <a:pt x="206" y="282"/>
                  </a:cubicBezTo>
                  <a:cubicBezTo>
                    <a:pt x="262" y="278"/>
                    <a:pt x="308" y="239"/>
                    <a:pt x="321" y="184"/>
                  </a:cubicBezTo>
                  <a:cubicBezTo>
                    <a:pt x="376" y="205"/>
                    <a:pt x="423" y="227"/>
                    <a:pt x="482" y="244"/>
                  </a:cubicBezTo>
                  <a:cubicBezTo>
                    <a:pt x="537" y="261"/>
                    <a:pt x="592" y="282"/>
                    <a:pt x="652" y="295"/>
                  </a:cubicBezTo>
                  <a:cubicBezTo>
                    <a:pt x="690" y="295"/>
                    <a:pt x="732" y="295"/>
                    <a:pt x="775" y="286"/>
                  </a:cubicBezTo>
                  <a:cubicBezTo>
                    <a:pt x="776" y="287"/>
                    <a:pt x="777" y="287"/>
                    <a:pt x="778" y="287"/>
                  </a:cubicBezTo>
                  <a:cubicBezTo>
                    <a:pt x="784" y="287"/>
                    <a:pt x="786" y="277"/>
                    <a:pt x="779" y="273"/>
                  </a:cubicBezTo>
                  <a:cubicBezTo>
                    <a:pt x="715" y="210"/>
                    <a:pt x="592" y="176"/>
                    <a:pt x="508" y="146"/>
                  </a:cubicBezTo>
                  <a:cubicBezTo>
                    <a:pt x="448" y="129"/>
                    <a:pt x="385" y="112"/>
                    <a:pt x="321" y="99"/>
                  </a:cubicBezTo>
                  <a:cubicBezTo>
                    <a:pt x="305" y="38"/>
                    <a:pt x="252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5" name="Google Shape;4125;p14"/>
            <p:cNvSpPr/>
            <p:nvPr/>
          </p:nvSpPr>
          <p:spPr>
            <a:xfrm>
              <a:off x="776755" y="5396376"/>
              <a:ext cx="138457" cy="113001"/>
            </a:xfrm>
            <a:custGeom>
              <a:avLst/>
              <a:gdLst/>
              <a:ahLst/>
              <a:cxnLst/>
              <a:rect l="l" t="t" r="r" b="b"/>
              <a:pathLst>
                <a:path w="533" h="435" extrusionOk="0">
                  <a:moveTo>
                    <a:pt x="158" y="1"/>
                  </a:moveTo>
                  <a:cubicBezTo>
                    <a:pt x="125" y="1"/>
                    <a:pt x="91" y="15"/>
                    <a:pt x="66" y="44"/>
                  </a:cubicBezTo>
                  <a:cubicBezTo>
                    <a:pt x="1" y="126"/>
                    <a:pt x="62" y="240"/>
                    <a:pt x="162" y="240"/>
                  </a:cubicBezTo>
                  <a:cubicBezTo>
                    <a:pt x="165" y="240"/>
                    <a:pt x="169" y="240"/>
                    <a:pt x="172" y="239"/>
                  </a:cubicBezTo>
                  <a:cubicBezTo>
                    <a:pt x="193" y="235"/>
                    <a:pt x="215" y="227"/>
                    <a:pt x="232" y="214"/>
                  </a:cubicBezTo>
                  <a:cubicBezTo>
                    <a:pt x="261" y="244"/>
                    <a:pt x="287" y="273"/>
                    <a:pt x="316" y="299"/>
                  </a:cubicBezTo>
                  <a:cubicBezTo>
                    <a:pt x="346" y="328"/>
                    <a:pt x="380" y="358"/>
                    <a:pt x="414" y="388"/>
                  </a:cubicBezTo>
                  <a:cubicBezTo>
                    <a:pt x="448" y="405"/>
                    <a:pt x="482" y="422"/>
                    <a:pt x="516" y="434"/>
                  </a:cubicBezTo>
                  <a:cubicBezTo>
                    <a:pt x="524" y="434"/>
                    <a:pt x="533" y="426"/>
                    <a:pt x="533" y="417"/>
                  </a:cubicBezTo>
                  <a:cubicBezTo>
                    <a:pt x="486" y="341"/>
                    <a:pt x="431" y="273"/>
                    <a:pt x="363" y="218"/>
                  </a:cubicBezTo>
                  <a:cubicBezTo>
                    <a:pt x="333" y="188"/>
                    <a:pt x="308" y="167"/>
                    <a:pt x="278" y="146"/>
                  </a:cubicBezTo>
                  <a:cubicBezTo>
                    <a:pt x="278" y="133"/>
                    <a:pt x="278" y="121"/>
                    <a:pt x="278" y="108"/>
                  </a:cubicBezTo>
                  <a:cubicBezTo>
                    <a:pt x="270" y="41"/>
                    <a:pt x="215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6" name="Google Shape;4126;p14"/>
            <p:cNvSpPr/>
            <p:nvPr/>
          </p:nvSpPr>
          <p:spPr>
            <a:xfrm>
              <a:off x="860921" y="5330394"/>
              <a:ext cx="79749" cy="131445"/>
            </a:xfrm>
            <a:custGeom>
              <a:avLst/>
              <a:gdLst/>
              <a:ahLst/>
              <a:cxnLst/>
              <a:rect l="l" t="t" r="r" b="b"/>
              <a:pathLst>
                <a:path w="307" h="506" extrusionOk="0">
                  <a:moveTo>
                    <a:pt x="124" y="1"/>
                  </a:moveTo>
                  <a:cubicBezTo>
                    <a:pt x="120" y="1"/>
                    <a:pt x="115" y="1"/>
                    <a:pt x="111" y="1"/>
                  </a:cubicBezTo>
                  <a:cubicBezTo>
                    <a:pt x="69" y="6"/>
                    <a:pt x="35" y="35"/>
                    <a:pt x="18" y="73"/>
                  </a:cubicBezTo>
                  <a:cubicBezTo>
                    <a:pt x="1" y="116"/>
                    <a:pt x="5" y="158"/>
                    <a:pt x="31" y="192"/>
                  </a:cubicBezTo>
                  <a:cubicBezTo>
                    <a:pt x="56" y="226"/>
                    <a:pt x="98" y="243"/>
                    <a:pt x="137" y="243"/>
                  </a:cubicBezTo>
                  <a:lnTo>
                    <a:pt x="145" y="243"/>
                  </a:lnTo>
                  <a:cubicBezTo>
                    <a:pt x="188" y="332"/>
                    <a:pt x="234" y="417"/>
                    <a:pt x="289" y="502"/>
                  </a:cubicBezTo>
                  <a:cubicBezTo>
                    <a:pt x="291" y="504"/>
                    <a:pt x="293" y="505"/>
                    <a:pt x="295" y="505"/>
                  </a:cubicBezTo>
                  <a:cubicBezTo>
                    <a:pt x="300" y="505"/>
                    <a:pt x="306" y="501"/>
                    <a:pt x="306" y="498"/>
                  </a:cubicBezTo>
                  <a:cubicBezTo>
                    <a:pt x="302" y="430"/>
                    <a:pt x="289" y="366"/>
                    <a:pt x="264" y="307"/>
                  </a:cubicBezTo>
                  <a:cubicBezTo>
                    <a:pt x="247" y="273"/>
                    <a:pt x="230" y="239"/>
                    <a:pt x="209" y="205"/>
                  </a:cubicBezTo>
                  <a:cubicBezTo>
                    <a:pt x="221" y="196"/>
                    <a:pt x="226" y="179"/>
                    <a:pt x="230" y="167"/>
                  </a:cubicBezTo>
                  <a:cubicBezTo>
                    <a:pt x="251" y="129"/>
                    <a:pt x="243" y="82"/>
                    <a:pt x="217" y="48"/>
                  </a:cubicBezTo>
                  <a:cubicBezTo>
                    <a:pt x="194" y="17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7" name="Google Shape;4127;p14"/>
            <p:cNvSpPr/>
            <p:nvPr/>
          </p:nvSpPr>
          <p:spPr>
            <a:xfrm>
              <a:off x="979896" y="5330654"/>
              <a:ext cx="65462" cy="152746"/>
            </a:xfrm>
            <a:custGeom>
              <a:avLst/>
              <a:gdLst/>
              <a:ahLst/>
              <a:cxnLst/>
              <a:rect l="l" t="t" r="r" b="b"/>
              <a:pathLst>
                <a:path w="252" h="588" extrusionOk="0">
                  <a:moveTo>
                    <a:pt x="125" y="0"/>
                  </a:moveTo>
                  <a:cubicBezTo>
                    <a:pt x="83" y="0"/>
                    <a:pt x="40" y="22"/>
                    <a:pt x="18" y="64"/>
                  </a:cubicBezTo>
                  <a:cubicBezTo>
                    <a:pt x="5" y="94"/>
                    <a:pt x="1" y="123"/>
                    <a:pt x="9" y="157"/>
                  </a:cubicBezTo>
                  <a:lnTo>
                    <a:pt x="9" y="166"/>
                  </a:lnTo>
                  <a:cubicBezTo>
                    <a:pt x="18" y="200"/>
                    <a:pt x="43" y="229"/>
                    <a:pt x="77" y="242"/>
                  </a:cubicBezTo>
                  <a:cubicBezTo>
                    <a:pt x="69" y="280"/>
                    <a:pt x="60" y="314"/>
                    <a:pt x="52" y="348"/>
                  </a:cubicBezTo>
                  <a:cubicBezTo>
                    <a:pt x="35" y="420"/>
                    <a:pt x="22" y="497"/>
                    <a:pt x="18" y="573"/>
                  </a:cubicBezTo>
                  <a:cubicBezTo>
                    <a:pt x="18" y="582"/>
                    <a:pt x="27" y="588"/>
                    <a:pt x="36" y="588"/>
                  </a:cubicBezTo>
                  <a:cubicBezTo>
                    <a:pt x="42" y="588"/>
                    <a:pt x="48" y="585"/>
                    <a:pt x="48" y="577"/>
                  </a:cubicBezTo>
                  <a:cubicBezTo>
                    <a:pt x="65" y="463"/>
                    <a:pt x="111" y="361"/>
                    <a:pt x="137" y="251"/>
                  </a:cubicBezTo>
                  <a:cubicBezTo>
                    <a:pt x="183" y="251"/>
                    <a:pt x="230" y="212"/>
                    <a:pt x="243" y="166"/>
                  </a:cubicBezTo>
                  <a:lnTo>
                    <a:pt x="243" y="153"/>
                  </a:lnTo>
                  <a:cubicBezTo>
                    <a:pt x="251" y="111"/>
                    <a:pt x="239" y="68"/>
                    <a:pt x="209" y="34"/>
                  </a:cubicBezTo>
                  <a:cubicBezTo>
                    <a:pt x="186" y="11"/>
                    <a:pt x="155" y="0"/>
                    <a:pt x="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8" name="Google Shape;4128;p14"/>
            <p:cNvSpPr/>
            <p:nvPr/>
          </p:nvSpPr>
          <p:spPr>
            <a:xfrm>
              <a:off x="1034967" y="5375334"/>
              <a:ext cx="117676" cy="139758"/>
            </a:xfrm>
            <a:custGeom>
              <a:avLst/>
              <a:gdLst/>
              <a:ahLst/>
              <a:cxnLst/>
              <a:rect l="l" t="t" r="r" b="b"/>
              <a:pathLst>
                <a:path w="453" h="538" extrusionOk="0">
                  <a:moveTo>
                    <a:pt x="300" y="1"/>
                  </a:moveTo>
                  <a:cubicBezTo>
                    <a:pt x="294" y="1"/>
                    <a:pt x="288" y="1"/>
                    <a:pt x="281" y="2"/>
                  </a:cubicBezTo>
                  <a:cubicBezTo>
                    <a:pt x="196" y="11"/>
                    <a:pt x="150" y="104"/>
                    <a:pt x="200" y="176"/>
                  </a:cubicBezTo>
                  <a:cubicBezTo>
                    <a:pt x="171" y="214"/>
                    <a:pt x="145" y="257"/>
                    <a:pt x="120" y="299"/>
                  </a:cubicBezTo>
                  <a:cubicBezTo>
                    <a:pt x="82" y="359"/>
                    <a:pt x="56" y="426"/>
                    <a:pt x="22" y="486"/>
                  </a:cubicBezTo>
                  <a:cubicBezTo>
                    <a:pt x="1" y="510"/>
                    <a:pt x="22" y="537"/>
                    <a:pt x="44" y="537"/>
                  </a:cubicBezTo>
                  <a:cubicBezTo>
                    <a:pt x="53" y="537"/>
                    <a:pt x="62" y="533"/>
                    <a:pt x="69" y="524"/>
                  </a:cubicBezTo>
                  <a:cubicBezTo>
                    <a:pt x="124" y="460"/>
                    <a:pt x="171" y="397"/>
                    <a:pt x="209" y="325"/>
                  </a:cubicBezTo>
                  <a:cubicBezTo>
                    <a:pt x="230" y="291"/>
                    <a:pt x="243" y="257"/>
                    <a:pt x="256" y="219"/>
                  </a:cubicBezTo>
                  <a:cubicBezTo>
                    <a:pt x="268" y="222"/>
                    <a:pt x="280" y="225"/>
                    <a:pt x="292" y="225"/>
                  </a:cubicBezTo>
                  <a:cubicBezTo>
                    <a:pt x="297" y="225"/>
                    <a:pt x="301" y="224"/>
                    <a:pt x="306" y="223"/>
                  </a:cubicBezTo>
                  <a:lnTo>
                    <a:pt x="306" y="227"/>
                  </a:lnTo>
                  <a:cubicBezTo>
                    <a:pt x="452" y="211"/>
                    <a:pt x="436" y="1"/>
                    <a:pt x="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9" name="Google Shape;4129;p14"/>
            <p:cNvSpPr/>
            <p:nvPr/>
          </p:nvSpPr>
          <p:spPr>
            <a:xfrm>
              <a:off x="1025356" y="5545225"/>
              <a:ext cx="169370" cy="73256"/>
            </a:xfrm>
            <a:custGeom>
              <a:avLst/>
              <a:gdLst/>
              <a:ahLst/>
              <a:cxnLst/>
              <a:rect l="l" t="t" r="r" b="b"/>
              <a:pathLst>
                <a:path w="652" h="282" extrusionOk="0">
                  <a:moveTo>
                    <a:pt x="17" y="1"/>
                  </a:moveTo>
                  <a:cubicBezTo>
                    <a:pt x="4" y="1"/>
                    <a:pt x="1" y="23"/>
                    <a:pt x="13" y="31"/>
                  </a:cubicBezTo>
                  <a:cubicBezTo>
                    <a:pt x="123" y="86"/>
                    <a:pt x="237" y="129"/>
                    <a:pt x="356" y="150"/>
                  </a:cubicBezTo>
                  <a:cubicBezTo>
                    <a:pt x="356" y="218"/>
                    <a:pt x="411" y="273"/>
                    <a:pt x="479" y="281"/>
                  </a:cubicBezTo>
                  <a:cubicBezTo>
                    <a:pt x="483" y="282"/>
                    <a:pt x="487" y="282"/>
                    <a:pt x="491" y="282"/>
                  </a:cubicBezTo>
                  <a:cubicBezTo>
                    <a:pt x="586" y="282"/>
                    <a:pt x="651" y="180"/>
                    <a:pt x="611" y="95"/>
                  </a:cubicBezTo>
                  <a:cubicBezTo>
                    <a:pt x="586" y="45"/>
                    <a:pt x="538" y="19"/>
                    <a:pt x="490" y="19"/>
                  </a:cubicBezTo>
                  <a:cubicBezTo>
                    <a:pt x="448" y="19"/>
                    <a:pt x="407" y="38"/>
                    <a:pt x="382" y="78"/>
                  </a:cubicBezTo>
                  <a:cubicBezTo>
                    <a:pt x="263" y="35"/>
                    <a:pt x="144" y="10"/>
                    <a:pt x="21" y="1"/>
                  </a:cubicBezTo>
                  <a:cubicBezTo>
                    <a:pt x="20" y="1"/>
                    <a:pt x="19" y="1"/>
                    <a:pt x="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0" name="Google Shape;4130;p14"/>
            <p:cNvSpPr/>
            <p:nvPr/>
          </p:nvSpPr>
          <p:spPr>
            <a:xfrm>
              <a:off x="1008471" y="5587048"/>
              <a:ext cx="121053" cy="113780"/>
            </a:xfrm>
            <a:custGeom>
              <a:avLst/>
              <a:gdLst/>
              <a:ahLst/>
              <a:cxnLst/>
              <a:rect l="l" t="t" r="r" b="b"/>
              <a:pathLst>
                <a:path w="466" h="438" extrusionOk="0">
                  <a:moveTo>
                    <a:pt x="25" y="0"/>
                  </a:moveTo>
                  <a:cubicBezTo>
                    <a:pt x="13" y="0"/>
                    <a:pt x="0" y="17"/>
                    <a:pt x="10" y="27"/>
                  </a:cubicBezTo>
                  <a:cubicBezTo>
                    <a:pt x="44" y="86"/>
                    <a:pt x="82" y="137"/>
                    <a:pt x="129" y="184"/>
                  </a:cubicBezTo>
                  <a:cubicBezTo>
                    <a:pt x="145" y="201"/>
                    <a:pt x="167" y="218"/>
                    <a:pt x="188" y="235"/>
                  </a:cubicBezTo>
                  <a:cubicBezTo>
                    <a:pt x="175" y="248"/>
                    <a:pt x="167" y="269"/>
                    <a:pt x="162" y="286"/>
                  </a:cubicBezTo>
                  <a:cubicBezTo>
                    <a:pt x="150" y="354"/>
                    <a:pt x="196" y="421"/>
                    <a:pt x="264" y="434"/>
                  </a:cubicBezTo>
                  <a:cubicBezTo>
                    <a:pt x="275" y="436"/>
                    <a:pt x="285" y="437"/>
                    <a:pt x="294" y="437"/>
                  </a:cubicBezTo>
                  <a:cubicBezTo>
                    <a:pt x="435" y="437"/>
                    <a:pt x="466" y="216"/>
                    <a:pt x="311" y="188"/>
                  </a:cubicBezTo>
                  <a:cubicBezTo>
                    <a:pt x="302" y="187"/>
                    <a:pt x="292" y="186"/>
                    <a:pt x="283" y="186"/>
                  </a:cubicBezTo>
                  <a:cubicBezTo>
                    <a:pt x="267" y="186"/>
                    <a:pt x="251" y="189"/>
                    <a:pt x="235" y="197"/>
                  </a:cubicBezTo>
                  <a:cubicBezTo>
                    <a:pt x="175" y="129"/>
                    <a:pt x="99" y="69"/>
                    <a:pt x="35" y="6"/>
                  </a:cubicBezTo>
                  <a:cubicBezTo>
                    <a:pt x="32" y="2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1" name="Google Shape;4131;p14"/>
            <p:cNvSpPr/>
            <p:nvPr/>
          </p:nvSpPr>
          <p:spPr>
            <a:xfrm>
              <a:off x="1065880" y="5434562"/>
              <a:ext cx="147290" cy="82608"/>
            </a:xfrm>
            <a:custGeom>
              <a:avLst/>
              <a:gdLst/>
              <a:ahLst/>
              <a:cxnLst/>
              <a:rect l="l" t="t" r="r" b="b"/>
              <a:pathLst>
                <a:path w="567" h="318" extrusionOk="0">
                  <a:moveTo>
                    <a:pt x="377" y="0"/>
                  </a:moveTo>
                  <a:cubicBezTo>
                    <a:pt x="286" y="0"/>
                    <a:pt x="203" y="99"/>
                    <a:pt x="260" y="203"/>
                  </a:cubicBezTo>
                  <a:cubicBezTo>
                    <a:pt x="183" y="237"/>
                    <a:pt x="103" y="266"/>
                    <a:pt x="22" y="287"/>
                  </a:cubicBezTo>
                  <a:cubicBezTo>
                    <a:pt x="1" y="292"/>
                    <a:pt x="5" y="317"/>
                    <a:pt x="22" y="317"/>
                  </a:cubicBezTo>
                  <a:cubicBezTo>
                    <a:pt x="124" y="317"/>
                    <a:pt x="221" y="296"/>
                    <a:pt x="310" y="258"/>
                  </a:cubicBezTo>
                  <a:lnTo>
                    <a:pt x="310" y="254"/>
                  </a:lnTo>
                  <a:cubicBezTo>
                    <a:pt x="334" y="266"/>
                    <a:pt x="357" y="272"/>
                    <a:pt x="379" y="272"/>
                  </a:cubicBezTo>
                  <a:cubicBezTo>
                    <a:pt x="489" y="272"/>
                    <a:pt x="567" y="133"/>
                    <a:pt x="472" y="41"/>
                  </a:cubicBezTo>
                  <a:cubicBezTo>
                    <a:pt x="443" y="13"/>
                    <a:pt x="409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2" name="Google Shape;4132;p14"/>
            <p:cNvSpPr/>
            <p:nvPr/>
          </p:nvSpPr>
          <p:spPr>
            <a:xfrm>
              <a:off x="852088" y="5614065"/>
              <a:ext cx="84165" cy="119755"/>
            </a:xfrm>
            <a:custGeom>
              <a:avLst/>
              <a:gdLst/>
              <a:ahLst/>
              <a:cxnLst/>
              <a:rect l="l" t="t" r="r" b="b"/>
              <a:pathLst>
                <a:path w="324" h="461" extrusionOk="0">
                  <a:moveTo>
                    <a:pt x="304" y="1"/>
                  </a:moveTo>
                  <a:cubicBezTo>
                    <a:pt x="302" y="1"/>
                    <a:pt x="300" y="2"/>
                    <a:pt x="298" y="4"/>
                  </a:cubicBezTo>
                  <a:cubicBezTo>
                    <a:pt x="222" y="71"/>
                    <a:pt x="166" y="161"/>
                    <a:pt x="141" y="262"/>
                  </a:cubicBezTo>
                  <a:cubicBezTo>
                    <a:pt x="136" y="261"/>
                    <a:pt x="130" y="260"/>
                    <a:pt x="124" y="260"/>
                  </a:cubicBezTo>
                  <a:cubicBezTo>
                    <a:pt x="115" y="260"/>
                    <a:pt x="106" y="262"/>
                    <a:pt x="99" y="267"/>
                  </a:cubicBezTo>
                  <a:cubicBezTo>
                    <a:pt x="1" y="296"/>
                    <a:pt x="5" y="436"/>
                    <a:pt x="103" y="457"/>
                  </a:cubicBezTo>
                  <a:cubicBezTo>
                    <a:pt x="112" y="460"/>
                    <a:pt x="120" y="461"/>
                    <a:pt x="129" y="461"/>
                  </a:cubicBezTo>
                  <a:cubicBezTo>
                    <a:pt x="212" y="461"/>
                    <a:pt x="262" y="354"/>
                    <a:pt x="196" y="292"/>
                  </a:cubicBezTo>
                  <a:cubicBezTo>
                    <a:pt x="217" y="245"/>
                    <a:pt x="243" y="199"/>
                    <a:pt x="264" y="152"/>
                  </a:cubicBezTo>
                  <a:cubicBezTo>
                    <a:pt x="285" y="110"/>
                    <a:pt x="323" y="63"/>
                    <a:pt x="311" y="8"/>
                  </a:cubicBezTo>
                  <a:cubicBezTo>
                    <a:pt x="311" y="3"/>
                    <a:pt x="308" y="1"/>
                    <a:pt x="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3" name="Google Shape;4133;p14"/>
            <p:cNvSpPr/>
            <p:nvPr/>
          </p:nvSpPr>
          <p:spPr>
            <a:xfrm>
              <a:off x="817019" y="5386245"/>
              <a:ext cx="322894" cy="297180"/>
            </a:xfrm>
            <a:custGeom>
              <a:avLst/>
              <a:gdLst/>
              <a:ahLst/>
              <a:cxnLst/>
              <a:rect l="l" t="t" r="r" b="b"/>
              <a:pathLst>
                <a:path w="1243" h="1144" extrusionOk="0">
                  <a:moveTo>
                    <a:pt x="559" y="0"/>
                  </a:moveTo>
                  <a:cubicBezTo>
                    <a:pt x="505" y="0"/>
                    <a:pt x="452" y="29"/>
                    <a:pt x="420" y="96"/>
                  </a:cubicBezTo>
                  <a:cubicBezTo>
                    <a:pt x="407" y="117"/>
                    <a:pt x="403" y="143"/>
                    <a:pt x="403" y="168"/>
                  </a:cubicBezTo>
                  <a:cubicBezTo>
                    <a:pt x="370" y="148"/>
                    <a:pt x="333" y="138"/>
                    <a:pt x="295" y="138"/>
                  </a:cubicBezTo>
                  <a:cubicBezTo>
                    <a:pt x="270" y="138"/>
                    <a:pt x="245" y="143"/>
                    <a:pt x="221" y="151"/>
                  </a:cubicBezTo>
                  <a:cubicBezTo>
                    <a:pt x="166" y="177"/>
                    <a:pt x="128" y="227"/>
                    <a:pt x="115" y="287"/>
                  </a:cubicBezTo>
                  <a:cubicBezTo>
                    <a:pt x="111" y="338"/>
                    <a:pt x="115" y="389"/>
                    <a:pt x="140" y="435"/>
                  </a:cubicBezTo>
                  <a:cubicBezTo>
                    <a:pt x="68" y="452"/>
                    <a:pt x="17" y="507"/>
                    <a:pt x="9" y="579"/>
                  </a:cubicBezTo>
                  <a:cubicBezTo>
                    <a:pt x="0" y="647"/>
                    <a:pt x="34" y="711"/>
                    <a:pt x="98" y="741"/>
                  </a:cubicBezTo>
                  <a:cubicBezTo>
                    <a:pt x="123" y="753"/>
                    <a:pt x="153" y="762"/>
                    <a:pt x="183" y="762"/>
                  </a:cubicBezTo>
                  <a:cubicBezTo>
                    <a:pt x="153" y="809"/>
                    <a:pt x="144" y="864"/>
                    <a:pt x="149" y="923"/>
                  </a:cubicBezTo>
                  <a:cubicBezTo>
                    <a:pt x="161" y="982"/>
                    <a:pt x="208" y="1029"/>
                    <a:pt x="267" y="1042"/>
                  </a:cubicBezTo>
                  <a:cubicBezTo>
                    <a:pt x="282" y="1046"/>
                    <a:pt x="297" y="1048"/>
                    <a:pt x="311" y="1048"/>
                  </a:cubicBezTo>
                  <a:cubicBezTo>
                    <a:pt x="359" y="1048"/>
                    <a:pt x="405" y="1027"/>
                    <a:pt x="437" y="991"/>
                  </a:cubicBezTo>
                  <a:cubicBezTo>
                    <a:pt x="450" y="1008"/>
                    <a:pt x="463" y="1025"/>
                    <a:pt x="480" y="1042"/>
                  </a:cubicBezTo>
                  <a:cubicBezTo>
                    <a:pt x="537" y="1100"/>
                    <a:pt x="601" y="1144"/>
                    <a:pt x="678" y="1144"/>
                  </a:cubicBezTo>
                  <a:cubicBezTo>
                    <a:pt x="697" y="1144"/>
                    <a:pt x="717" y="1141"/>
                    <a:pt x="738" y="1135"/>
                  </a:cubicBezTo>
                  <a:cubicBezTo>
                    <a:pt x="823" y="1114"/>
                    <a:pt x="849" y="1029"/>
                    <a:pt x="849" y="948"/>
                  </a:cubicBezTo>
                  <a:lnTo>
                    <a:pt x="857" y="948"/>
                  </a:lnTo>
                  <a:lnTo>
                    <a:pt x="899" y="961"/>
                  </a:lnTo>
                  <a:cubicBezTo>
                    <a:pt x="916" y="965"/>
                    <a:pt x="933" y="970"/>
                    <a:pt x="955" y="970"/>
                  </a:cubicBezTo>
                  <a:cubicBezTo>
                    <a:pt x="963" y="971"/>
                    <a:pt x="972" y="972"/>
                    <a:pt x="980" y="972"/>
                  </a:cubicBezTo>
                  <a:cubicBezTo>
                    <a:pt x="1031" y="972"/>
                    <a:pt x="1079" y="950"/>
                    <a:pt x="1112" y="910"/>
                  </a:cubicBezTo>
                  <a:cubicBezTo>
                    <a:pt x="1162" y="855"/>
                    <a:pt x="1145" y="766"/>
                    <a:pt x="1107" y="711"/>
                  </a:cubicBezTo>
                  <a:cubicBezTo>
                    <a:pt x="1099" y="698"/>
                    <a:pt x="1086" y="686"/>
                    <a:pt x="1073" y="677"/>
                  </a:cubicBezTo>
                  <a:cubicBezTo>
                    <a:pt x="1095" y="669"/>
                    <a:pt x="1116" y="656"/>
                    <a:pt x="1133" y="639"/>
                  </a:cubicBezTo>
                  <a:cubicBezTo>
                    <a:pt x="1205" y="575"/>
                    <a:pt x="1243" y="473"/>
                    <a:pt x="1179" y="389"/>
                  </a:cubicBezTo>
                  <a:cubicBezTo>
                    <a:pt x="1141" y="342"/>
                    <a:pt x="1090" y="317"/>
                    <a:pt x="1035" y="312"/>
                  </a:cubicBezTo>
                  <a:cubicBezTo>
                    <a:pt x="1052" y="249"/>
                    <a:pt x="1027" y="181"/>
                    <a:pt x="972" y="147"/>
                  </a:cubicBezTo>
                  <a:cubicBezTo>
                    <a:pt x="926" y="117"/>
                    <a:pt x="871" y="101"/>
                    <a:pt x="817" y="101"/>
                  </a:cubicBezTo>
                  <a:cubicBezTo>
                    <a:pt x="786" y="101"/>
                    <a:pt x="755" y="106"/>
                    <a:pt x="726" y="117"/>
                  </a:cubicBezTo>
                  <a:cubicBezTo>
                    <a:pt x="693" y="45"/>
                    <a:pt x="625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4" name="Google Shape;4134;p14"/>
            <p:cNvSpPr/>
            <p:nvPr/>
          </p:nvSpPr>
          <p:spPr>
            <a:xfrm>
              <a:off x="858842" y="5556915"/>
              <a:ext cx="51954" cy="49876"/>
            </a:xfrm>
            <a:custGeom>
              <a:avLst/>
              <a:gdLst/>
              <a:ahLst/>
              <a:cxnLst/>
              <a:rect l="l" t="t" r="r" b="b"/>
              <a:pathLst>
                <a:path w="200" h="192" extrusionOk="0">
                  <a:moveTo>
                    <a:pt x="98" y="1"/>
                  </a:moveTo>
                  <a:cubicBezTo>
                    <a:pt x="85" y="1"/>
                    <a:pt x="73" y="3"/>
                    <a:pt x="60" y="7"/>
                  </a:cubicBezTo>
                  <a:cubicBezTo>
                    <a:pt x="39" y="20"/>
                    <a:pt x="22" y="37"/>
                    <a:pt x="9" y="58"/>
                  </a:cubicBezTo>
                  <a:cubicBezTo>
                    <a:pt x="9" y="58"/>
                    <a:pt x="9" y="62"/>
                    <a:pt x="5" y="67"/>
                  </a:cubicBezTo>
                  <a:cubicBezTo>
                    <a:pt x="5" y="71"/>
                    <a:pt x="5" y="75"/>
                    <a:pt x="0" y="79"/>
                  </a:cubicBezTo>
                  <a:cubicBezTo>
                    <a:pt x="0" y="101"/>
                    <a:pt x="0" y="118"/>
                    <a:pt x="9" y="135"/>
                  </a:cubicBezTo>
                  <a:cubicBezTo>
                    <a:pt x="9" y="139"/>
                    <a:pt x="13" y="147"/>
                    <a:pt x="17" y="152"/>
                  </a:cubicBezTo>
                  <a:lnTo>
                    <a:pt x="22" y="156"/>
                  </a:lnTo>
                  <a:cubicBezTo>
                    <a:pt x="26" y="164"/>
                    <a:pt x="30" y="168"/>
                    <a:pt x="34" y="173"/>
                  </a:cubicBezTo>
                  <a:lnTo>
                    <a:pt x="43" y="177"/>
                  </a:lnTo>
                  <a:lnTo>
                    <a:pt x="51" y="181"/>
                  </a:lnTo>
                  <a:cubicBezTo>
                    <a:pt x="56" y="185"/>
                    <a:pt x="68" y="190"/>
                    <a:pt x="77" y="190"/>
                  </a:cubicBezTo>
                  <a:lnTo>
                    <a:pt x="81" y="190"/>
                  </a:lnTo>
                  <a:cubicBezTo>
                    <a:pt x="88" y="191"/>
                    <a:pt x="94" y="192"/>
                    <a:pt x="101" y="192"/>
                  </a:cubicBezTo>
                  <a:cubicBezTo>
                    <a:pt x="131" y="192"/>
                    <a:pt x="158" y="177"/>
                    <a:pt x="179" y="156"/>
                  </a:cubicBezTo>
                  <a:cubicBezTo>
                    <a:pt x="191" y="135"/>
                    <a:pt x="200" y="105"/>
                    <a:pt x="196" y="79"/>
                  </a:cubicBezTo>
                  <a:cubicBezTo>
                    <a:pt x="196" y="58"/>
                    <a:pt x="183" y="37"/>
                    <a:pt x="170" y="24"/>
                  </a:cubicBezTo>
                  <a:cubicBezTo>
                    <a:pt x="162" y="20"/>
                    <a:pt x="157" y="16"/>
                    <a:pt x="149" y="16"/>
                  </a:cubicBezTo>
                  <a:lnTo>
                    <a:pt x="145" y="16"/>
                  </a:lnTo>
                  <a:cubicBezTo>
                    <a:pt x="140" y="12"/>
                    <a:pt x="140" y="12"/>
                    <a:pt x="136" y="7"/>
                  </a:cubicBezTo>
                  <a:cubicBezTo>
                    <a:pt x="123" y="3"/>
                    <a:pt x="111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5" name="Google Shape;4135;p14"/>
            <p:cNvSpPr/>
            <p:nvPr/>
          </p:nvSpPr>
          <p:spPr>
            <a:xfrm>
              <a:off x="906121" y="5597180"/>
              <a:ext cx="41823" cy="37667"/>
            </a:xfrm>
            <a:custGeom>
              <a:avLst/>
              <a:gdLst/>
              <a:ahLst/>
              <a:cxnLst/>
              <a:rect l="l" t="t" r="r" b="b"/>
              <a:pathLst>
                <a:path w="161" h="145" extrusionOk="0">
                  <a:moveTo>
                    <a:pt x="88" y="0"/>
                  </a:moveTo>
                  <a:cubicBezTo>
                    <a:pt x="76" y="0"/>
                    <a:pt x="63" y="4"/>
                    <a:pt x="52" y="13"/>
                  </a:cubicBezTo>
                  <a:cubicBezTo>
                    <a:pt x="43" y="22"/>
                    <a:pt x="31" y="30"/>
                    <a:pt x="26" y="43"/>
                  </a:cubicBezTo>
                  <a:cubicBezTo>
                    <a:pt x="1" y="77"/>
                    <a:pt x="14" y="124"/>
                    <a:pt x="52" y="141"/>
                  </a:cubicBezTo>
                  <a:cubicBezTo>
                    <a:pt x="59" y="144"/>
                    <a:pt x="66" y="145"/>
                    <a:pt x="73" y="145"/>
                  </a:cubicBezTo>
                  <a:cubicBezTo>
                    <a:pt x="98" y="145"/>
                    <a:pt x="122" y="130"/>
                    <a:pt x="132" y="107"/>
                  </a:cubicBezTo>
                  <a:cubicBezTo>
                    <a:pt x="137" y="98"/>
                    <a:pt x="137" y="90"/>
                    <a:pt x="141" y="81"/>
                  </a:cubicBezTo>
                  <a:cubicBezTo>
                    <a:pt x="160" y="40"/>
                    <a:pt x="126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6" name="Google Shape;4136;p14"/>
            <p:cNvSpPr/>
            <p:nvPr/>
          </p:nvSpPr>
          <p:spPr>
            <a:xfrm>
              <a:off x="844815" y="5509117"/>
              <a:ext cx="49616" cy="31432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84" y="0"/>
                  </a:moveTo>
                  <a:cubicBezTo>
                    <a:pt x="0" y="4"/>
                    <a:pt x="10" y="121"/>
                    <a:pt x="82" y="121"/>
                  </a:cubicBezTo>
                  <a:cubicBezTo>
                    <a:pt x="87" y="121"/>
                    <a:pt x="92" y="120"/>
                    <a:pt x="97" y="119"/>
                  </a:cubicBezTo>
                  <a:lnTo>
                    <a:pt x="118" y="119"/>
                  </a:lnTo>
                  <a:cubicBezTo>
                    <a:pt x="121" y="120"/>
                    <a:pt x="124" y="120"/>
                    <a:pt x="127" y="120"/>
                  </a:cubicBezTo>
                  <a:cubicBezTo>
                    <a:pt x="157" y="120"/>
                    <a:pt x="182" y="100"/>
                    <a:pt x="186" y="73"/>
                  </a:cubicBezTo>
                  <a:cubicBezTo>
                    <a:pt x="190" y="39"/>
                    <a:pt x="169" y="13"/>
                    <a:pt x="135" y="9"/>
                  </a:cubicBezTo>
                  <a:cubicBezTo>
                    <a:pt x="118" y="5"/>
                    <a:pt x="101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7" name="Google Shape;4137;p14"/>
            <p:cNvSpPr/>
            <p:nvPr/>
          </p:nvSpPr>
          <p:spPr>
            <a:xfrm>
              <a:off x="851569" y="5456903"/>
              <a:ext cx="58188" cy="49357"/>
            </a:xfrm>
            <a:custGeom>
              <a:avLst/>
              <a:gdLst/>
              <a:ahLst/>
              <a:cxnLst/>
              <a:rect l="l" t="t" r="r" b="b"/>
              <a:pathLst>
                <a:path w="224" h="190" extrusionOk="0">
                  <a:moveTo>
                    <a:pt x="124" y="0"/>
                  </a:moveTo>
                  <a:cubicBezTo>
                    <a:pt x="96" y="0"/>
                    <a:pt x="69" y="12"/>
                    <a:pt x="50" y="36"/>
                  </a:cubicBezTo>
                  <a:cubicBezTo>
                    <a:pt x="1" y="101"/>
                    <a:pt x="45" y="189"/>
                    <a:pt x="124" y="189"/>
                  </a:cubicBezTo>
                  <a:cubicBezTo>
                    <a:pt x="127" y="189"/>
                    <a:pt x="131" y="189"/>
                    <a:pt x="134" y="189"/>
                  </a:cubicBezTo>
                  <a:cubicBezTo>
                    <a:pt x="185" y="180"/>
                    <a:pt x="224" y="134"/>
                    <a:pt x="219" y="83"/>
                  </a:cubicBezTo>
                  <a:cubicBezTo>
                    <a:pt x="211" y="30"/>
                    <a:pt x="168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8" name="Google Shape;4138;p14"/>
            <p:cNvSpPr/>
            <p:nvPr/>
          </p:nvSpPr>
          <p:spPr>
            <a:xfrm>
              <a:off x="901705" y="5437420"/>
              <a:ext cx="36628" cy="26497"/>
            </a:xfrm>
            <a:custGeom>
              <a:avLst/>
              <a:gdLst/>
              <a:ahLst/>
              <a:cxnLst/>
              <a:rect l="l" t="t" r="r" b="b"/>
              <a:pathLst>
                <a:path w="141" h="102" extrusionOk="0">
                  <a:moveTo>
                    <a:pt x="88" y="1"/>
                  </a:moveTo>
                  <a:cubicBezTo>
                    <a:pt x="47" y="1"/>
                    <a:pt x="1" y="77"/>
                    <a:pt x="52" y="94"/>
                  </a:cubicBezTo>
                  <a:cubicBezTo>
                    <a:pt x="62" y="99"/>
                    <a:pt x="72" y="101"/>
                    <a:pt x="83" y="101"/>
                  </a:cubicBezTo>
                  <a:cubicBezTo>
                    <a:pt x="99" y="101"/>
                    <a:pt x="114" y="96"/>
                    <a:pt x="124" y="86"/>
                  </a:cubicBezTo>
                  <a:lnTo>
                    <a:pt x="124" y="81"/>
                  </a:lnTo>
                  <a:cubicBezTo>
                    <a:pt x="141" y="60"/>
                    <a:pt x="137" y="30"/>
                    <a:pt x="115" y="18"/>
                  </a:cubicBezTo>
                  <a:cubicBezTo>
                    <a:pt x="108" y="6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9" name="Google Shape;4139;p14"/>
            <p:cNvSpPr/>
            <p:nvPr/>
          </p:nvSpPr>
          <p:spPr>
            <a:xfrm>
              <a:off x="935994" y="5417417"/>
              <a:ext cx="46759" cy="40525"/>
            </a:xfrm>
            <a:custGeom>
              <a:avLst/>
              <a:gdLst/>
              <a:ahLst/>
              <a:cxnLst/>
              <a:rect l="l" t="t" r="r" b="b"/>
              <a:pathLst>
                <a:path w="180" h="156" extrusionOk="0">
                  <a:moveTo>
                    <a:pt x="89" y="0"/>
                  </a:moveTo>
                  <a:cubicBezTo>
                    <a:pt x="80" y="0"/>
                    <a:pt x="72" y="2"/>
                    <a:pt x="64" y="6"/>
                  </a:cubicBezTo>
                  <a:cubicBezTo>
                    <a:pt x="9" y="27"/>
                    <a:pt x="0" y="99"/>
                    <a:pt x="43" y="137"/>
                  </a:cubicBezTo>
                  <a:cubicBezTo>
                    <a:pt x="60" y="146"/>
                    <a:pt x="72" y="154"/>
                    <a:pt x="94" y="154"/>
                  </a:cubicBezTo>
                  <a:cubicBezTo>
                    <a:pt x="98" y="155"/>
                    <a:pt x="102" y="155"/>
                    <a:pt x="106" y="155"/>
                  </a:cubicBezTo>
                  <a:cubicBezTo>
                    <a:pt x="139" y="155"/>
                    <a:pt x="170" y="124"/>
                    <a:pt x="166" y="86"/>
                  </a:cubicBezTo>
                  <a:cubicBezTo>
                    <a:pt x="180" y="40"/>
                    <a:pt x="132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0" name="Google Shape;4140;p14"/>
            <p:cNvSpPr/>
            <p:nvPr/>
          </p:nvSpPr>
          <p:spPr>
            <a:xfrm>
              <a:off x="987429" y="5421054"/>
              <a:ext cx="57929" cy="48837"/>
            </a:xfrm>
            <a:custGeom>
              <a:avLst/>
              <a:gdLst/>
              <a:ahLst/>
              <a:cxnLst/>
              <a:rect l="l" t="t" r="r" b="b"/>
              <a:pathLst>
                <a:path w="223" h="188" extrusionOk="0">
                  <a:moveTo>
                    <a:pt x="123" y="1"/>
                  </a:moveTo>
                  <a:cubicBezTo>
                    <a:pt x="95" y="1"/>
                    <a:pt x="68" y="12"/>
                    <a:pt x="48" y="38"/>
                  </a:cubicBezTo>
                  <a:cubicBezTo>
                    <a:pt x="0" y="98"/>
                    <a:pt x="46" y="188"/>
                    <a:pt x="119" y="188"/>
                  </a:cubicBezTo>
                  <a:cubicBezTo>
                    <a:pt x="124" y="188"/>
                    <a:pt x="128" y="188"/>
                    <a:pt x="133" y="187"/>
                  </a:cubicBezTo>
                  <a:cubicBezTo>
                    <a:pt x="188" y="183"/>
                    <a:pt x="222" y="136"/>
                    <a:pt x="218" y="81"/>
                  </a:cubicBezTo>
                  <a:cubicBezTo>
                    <a:pt x="210" y="31"/>
                    <a:pt x="167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1" name="Google Shape;4141;p14"/>
            <p:cNvSpPr/>
            <p:nvPr/>
          </p:nvSpPr>
          <p:spPr>
            <a:xfrm>
              <a:off x="1033928" y="5458202"/>
              <a:ext cx="37926" cy="33511"/>
            </a:xfrm>
            <a:custGeom>
              <a:avLst/>
              <a:gdLst/>
              <a:ahLst/>
              <a:cxnLst/>
              <a:rect l="l" t="t" r="r" b="b"/>
              <a:pathLst>
                <a:path w="146" h="129" extrusionOk="0">
                  <a:moveTo>
                    <a:pt x="81" y="0"/>
                  </a:moveTo>
                  <a:cubicBezTo>
                    <a:pt x="61" y="0"/>
                    <a:pt x="44" y="9"/>
                    <a:pt x="26" y="23"/>
                  </a:cubicBezTo>
                  <a:cubicBezTo>
                    <a:pt x="9" y="35"/>
                    <a:pt x="1" y="56"/>
                    <a:pt x="5" y="73"/>
                  </a:cubicBezTo>
                  <a:cubicBezTo>
                    <a:pt x="5" y="82"/>
                    <a:pt x="9" y="90"/>
                    <a:pt x="9" y="95"/>
                  </a:cubicBezTo>
                  <a:cubicBezTo>
                    <a:pt x="18" y="112"/>
                    <a:pt x="31" y="124"/>
                    <a:pt x="47" y="129"/>
                  </a:cubicBezTo>
                  <a:cubicBezTo>
                    <a:pt x="81" y="129"/>
                    <a:pt x="111" y="116"/>
                    <a:pt x="128" y="90"/>
                  </a:cubicBezTo>
                  <a:cubicBezTo>
                    <a:pt x="141" y="73"/>
                    <a:pt x="145" y="52"/>
                    <a:pt x="137" y="35"/>
                  </a:cubicBezTo>
                  <a:cubicBezTo>
                    <a:pt x="128" y="18"/>
                    <a:pt x="115" y="6"/>
                    <a:pt x="94" y="1"/>
                  </a:cubicBezTo>
                  <a:cubicBezTo>
                    <a:pt x="90" y="1"/>
                    <a:pt x="86" y="0"/>
                    <a:pt x="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2" name="Google Shape;4142;p14"/>
            <p:cNvSpPr/>
            <p:nvPr/>
          </p:nvSpPr>
          <p:spPr>
            <a:xfrm>
              <a:off x="1040682" y="5492232"/>
              <a:ext cx="60786" cy="53773"/>
            </a:xfrm>
            <a:custGeom>
              <a:avLst/>
              <a:gdLst/>
              <a:ahLst/>
              <a:cxnLst/>
              <a:rect l="l" t="t" r="r" b="b"/>
              <a:pathLst>
                <a:path w="234" h="207" extrusionOk="0">
                  <a:moveTo>
                    <a:pt x="117" y="1"/>
                  </a:moveTo>
                  <a:cubicBezTo>
                    <a:pt x="92" y="1"/>
                    <a:pt x="69" y="10"/>
                    <a:pt x="51" y="27"/>
                  </a:cubicBezTo>
                  <a:cubicBezTo>
                    <a:pt x="0" y="65"/>
                    <a:pt x="0" y="138"/>
                    <a:pt x="51" y="180"/>
                  </a:cubicBezTo>
                  <a:cubicBezTo>
                    <a:pt x="60" y="184"/>
                    <a:pt x="68" y="193"/>
                    <a:pt x="77" y="197"/>
                  </a:cubicBezTo>
                  <a:lnTo>
                    <a:pt x="98" y="201"/>
                  </a:lnTo>
                  <a:cubicBezTo>
                    <a:pt x="108" y="205"/>
                    <a:pt x="118" y="206"/>
                    <a:pt x="128" y="206"/>
                  </a:cubicBezTo>
                  <a:cubicBezTo>
                    <a:pt x="157" y="206"/>
                    <a:pt x="185" y="193"/>
                    <a:pt x="204" y="171"/>
                  </a:cubicBezTo>
                  <a:cubicBezTo>
                    <a:pt x="234" y="133"/>
                    <a:pt x="234" y="87"/>
                    <a:pt x="208" y="48"/>
                  </a:cubicBezTo>
                  <a:cubicBezTo>
                    <a:pt x="187" y="27"/>
                    <a:pt x="161" y="10"/>
                    <a:pt x="132" y="2"/>
                  </a:cubicBezTo>
                  <a:cubicBezTo>
                    <a:pt x="127" y="1"/>
                    <a:pt x="122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3" name="Google Shape;4143;p14"/>
            <p:cNvSpPr/>
            <p:nvPr/>
          </p:nvSpPr>
          <p:spPr>
            <a:xfrm>
              <a:off x="952620" y="5617702"/>
              <a:ext cx="36368" cy="30653"/>
            </a:xfrm>
            <a:custGeom>
              <a:avLst/>
              <a:gdLst/>
              <a:ahLst/>
              <a:cxnLst/>
              <a:rect l="l" t="t" r="r" b="b"/>
              <a:pathLst>
                <a:path w="140" h="118" extrusionOk="0">
                  <a:moveTo>
                    <a:pt x="80" y="1"/>
                  </a:moveTo>
                  <a:cubicBezTo>
                    <a:pt x="42" y="1"/>
                    <a:pt x="0" y="24"/>
                    <a:pt x="17" y="62"/>
                  </a:cubicBezTo>
                  <a:cubicBezTo>
                    <a:pt x="25" y="83"/>
                    <a:pt x="42" y="104"/>
                    <a:pt x="64" y="113"/>
                  </a:cubicBezTo>
                  <a:cubicBezTo>
                    <a:pt x="71" y="116"/>
                    <a:pt x="77" y="117"/>
                    <a:pt x="84" y="117"/>
                  </a:cubicBezTo>
                  <a:cubicBezTo>
                    <a:pt x="114" y="117"/>
                    <a:pt x="139" y="89"/>
                    <a:pt x="136" y="57"/>
                  </a:cubicBezTo>
                  <a:lnTo>
                    <a:pt x="136" y="49"/>
                  </a:lnTo>
                  <a:cubicBezTo>
                    <a:pt x="139" y="15"/>
                    <a:pt x="111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4" name="Google Shape;4144;p14"/>
            <p:cNvSpPr/>
            <p:nvPr/>
          </p:nvSpPr>
          <p:spPr>
            <a:xfrm>
              <a:off x="986650" y="5601336"/>
              <a:ext cx="65722" cy="44941"/>
            </a:xfrm>
            <a:custGeom>
              <a:avLst/>
              <a:gdLst/>
              <a:ahLst/>
              <a:cxnLst/>
              <a:rect l="l" t="t" r="r" b="b"/>
              <a:pathLst>
                <a:path w="253" h="173" extrusionOk="0">
                  <a:moveTo>
                    <a:pt x="138" y="0"/>
                  </a:moveTo>
                  <a:cubicBezTo>
                    <a:pt x="132" y="0"/>
                    <a:pt x="126" y="1"/>
                    <a:pt x="119" y="2"/>
                  </a:cubicBezTo>
                  <a:lnTo>
                    <a:pt x="111" y="2"/>
                  </a:lnTo>
                  <a:cubicBezTo>
                    <a:pt x="0" y="14"/>
                    <a:pt x="16" y="172"/>
                    <a:pt x="116" y="172"/>
                  </a:cubicBezTo>
                  <a:cubicBezTo>
                    <a:pt x="120" y="172"/>
                    <a:pt x="124" y="172"/>
                    <a:pt x="128" y="171"/>
                  </a:cubicBezTo>
                  <a:lnTo>
                    <a:pt x="140" y="171"/>
                  </a:lnTo>
                  <a:lnTo>
                    <a:pt x="140" y="167"/>
                  </a:lnTo>
                  <a:cubicBezTo>
                    <a:pt x="253" y="163"/>
                    <a:pt x="24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5" name="Google Shape;4145;p14"/>
            <p:cNvSpPr/>
            <p:nvPr/>
          </p:nvSpPr>
          <p:spPr>
            <a:xfrm>
              <a:off x="1043799" y="5566786"/>
              <a:ext cx="41044" cy="31692"/>
            </a:xfrm>
            <a:custGeom>
              <a:avLst/>
              <a:gdLst/>
              <a:ahLst/>
              <a:cxnLst/>
              <a:rect l="l" t="t" r="r" b="b"/>
              <a:pathLst>
                <a:path w="158" h="122" extrusionOk="0">
                  <a:moveTo>
                    <a:pt x="76" y="0"/>
                  </a:moveTo>
                  <a:cubicBezTo>
                    <a:pt x="59" y="0"/>
                    <a:pt x="43" y="5"/>
                    <a:pt x="31" y="16"/>
                  </a:cubicBezTo>
                  <a:cubicBezTo>
                    <a:pt x="1" y="41"/>
                    <a:pt x="1" y="88"/>
                    <a:pt x="31" y="109"/>
                  </a:cubicBezTo>
                  <a:cubicBezTo>
                    <a:pt x="41" y="118"/>
                    <a:pt x="54" y="122"/>
                    <a:pt x="67" y="122"/>
                  </a:cubicBezTo>
                  <a:cubicBezTo>
                    <a:pt x="79" y="122"/>
                    <a:pt x="92" y="118"/>
                    <a:pt x="103" y="109"/>
                  </a:cubicBezTo>
                  <a:lnTo>
                    <a:pt x="111" y="109"/>
                  </a:lnTo>
                  <a:cubicBezTo>
                    <a:pt x="149" y="92"/>
                    <a:pt x="158" y="41"/>
                    <a:pt x="124" y="16"/>
                  </a:cubicBezTo>
                  <a:cubicBezTo>
                    <a:pt x="109" y="5"/>
                    <a:pt x="92" y="0"/>
                    <a:pt x="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6" name="Google Shape;4146;p14"/>
            <p:cNvSpPr/>
            <p:nvPr/>
          </p:nvSpPr>
          <p:spPr>
            <a:xfrm>
              <a:off x="911836" y="5476645"/>
              <a:ext cx="129106" cy="121054"/>
            </a:xfrm>
            <a:custGeom>
              <a:avLst/>
              <a:gdLst/>
              <a:ahLst/>
              <a:cxnLst/>
              <a:rect l="l" t="t" r="r" b="b"/>
              <a:pathLst>
                <a:path w="497" h="466" extrusionOk="0">
                  <a:moveTo>
                    <a:pt x="217" y="1"/>
                  </a:moveTo>
                  <a:cubicBezTo>
                    <a:pt x="189" y="1"/>
                    <a:pt x="161" y="6"/>
                    <a:pt x="136" y="15"/>
                  </a:cubicBezTo>
                  <a:cubicBezTo>
                    <a:pt x="102" y="32"/>
                    <a:pt x="72" y="53"/>
                    <a:pt x="47" y="83"/>
                  </a:cubicBezTo>
                  <a:cubicBezTo>
                    <a:pt x="25" y="113"/>
                    <a:pt x="13" y="147"/>
                    <a:pt x="4" y="181"/>
                  </a:cubicBezTo>
                  <a:cubicBezTo>
                    <a:pt x="0" y="206"/>
                    <a:pt x="0" y="231"/>
                    <a:pt x="4" y="257"/>
                  </a:cubicBezTo>
                  <a:cubicBezTo>
                    <a:pt x="13" y="299"/>
                    <a:pt x="30" y="342"/>
                    <a:pt x="55" y="376"/>
                  </a:cubicBezTo>
                  <a:cubicBezTo>
                    <a:pt x="76" y="410"/>
                    <a:pt x="110" y="435"/>
                    <a:pt x="148" y="448"/>
                  </a:cubicBezTo>
                  <a:cubicBezTo>
                    <a:pt x="175" y="460"/>
                    <a:pt x="204" y="465"/>
                    <a:pt x="232" y="465"/>
                  </a:cubicBezTo>
                  <a:cubicBezTo>
                    <a:pt x="275" y="465"/>
                    <a:pt x="318" y="452"/>
                    <a:pt x="356" y="427"/>
                  </a:cubicBezTo>
                  <a:cubicBezTo>
                    <a:pt x="361" y="422"/>
                    <a:pt x="369" y="414"/>
                    <a:pt x="378" y="405"/>
                  </a:cubicBezTo>
                  <a:cubicBezTo>
                    <a:pt x="416" y="388"/>
                    <a:pt x="445" y="354"/>
                    <a:pt x="462" y="316"/>
                  </a:cubicBezTo>
                  <a:cubicBezTo>
                    <a:pt x="496" y="231"/>
                    <a:pt x="467" y="134"/>
                    <a:pt x="390" y="79"/>
                  </a:cubicBezTo>
                  <a:lnTo>
                    <a:pt x="369" y="66"/>
                  </a:lnTo>
                  <a:cubicBezTo>
                    <a:pt x="361" y="58"/>
                    <a:pt x="352" y="53"/>
                    <a:pt x="344" y="49"/>
                  </a:cubicBezTo>
                  <a:cubicBezTo>
                    <a:pt x="318" y="24"/>
                    <a:pt x="280" y="11"/>
                    <a:pt x="246" y="2"/>
                  </a:cubicBezTo>
                  <a:cubicBezTo>
                    <a:pt x="236" y="1"/>
                    <a:pt x="227" y="1"/>
                    <a:pt x="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7" name="Google Shape;4147;p14"/>
            <p:cNvSpPr/>
            <p:nvPr/>
          </p:nvSpPr>
          <p:spPr>
            <a:xfrm>
              <a:off x="946905" y="5549901"/>
              <a:ext cx="1299" cy="2338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1" y="9"/>
                  </a:moveTo>
                  <a:lnTo>
                    <a:pt x="1" y="9"/>
                  </a:lnTo>
                  <a:cubicBezTo>
                    <a:pt x="5" y="0"/>
                    <a:pt x="5" y="0"/>
                    <a:pt x="1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8" name="Google Shape;4148;p14"/>
            <p:cNvSpPr/>
            <p:nvPr/>
          </p:nvSpPr>
          <p:spPr>
            <a:xfrm>
              <a:off x="904043" y="5527821"/>
              <a:ext cx="48317" cy="36108"/>
            </a:xfrm>
            <a:custGeom>
              <a:avLst/>
              <a:gdLst/>
              <a:ahLst/>
              <a:cxnLst/>
              <a:rect l="l" t="t" r="r" b="b"/>
              <a:pathLst>
                <a:path w="186" h="139" extrusionOk="0">
                  <a:moveTo>
                    <a:pt x="103" y="1"/>
                  </a:moveTo>
                  <a:cubicBezTo>
                    <a:pt x="90" y="1"/>
                    <a:pt x="77" y="5"/>
                    <a:pt x="64" y="13"/>
                  </a:cubicBezTo>
                  <a:cubicBezTo>
                    <a:pt x="60" y="18"/>
                    <a:pt x="55" y="22"/>
                    <a:pt x="51" y="26"/>
                  </a:cubicBezTo>
                  <a:cubicBezTo>
                    <a:pt x="0" y="64"/>
                    <a:pt x="69" y="139"/>
                    <a:pt x="121" y="139"/>
                  </a:cubicBezTo>
                  <a:cubicBezTo>
                    <a:pt x="138" y="139"/>
                    <a:pt x="153" y="131"/>
                    <a:pt x="162" y="111"/>
                  </a:cubicBezTo>
                  <a:cubicBezTo>
                    <a:pt x="166" y="107"/>
                    <a:pt x="166" y="98"/>
                    <a:pt x="166" y="94"/>
                  </a:cubicBezTo>
                  <a:cubicBezTo>
                    <a:pt x="185" y="45"/>
                    <a:pt x="14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9" name="Google Shape;4149;p14"/>
            <p:cNvSpPr/>
            <p:nvPr/>
          </p:nvSpPr>
          <p:spPr>
            <a:xfrm>
              <a:off x="953659" y="5558733"/>
              <a:ext cx="24678" cy="26757"/>
            </a:xfrm>
            <a:custGeom>
              <a:avLst/>
              <a:gdLst/>
              <a:ahLst/>
              <a:cxnLst/>
              <a:rect l="l" t="t" r="r" b="b"/>
              <a:pathLst>
                <a:path w="95" h="103" extrusionOk="0">
                  <a:moveTo>
                    <a:pt x="43" y="1"/>
                  </a:moveTo>
                  <a:cubicBezTo>
                    <a:pt x="30" y="1"/>
                    <a:pt x="16" y="8"/>
                    <a:pt x="9" y="26"/>
                  </a:cubicBezTo>
                  <a:cubicBezTo>
                    <a:pt x="0" y="38"/>
                    <a:pt x="0" y="51"/>
                    <a:pt x="0" y="68"/>
                  </a:cubicBezTo>
                  <a:cubicBezTo>
                    <a:pt x="2" y="92"/>
                    <a:pt x="21" y="102"/>
                    <a:pt x="40" y="102"/>
                  </a:cubicBezTo>
                  <a:cubicBezTo>
                    <a:pt x="63" y="102"/>
                    <a:pt x="85" y="87"/>
                    <a:pt x="81" y="60"/>
                  </a:cubicBezTo>
                  <a:cubicBezTo>
                    <a:pt x="81" y="57"/>
                    <a:pt x="82" y="53"/>
                    <a:pt x="83" y="53"/>
                  </a:cubicBezTo>
                  <a:lnTo>
                    <a:pt x="83" y="53"/>
                  </a:lnTo>
                  <a:cubicBezTo>
                    <a:pt x="83" y="53"/>
                    <a:pt x="82" y="55"/>
                    <a:pt x="81" y="60"/>
                  </a:cubicBezTo>
                  <a:cubicBezTo>
                    <a:pt x="95" y="27"/>
                    <a:pt x="69" y="1"/>
                    <a:pt x="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0" name="Google Shape;4150;p14"/>
            <p:cNvSpPr/>
            <p:nvPr/>
          </p:nvSpPr>
          <p:spPr>
            <a:xfrm>
              <a:off x="950282" y="5524963"/>
              <a:ext cx="45460" cy="35329"/>
            </a:xfrm>
            <a:custGeom>
              <a:avLst/>
              <a:gdLst/>
              <a:ahLst/>
              <a:cxnLst/>
              <a:rect l="l" t="t" r="r" b="b"/>
              <a:pathLst>
                <a:path w="175" h="136" extrusionOk="0">
                  <a:moveTo>
                    <a:pt x="96" y="1"/>
                  </a:moveTo>
                  <a:cubicBezTo>
                    <a:pt x="86" y="1"/>
                    <a:pt x="77" y="3"/>
                    <a:pt x="68" y="7"/>
                  </a:cubicBezTo>
                  <a:cubicBezTo>
                    <a:pt x="56" y="12"/>
                    <a:pt x="43" y="20"/>
                    <a:pt x="39" y="33"/>
                  </a:cubicBezTo>
                  <a:cubicBezTo>
                    <a:pt x="0" y="67"/>
                    <a:pt x="17" y="126"/>
                    <a:pt x="68" y="135"/>
                  </a:cubicBezTo>
                  <a:cubicBezTo>
                    <a:pt x="72" y="135"/>
                    <a:pt x="76" y="135"/>
                    <a:pt x="80" y="135"/>
                  </a:cubicBezTo>
                  <a:cubicBezTo>
                    <a:pt x="106" y="135"/>
                    <a:pt x="134" y="123"/>
                    <a:pt x="149" y="101"/>
                  </a:cubicBezTo>
                  <a:cubicBezTo>
                    <a:pt x="174" y="71"/>
                    <a:pt x="162" y="24"/>
                    <a:pt x="123" y="7"/>
                  </a:cubicBezTo>
                  <a:cubicBezTo>
                    <a:pt x="115" y="3"/>
                    <a:pt x="105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1" name="Google Shape;4151;p14"/>
            <p:cNvSpPr/>
            <p:nvPr/>
          </p:nvSpPr>
          <p:spPr>
            <a:xfrm>
              <a:off x="915472" y="5502363"/>
              <a:ext cx="27016" cy="20262"/>
            </a:xfrm>
            <a:custGeom>
              <a:avLst/>
              <a:gdLst/>
              <a:ahLst/>
              <a:cxnLst/>
              <a:rect l="l" t="t" r="r" b="b"/>
              <a:pathLst>
                <a:path w="104" h="78" extrusionOk="0">
                  <a:moveTo>
                    <a:pt x="54" y="1"/>
                  </a:moveTo>
                  <a:cubicBezTo>
                    <a:pt x="52" y="1"/>
                    <a:pt x="51" y="1"/>
                    <a:pt x="50" y="1"/>
                  </a:cubicBezTo>
                  <a:cubicBezTo>
                    <a:pt x="0" y="5"/>
                    <a:pt x="7" y="78"/>
                    <a:pt x="54" y="78"/>
                  </a:cubicBezTo>
                  <a:cubicBezTo>
                    <a:pt x="55" y="78"/>
                    <a:pt x="57" y="77"/>
                    <a:pt x="58" y="77"/>
                  </a:cubicBezTo>
                  <a:cubicBezTo>
                    <a:pt x="103" y="69"/>
                    <a:pt x="97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2" name="Google Shape;4152;p14"/>
            <p:cNvSpPr/>
            <p:nvPr/>
          </p:nvSpPr>
          <p:spPr>
            <a:xfrm>
              <a:off x="943788" y="5485218"/>
              <a:ext cx="37667" cy="37407"/>
            </a:xfrm>
            <a:custGeom>
              <a:avLst/>
              <a:gdLst/>
              <a:ahLst/>
              <a:cxnLst/>
              <a:rect l="l" t="t" r="r" b="b"/>
              <a:pathLst>
                <a:path w="145" h="144" extrusionOk="0">
                  <a:moveTo>
                    <a:pt x="75" y="0"/>
                  </a:moveTo>
                  <a:cubicBezTo>
                    <a:pt x="53" y="0"/>
                    <a:pt x="34" y="9"/>
                    <a:pt x="21" y="25"/>
                  </a:cubicBezTo>
                  <a:cubicBezTo>
                    <a:pt x="4" y="42"/>
                    <a:pt x="0" y="67"/>
                    <a:pt x="4" y="88"/>
                  </a:cubicBezTo>
                  <a:cubicBezTo>
                    <a:pt x="8" y="120"/>
                    <a:pt x="34" y="144"/>
                    <a:pt x="68" y="144"/>
                  </a:cubicBezTo>
                  <a:cubicBezTo>
                    <a:pt x="71" y="144"/>
                    <a:pt x="74" y="144"/>
                    <a:pt x="76" y="143"/>
                  </a:cubicBezTo>
                  <a:cubicBezTo>
                    <a:pt x="102" y="139"/>
                    <a:pt x="123" y="118"/>
                    <a:pt x="127" y="92"/>
                  </a:cubicBezTo>
                  <a:cubicBezTo>
                    <a:pt x="144" y="59"/>
                    <a:pt x="132" y="20"/>
                    <a:pt x="102" y="3"/>
                  </a:cubicBezTo>
                  <a:lnTo>
                    <a:pt x="98" y="3"/>
                  </a:lnTo>
                  <a:cubicBezTo>
                    <a:pt x="90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3" name="Google Shape;4153;p14"/>
            <p:cNvSpPr/>
            <p:nvPr/>
          </p:nvSpPr>
          <p:spPr>
            <a:xfrm>
              <a:off x="979116" y="5501064"/>
              <a:ext cx="30913" cy="25977"/>
            </a:xfrm>
            <a:custGeom>
              <a:avLst/>
              <a:gdLst/>
              <a:ahLst/>
              <a:cxnLst/>
              <a:rect l="l" t="t" r="r" b="b"/>
              <a:pathLst>
                <a:path w="119" h="100" extrusionOk="0">
                  <a:moveTo>
                    <a:pt x="69" y="1"/>
                  </a:moveTo>
                  <a:cubicBezTo>
                    <a:pt x="55" y="1"/>
                    <a:pt x="40" y="6"/>
                    <a:pt x="29" y="19"/>
                  </a:cubicBezTo>
                  <a:cubicBezTo>
                    <a:pt x="1" y="51"/>
                    <a:pt x="27" y="100"/>
                    <a:pt x="67" y="100"/>
                  </a:cubicBezTo>
                  <a:cubicBezTo>
                    <a:pt x="69" y="100"/>
                    <a:pt x="70" y="99"/>
                    <a:pt x="72" y="99"/>
                  </a:cubicBezTo>
                  <a:cubicBezTo>
                    <a:pt x="97" y="95"/>
                    <a:pt x="119" y="74"/>
                    <a:pt x="119" y="44"/>
                  </a:cubicBezTo>
                  <a:cubicBezTo>
                    <a:pt x="116" y="17"/>
                    <a:pt x="93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4" name="Google Shape;4154;p14"/>
            <p:cNvSpPr/>
            <p:nvPr/>
          </p:nvSpPr>
          <p:spPr>
            <a:xfrm>
              <a:off x="985611" y="5548602"/>
              <a:ext cx="35329" cy="35069"/>
            </a:xfrm>
            <a:custGeom>
              <a:avLst/>
              <a:gdLst/>
              <a:ahLst/>
              <a:cxnLst/>
              <a:rect l="l" t="t" r="r" b="b"/>
              <a:pathLst>
                <a:path w="136" h="135" extrusionOk="0">
                  <a:moveTo>
                    <a:pt x="74" y="0"/>
                  </a:moveTo>
                  <a:cubicBezTo>
                    <a:pt x="57" y="0"/>
                    <a:pt x="40" y="8"/>
                    <a:pt x="30" y="22"/>
                  </a:cubicBezTo>
                  <a:cubicBezTo>
                    <a:pt x="0" y="52"/>
                    <a:pt x="9" y="99"/>
                    <a:pt x="38" y="124"/>
                  </a:cubicBezTo>
                  <a:cubicBezTo>
                    <a:pt x="49" y="131"/>
                    <a:pt x="61" y="134"/>
                    <a:pt x="73" y="134"/>
                  </a:cubicBezTo>
                  <a:cubicBezTo>
                    <a:pt x="92" y="134"/>
                    <a:pt x="110" y="127"/>
                    <a:pt x="123" y="111"/>
                  </a:cubicBezTo>
                  <a:cubicBezTo>
                    <a:pt x="132" y="94"/>
                    <a:pt x="136" y="77"/>
                    <a:pt x="132" y="56"/>
                  </a:cubicBezTo>
                  <a:cubicBezTo>
                    <a:pt x="132" y="44"/>
                    <a:pt x="127" y="31"/>
                    <a:pt x="119" y="22"/>
                  </a:cubicBezTo>
                  <a:cubicBezTo>
                    <a:pt x="108" y="8"/>
                    <a:pt x="91" y="0"/>
                    <a:pt x="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5" name="Google Shape;4155;p14"/>
            <p:cNvSpPr/>
            <p:nvPr/>
          </p:nvSpPr>
          <p:spPr>
            <a:xfrm>
              <a:off x="1000937" y="5524443"/>
              <a:ext cx="30133" cy="25198"/>
            </a:xfrm>
            <a:custGeom>
              <a:avLst/>
              <a:gdLst/>
              <a:ahLst/>
              <a:cxnLst/>
              <a:rect l="l" t="t" r="r" b="b"/>
              <a:pathLst>
                <a:path w="116" h="97" extrusionOk="0">
                  <a:moveTo>
                    <a:pt x="51" y="1"/>
                  </a:moveTo>
                  <a:cubicBezTo>
                    <a:pt x="22" y="5"/>
                    <a:pt x="1" y="39"/>
                    <a:pt x="13" y="69"/>
                  </a:cubicBezTo>
                  <a:cubicBezTo>
                    <a:pt x="20" y="85"/>
                    <a:pt x="40" y="97"/>
                    <a:pt x="58" y="97"/>
                  </a:cubicBezTo>
                  <a:cubicBezTo>
                    <a:pt x="63" y="97"/>
                    <a:pt x="68" y="96"/>
                    <a:pt x="73" y="94"/>
                  </a:cubicBezTo>
                  <a:cubicBezTo>
                    <a:pt x="94" y="86"/>
                    <a:pt x="107" y="69"/>
                    <a:pt x="111" y="47"/>
                  </a:cubicBezTo>
                  <a:cubicBezTo>
                    <a:pt x="115" y="26"/>
                    <a:pt x="98" y="5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156" name="Google Shape;4156;p14"/>
          <p:cNvGrpSpPr/>
          <p:nvPr/>
        </p:nvGrpSpPr>
        <p:grpSpPr>
          <a:xfrm rot="4102257">
            <a:off x="-35347" y="-1074698"/>
            <a:ext cx="1974885" cy="2494381"/>
            <a:chOff x="-399579" y="-1082506"/>
            <a:chExt cx="1974863" cy="2494354"/>
          </a:xfrm>
        </p:grpSpPr>
        <p:sp>
          <p:nvSpPr>
            <p:cNvPr id="4157" name="Google Shape;4157;p14"/>
            <p:cNvSpPr/>
            <p:nvPr/>
          </p:nvSpPr>
          <p:spPr>
            <a:xfrm rot="-4114690">
              <a:off x="925370" y="-246466"/>
              <a:ext cx="304363" cy="701453"/>
            </a:xfrm>
            <a:custGeom>
              <a:avLst/>
              <a:gdLst/>
              <a:ahLst/>
              <a:cxnLst/>
              <a:rect l="l" t="t" r="r" b="b"/>
              <a:pathLst>
                <a:path w="3878" h="8938" extrusionOk="0">
                  <a:moveTo>
                    <a:pt x="47" y="1"/>
                  </a:moveTo>
                  <a:cubicBezTo>
                    <a:pt x="22" y="1"/>
                    <a:pt x="0" y="22"/>
                    <a:pt x="5" y="47"/>
                  </a:cubicBezTo>
                  <a:cubicBezTo>
                    <a:pt x="5" y="60"/>
                    <a:pt x="60" y="1332"/>
                    <a:pt x="556" y="3054"/>
                  </a:cubicBezTo>
                  <a:cubicBezTo>
                    <a:pt x="1010" y="4645"/>
                    <a:pt x="1939" y="6952"/>
                    <a:pt x="3784" y="8925"/>
                  </a:cubicBezTo>
                  <a:cubicBezTo>
                    <a:pt x="3794" y="8934"/>
                    <a:pt x="3805" y="8937"/>
                    <a:pt x="3815" y="8937"/>
                  </a:cubicBezTo>
                  <a:cubicBezTo>
                    <a:pt x="3849" y="8937"/>
                    <a:pt x="3877" y="8898"/>
                    <a:pt x="3852" y="8865"/>
                  </a:cubicBezTo>
                  <a:cubicBezTo>
                    <a:pt x="2015" y="6906"/>
                    <a:pt x="1095" y="4611"/>
                    <a:pt x="641" y="3029"/>
                  </a:cubicBezTo>
                  <a:cubicBezTo>
                    <a:pt x="149" y="1320"/>
                    <a:pt x="94" y="56"/>
                    <a:pt x="94" y="43"/>
                  </a:cubicBezTo>
                  <a:cubicBezTo>
                    <a:pt x="94" y="26"/>
                    <a:pt x="81" y="9"/>
                    <a:pt x="64" y="5"/>
                  </a:cubicBezTo>
                  <a:cubicBezTo>
                    <a:pt x="60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8" name="Google Shape;4158;p14"/>
            <p:cNvSpPr/>
            <p:nvPr/>
          </p:nvSpPr>
          <p:spPr>
            <a:xfrm rot="-4114690">
              <a:off x="1453162" y="18053"/>
              <a:ext cx="104306" cy="109401"/>
            </a:xfrm>
            <a:custGeom>
              <a:avLst/>
              <a:gdLst/>
              <a:ahLst/>
              <a:cxnLst/>
              <a:rect l="l" t="t" r="r" b="b"/>
              <a:pathLst>
                <a:path w="1329" h="1394" extrusionOk="0">
                  <a:moveTo>
                    <a:pt x="1" y="1"/>
                  </a:moveTo>
                  <a:cubicBezTo>
                    <a:pt x="1" y="1"/>
                    <a:pt x="170" y="1087"/>
                    <a:pt x="832" y="1337"/>
                  </a:cubicBezTo>
                  <a:cubicBezTo>
                    <a:pt x="942" y="1379"/>
                    <a:pt x="1062" y="1394"/>
                    <a:pt x="1152" y="1394"/>
                  </a:cubicBezTo>
                  <a:cubicBezTo>
                    <a:pt x="1224" y="1394"/>
                    <a:pt x="1276" y="1384"/>
                    <a:pt x="1286" y="1371"/>
                  </a:cubicBezTo>
                  <a:cubicBezTo>
                    <a:pt x="1328" y="1303"/>
                    <a:pt x="1243" y="764"/>
                    <a:pt x="925" y="552"/>
                  </a:cubicBezTo>
                  <a:cubicBezTo>
                    <a:pt x="582" y="31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9" name="Google Shape;4159;p14"/>
            <p:cNvSpPr/>
            <p:nvPr/>
          </p:nvSpPr>
          <p:spPr>
            <a:xfrm rot="-4114690">
              <a:off x="1389032" y="87156"/>
              <a:ext cx="74325" cy="146522"/>
            </a:xfrm>
            <a:custGeom>
              <a:avLst/>
              <a:gdLst/>
              <a:ahLst/>
              <a:cxnLst/>
              <a:rect l="l" t="t" r="r" b="b"/>
              <a:pathLst>
                <a:path w="947" h="1867" extrusionOk="0">
                  <a:moveTo>
                    <a:pt x="598" y="0"/>
                  </a:moveTo>
                  <a:cubicBezTo>
                    <a:pt x="598" y="0"/>
                    <a:pt x="0" y="988"/>
                    <a:pt x="276" y="1557"/>
                  </a:cubicBezTo>
                  <a:cubicBezTo>
                    <a:pt x="343" y="1695"/>
                    <a:pt x="456" y="1866"/>
                    <a:pt x="532" y="1866"/>
                  </a:cubicBezTo>
                  <a:cubicBezTo>
                    <a:pt x="533" y="1866"/>
                    <a:pt x="534" y="1866"/>
                    <a:pt x="535" y="1866"/>
                  </a:cubicBezTo>
                  <a:cubicBezTo>
                    <a:pt x="683" y="1862"/>
                    <a:pt x="946" y="1294"/>
                    <a:pt x="865" y="925"/>
                  </a:cubicBezTo>
                  <a:cubicBezTo>
                    <a:pt x="781" y="560"/>
                    <a:pt x="59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0" name="Google Shape;4160;p14"/>
            <p:cNvSpPr/>
            <p:nvPr/>
          </p:nvSpPr>
          <p:spPr>
            <a:xfrm rot="-4114690">
              <a:off x="1340051" y="29334"/>
              <a:ext cx="160893" cy="48187"/>
            </a:xfrm>
            <a:custGeom>
              <a:avLst/>
              <a:gdLst/>
              <a:ahLst/>
              <a:cxnLst/>
              <a:rect l="l" t="t" r="r" b="b"/>
              <a:pathLst>
                <a:path w="2050" h="614" extrusionOk="0">
                  <a:moveTo>
                    <a:pt x="1076" y="1"/>
                  </a:moveTo>
                  <a:cubicBezTo>
                    <a:pt x="544" y="1"/>
                    <a:pt x="1" y="121"/>
                    <a:pt x="1" y="121"/>
                  </a:cubicBezTo>
                  <a:cubicBezTo>
                    <a:pt x="1" y="121"/>
                    <a:pt x="531" y="401"/>
                    <a:pt x="870" y="546"/>
                  </a:cubicBezTo>
                  <a:cubicBezTo>
                    <a:pt x="979" y="592"/>
                    <a:pt x="1115" y="613"/>
                    <a:pt x="1255" y="613"/>
                  </a:cubicBezTo>
                  <a:cubicBezTo>
                    <a:pt x="1546" y="613"/>
                    <a:pt x="1855" y="523"/>
                    <a:pt x="1981" y="389"/>
                  </a:cubicBezTo>
                  <a:cubicBezTo>
                    <a:pt x="2049" y="312"/>
                    <a:pt x="2036" y="283"/>
                    <a:pt x="1905" y="185"/>
                  </a:cubicBezTo>
                  <a:cubicBezTo>
                    <a:pt x="1714" y="45"/>
                    <a:pt x="1397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1" name="Google Shape;4161;p14"/>
            <p:cNvSpPr/>
            <p:nvPr/>
          </p:nvSpPr>
          <p:spPr>
            <a:xfrm rot="-4114690">
              <a:off x="1225527" y="44278"/>
              <a:ext cx="183811" cy="59331"/>
            </a:xfrm>
            <a:custGeom>
              <a:avLst/>
              <a:gdLst/>
              <a:ahLst/>
              <a:cxnLst/>
              <a:rect l="l" t="t" r="r" b="b"/>
              <a:pathLst>
                <a:path w="2342" h="756" extrusionOk="0">
                  <a:moveTo>
                    <a:pt x="635" y="1"/>
                  </a:moveTo>
                  <a:cubicBezTo>
                    <a:pt x="274" y="1"/>
                    <a:pt x="0" y="26"/>
                    <a:pt x="0" y="26"/>
                  </a:cubicBezTo>
                  <a:cubicBezTo>
                    <a:pt x="0" y="26"/>
                    <a:pt x="543" y="399"/>
                    <a:pt x="899" y="598"/>
                  </a:cubicBezTo>
                  <a:cubicBezTo>
                    <a:pt x="1084" y="703"/>
                    <a:pt x="1398" y="756"/>
                    <a:pt x="1686" y="756"/>
                  </a:cubicBezTo>
                  <a:cubicBezTo>
                    <a:pt x="2018" y="756"/>
                    <a:pt x="2315" y="685"/>
                    <a:pt x="2333" y="539"/>
                  </a:cubicBezTo>
                  <a:cubicBezTo>
                    <a:pt x="2341" y="484"/>
                    <a:pt x="2307" y="416"/>
                    <a:pt x="2223" y="340"/>
                  </a:cubicBezTo>
                  <a:cubicBezTo>
                    <a:pt x="1915" y="57"/>
                    <a:pt x="1176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2" name="Google Shape;4162;p14"/>
            <p:cNvSpPr/>
            <p:nvPr/>
          </p:nvSpPr>
          <p:spPr>
            <a:xfrm rot="-4114690">
              <a:off x="1110945" y="56029"/>
              <a:ext cx="186244" cy="55878"/>
            </a:xfrm>
            <a:custGeom>
              <a:avLst/>
              <a:gdLst/>
              <a:ahLst/>
              <a:cxnLst/>
              <a:rect l="l" t="t" r="r" b="b"/>
              <a:pathLst>
                <a:path w="2373" h="712" extrusionOk="0">
                  <a:moveTo>
                    <a:pt x="1032" y="1"/>
                  </a:moveTo>
                  <a:cubicBezTo>
                    <a:pt x="493" y="1"/>
                    <a:pt x="0" y="76"/>
                    <a:pt x="0" y="76"/>
                  </a:cubicBezTo>
                  <a:cubicBezTo>
                    <a:pt x="0" y="76"/>
                    <a:pt x="310" y="424"/>
                    <a:pt x="895" y="649"/>
                  </a:cubicBezTo>
                  <a:cubicBezTo>
                    <a:pt x="1013" y="693"/>
                    <a:pt x="1179" y="711"/>
                    <a:pt x="1357" y="711"/>
                  </a:cubicBezTo>
                  <a:cubicBezTo>
                    <a:pt x="1823" y="711"/>
                    <a:pt x="2372" y="587"/>
                    <a:pt x="2363" y="492"/>
                  </a:cubicBezTo>
                  <a:cubicBezTo>
                    <a:pt x="2359" y="407"/>
                    <a:pt x="2320" y="331"/>
                    <a:pt x="2257" y="280"/>
                  </a:cubicBezTo>
                  <a:cubicBezTo>
                    <a:pt x="2016" y="59"/>
                    <a:pt x="15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3" name="Google Shape;4163;p14"/>
            <p:cNvSpPr/>
            <p:nvPr/>
          </p:nvSpPr>
          <p:spPr>
            <a:xfrm rot="-4114690">
              <a:off x="1011008" y="53336"/>
              <a:ext cx="185851" cy="83267"/>
            </a:xfrm>
            <a:custGeom>
              <a:avLst/>
              <a:gdLst/>
              <a:ahLst/>
              <a:cxnLst/>
              <a:rect l="l" t="t" r="r" b="b"/>
              <a:pathLst>
                <a:path w="2368" h="1061" extrusionOk="0">
                  <a:moveTo>
                    <a:pt x="1" y="0"/>
                  </a:moveTo>
                  <a:cubicBezTo>
                    <a:pt x="1" y="0"/>
                    <a:pt x="378" y="556"/>
                    <a:pt x="717" y="785"/>
                  </a:cubicBezTo>
                  <a:cubicBezTo>
                    <a:pt x="1032" y="993"/>
                    <a:pt x="1413" y="1060"/>
                    <a:pt x="1726" y="1060"/>
                  </a:cubicBezTo>
                  <a:cubicBezTo>
                    <a:pt x="2051" y="1060"/>
                    <a:pt x="2303" y="987"/>
                    <a:pt x="2329" y="925"/>
                  </a:cubicBezTo>
                  <a:cubicBezTo>
                    <a:pt x="2367" y="848"/>
                    <a:pt x="2350" y="751"/>
                    <a:pt x="2278" y="636"/>
                  </a:cubicBezTo>
                  <a:cubicBezTo>
                    <a:pt x="1901" y="4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4" name="Google Shape;4164;p14"/>
            <p:cNvSpPr/>
            <p:nvPr/>
          </p:nvSpPr>
          <p:spPr>
            <a:xfrm rot="-4114690">
              <a:off x="915412" y="63360"/>
              <a:ext cx="153908" cy="80128"/>
            </a:xfrm>
            <a:custGeom>
              <a:avLst/>
              <a:gdLst/>
              <a:ahLst/>
              <a:cxnLst/>
              <a:rect l="l" t="t" r="r" b="b"/>
              <a:pathLst>
                <a:path w="1961" h="1021" extrusionOk="0">
                  <a:moveTo>
                    <a:pt x="1" y="0"/>
                  </a:moveTo>
                  <a:cubicBezTo>
                    <a:pt x="1" y="0"/>
                    <a:pt x="425" y="496"/>
                    <a:pt x="722" y="781"/>
                  </a:cubicBezTo>
                  <a:cubicBezTo>
                    <a:pt x="897" y="956"/>
                    <a:pt x="1258" y="1021"/>
                    <a:pt x="1540" y="1021"/>
                  </a:cubicBezTo>
                  <a:cubicBezTo>
                    <a:pt x="1742" y="1021"/>
                    <a:pt x="1904" y="987"/>
                    <a:pt x="1927" y="938"/>
                  </a:cubicBezTo>
                  <a:cubicBezTo>
                    <a:pt x="1960" y="861"/>
                    <a:pt x="1927" y="730"/>
                    <a:pt x="1842" y="598"/>
                  </a:cubicBezTo>
                  <a:cubicBezTo>
                    <a:pt x="1464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5" name="Google Shape;4165;p14"/>
            <p:cNvSpPr/>
            <p:nvPr/>
          </p:nvSpPr>
          <p:spPr>
            <a:xfrm rot="-4114690">
              <a:off x="817954" y="58177"/>
              <a:ext cx="128244" cy="86485"/>
            </a:xfrm>
            <a:custGeom>
              <a:avLst/>
              <a:gdLst/>
              <a:ahLst/>
              <a:cxnLst/>
              <a:rect l="l" t="t" r="r" b="b"/>
              <a:pathLst>
                <a:path w="1634" h="1102" extrusionOk="0">
                  <a:moveTo>
                    <a:pt x="0" y="1"/>
                  </a:moveTo>
                  <a:lnTo>
                    <a:pt x="0" y="1"/>
                  </a:lnTo>
                  <a:cubicBezTo>
                    <a:pt x="162" y="268"/>
                    <a:pt x="340" y="527"/>
                    <a:pt x="535" y="777"/>
                  </a:cubicBezTo>
                  <a:cubicBezTo>
                    <a:pt x="762" y="1050"/>
                    <a:pt x="1121" y="1101"/>
                    <a:pt x="1358" y="1101"/>
                  </a:cubicBezTo>
                  <a:cubicBezTo>
                    <a:pt x="1501" y="1101"/>
                    <a:pt x="1599" y="1083"/>
                    <a:pt x="1599" y="1083"/>
                  </a:cubicBezTo>
                  <a:cubicBezTo>
                    <a:pt x="1633" y="1023"/>
                    <a:pt x="1599" y="832"/>
                    <a:pt x="1544" y="718"/>
                  </a:cubicBezTo>
                  <a:cubicBezTo>
                    <a:pt x="1286" y="16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6" name="Google Shape;4166;p14"/>
            <p:cNvSpPr/>
            <p:nvPr/>
          </p:nvSpPr>
          <p:spPr>
            <a:xfrm rot="-4114690">
              <a:off x="1276233" y="121214"/>
              <a:ext cx="77543" cy="167947"/>
            </a:xfrm>
            <a:custGeom>
              <a:avLst/>
              <a:gdLst/>
              <a:ahLst/>
              <a:cxnLst/>
              <a:rect l="l" t="t" r="r" b="b"/>
              <a:pathLst>
                <a:path w="988" h="2140" extrusionOk="0">
                  <a:moveTo>
                    <a:pt x="819" y="0"/>
                  </a:moveTo>
                  <a:cubicBezTo>
                    <a:pt x="819" y="0"/>
                    <a:pt x="0" y="1111"/>
                    <a:pt x="212" y="1786"/>
                  </a:cubicBezTo>
                  <a:cubicBezTo>
                    <a:pt x="259" y="1934"/>
                    <a:pt x="378" y="2121"/>
                    <a:pt x="454" y="2138"/>
                  </a:cubicBezTo>
                  <a:cubicBezTo>
                    <a:pt x="458" y="2139"/>
                    <a:pt x="461" y="2139"/>
                    <a:pt x="465" y="2139"/>
                  </a:cubicBezTo>
                  <a:cubicBezTo>
                    <a:pt x="617" y="2139"/>
                    <a:pt x="988" y="1483"/>
                    <a:pt x="955" y="1065"/>
                  </a:cubicBezTo>
                  <a:cubicBezTo>
                    <a:pt x="925" y="653"/>
                    <a:pt x="819" y="0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7" name="Google Shape;4167;p14"/>
            <p:cNvSpPr/>
            <p:nvPr/>
          </p:nvSpPr>
          <p:spPr>
            <a:xfrm rot="-4114690">
              <a:off x="1148140" y="146823"/>
              <a:ext cx="82644" cy="154370"/>
            </a:xfrm>
            <a:custGeom>
              <a:avLst/>
              <a:gdLst/>
              <a:ahLst/>
              <a:cxnLst/>
              <a:rect l="l" t="t" r="r" b="b"/>
              <a:pathLst>
                <a:path w="1053" h="1967" extrusionOk="0">
                  <a:moveTo>
                    <a:pt x="980" y="0"/>
                  </a:moveTo>
                  <a:cubicBezTo>
                    <a:pt x="980" y="0"/>
                    <a:pt x="1" y="870"/>
                    <a:pt x="166" y="1553"/>
                  </a:cubicBezTo>
                  <a:cubicBezTo>
                    <a:pt x="213" y="1735"/>
                    <a:pt x="293" y="1926"/>
                    <a:pt x="391" y="1964"/>
                  </a:cubicBezTo>
                  <a:cubicBezTo>
                    <a:pt x="396" y="1966"/>
                    <a:pt x="403" y="1967"/>
                    <a:pt x="409" y="1967"/>
                  </a:cubicBezTo>
                  <a:cubicBezTo>
                    <a:pt x="569" y="1967"/>
                    <a:pt x="1052" y="1460"/>
                    <a:pt x="1048" y="1069"/>
                  </a:cubicBezTo>
                  <a:cubicBezTo>
                    <a:pt x="1044" y="658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8" name="Google Shape;4168;p14"/>
            <p:cNvSpPr/>
            <p:nvPr/>
          </p:nvSpPr>
          <p:spPr>
            <a:xfrm rot="-4114690">
              <a:off x="1033431" y="157300"/>
              <a:ext cx="79583" cy="141264"/>
            </a:xfrm>
            <a:custGeom>
              <a:avLst/>
              <a:gdLst/>
              <a:ahLst/>
              <a:cxnLst/>
              <a:rect l="l" t="t" r="r" b="b"/>
              <a:pathLst>
                <a:path w="1014" h="1800" extrusionOk="0">
                  <a:moveTo>
                    <a:pt x="1014" y="1"/>
                  </a:moveTo>
                  <a:lnTo>
                    <a:pt x="1014" y="1"/>
                  </a:lnTo>
                  <a:cubicBezTo>
                    <a:pt x="1014" y="1"/>
                    <a:pt x="0" y="781"/>
                    <a:pt x="94" y="1481"/>
                  </a:cubicBezTo>
                  <a:cubicBezTo>
                    <a:pt x="123" y="1689"/>
                    <a:pt x="254" y="1799"/>
                    <a:pt x="323" y="1799"/>
                  </a:cubicBezTo>
                  <a:cubicBezTo>
                    <a:pt x="324" y="1799"/>
                    <a:pt x="326" y="1799"/>
                    <a:pt x="327" y="1799"/>
                  </a:cubicBezTo>
                  <a:cubicBezTo>
                    <a:pt x="441" y="1790"/>
                    <a:pt x="929" y="1451"/>
                    <a:pt x="967" y="1069"/>
                  </a:cubicBezTo>
                  <a:cubicBezTo>
                    <a:pt x="1010" y="658"/>
                    <a:pt x="1014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9" name="Google Shape;4169;p14"/>
            <p:cNvSpPr/>
            <p:nvPr/>
          </p:nvSpPr>
          <p:spPr>
            <a:xfrm rot="-4114690">
              <a:off x="913202" y="151254"/>
              <a:ext cx="84292" cy="140950"/>
            </a:xfrm>
            <a:custGeom>
              <a:avLst/>
              <a:gdLst/>
              <a:ahLst/>
              <a:cxnLst/>
              <a:rect l="l" t="t" r="r" b="b"/>
              <a:pathLst>
                <a:path w="1074" h="1796" extrusionOk="0">
                  <a:moveTo>
                    <a:pt x="1074" y="1"/>
                  </a:moveTo>
                  <a:cubicBezTo>
                    <a:pt x="1073" y="1"/>
                    <a:pt x="0" y="798"/>
                    <a:pt x="47" y="1502"/>
                  </a:cubicBezTo>
                  <a:cubicBezTo>
                    <a:pt x="56" y="1659"/>
                    <a:pt x="115" y="1739"/>
                    <a:pt x="174" y="1790"/>
                  </a:cubicBezTo>
                  <a:cubicBezTo>
                    <a:pt x="179" y="1794"/>
                    <a:pt x="185" y="1795"/>
                    <a:pt x="194" y="1795"/>
                  </a:cubicBezTo>
                  <a:cubicBezTo>
                    <a:pt x="321" y="1795"/>
                    <a:pt x="892" y="1466"/>
                    <a:pt x="959" y="1069"/>
                  </a:cubicBezTo>
                  <a:cubicBezTo>
                    <a:pt x="1027" y="662"/>
                    <a:pt x="1074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0" name="Google Shape;4170;p14"/>
            <p:cNvSpPr/>
            <p:nvPr/>
          </p:nvSpPr>
          <p:spPr>
            <a:xfrm rot="-4114690">
              <a:off x="804250" y="138656"/>
              <a:ext cx="85940" cy="130276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1069" y="1"/>
                  </a:moveTo>
                  <a:cubicBezTo>
                    <a:pt x="1069" y="1"/>
                    <a:pt x="0" y="645"/>
                    <a:pt x="43" y="1269"/>
                  </a:cubicBezTo>
                  <a:cubicBezTo>
                    <a:pt x="51" y="1400"/>
                    <a:pt x="94" y="1617"/>
                    <a:pt x="157" y="1659"/>
                  </a:cubicBezTo>
                  <a:cubicBezTo>
                    <a:pt x="157" y="1659"/>
                    <a:pt x="764" y="1485"/>
                    <a:pt x="967" y="946"/>
                  </a:cubicBezTo>
                  <a:cubicBezTo>
                    <a:pt x="1095" y="603"/>
                    <a:pt x="1069" y="1"/>
                    <a:pt x="1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1" name="Google Shape;4171;p14"/>
            <p:cNvSpPr/>
            <p:nvPr/>
          </p:nvSpPr>
          <p:spPr>
            <a:xfrm rot="-4114690">
              <a:off x="822516" y="67493"/>
              <a:ext cx="109878" cy="74006"/>
            </a:xfrm>
            <a:custGeom>
              <a:avLst/>
              <a:gdLst/>
              <a:ahLst/>
              <a:cxnLst/>
              <a:rect l="l" t="t" r="r" b="b"/>
              <a:pathLst>
                <a:path w="1400" h="943" extrusionOk="0">
                  <a:moveTo>
                    <a:pt x="18" y="0"/>
                  </a:moveTo>
                  <a:cubicBezTo>
                    <a:pt x="13" y="0"/>
                    <a:pt x="9" y="4"/>
                    <a:pt x="5" y="9"/>
                  </a:cubicBezTo>
                  <a:cubicBezTo>
                    <a:pt x="1" y="13"/>
                    <a:pt x="1" y="26"/>
                    <a:pt x="5" y="30"/>
                  </a:cubicBezTo>
                  <a:cubicBezTo>
                    <a:pt x="13" y="38"/>
                    <a:pt x="773" y="734"/>
                    <a:pt x="1371" y="942"/>
                  </a:cubicBezTo>
                  <a:cubicBezTo>
                    <a:pt x="1372" y="942"/>
                    <a:pt x="1373" y="942"/>
                    <a:pt x="1375" y="942"/>
                  </a:cubicBezTo>
                  <a:cubicBezTo>
                    <a:pt x="1393" y="942"/>
                    <a:pt x="1399" y="916"/>
                    <a:pt x="1383" y="908"/>
                  </a:cubicBezTo>
                  <a:cubicBezTo>
                    <a:pt x="794" y="704"/>
                    <a:pt x="39" y="13"/>
                    <a:pt x="30" y="4"/>
                  </a:cubicBezTo>
                  <a:cubicBezTo>
                    <a:pt x="26" y="4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2" name="Google Shape;4172;p14"/>
            <p:cNvSpPr/>
            <p:nvPr/>
          </p:nvSpPr>
          <p:spPr>
            <a:xfrm rot="-4114690">
              <a:off x="916573" y="76693"/>
              <a:ext cx="131148" cy="61293"/>
            </a:xfrm>
            <a:custGeom>
              <a:avLst/>
              <a:gdLst/>
              <a:ahLst/>
              <a:cxnLst/>
              <a:rect l="l" t="t" r="r" b="b"/>
              <a:pathLst>
                <a:path w="1671" h="781" extrusionOk="0">
                  <a:moveTo>
                    <a:pt x="18" y="0"/>
                  </a:moveTo>
                  <a:cubicBezTo>
                    <a:pt x="14" y="0"/>
                    <a:pt x="9" y="4"/>
                    <a:pt x="5" y="9"/>
                  </a:cubicBezTo>
                  <a:cubicBezTo>
                    <a:pt x="1" y="17"/>
                    <a:pt x="1" y="30"/>
                    <a:pt x="9" y="34"/>
                  </a:cubicBezTo>
                  <a:cubicBezTo>
                    <a:pt x="18" y="38"/>
                    <a:pt x="900" y="581"/>
                    <a:pt x="1638" y="781"/>
                  </a:cubicBezTo>
                  <a:cubicBezTo>
                    <a:pt x="1639" y="781"/>
                    <a:pt x="1640" y="781"/>
                    <a:pt x="1642" y="781"/>
                  </a:cubicBezTo>
                  <a:cubicBezTo>
                    <a:pt x="1661" y="781"/>
                    <a:pt x="1670" y="751"/>
                    <a:pt x="1647" y="747"/>
                  </a:cubicBezTo>
                  <a:cubicBezTo>
                    <a:pt x="917" y="552"/>
                    <a:pt x="39" y="9"/>
                    <a:pt x="26" y="4"/>
                  </a:cubicBezTo>
                  <a:cubicBezTo>
                    <a:pt x="26" y="0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3" name="Google Shape;4173;p14"/>
            <p:cNvSpPr/>
            <p:nvPr/>
          </p:nvSpPr>
          <p:spPr>
            <a:xfrm rot="-4114690">
              <a:off x="928673" y="155374"/>
              <a:ext cx="60355" cy="116150"/>
            </a:xfrm>
            <a:custGeom>
              <a:avLst/>
              <a:gdLst/>
              <a:ahLst/>
              <a:cxnLst/>
              <a:rect l="l" t="t" r="r" b="b"/>
              <a:pathLst>
                <a:path w="769" h="1480" extrusionOk="0">
                  <a:moveTo>
                    <a:pt x="751" y="1"/>
                  </a:moveTo>
                  <a:cubicBezTo>
                    <a:pt x="743" y="1"/>
                    <a:pt x="739" y="5"/>
                    <a:pt x="734" y="13"/>
                  </a:cubicBezTo>
                  <a:cubicBezTo>
                    <a:pt x="544" y="654"/>
                    <a:pt x="9" y="1447"/>
                    <a:pt x="5" y="1451"/>
                  </a:cubicBezTo>
                  <a:cubicBezTo>
                    <a:pt x="1" y="1460"/>
                    <a:pt x="1" y="1472"/>
                    <a:pt x="9" y="1477"/>
                  </a:cubicBezTo>
                  <a:cubicBezTo>
                    <a:pt x="13" y="1478"/>
                    <a:pt x="16" y="1479"/>
                    <a:pt x="20" y="1479"/>
                  </a:cubicBezTo>
                  <a:cubicBezTo>
                    <a:pt x="25" y="1479"/>
                    <a:pt x="30" y="1477"/>
                    <a:pt x="35" y="1472"/>
                  </a:cubicBezTo>
                  <a:cubicBezTo>
                    <a:pt x="39" y="1464"/>
                    <a:pt x="578" y="671"/>
                    <a:pt x="768" y="22"/>
                  </a:cubicBezTo>
                  <a:cubicBezTo>
                    <a:pt x="768" y="13"/>
                    <a:pt x="764" y="5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4" name="Google Shape;4174;p14"/>
            <p:cNvSpPr/>
            <p:nvPr/>
          </p:nvSpPr>
          <p:spPr>
            <a:xfrm rot="-4114690">
              <a:off x="813363" y="139924"/>
              <a:ext cx="69302" cy="114031"/>
            </a:xfrm>
            <a:custGeom>
              <a:avLst/>
              <a:gdLst/>
              <a:ahLst/>
              <a:cxnLst/>
              <a:rect l="l" t="t" r="r" b="b"/>
              <a:pathLst>
                <a:path w="883" h="1453" extrusionOk="0">
                  <a:moveTo>
                    <a:pt x="865" y="0"/>
                  </a:moveTo>
                  <a:cubicBezTo>
                    <a:pt x="857" y="0"/>
                    <a:pt x="848" y="4"/>
                    <a:pt x="848" y="13"/>
                  </a:cubicBezTo>
                  <a:cubicBezTo>
                    <a:pt x="721" y="543"/>
                    <a:pt x="13" y="1417"/>
                    <a:pt x="9" y="1425"/>
                  </a:cubicBezTo>
                  <a:cubicBezTo>
                    <a:pt x="0" y="1430"/>
                    <a:pt x="4" y="1442"/>
                    <a:pt x="9" y="1447"/>
                  </a:cubicBezTo>
                  <a:cubicBezTo>
                    <a:pt x="13" y="1451"/>
                    <a:pt x="17" y="1453"/>
                    <a:pt x="21" y="1453"/>
                  </a:cubicBezTo>
                  <a:cubicBezTo>
                    <a:pt x="26" y="1453"/>
                    <a:pt x="30" y="1451"/>
                    <a:pt x="34" y="1447"/>
                  </a:cubicBezTo>
                  <a:cubicBezTo>
                    <a:pt x="43" y="1438"/>
                    <a:pt x="751" y="560"/>
                    <a:pt x="882" y="21"/>
                  </a:cubicBezTo>
                  <a:cubicBezTo>
                    <a:pt x="882" y="13"/>
                    <a:pt x="878" y="4"/>
                    <a:pt x="870" y="4"/>
                  </a:cubicBezTo>
                  <a:lnTo>
                    <a:pt x="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5" name="Google Shape;4175;p14"/>
            <p:cNvSpPr/>
            <p:nvPr/>
          </p:nvSpPr>
          <p:spPr>
            <a:xfrm rot="-4114690">
              <a:off x="1015052" y="73309"/>
              <a:ext cx="153516" cy="61293"/>
            </a:xfrm>
            <a:custGeom>
              <a:avLst/>
              <a:gdLst/>
              <a:ahLst/>
              <a:cxnLst/>
              <a:rect l="l" t="t" r="r" b="b"/>
              <a:pathLst>
                <a:path w="1956" h="781" extrusionOk="0">
                  <a:moveTo>
                    <a:pt x="21" y="0"/>
                  </a:moveTo>
                  <a:cubicBezTo>
                    <a:pt x="13" y="0"/>
                    <a:pt x="9" y="5"/>
                    <a:pt x="9" y="9"/>
                  </a:cubicBezTo>
                  <a:cubicBezTo>
                    <a:pt x="0" y="13"/>
                    <a:pt x="0" y="26"/>
                    <a:pt x="9" y="30"/>
                  </a:cubicBezTo>
                  <a:cubicBezTo>
                    <a:pt x="17" y="38"/>
                    <a:pt x="929" y="760"/>
                    <a:pt x="1934" y="781"/>
                  </a:cubicBezTo>
                  <a:cubicBezTo>
                    <a:pt x="1943" y="781"/>
                    <a:pt x="1951" y="776"/>
                    <a:pt x="1955" y="768"/>
                  </a:cubicBezTo>
                  <a:cubicBezTo>
                    <a:pt x="1955" y="755"/>
                    <a:pt x="1947" y="747"/>
                    <a:pt x="1938" y="747"/>
                  </a:cubicBezTo>
                  <a:cubicBezTo>
                    <a:pt x="942" y="721"/>
                    <a:pt x="38" y="13"/>
                    <a:pt x="30" y="5"/>
                  </a:cubicBezTo>
                  <a:cubicBezTo>
                    <a:pt x="25" y="5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6" name="Google Shape;4176;p14"/>
            <p:cNvSpPr/>
            <p:nvPr/>
          </p:nvSpPr>
          <p:spPr>
            <a:xfrm rot="-4114690">
              <a:off x="1047522" y="152119"/>
              <a:ext cx="56980" cy="126666"/>
            </a:xfrm>
            <a:custGeom>
              <a:avLst/>
              <a:gdLst/>
              <a:ahLst/>
              <a:cxnLst/>
              <a:rect l="l" t="t" r="r" b="b"/>
              <a:pathLst>
                <a:path w="726" h="1614" extrusionOk="0">
                  <a:moveTo>
                    <a:pt x="705" y="0"/>
                  </a:moveTo>
                  <a:cubicBezTo>
                    <a:pt x="696" y="0"/>
                    <a:pt x="692" y="5"/>
                    <a:pt x="692" y="13"/>
                  </a:cubicBezTo>
                  <a:cubicBezTo>
                    <a:pt x="565" y="666"/>
                    <a:pt x="9" y="1578"/>
                    <a:pt x="5" y="1587"/>
                  </a:cubicBezTo>
                  <a:cubicBezTo>
                    <a:pt x="1" y="1595"/>
                    <a:pt x="5" y="1608"/>
                    <a:pt x="13" y="1612"/>
                  </a:cubicBezTo>
                  <a:cubicBezTo>
                    <a:pt x="15" y="1613"/>
                    <a:pt x="17" y="1614"/>
                    <a:pt x="19" y="1614"/>
                  </a:cubicBezTo>
                  <a:cubicBezTo>
                    <a:pt x="24" y="1614"/>
                    <a:pt x="32" y="1611"/>
                    <a:pt x="35" y="1608"/>
                  </a:cubicBezTo>
                  <a:cubicBezTo>
                    <a:pt x="39" y="1595"/>
                    <a:pt x="599" y="679"/>
                    <a:pt x="726" y="22"/>
                  </a:cubicBezTo>
                  <a:cubicBezTo>
                    <a:pt x="726" y="9"/>
                    <a:pt x="717" y="0"/>
                    <a:pt x="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7" name="Google Shape;4177;p14"/>
            <p:cNvSpPr/>
            <p:nvPr/>
          </p:nvSpPr>
          <p:spPr>
            <a:xfrm rot="-4114690">
              <a:off x="1169048" y="143092"/>
              <a:ext cx="45835" cy="136398"/>
            </a:xfrm>
            <a:custGeom>
              <a:avLst/>
              <a:gdLst/>
              <a:ahLst/>
              <a:cxnLst/>
              <a:rect l="l" t="t" r="r" b="b"/>
              <a:pathLst>
                <a:path w="584" h="1738" extrusionOk="0">
                  <a:moveTo>
                    <a:pt x="566" y="0"/>
                  </a:moveTo>
                  <a:cubicBezTo>
                    <a:pt x="558" y="0"/>
                    <a:pt x="549" y="9"/>
                    <a:pt x="549" y="17"/>
                  </a:cubicBezTo>
                  <a:cubicBezTo>
                    <a:pt x="490" y="717"/>
                    <a:pt x="11" y="1705"/>
                    <a:pt x="7" y="1714"/>
                  </a:cubicBezTo>
                  <a:cubicBezTo>
                    <a:pt x="1" y="1726"/>
                    <a:pt x="14" y="1738"/>
                    <a:pt x="25" y="1738"/>
                  </a:cubicBezTo>
                  <a:cubicBezTo>
                    <a:pt x="29" y="1738"/>
                    <a:pt x="34" y="1736"/>
                    <a:pt x="36" y="1731"/>
                  </a:cubicBezTo>
                  <a:cubicBezTo>
                    <a:pt x="40" y="1722"/>
                    <a:pt x="524" y="730"/>
                    <a:pt x="583" y="17"/>
                  </a:cubicBezTo>
                  <a:cubicBezTo>
                    <a:pt x="583" y="9"/>
                    <a:pt x="575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8" name="Google Shape;4178;p14"/>
            <p:cNvSpPr/>
            <p:nvPr/>
          </p:nvSpPr>
          <p:spPr>
            <a:xfrm rot="-4114690">
              <a:off x="1114869" y="69198"/>
              <a:ext cx="166152" cy="31313"/>
            </a:xfrm>
            <a:custGeom>
              <a:avLst/>
              <a:gdLst/>
              <a:ahLst/>
              <a:cxnLst/>
              <a:rect l="l" t="t" r="r" b="b"/>
              <a:pathLst>
                <a:path w="2117" h="399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18"/>
                    <a:pt x="0" y="30"/>
                    <a:pt x="13" y="35"/>
                  </a:cubicBezTo>
                  <a:cubicBezTo>
                    <a:pt x="21" y="38"/>
                    <a:pt x="890" y="399"/>
                    <a:pt x="1738" y="399"/>
                  </a:cubicBezTo>
                  <a:cubicBezTo>
                    <a:pt x="1860" y="399"/>
                    <a:pt x="1981" y="391"/>
                    <a:pt x="2100" y="374"/>
                  </a:cubicBezTo>
                  <a:cubicBezTo>
                    <a:pt x="2108" y="374"/>
                    <a:pt x="2117" y="366"/>
                    <a:pt x="2113" y="357"/>
                  </a:cubicBezTo>
                  <a:cubicBezTo>
                    <a:pt x="2113" y="344"/>
                    <a:pt x="2104" y="340"/>
                    <a:pt x="2096" y="340"/>
                  </a:cubicBezTo>
                  <a:cubicBezTo>
                    <a:pt x="1979" y="357"/>
                    <a:pt x="1859" y="365"/>
                    <a:pt x="1738" y="365"/>
                  </a:cubicBezTo>
                  <a:cubicBezTo>
                    <a:pt x="900" y="365"/>
                    <a:pt x="33" y="5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9" name="Google Shape;4179;p14"/>
            <p:cNvSpPr/>
            <p:nvPr/>
          </p:nvSpPr>
          <p:spPr>
            <a:xfrm rot="-4114690">
              <a:off x="1229704" y="56667"/>
              <a:ext cx="159245" cy="40417"/>
            </a:xfrm>
            <a:custGeom>
              <a:avLst/>
              <a:gdLst/>
              <a:ahLst/>
              <a:cxnLst/>
              <a:rect l="l" t="t" r="r" b="b"/>
              <a:pathLst>
                <a:path w="2029" h="515" extrusionOk="0">
                  <a:moveTo>
                    <a:pt x="18" y="1"/>
                  </a:moveTo>
                  <a:cubicBezTo>
                    <a:pt x="14" y="1"/>
                    <a:pt x="5" y="5"/>
                    <a:pt x="5" y="13"/>
                  </a:cubicBezTo>
                  <a:cubicBezTo>
                    <a:pt x="1" y="22"/>
                    <a:pt x="5" y="30"/>
                    <a:pt x="14" y="35"/>
                  </a:cubicBezTo>
                  <a:cubicBezTo>
                    <a:pt x="26" y="39"/>
                    <a:pt x="1182" y="514"/>
                    <a:pt x="1971" y="514"/>
                  </a:cubicBezTo>
                  <a:cubicBezTo>
                    <a:pt x="1984" y="514"/>
                    <a:pt x="1998" y="514"/>
                    <a:pt x="2011" y="514"/>
                  </a:cubicBezTo>
                  <a:cubicBezTo>
                    <a:pt x="2024" y="510"/>
                    <a:pt x="2028" y="501"/>
                    <a:pt x="2028" y="493"/>
                  </a:cubicBezTo>
                  <a:cubicBezTo>
                    <a:pt x="2028" y="484"/>
                    <a:pt x="2020" y="476"/>
                    <a:pt x="2011" y="476"/>
                  </a:cubicBezTo>
                  <a:cubicBezTo>
                    <a:pt x="1992" y="476"/>
                    <a:pt x="1972" y="477"/>
                    <a:pt x="1951" y="477"/>
                  </a:cubicBezTo>
                  <a:cubicBezTo>
                    <a:pt x="1168" y="477"/>
                    <a:pt x="39" y="9"/>
                    <a:pt x="26" y="5"/>
                  </a:cubicBezTo>
                  <a:cubicBezTo>
                    <a:pt x="26" y="5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0" name="Google Shape;4180;p14"/>
            <p:cNvSpPr/>
            <p:nvPr/>
          </p:nvSpPr>
          <p:spPr>
            <a:xfrm rot="-4114690">
              <a:off x="1303209" y="122474"/>
              <a:ext cx="23467" cy="137811"/>
            </a:xfrm>
            <a:custGeom>
              <a:avLst/>
              <a:gdLst/>
              <a:ahLst/>
              <a:cxnLst/>
              <a:rect l="l" t="t" r="r" b="b"/>
              <a:pathLst>
                <a:path w="299" h="1756" extrusionOk="0">
                  <a:moveTo>
                    <a:pt x="277" y="0"/>
                  </a:moveTo>
                  <a:cubicBezTo>
                    <a:pt x="269" y="0"/>
                    <a:pt x="260" y="5"/>
                    <a:pt x="260" y="17"/>
                  </a:cubicBezTo>
                  <a:cubicBezTo>
                    <a:pt x="239" y="586"/>
                    <a:pt x="6" y="1722"/>
                    <a:pt x="6" y="1735"/>
                  </a:cubicBezTo>
                  <a:cubicBezTo>
                    <a:pt x="1" y="1748"/>
                    <a:pt x="11" y="1756"/>
                    <a:pt x="20" y="1756"/>
                  </a:cubicBezTo>
                  <a:cubicBezTo>
                    <a:pt x="27" y="1756"/>
                    <a:pt x="34" y="1752"/>
                    <a:pt x="35" y="1744"/>
                  </a:cubicBezTo>
                  <a:cubicBezTo>
                    <a:pt x="35" y="1731"/>
                    <a:pt x="273" y="590"/>
                    <a:pt x="298" y="17"/>
                  </a:cubicBezTo>
                  <a:cubicBezTo>
                    <a:pt x="298" y="9"/>
                    <a:pt x="290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1" name="Google Shape;4181;p14"/>
            <p:cNvSpPr/>
            <p:nvPr/>
          </p:nvSpPr>
          <p:spPr>
            <a:xfrm rot="-4114690">
              <a:off x="1416357" y="91500"/>
              <a:ext cx="15069" cy="117563"/>
            </a:xfrm>
            <a:custGeom>
              <a:avLst/>
              <a:gdLst/>
              <a:ahLst/>
              <a:cxnLst/>
              <a:rect l="l" t="t" r="r" b="b"/>
              <a:pathLst>
                <a:path w="192" h="1498" extrusionOk="0">
                  <a:moveTo>
                    <a:pt x="137" y="0"/>
                  </a:moveTo>
                  <a:cubicBezTo>
                    <a:pt x="128" y="0"/>
                    <a:pt x="120" y="9"/>
                    <a:pt x="120" y="17"/>
                  </a:cubicBezTo>
                  <a:cubicBezTo>
                    <a:pt x="158" y="425"/>
                    <a:pt x="1" y="1468"/>
                    <a:pt x="1" y="1476"/>
                  </a:cubicBezTo>
                  <a:cubicBezTo>
                    <a:pt x="1" y="1485"/>
                    <a:pt x="5" y="1498"/>
                    <a:pt x="18" y="1498"/>
                  </a:cubicBezTo>
                  <a:cubicBezTo>
                    <a:pt x="26" y="1498"/>
                    <a:pt x="35" y="1493"/>
                    <a:pt x="35" y="1485"/>
                  </a:cubicBezTo>
                  <a:cubicBezTo>
                    <a:pt x="35" y="1472"/>
                    <a:pt x="192" y="425"/>
                    <a:pt x="154" y="17"/>
                  </a:cubicBezTo>
                  <a:cubicBezTo>
                    <a:pt x="154" y="5"/>
                    <a:pt x="145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2" name="Google Shape;4182;p14"/>
            <p:cNvSpPr/>
            <p:nvPr/>
          </p:nvSpPr>
          <p:spPr>
            <a:xfrm rot="-4114690">
              <a:off x="1353528" y="52263"/>
              <a:ext cx="123064" cy="19306"/>
            </a:xfrm>
            <a:custGeom>
              <a:avLst/>
              <a:gdLst/>
              <a:ahLst/>
              <a:cxnLst/>
              <a:rect l="l" t="t" r="r" b="b"/>
              <a:pathLst>
                <a:path w="1568" h="246" extrusionOk="0">
                  <a:moveTo>
                    <a:pt x="21" y="1"/>
                  </a:moveTo>
                  <a:cubicBezTo>
                    <a:pt x="13" y="1"/>
                    <a:pt x="9" y="5"/>
                    <a:pt x="4" y="13"/>
                  </a:cubicBezTo>
                  <a:cubicBezTo>
                    <a:pt x="0" y="22"/>
                    <a:pt x="4" y="30"/>
                    <a:pt x="17" y="35"/>
                  </a:cubicBezTo>
                  <a:cubicBezTo>
                    <a:pt x="24" y="38"/>
                    <a:pt x="628" y="246"/>
                    <a:pt x="1235" y="246"/>
                  </a:cubicBezTo>
                  <a:cubicBezTo>
                    <a:pt x="1339" y="246"/>
                    <a:pt x="1443" y="240"/>
                    <a:pt x="1544" y="225"/>
                  </a:cubicBezTo>
                  <a:cubicBezTo>
                    <a:pt x="1567" y="225"/>
                    <a:pt x="1566" y="190"/>
                    <a:pt x="1546" y="190"/>
                  </a:cubicBezTo>
                  <a:cubicBezTo>
                    <a:pt x="1544" y="190"/>
                    <a:pt x="1542" y="191"/>
                    <a:pt x="1540" y="192"/>
                  </a:cubicBezTo>
                  <a:cubicBezTo>
                    <a:pt x="1440" y="206"/>
                    <a:pt x="1337" y="212"/>
                    <a:pt x="1234" y="212"/>
                  </a:cubicBezTo>
                  <a:cubicBezTo>
                    <a:pt x="633" y="212"/>
                    <a:pt x="33" y="4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3" name="Google Shape;4183;p14"/>
            <p:cNvSpPr/>
            <p:nvPr/>
          </p:nvSpPr>
          <p:spPr>
            <a:xfrm rot="-4114690">
              <a:off x="1461489" y="33431"/>
              <a:ext cx="82409" cy="85778"/>
            </a:xfrm>
            <a:custGeom>
              <a:avLst/>
              <a:gdLst/>
              <a:ahLst/>
              <a:cxnLst/>
              <a:rect l="l" t="t" r="r" b="b"/>
              <a:pathLst>
                <a:path w="1050" h="1093" extrusionOk="0">
                  <a:moveTo>
                    <a:pt x="22" y="1"/>
                  </a:moveTo>
                  <a:cubicBezTo>
                    <a:pt x="17" y="1"/>
                    <a:pt x="13" y="1"/>
                    <a:pt x="13" y="5"/>
                  </a:cubicBezTo>
                  <a:cubicBezTo>
                    <a:pt x="5" y="9"/>
                    <a:pt x="0" y="22"/>
                    <a:pt x="9" y="30"/>
                  </a:cubicBezTo>
                  <a:cubicBezTo>
                    <a:pt x="13" y="34"/>
                    <a:pt x="573" y="798"/>
                    <a:pt x="1014" y="1091"/>
                  </a:cubicBezTo>
                  <a:cubicBezTo>
                    <a:pt x="1017" y="1092"/>
                    <a:pt x="1020" y="1092"/>
                    <a:pt x="1023" y="1092"/>
                  </a:cubicBezTo>
                  <a:cubicBezTo>
                    <a:pt x="1039" y="1092"/>
                    <a:pt x="1050" y="1072"/>
                    <a:pt x="1035" y="1061"/>
                  </a:cubicBezTo>
                  <a:cubicBezTo>
                    <a:pt x="598" y="772"/>
                    <a:pt x="43" y="17"/>
                    <a:pt x="34" y="9"/>
                  </a:cubicBezTo>
                  <a:cubicBezTo>
                    <a:pt x="34" y="5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4" name="Google Shape;4184;p14"/>
            <p:cNvSpPr/>
            <p:nvPr/>
          </p:nvSpPr>
          <p:spPr>
            <a:xfrm rot="-4114690">
              <a:off x="511031" y="-711880"/>
              <a:ext cx="814276" cy="778520"/>
            </a:xfrm>
            <a:custGeom>
              <a:avLst/>
              <a:gdLst/>
              <a:ahLst/>
              <a:cxnLst/>
              <a:rect l="l" t="t" r="r" b="b"/>
              <a:pathLst>
                <a:path w="10375" h="9920" extrusionOk="0">
                  <a:moveTo>
                    <a:pt x="1404" y="0"/>
                  </a:moveTo>
                  <a:cubicBezTo>
                    <a:pt x="1018" y="814"/>
                    <a:pt x="0" y="2108"/>
                    <a:pt x="259" y="2583"/>
                  </a:cubicBezTo>
                  <a:cubicBezTo>
                    <a:pt x="356" y="2759"/>
                    <a:pt x="499" y="2831"/>
                    <a:pt x="643" y="2831"/>
                  </a:cubicBezTo>
                  <a:cubicBezTo>
                    <a:pt x="887" y="2831"/>
                    <a:pt x="1135" y="2621"/>
                    <a:pt x="1167" y="2354"/>
                  </a:cubicBezTo>
                  <a:lnTo>
                    <a:pt x="1167" y="2354"/>
                  </a:lnTo>
                  <a:cubicBezTo>
                    <a:pt x="1324" y="2965"/>
                    <a:pt x="811" y="3397"/>
                    <a:pt x="662" y="3974"/>
                  </a:cubicBezTo>
                  <a:cubicBezTo>
                    <a:pt x="550" y="4414"/>
                    <a:pt x="637" y="4808"/>
                    <a:pt x="917" y="4808"/>
                  </a:cubicBezTo>
                  <a:cubicBezTo>
                    <a:pt x="1007" y="4808"/>
                    <a:pt x="1117" y="4767"/>
                    <a:pt x="1247" y="4674"/>
                  </a:cubicBezTo>
                  <a:cubicBezTo>
                    <a:pt x="1786" y="4297"/>
                    <a:pt x="2007" y="3576"/>
                    <a:pt x="1985" y="3385"/>
                  </a:cubicBezTo>
                  <a:lnTo>
                    <a:pt x="1985" y="3385"/>
                  </a:lnTo>
                  <a:cubicBezTo>
                    <a:pt x="2321" y="4135"/>
                    <a:pt x="2113" y="5005"/>
                    <a:pt x="1701" y="5857"/>
                  </a:cubicBezTo>
                  <a:cubicBezTo>
                    <a:pt x="1300" y="6680"/>
                    <a:pt x="1725" y="7349"/>
                    <a:pt x="2304" y="7349"/>
                  </a:cubicBezTo>
                  <a:cubicBezTo>
                    <a:pt x="2325" y="7349"/>
                    <a:pt x="2346" y="7348"/>
                    <a:pt x="2367" y="7346"/>
                  </a:cubicBezTo>
                  <a:cubicBezTo>
                    <a:pt x="2974" y="7299"/>
                    <a:pt x="3292" y="5790"/>
                    <a:pt x="2995" y="4716"/>
                  </a:cubicBezTo>
                  <a:lnTo>
                    <a:pt x="2995" y="4716"/>
                  </a:lnTo>
                  <a:cubicBezTo>
                    <a:pt x="3321" y="5183"/>
                    <a:pt x="3707" y="6460"/>
                    <a:pt x="3453" y="7529"/>
                  </a:cubicBezTo>
                  <a:cubicBezTo>
                    <a:pt x="3228" y="8476"/>
                    <a:pt x="3596" y="8958"/>
                    <a:pt x="4038" y="8958"/>
                  </a:cubicBezTo>
                  <a:cubicBezTo>
                    <a:pt x="4097" y="8958"/>
                    <a:pt x="4157" y="8949"/>
                    <a:pt x="4216" y="8932"/>
                  </a:cubicBezTo>
                  <a:cubicBezTo>
                    <a:pt x="4725" y="8792"/>
                    <a:pt x="4798" y="7626"/>
                    <a:pt x="4429" y="6595"/>
                  </a:cubicBezTo>
                  <a:lnTo>
                    <a:pt x="4429" y="6595"/>
                  </a:lnTo>
                  <a:cubicBezTo>
                    <a:pt x="4874" y="7024"/>
                    <a:pt x="5200" y="7970"/>
                    <a:pt x="5243" y="8538"/>
                  </a:cubicBezTo>
                  <a:cubicBezTo>
                    <a:pt x="5283" y="9072"/>
                    <a:pt x="5461" y="9919"/>
                    <a:pt x="5998" y="9919"/>
                  </a:cubicBezTo>
                  <a:cubicBezTo>
                    <a:pt x="6033" y="9919"/>
                    <a:pt x="6070" y="9915"/>
                    <a:pt x="6108" y="9908"/>
                  </a:cubicBezTo>
                  <a:cubicBezTo>
                    <a:pt x="6732" y="9789"/>
                    <a:pt x="6532" y="8466"/>
                    <a:pt x="6057" y="7698"/>
                  </a:cubicBezTo>
                  <a:lnTo>
                    <a:pt x="6057" y="7698"/>
                  </a:lnTo>
                  <a:cubicBezTo>
                    <a:pt x="6354" y="7923"/>
                    <a:pt x="6859" y="8368"/>
                    <a:pt x="6859" y="8368"/>
                  </a:cubicBezTo>
                  <a:cubicBezTo>
                    <a:pt x="6859" y="8368"/>
                    <a:pt x="8246" y="9785"/>
                    <a:pt x="9149" y="9785"/>
                  </a:cubicBezTo>
                  <a:cubicBezTo>
                    <a:pt x="9329" y="9785"/>
                    <a:pt x="9489" y="9729"/>
                    <a:pt x="9616" y="9594"/>
                  </a:cubicBezTo>
                  <a:cubicBezTo>
                    <a:pt x="10375" y="8784"/>
                    <a:pt x="7487" y="7864"/>
                    <a:pt x="7487" y="7864"/>
                  </a:cubicBezTo>
                  <a:lnTo>
                    <a:pt x="7487" y="7864"/>
                  </a:lnTo>
                  <a:cubicBezTo>
                    <a:pt x="7487" y="7864"/>
                    <a:pt x="7693" y="7887"/>
                    <a:pt x="7988" y="7887"/>
                  </a:cubicBezTo>
                  <a:cubicBezTo>
                    <a:pt x="8639" y="7887"/>
                    <a:pt x="9721" y="7773"/>
                    <a:pt x="9981" y="7041"/>
                  </a:cubicBezTo>
                  <a:cubicBezTo>
                    <a:pt x="10121" y="6640"/>
                    <a:pt x="9830" y="6517"/>
                    <a:pt x="9381" y="6517"/>
                  </a:cubicBezTo>
                  <a:cubicBezTo>
                    <a:pt x="8673" y="6517"/>
                    <a:pt x="7571" y="6823"/>
                    <a:pt x="7147" y="6823"/>
                  </a:cubicBezTo>
                  <a:cubicBezTo>
                    <a:pt x="7124" y="6823"/>
                    <a:pt x="7103" y="6822"/>
                    <a:pt x="7084" y="6820"/>
                  </a:cubicBezTo>
                  <a:cubicBezTo>
                    <a:pt x="6498" y="6757"/>
                    <a:pt x="6600" y="6383"/>
                    <a:pt x="7003" y="6337"/>
                  </a:cubicBezTo>
                  <a:cubicBezTo>
                    <a:pt x="7038" y="6333"/>
                    <a:pt x="7080" y="6332"/>
                    <a:pt x="7128" y="6332"/>
                  </a:cubicBezTo>
                  <a:cubicBezTo>
                    <a:pt x="7255" y="6332"/>
                    <a:pt x="7423" y="6341"/>
                    <a:pt x="7611" y="6341"/>
                  </a:cubicBezTo>
                  <a:cubicBezTo>
                    <a:pt x="8164" y="6341"/>
                    <a:pt x="8888" y="6259"/>
                    <a:pt x="9238" y="5611"/>
                  </a:cubicBezTo>
                  <a:cubicBezTo>
                    <a:pt x="9453" y="5215"/>
                    <a:pt x="9167" y="5083"/>
                    <a:pt x="8699" y="5083"/>
                  </a:cubicBezTo>
                  <a:cubicBezTo>
                    <a:pt x="8039" y="5083"/>
                    <a:pt x="7019" y="5345"/>
                    <a:pt x="6528" y="5501"/>
                  </a:cubicBezTo>
                  <a:cubicBezTo>
                    <a:pt x="6417" y="5537"/>
                    <a:pt x="6305" y="5553"/>
                    <a:pt x="6195" y="5553"/>
                  </a:cubicBezTo>
                  <a:cubicBezTo>
                    <a:pt x="5481" y="5553"/>
                    <a:pt x="4838" y="4881"/>
                    <a:pt x="4772" y="4598"/>
                  </a:cubicBezTo>
                  <a:lnTo>
                    <a:pt x="4772" y="4598"/>
                  </a:lnTo>
                  <a:cubicBezTo>
                    <a:pt x="5438" y="4781"/>
                    <a:pt x="6005" y="4875"/>
                    <a:pt x="6493" y="4875"/>
                  </a:cubicBezTo>
                  <a:cubicBezTo>
                    <a:pt x="7001" y="4875"/>
                    <a:pt x="7425" y="4773"/>
                    <a:pt x="7788" y="4564"/>
                  </a:cubicBezTo>
                  <a:cubicBezTo>
                    <a:pt x="8441" y="4188"/>
                    <a:pt x="7993" y="3527"/>
                    <a:pt x="7334" y="3527"/>
                  </a:cubicBezTo>
                  <a:cubicBezTo>
                    <a:pt x="7279" y="3527"/>
                    <a:pt x="7222" y="3532"/>
                    <a:pt x="7164" y="3542"/>
                  </a:cubicBezTo>
                  <a:cubicBezTo>
                    <a:pt x="6729" y="3616"/>
                    <a:pt x="5980" y="3826"/>
                    <a:pt x="5295" y="3826"/>
                  </a:cubicBezTo>
                  <a:cubicBezTo>
                    <a:pt x="4810" y="3826"/>
                    <a:pt x="4356" y="3721"/>
                    <a:pt x="4068" y="3389"/>
                  </a:cubicBezTo>
                  <a:lnTo>
                    <a:pt x="4068" y="3389"/>
                  </a:lnTo>
                  <a:cubicBezTo>
                    <a:pt x="4281" y="3402"/>
                    <a:pt x="4500" y="3409"/>
                    <a:pt x="4717" y="3409"/>
                  </a:cubicBezTo>
                  <a:cubicBezTo>
                    <a:pt x="5878" y="3409"/>
                    <a:pt x="7008" y="3212"/>
                    <a:pt x="7168" y="2651"/>
                  </a:cubicBezTo>
                  <a:cubicBezTo>
                    <a:pt x="7304" y="2189"/>
                    <a:pt x="7004" y="1968"/>
                    <a:pt x="6633" y="1968"/>
                  </a:cubicBezTo>
                  <a:cubicBezTo>
                    <a:pt x="6468" y="1968"/>
                    <a:pt x="6290" y="2011"/>
                    <a:pt x="6129" y="2095"/>
                  </a:cubicBezTo>
                  <a:cubicBezTo>
                    <a:pt x="5785" y="2274"/>
                    <a:pt x="4939" y="2659"/>
                    <a:pt x="4133" y="2659"/>
                  </a:cubicBezTo>
                  <a:cubicBezTo>
                    <a:pt x="3698" y="2659"/>
                    <a:pt x="3275" y="2547"/>
                    <a:pt x="2948" y="2231"/>
                  </a:cubicBezTo>
                  <a:lnTo>
                    <a:pt x="2948" y="2231"/>
                  </a:lnTo>
                  <a:cubicBezTo>
                    <a:pt x="3033" y="2234"/>
                    <a:pt x="3116" y="2235"/>
                    <a:pt x="3197" y="2235"/>
                  </a:cubicBezTo>
                  <a:cubicBezTo>
                    <a:pt x="4279" y="2235"/>
                    <a:pt x="5010" y="1999"/>
                    <a:pt x="5124" y="1569"/>
                  </a:cubicBezTo>
                  <a:cubicBezTo>
                    <a:pt x="5190" y="1329"/>
                    <a:pt x="4950" y="1251"/>
                    <a:pt x="4646" y="1251"/>
                  </a:cubicBezTo>
                  <a:cubicBezTo>
                    <a:pt x="4365" y="1251"/>
                    <a:pt x="4030" y="1318"/>
                    <a:pt x="3830" y="1383"/>
                  </a:cubicBezTo>
                  <a:cubicBezTo>
                    <a:pt x="3666" y="1434"/>
                    <a:pt x="3451" y="1465"/>
                    <a:pt x="3237" y="1465"/>
                  </a:cubicBezTo>
                  <a:cubicBezTo>
                    <a:pt x="2907" y="1465"/>
                    <a:pt x="2580" y="1392"/>
                    <a:pt x="2444" y="1209"/>
                  </a:cubicBezTo>
                  <a:lnTo>
                    <a:pt x="2444" y="1209"/>
                  </a:lnTo>
                  <a:cubicBezTo>
                    <a:pt x="2594" y="1212"/>
                    <a:pt x="2728" y="1215"/>
                    <a:pt x="2844" y="1215"/>
                  </a:cubicBezTo>
                  <a:cubicBezTo>
                    <a:pt x="3351" y="1215"/>
                    <a:pt x="3547" y="1155"/>
                    <a:pt x="3529" y="776"/>
                  </a:cubicBezTo>
                  <a:cubicBezTo>
                    <a:pt x="3512" y="305"/>
                    <a:pt x="1756" y="475"/>
                    <a:pt x="1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5" name="Google Shape;4185;p14"/>
            <p:cNvSpPr/>
            <p:nvPr/>
          </p:nvSpPr>
          <p:spPr>
            <a:xfrm rot="-4114690">
              <a:off x="587595" y="-665568"/>
              <a:ext cx="534244" cy="715187"/>
            </a:xfrm>
            <a:custGeom>
              <a:avLst/>
              <a:gdLst/>
              <a:ahLst/>
              <a:cxnLst/>
              <a:rect l="l" t="t" r="r" b="b"/>
              <a:pathLst>
                <a:path w="6807" h="9113" extrusionOk="0">
                  <a:moveTo>
                    <a:pt x="51" y="0"/>
                  </a:moveTo>
                  <a:cubicBezTo>
                    <a:pt x="48" y="0"/>
                    <a:pt x="45" y="1"/>
                    <a:pt x="43" y="1"/>
                  </a:cubicBezTo>
                  <a:lnTo>
                    <a:pt x="34" y="1"/>
                  </a:lnTo>
                  <a:cubicBezTo>
                    <a:pt x="13" y="10"/>
                    <a:pt x="0" y="31"/>
                    <a:pt x="9" y="56"/>
                  </a:cubicBezTo>
                  <a:cubicBezTo>
                    <a:pt x="13" y="69"/>
                    <a:pt x="488" y="1494"/>
                    <a:pt x="1548" y="3314"/>
                  </a:cubicBezTo>
                  <a:cubicBezTo>
                    <a:pt x="2524" y="4993"/>
                    <a:pt x="4221" y="7360"/>
                    <a:pt x="6731" y="9107"/>
                  </a:cubicBezTo>
                  <a:cubicBezTo>
                    <a:pt x="6738" y="9111"/>
                    <a:pt x="6744" y="9112"/>
                    <a:pt x="6750" y="9112"/>
                  </a:cubicBezTo>
                  <a:cubicBezTo>
                    <a:pt x="6784" y="9112"/>
                    <a:pt x="6807" y="9068"/>
                    <a:pt x="6778" y="9040"/>
                  </a:cubicBezTo>
                  <a:cubicBezTo>
                    <a:pt x="4276" y="7301"/>
                    <a:pt x="2588" y="4942"/>
                    <a:pt x="1616" y="3271"/>
                  </a:cubicBezTo>
                  <a:cubicBezTo>
                    <a:pt x="564" y="1460"/>
                    <a:pt x="94" y="44"/>
                    <a:pt x="89" y="31"/>
                  </a:cubicBezTo>
                  <a:cubicBezTo>
                    <a:pt x="82" y="12"/>
                    <a:pt x="68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6" name="Google Shape;4186;p14"/>
            <p:cNvSpPr/>
            <p:nvPr/>
          </p:nvSpPr>
          <p:spPr>
            <a:xfrm rot="-4114690">
              <a:off x="1079893" y="-404994"/>
              <a:ext cx="88295" cy="278760"/>
            </a:xfrm>
            <a:custGeom>
              <a:avLst/>
              <a:gdLst/>
              <a:ahLst/>
              <a:cxnLst/>
              <a:rect l="l" t="t" r="r" b="b"/>
              <a:pathLst>
                <a:path w="1125" h="3552" extrusionOk="0">
                  <a:moveTo>
                    <a:pt x="39" y="0"/>
                  </a:moveTo>
                  <a:cubicBezTo>
                    <a:pt x="35" y="0"/>
                    <a:pt x="30" y="5"/>
                    <a:pt x="26" y="9"/>
                  </a:cubicBezTo>
                  <a:cubicBezTo>
                    <a:pt x="9" y="17"/>
                    <a:pt x="1" y="43"/>
                    <a:pt x="14" y="60"/>
                  </a:cubicBezTo>
                  <a:cubicBezTo>
                    <a:pt x="650" y="1078"/>
                    <a:pt x="1036" y="3495"/>
                    <a:pt x="1040" y="3516"/>
                  </a:cubicBezTo>
                  <a:cubicBezTo>
                    <a:pt x="1044" y="3539"/>
                    <a:pt x="1060" y="3551"/>
                    <a:pt x="1079" y="3551"/>
                  </a:cubicBezTo>
                  <a:cubicBezTo>
                    <a:pt x="1081" y="3551"/>
                    <a:pt x="1084" y="3551"/>
                    <a:pt x="1087" y="3550"/>
                  </a:cubicBezTo>
                  <a:cubicBezTo>
                    <a:pt x="1108" y="3546"/>
                    <a:pt x="1125" y="3529"/>
                    <a:pt x="1121" y="3508"/>
                  </a:cubicBezTo>
                  <a:cubicBezTo>
                    <a:pt x="1116" y="3483"/>
                    <a:pt x="722" y="1052"/>
                    <a:pt x="81" y="17"/>
                  </a:cubicBezTo>
                  <a:cubicBezTo>
                    <a:pt x="73" y="5"/>
                    <a:pt x="56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7" name="Google Shape;4187;p14"/>
            <p:cNvSpPr/>
            <p:nvPr/>
          </p:nvSpPr>
          <p:spPr>
            <a:xfrm rot="-4114690">
              <a:off x="1034357" y="-465105"/>
              <a:ext cx="258057" cy="29979"/>
            </a:xfrm>
            <a:custGeom>
              <a:avLst/>
              <a:gdLst/>
              <a:ahLst/>
              <a:cxnLst/>
              <a:rect l="l" t="t" r="r" b="b"/>
              <a:pathLst>
                <a:path w="3288" h="382" extrusionOk="0">
                  <a:moveTo>
                    <a:pt x="3241" y="1"/>
                  </a:moveTo>
                  <a:cubicBezTo>
                    <a:pt x="3237" y="1"/>
                    <a:pt x="3232" y="2"/>
                    <a:pt x="3228" y="3"/>
                  </a:cubicBezTo>
                  <a:cubicBezTo>
                    <a:pt x="2619" y="232"/>
                    <a:pt x="1959" y="298"/>
                    <a:pt x="1400" y="298"/>
                  </a:cubicBezTo>
                  <a:cubicBezTo>
                    <a:pt x="640" y="298"/>
                    <a:pt x="65" y="176"/>
                    <a:pt x="55" y="173"/>
                  </a:cubicBezTo>
                  <a:lnTo>
                    <a:pt x="38" y="173"/>
                  </a:lnTo>
                  <a:cubicBezTo>
                    <a:pt x="21" y="177"/>
                    <a:pt x="9" y="190"/>
                    <a:pt x="4" y="207"/>
                  </a:cubicBezTo>
                  <a:cubicBezTo>
                    <a:pt x="0" y="228"/>
                    <a:pt x="17" y="249"/>
                    <a:pt x="38" y="254"/>
                  </a:cubicBezTo>
                  <a:cubicBezTo>
                    <a:pt x="48" y="256"/>
                    <a:pt x="630" y="381"/>
                    <a:pt x="1401" y="381"/>
                  </a:cubicBezTo>
                  <a:cubicBezTo>
                    <a:pt x="1968" y="381"/>
                    <a:pt x="2637" y="313"/>
                    <a:pt x="3258" y="80"/>
                  </a:cubicBezTo>
                  <a:cubicBezTo>
                    <a:pt x="3279" y="71"/>
                    <a:pt x="3287" y="50"/>
                    <a:pt x="3279" y="29"/>
                  </a:cubicBezTo>
                  <a:cubicBezTo>
                    <a:pt x="3272" y="12"/>
                    <a:pt x="3258" y="1"/>
                    <a:pt x="3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8" name="Google Shape;4188;p14"/>
            <p:cNvSpPr/>
            <p:nvPr/>
          </p:nvSpPr>
          <p:spPr>
            <a:xfrm rot="-4114690">
              <a:off x="940679" y="-371894"/>
              <a:ext cx="75345" cy="346017"/>
            </a:xfrm>
            <a:custGeom>
              <a:avLst/>
              <a:gdLst/>
              <a:ahLst/>
              <a:cxnLst/>
              <a:rect l="l" t="t" r="r" b="b"/>
              <a:pathLst>
                <a:path w="960" h="4409" extrusionOk="0">
                  <a:moveTo>
                    <a:pt x="48" y="0"/>
                  </a:moveTo>
                  <a:cubicBezTo>
                    <a:pt x="45" y="0"/>
                    <a:pt x="42" y="1"/>
                    <a:pt x="39" y="1"/>
                  </a:cubicBezTo>
                  <a:cubicBezTo>
                    <a:pt x="35" y="1"/>
                    <a:pt x="31" y="1"/>
                    <a:pt x="26" y="6"/>
                  </a:cubicBezTo>
                  <a:cubicBezTo>
                    <a:pt x="9" y="14"/>
                    <a:pt x="1" y="39"/>
                    <a:pt x="9" y="56"/>
                  </a:cubicBezTo>
                  <a:cubicBezTo>
                    <a:pt x="875" y="1732"/>
                    <a:pt x="484" y="4336"/>
                    <a:pt x="480" y="4361"/>
                  </a:cubicBezTo>
                  <a:cubicBezTo>
                    <a:pt x="476" y="4383"/>
                    <a:pt x="493" y="4404"/>
                    <a:pt x="514" y="4408"/>
                  </a:cubicBezTo>
                  <a:cubicBezTo>
                    <a:pt x="516" y="4409"/>
                    <a:pt x="518" y="4409"/>
                    <a:pt x="521" y="4409"/>
                  </a:cubicBezTo>
                  <a:cubicBezTo>
                    <a:pt x="539" y="4409"/>
                    <a:pt x="557" y="4393"/>
                    <a:pt x="561" y="4374"/>
                  </a:cubicBezTo>
                  <a:cubicBezTo>
                    <a:pt x="565" y="4349"/>
                    <a:pt x="959" y="1719"/>
                    <a:pt x="81" y="18"/>
                  </a:cubicBezTo>
                  <a:cubicBezTo>
                    <a:pt x="74" y="8"/>
                    <a:pt x="62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9" name="Google Shape;4189;p14"/>
            <p:cNvSpPr/>
            <p:nvPr/>
          </p:nvSpPr>
          <p:spPr>
            <a:xfrm rot="-4114690">
              <a:off x="675211" y="-398079"/>
              <a:ext cx="341643" cy="70710"/>
            </a:xfrm>
            <a:custGeom>
              <a:avLst/>
              <a:gdLst/>
              <a:ahLst/>
              <a:cxnLst/>
              <a:rect l="l" t="t" r="r" b="b"/>
              <a:pathLst>
                <a:path w="4353" h="901" extrusionOk="0">
                  <a:moveTo>
                    <a:pt x="47" y="1"/>
                  </a:moveTo>
                  <a:cubicBezTo>
                    <a:pt x="44" y="1"/>
                    <a:pt x="41" y="1"/>
                    <a:pt x="39" y="2"/>
                  </a:cubicBezTo>
                  <a:cubicBezTo>
                    <a:pt x="31" y="2"/>
                    <a:pt x="22" y="7"/>
                    <a:pt x="14" y="15"/>
                  </a:cubicBezTo>
                  <a:cubicBezTo>
                    <a:pt x="1" y="32"/>
                    <a:pt x="1" y="58"/>
                    <a:pt x="18" y="70"/>
                  </a:cubicBezTo>
                  <a:cubicBezTo>
                    <a:pt x="32" y="81"/>
                    <a:pt x="1040" y="900"/>
                    <a:pt x="3055" y="900"/>
                  </a:cubicBezTo>
                  <a:cubicBezTo>
                    <a:pt x="3438" y="900"/>
                    <a:pt x="3858" y="870"/>
                    <a:pt x="4314" y="800"/>
                  </a:cubicBezTo>
                  <a:cubicBezTo>
                    <a:pt x="4336" y="796"/>
                    <a:pt x="4353" y="774"/>
                    <a:pt x="4348" y="753"/>
                  </a:cubicBezTo>
                  <a:cubicBezTo>
                    <a:pt x="4345" y="734"/>
                    <a:pt x="4327" y="719"/>
                    <a:pt x="4308" y="719"/>
                  </a:cubicBezTo>
                  <a:cubicBezTo>
                    <a:pt x="4306" y="719"/>
                    <a:pt x="4304" y="719"/>
                    <a:pt x="4302" y="719"/>
                  </a:cubicBezTo>
                  <a:cubicBezTo>
                    <a:pt x="3847" y="790"/>
                    <a:pt x="3430" y="819"/>
                    <a:pt x="3049" y="819"/>
                  </a:cubicBezTo>
                  <a:cubicBezTo>
                    <a:pt x="1066" y="819"/>
                    <a:pt x="79" y="18"/>
                    <a:pt x="69" y="11"/>
                  </a:cubicBezTo>
                  <a:cubicBezTo>
                    <a:pt x="62" y="5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0" name="Google Shape;4190;p14"/>
            <p:cNvSpPr/>
            <p:nvPr/>
          </p:nvSpPr>
          <p:spPr>
            <a:xfrm rot="-4114690">
              <a:off x="854115" y="-437283"/>
              <a:ext cx="333951" cy="43007"/>
            </a:xfrm>
            <a:custGeom>
              <a:avLst/>
              <a:gdLst/>
              <a:ahLst/>
              <a:cxnLst/>
              <a:rect l="l" t="t" r="r" b="b"/>
              <a:pathLst>
                <a:path w="4255" h="548" extrusionOk="0">
                  <a:moveTo>
                    <a:pt x="4196" y="1"/>
                  </a:moveTo>
                  <a:cubicBezTo>
                    <a:pt x="4189" y="1"/>
                    <a:pt x="4182" y="3"/>
                    <a:pt x="4174" y="7"/>
                  </a:cubicBezTo>
                  <a:cubicBezTo>
                    <a:pt x="3388" y="355"/>
                    <a:pt x="2635" y="466"/>
                    <a:pt x="1994" y="466"/>
                  </a:cubicBezTo>
                  <a:cubicBezTo>
                    <a:pt x="866" y="466"/>
                    <a:pt x="84" y="123"/>
                    <a:pt x="73" y="117"/>
                  </a:cubicBezTo>
                  <a:cubicBezTo>
                    <a:pt x="69" y="115"/>
                    <a:pt x="64" y="114"/>
                    <a:pt x="60" y="114"/>
                  </a:cubicBezTo>
                  <a:cubicBezTo>
                    <a:pt x="56" y="114"/>
                    <a:pt x="52" y="115"/>
                    <a:pt x="47" y="117"/>
                  </a:cubicBezTo>
                  <a:cubicBezTo>
                    <a:pt x="9" y="121"/>
                    <a:pt x="1" y="177"/>
                    <a:pt x="39" y="194"/>
                  </a:cubicBezTo>
                  <a:cubicBezTo>
                    <a:pt x="50" y="199"/>
                    <a:pt x="847" y="548"/>
                    <a:pt x="1993" y="548"/>
                  </a:cubicBezTo>
                  <a:cubicBezTo>
                    <a:pt x="2645" y="548"/>
                    <a:pt x="3408" y="435"/>
                    <a:pt x="4204" y="83"/>
                  </a:cubicBezTo>
                  <a:cubicBezTo>
                    <a:pt x="4255" y="65"/>
                    <a:pt x="4234" y="1"/>
                    <a:pt x="4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1" name="Google Shape;4191;p14"/>
            <p:cNvSpPr/>
            <p:nvPr/>
          </p:nvSpPr>
          <p:spPr>
            <a:xfrm rot="-4114690">
              <a:off x="777363" y="-319825"/>
              <a:ext cx="79269" cy="329066"/>
            </a:xfrm>
            <a:custGeom>
              <a:avLst/>
              <a:gdLst/>
              <a:ahLst/>
              <a:cxnLst/>
              <a:rect l="l" t="t" r="r" b="b"/>
              <a:pathLst>
                <a:path w="1010" h="4193" extrusionOk="0">
                  <a:moveTo>
                    <a:pt x="373" y="0"/>
                  </a:moveTo>
                  <a:cubicBezTo>
                    <a:pt x="370" y="0"/>
                    <a:pt x="368" y="1"/>
                    <a:pt x="365" y="1"/>
                  </a:cubicBezTo>
                  <a:cubicBezTo>
                    <a:pt x="340" y="5"/>
                    <a:pt x="327" y="31"/>
                    <a:pt x="335" y="52"/>
                  </a:cubicBezTo>
                  <a:cubicBezTo>
                    <a:pt x="921" y="2211"/>
                    <a:pt x="26" y="4111"/>
                    <a:pt x="17" y="4132"/>
                  </a:cubicBezTo>
                  <a:cubicBezTo>
                    <a:pt x="0" y="4166"/>
                    <a:pt x="28" y="4193"/>
                    <a:pt x="55" y="4193"/>
                  </a:cubicBezTo>
                  <a:cubicBezTo>
                    <a:pt x="69" y="4193"/>
                    <a:pt x="82" y="4186"/>
                    <a:pt x="89" y="4170"/>
                  </a:cubicBezTo>
                  <a:cubicBezTo>
                    <a:pt x="98" y="4149"/>
                    <a:pt x="1010" y="2219"/>
                    <a:pt x="416" y="35"/>
                  </a:cubicBezTo>
                  <a:cubicBezTo>
                    <a:pt x="408" y="13"/>
                    <a:pt x="391" y="0"/>
                    <a:pt x="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2" name="Google Shape;4192;p14"/>
            <p:cNvSpPr/>
            <p:nvPr/>
          </p:nvSpPr>
          <p:spPr>
            <a:xfrm rot="-4114690">
              <a:off x="601887" y="-248781"/>
              <a:ext cx="101245" cy="229553"/>
            </a:xfrm>
            <a:custGeom>
              <a:avLst/>
              <a:gdLst/>
              <a:ahLst/>
              <a:cxnLst/>
              <a:rect l="l" t="t" r="r" b="b"/>
              <a:pathLst>
                <a:path w="1290" h="2925" extrusionOk="0">
                  <a:moveTo>
                    <a:pt x="916" y="1"/>
                  </a:moveTo>
                  <a:cubicBezTo>
                    <a:pt x="913" y="1"/>
                    <a:pt x="911" y="1"/>
                    <a:pt x="908" y="2"/>
                  </a:cubicBezTo>
                  <a:cubicBezTo>
                    <a:pt x="887" y="6"/>
                    <a:pt x="874" y="27"/>
                    <a:pt x="878" y="53"/>
                  </a:cubicBezTo>
                  <a:cubicBezTo>
                    <a:pt x="1201" y="1444"/>
                    <a:pt x="38" y="2844"/>
                    <a:pt x="26" y="2856"/>
                  </a:cubicBezTo>
                  <a:cubicBezTo>
                    <a:pt x="0" y="2888"/>
                    <a:pt x="27" y="2925"/>
                    <a:pt x="59" y="2925"/>
                  </a:cubicBezTo>
                  <a:cubicBezTo>
                    <a:pt x="69" y="2925"/>
                    <a:pt x="80" y="2921"/>
                    <a:pt x="89" y="2911"/>
                  </a:cubicBezTo>
                  <a:cubicBezTo>
                    <a:pt x="102" y="2894"/>
                    <a:pt x="1290" y="1465"/>
                    <a:pt x="955" y="31"/>
                  </a:cubicBezTo>
                  <a:cubicBezTo>
                    <a:pt x="951" y="13"/>
                    <a:pt x="934" y="1"/>
                    <a:pt x="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3" name="Google Shape;4193;p14"/>
            <p:cNvSpPr/>
            <p:nvPr/>
          </p:nvSpPr>
          <p:spPr>
            <a:xfrm rot="-4114690">
              <a:off x="502722" y="-204899"/>
              <a:ext cx="83037" cy="150917"/>
            </a:xfrm>
            <a:custGeom>
              <a:avLst/>
              <a:gdLst/>
              <a:ahLst/>
              <a:cxnLst/>
              <a:rect l="l" t="t" r="r" b="b"/>
              <a:pathLst>
                <a:path w="1058" h="1923" extrusionOk="0">
                  <a:moveTo>
                    <a:pt x="1011" y="0"/>
                  </a:moveTo>
                  <a:cubicBezTo>
                    <a:pt x="994" y="0"/>
                    <a:pt x="981" y="17"/>
                    <a:pt x="981" y="39"/>
                  </a:cubicBezTo>
                  <a:cubicBezTo>
                    <a:pt x="951" y="1006"/>
                    <a:pt x="39" y="1845"/>
                    <a:pt x="31" y="1854"/>
                  </a:cubicBezTo>
                  <a:cubicBezTo>
                    <a:pt x="0" y="1874"/>
                    <a:pt x="33" y="1923"/>
                    <a:pt x="62" y="1923"/>
                  </a:cubicBezTo>
                  <a:cubicBezTo>
                    <a:pt x="69" y="1923"/>
                    <a:pt x="76" y="1920"/>
                    <a:pt x="82" y="1913"/>
                  </a:cubicBezTo>
                  <a:cubicBezTo>
                    <a:pt x="120" y="1879"/>
                    <a:pt x="1028" y="1044"/>
                    <a:pt x="1057" y="39"/>
                  </a:cubicBezTo>
                  <a:cubicBezTo>
                    <a:pt x="1057" y="17"/>
                    <a:pt x="1040" y="0"/>
                    <a:pt x="10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4" name="Google Shape;4194;p14"/>
            <p:cNvSpPr/>
            <p:nvPr/>
          </p:nvSpPr>
          <p:spPr>
            <a:xfrm rot="-4114690">
              <a:off x="607220" y="-366538"/>
              <a:ext cx="296122" cy="41123"/>
            </a:xfrm>
            <a:custGeom>
              <a:avLst/>
              <a:gdLst/>
              <a:ahLst/>
              <a:cxnLst/>
              <a:rect l="l" t="t" r="r" b="b"/>
              <a:pathLst>
                <a:path w="3773" h="524" extrusionOk="0">
                  <a:moveTo>
                    <a:pt x="3719" y="1"/>
                  </a:moveTo>
                  <a:cubicBezTo>
                    <a:pt x="3716" y="1"/>
                    <a:pt x="3712" y="1"/>
                    <a:pt x="3708" y="2"/>
                  </a:cubicBezTo>
                  <a:cubicBezTo>
                    <a:pt x="2695" y="346"/>
                    <a:pt x="1876" y="444"/>
                    <a:pt x="1274" y="444"/>
                  </a:cubicBezTo>
                  <a:cubicBezTo>
                    <a:pt x="494" y="444"/>
                    <a:pt x="76" y="280"/>
                    <a:pt x="69" y="278"/>
                  </a:cubicBezTo>
                  <a:cubicBezTo>
                    <a:pt x="60" y="274"/>
                    <a:pt x="56" y="274"/>
                    <a:pt x="48" y="274"/>
                  </a:cubicBezTo>
                  <a:cubicBezTo>
                    <a:pt x="5" y="282"/>
                    <a:pt x="1" y="337"/>
                    <a:pt x="39" y="354"/>
                  </a:cubicBezTo>
                  <a:cubicBezTo>
                    <a:pt x="46" y="357"/>
                    <a:pt x="474" y="523"/>
                    <a:pt x="1270" y="523"/>
                  </a:cubicBezTo>
                  <a:cubicBezTo>
                    <a:pt x="1882" y="523"/>
                    <a:pt x="2711" y="425"/>
                    <a:pt x="3733" y="79"/>
                  </a:cubicBezTo>
                  <a:cubicBezTo>
                    <a:pt x="3772" y="59"/>
                    <a:pt x="3758" y="1"/>
                    <a:pt x="3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5" name="Google Shape;4195;p14"/>
            <p:cNvSpPr/>
            <p:nvPr/>
          </p:nvSpPr>
          <p:spPr>
            <a:xfrm rot="-4114690">
              <a:off x="536329" y="-300223"/>
              <a:ext cx="198487" cy="24486"/>
            </a:xfrm>
            <a:custGeom>
              <a:avLst/>
              <a:gdLst/>
              <a:ahLst/>
              <a:cxnLst/>
              <a:rect l="l" t="t" r="r" b="b"/>
              <a:pathLst>
                <a:path w="2529" h="312" extrusionOk="0">
                  <a:moveTo>
                    <a:pt x="2478" y="0"/>
                  </a:moveTo>
                  <a:cubicBezTo>
                    <a:pt x="2474" y="0"/>
                    <a:pt x="2469" y="1"/>
                    <a:pt x="2465" y="3"/>
                  </a:cubicBezTo>
                  <a:cubicBezTo>
                    <a:pt x="1908" y="179"/>
                    <a:pt x="1356" y="227"/>
                    <a:pt x="921" y="227"/>
                  </a:cubicBezTo>
                  <a:cubicBezTo>
                    <a:pt x="414" y="227"/>
                    <a:pt x="67" y="162"/>
                    <a:pt x="60" y="160"/>
                  </a:cubicBezTo>
                  <a:cubicBezTo>
                    <a:pt x="56" y="160"/>
                    <a:pt x="51" y="160"/>
                    <a:pt x="47" y="164"/>
                  </a:cubicBezTo>
                  <a:cubicBezTo>
                    <a:pt x="1" y="173"/>
                    <a:pt x="1" y="236"/>
                    <a:pt x="47" y="245"/>
                  </a:cubicBezTo>
                  <a:cubicBezTo>
                    <a:pt x="54" y="245"/>
                    <a:pt x="410" y="312"/>
                    <a:pt x="928" y="312"/>
                  </a:cubicBezTo>
                  <a:cubicBezTo>
                    <a:pt x="1370" y="312"/>
                    <a:pt x="1931" y="263"/>
                    <a:pt x="2494" y="84"/>
                  </a:cubicBezTo>
                  <a:cubicBezTo>
                    <a:pt x="2516" y="79"/>
                    <a:pt x="2528" y="54"/>
                    <a:pt x="2520" y="33"/>
                  </a:cubicBezTo>
                  <a:cubicBezTo>
                    <a:pt x="2513" y="13"/>
                    <a:pt x="2496" y="0"/>
                    <a:pt x="2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6" name="Google Shape;4196;p14"/>
            <p:cNvSpPr/>
            <p:nvPr/>
          </p:nvSpPr>
          <p:spPr>
            <a:xfrm rot="-4114690">
              <a:off x="481441" y="-250611"/>
              <a:ext cx="116392" cy="19777"/>
            </a:xfrm>
            <a:custGeom>
              <a:avLst/>
              <a:gdLst/>
              <a:ahLst/>
              <a:cxnLst/>
              <a:rect l="l" t="t" r="r" b="b"/>
              <a:pathLst>
                <a:path w="1483" h="252" extrusionOk="0">
                  <a:moveTo>
                    <a:pt x="39" y="0"/>
                  </a:moveTo>
                  <a:cubicBezTo>
                    <a:pt x="22" y="5"/>
                    <a:pt x="9" y="13"/>
                    <a:pt x="5" y="30"/>
                  </a:cubicBezTo>
                  <a:cubicBezTo>
                    <a:pt x="1" y="51"/>
                    <a:pt x="14" y="72"/>
                    <a:pt x="35" y="81"/>
                  </a:cubicBezTo>
                  <a:cubicBezTo>
                    <a:pt x="60" y="88"/>
                    <a:pt x="589" y="251"/>
                    <a:pt x="1120" y="251"/>
                  </a:cubicBezTo>
                  <a:cubicBezTo>
                    <a:pt x="1226" y="251"/>
                    <a:pt x="1332" y="245"/>
                    <a:pt x="1435" y="229"/>
                  </a:cubicBezTo>
                  <a:cubicBezTo>
                    <a:pt x="1483" y="221"/>
                    <a:pt x="1474" y="148"/>
                    <a:pt x="1429" y="148"/>
                  </a:cubicBezTo>
                  <a:cubicBezTo>
                    <a:pt x="1427" y="148"/>
                    <a:pt x="1424" y="148"/>
                    <a:pt x="1422" y="149"/>
                  </a:cubicBezTo>
                  <a:cubicBezTo>
                    <a:pt x="1325" y="164"/>
                    <a:pt x="1223" y="170"/>
                    <a:pt x="1120" y="170"/>
                  </a:cubicBezTo>
                  <a:cubicBezTo>
                    <a:pt x="598" y="170"/>
                    <a:pt x="63" y="4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7" name="Google Shape;4197;p14"/>
            <p:cNvSpPr/>
            <p:nvPr/>
          </p:nvSpPr>
          <p:spPr>
            <a:xfrm rot="-4114690">
              <a:off x="266097" y="-511937"/>
              <a:ext cx="530006" cy="1043938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242" y="1"/>
                  </a:moveTo>
                  <a:cubicBezTo>
                    <a:pt x="68" y="773"/>
                    <a:pt x="0" y="4161"/>
                    <a:pt x="666" y="7118"/>
                  </a:cubicBezTo>
                  <a:cubicBezTo>
                    <a:pt x="1328" y="10074"/>
                    <a:pt x="3500" y="11834"/>
                    <a:pt x="6753" y="13302"/>
                  </a:cubicBezTo>
                  <a:cubicBezTo>
                    <a:pt x="6252" y="11966"/>
                    <a:pt x="5811" y="11694"/>
                    <a:pt x="5391" y="7406"/>
                  </a:cubicBezTo>
                  <a:cubicBezTo>
                    <a:pt x="4971" y="3118"/>
                    <a:pt x="242" y="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8" name="Google Shape;4198;p14"/>
            <p:cNvSpPr/>
            <p:nvPr/>
          </p:nvSpPr>
          <p:spPr>
            <a:xfrm rot="-4114690">
              <a:off x="220633" y="-492415"/>
              <a:ext cx="435196" cy="1019531"/>
            </a:xfrm>
            <a:custGeom>
              <a:avLst/>
              <a:gdLst/>
              <a:ahLst/>
              <a:cxnLst/>
              <a:rect l="l" t="t" r="r" b="b"/>
              <a:pathLst>
                <a:path w="5545" h="12991" extrusionOk="0">
                  <a:moveTo>
                    <a:pt x="117" y="0"/>
                  </a:moveTo>
                  <a:cubicBezTo>
                    <a:pt x="90" y="0"/>
                    <a:pt x="68" y="24"/>
                    <a:pt x="68" y="52"/>
                  </a:cubicBezTo>
                  <a:cubicBezTo>
                    <a:pt x="68" y="64"/>
                    <a:pt x="0" y="1400"/>
                    <a:pt x="628" y="3648"/>
                  </a:cubicBezTo>
                  <a:cubicBezTo>
                    <a:pt x="1209" y="5722"/>
                    <a:pt x="2511" y="9018"/>
                    <a:pt x="5429" y="12967"/>
                  </a:cubicBezTo>
                  <a:cubicBezTo>
                    <a:pt x="5441" y="12983"/>
                    <a:pt x="5457" y="12990"/>
                    <a:pt x="5472" y="12990"/>
                  </a:cubicBezTo>
                  <a:cubicBezTo>
                    <a:pt x="5509" y="12990"/>
                    <a:pt x="5545" y="12946"/>
                    <a:pt x="5514" y="12903"/>
                  </a:cubicBezTo>
                  <a:cubicBezTo>
                    <a:pt x="2609" y="8971"/>
                    <a:pt x="1311" y="5688"/>
                    <a:pt x="734" y="3627"/>
                  </a:cubicBezTo>
                  <a:cubicBezTo>
                    <a:pt x="106" y="1392"/>
                    <a:pt x="174" y="69"/>
                    <a:pt x="174" y="56"/>
                  </a:cubicBezTo>
                  <a:cubicBezTo>
                    <a:pt x="174" y="30"/>
                    <a:pt x="153" y="5"/>
                    <a:pt x="123" y="1"/>
                  </a:cubicBezTo>
                  <a:cubicBezTo>
                    <a:pt x="121" y="0"/>
                    <a:pt x="119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9" name="Google Shape;4199;p14"/>
            <p:cNvSpPr/>
            <p:nvPr/>
          </p:nvSpPr>
          <p:spPr>
            <a:xfrm rot="-4114690">
              <a:off x="718326" y="-26659"/>
              <a:ext cx="142920" cy="75733"/>
            </a:xfrm>
            <a:custGeom>
              <a:avLst/>
              <a:gdLst/>
              <a:ahLst/>
              <a:cxnLst/>
              <a:rect l="l" t="t" r="r" b="b"/>
              <a:pathLst>
                <a:path w="1821" h="965" extrusionOk="0">
                  <a:moveTo>
                    <a:pt x="64" y="1"/>
                  </a:moveTo>
                  <a:cubicBezTo>
                    <a:pt x="43" y="1"/>
                    <a:pt x="26" y="9"/>
                    <a:pt x="13" y="30"/>
                  </a:cubicBezTo>
                  <a:cubicBezTo>
                    <a:pt x="1" y="56"/>
                    <a:pt x="13" y="90"/>
                    <a:pt x="39" y="102"/>
                  </a:cubicBezTo>
                  <a:lnTo>
                    <a:pt x="1735" y="959"/>
                  </a:lnTo>
                  <a:cubicBezTo>
                    <a:pt x="1743" y="963"/>
                    <a:pt x="1751" y="965"/>
                    <a:pt x="1760" y="965"/>
                  </a:cubicBezTo>
                  <a:cubicBezTo>
                    <a:pt x="1779" y="965"/>
                    <a:pt x="1798" y="955"/>
                    <a:pt x="1807" y="934"/>
                  </a:cubicBezTo>
                  <a:cubicBezTo>
                    <a:pt x="1820" y="908"/>
                    <a:pt x="1807" y="879"/>
                    <a:pt x="1782" y="866"/>
                  </a:cubicBezTo>
                  <a:lnTo>
                    <a:pt x="85" y="5"/>
                  </a:lnTo>
                  <a:cubicBezTo>
                    <a:pt x="81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0" name="Google Shape;4200;p14"/>
            <p:cNvSpPr/>
            <p:nvPr/>
          </p:nvSpPr>
          <p:spPr>
            <a:xfrm rot="-4114690">
              <a:off x="862661" y="2666"/>
              <a:ext cx="9183" cy="133180"/>
            </a:xfrm>
            <a:custGeom>
              <a:avLst/>
              <a:gdLst/>
              <a:ahLst/>
              <a:cxnLst/>
              <a:rect l="l" t="t" r="r" b="b"/>
              <a:pathLst>
                <a:path w="117" h="1697" extrusionOk="0">
                  <a:moveTo>
                    <a:pt x="58" y="0"/>
                  </a:moveTo>
                  <a:cubicBezTo>
                    <a:pt x="28" y="0"/>
                    <a:pt x="2" y="26"/>
                    <a:pt x="2" y="56"/>
                  </a:cubicBezTo>
                  <a:cubicBezTo>
                    <a:pt x="7" y="560"/>
                    <a:pt x="11" y="1549"/>
                    <a:pt x="2" y="1638"/>
                  </a:cubicBezTo>
                  <a:cubicBezTo>
                    <a:pt x="0" y="1676"/>
                    <a:pt x="29" y="1696"/>
                    <a:pt x="57" y="1696"/>
                  </a:cubicBezTo>
                  <a:cubicBezTo>
                    <a:pt x="82" y="1696"/>
                    <a:pt x="106" y="1680"/>
                    <a:pt x="108" y="1646"/>
                  </a:cubicBezTo>
                  <a:cubicBezTo>
                    <a:pt x="117" y="1527"/>
                    <a:pt x="108" y="115"/>
                    <a:pt x="108" y="51"/>
                  </a:cubicBezTo>
                  <a:cubicBezTo>
                    <a:pt x="108" y="26"/>
                    <a:pt x="87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1" name="Google Shape;4201;p14"/>
            <p:cNvSpPr/>
            <p:nvPr/>
          </p:nvSpPr>
          <p:spPr>
            <a:xfrm rot="-4114690">
              <a:off x="703290" y="15508"/>
              <a:ext cx="10360" cy="195101"/>
            </a:xfrm>
            <a:custGeom>
              <a:avLst/>
              <a:gdLst/>
              <a:ahLst/>
              <a:cxnLst/>
              <a:rect l="l" t="t" r="r" b="b"/>
              <a:pathLst>
                <a:path w="132" h="2486" extrusionOk="0">
                  <a:moveTo>
                    <a:pt x="77" y="0"/>
                  </a:moveTo>
                  <a:cubicBezTo>
                    <a:pt x="47" y="0"/>
                    <a:pt x="26" y="22"/>
                    <a:pt x="26" y="51"/>
                  </a:cubicBezTo>
                  <a:lnTo>
                    <a:pt x="0" y="2431"/>
                  </a:lnTo>
                  <a:cubicBezTo>
                    <a:pt x="0" y="2460"/>
                    <a:pt x="21" y="2486"/>
                    <a:pt x="51" y="2486"/>
                  </a:cubicBezTo>
                  <a:cubicBezTo>
                    <a:pt x="81" y="2486"/>
                    <a:pt x="106" y="2460"/>
                    <a:pt x="106" y="2431"/>
                  </a:cubicBezTo>
                  <a:lnTo>
                    <a:pt x="132" y="51"/>
                  </a:lnTo>
                  <a:cubicBezTo>
                    <a:pt x="132" y="22"/>
                    <a:pt x="106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2" name="Google Shape;4202;p14"/>
            <p:cNvSpPr/>
            <p:nvPr/>
          </p:nvSpPr>
          <p:spPr>
            <a:xfrm rot="-4114690">
              <a:off x="482058" y="47330"/>
              <a:ext cx="52428" cy="209070"/>
            </a:xfrm>
            <a:custGeom>
              <a:avLst/>
              <a:gdLst/>
              <a:ahLst/>
              <a:cxnLst/>
              <a:rect l="l" t="t" r="r" b="b"/>
              <a:pathLst>
                <a:path w="668" h="2664" extrusionOk="0">
                  <a:moveTo>
                    <a:pt x="605" y="1"/>
                  </a:moveTo>
                  <a:cubicBezTo>
                    <a:pt x="582" y="1"/>
                    <a:pt x="561" y="17"/>
                    <a:pt x="553" y="44"/>
                  </a:cubicBezTo>
                  <a:lnTo>
                    <a:pt x="10" y="2597"/>
                  </a:lnTo>
                  <a:cubicBezTo>
                    <a:pt x="1" y="2639"/>
                    <a:pt x="31" y="2663"/>
                    <a:pt x="62" y="2663"/>
                  </a:cubicBezTo>
                  <a:cubicBezTo>
                    <a:pt x="86" y="2663"/>
                    <a:pt x="109" y="2649"/>
                    <a:pt x="116" y="2618"/>
                  </a:cubicBezTo>
                  <a:lnTo>
                    <a:pt x="659" y="65"/>
                  </a:lnTo>
                  <a:cubicBezTo>
                    <a:pt x="668" y="35"/>
                    <a:pt x="647" y="6"/>
                    <a:pt x="621" y="2"/>
                  </a:cubicBezTo>
                  <a:lnTo>
                    <a:pt x="613" y="2"/>
                  </a:lnTo>
                  <a:cubicBezTo>
                    <a:pt x="610" y="1"/>
                    <a:pt x="607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3" name="Google Shape;4203;p14"/>
            <p:cNvSpPr/>
            <p:nvPr/>
          </p:nvSpPr>
          <p:spPr>
            <a:xfrm rot="-4114690">
              <a:off x="265341" y="58763"/>
              <a:ext cx="43873" cy="153663"/>
            </a:xfrm>
            <a:custGeom>
              <a:avLst/>
              <a:gdLst/>
              <a:ahLst/>
              <a:cxnLst/>
              <a:rect l="l" t="t" r="r" b="b"/>
              <a:pathLst>
                <a:path w="559" h="1958" extrusionOk="0">
                  <a:moveTo>
                    <a:pt x="503" y="0"/>
                  </a:moveTo>
                  <a:cubicBezTo>
                    <a:pt x="477" y="0"/>
                    <a:pt x="456" y="17"/>
                    <a:pt x="448" y="42"/>
                  </a:cubicBezTo>
                  <a:lnTo>
                    <a:pt x="15" y="1887"/>
                  </a:lnTo>
                  <a:cubicBezTo>
                    <a:pt x="0" y="1930"/>
                    <a:pt x="35" y="1958"/>
                    <a:pt x="68" y="1958"/>
                  </a:cubicBezTo>
                  <a:cubicBezTo>
                    <a:pt x="91" y="1958"/>
                    <a:pt x="113" y="1944"/>
                    <a:pt x="117" y="1913"/>
                  </a:cubicBezTo>
                  <a:lnTo>
                    <a:pt x="554" y="64"/>
                  </a:lnTo>
                  <a:cubicBezTo>
                    <a:pt x="558" y="38"/>
                    <a:pt x="541" y="9"/>
                    <a:pt x="5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4" name="Google Shape;4204;p14"/>
            <p:cNvSpPr/>
            <p:nvPr/>
          </p:nvSpPr>
          <p:spPr>
            <a:xfrm rot="-4114690">
              <a:off x="475696" y="-33265"/>
              <a:ext cx="219992" cy="76832"/>
            </a:xfrm>
            <a:custGeom>
              <a:avLst/>
              <a:gdLst/>
              <a:ahLst/>
              <a:cxnLst/>
              <a:rect l="l" t="t" r="r" b="b"/>
              <a:pathLst>
                <a:path w="2803" h="979" extrusionOk="0">
                  <a:moveTo>
                    <a:pt x="76" y="1"/>
                  </a:moveTo>
                  <a:cubicBezTo>
                    <a:pt x="20" y="1"/>
                    <a:pt x="1" y="86"/>
                    <a:pt x="63" y="103"/>
                  </a:cubicBezTo>
                  <a:lnTo>
                    <a:pt x="2714" y="976"/>
                  </a:lnTo>
                  <a:cubicBezTo>
                    <a:pt x="2719" y="978"/>
                    <a:pt x="2724" y="978"/>
                    <a:pt x="2729" y="978"/>
                  </a:cubicBezTo>
                  <a:cubicBezTo>
                    <a:pt x="2782" y="978"/>
                    <a:pt x="2802" y="894"/>
                    <a:pt x="2744" y="875"/>
                  </a:cubicBezTo>
                  <a:lnTo>
                    <a:pt x="93" y="1"/>
                  </a:lnTo>
                  <a:lnTo>
                    <a:pt x="80" y="1"/>
                  </a:lnTo>
                  <a:cubicBezTo>
                    <a:pt x="79" y="1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5" name="Google Shape;4205;p14"/>
            <p:cNvSpPr/>
            <p:nvPr/>
          </p:nvSpPr>
          <p:spPr>
            <a:xfrm rot="-4114690">
              <a:off x="247861" y="-47936"/>
              <a:ext cx="254682" cy="92920"/>
            </a:xfrm>
            <a:custGeom>
              <a:avLst/>
              <a:gdLst/>
              <a:ahLst/>
              <a:cxnLst/>
              <a:rect l="l" t="t" r="r" b="b"/>
              <a:pathLst>
                <a:path w="3245" h="1184" extrusionOk="0">
                  <a:moveTo>
                    <a:pt x="74" y="1"/>
                  </a:moveTo>
                  <a:cubicBezTo>
                    <a:pt x="13" y="1"/>
                    <a:pt x="0" y="87"/>
                    <a:pt x="61" y="103"/>
                  </a:cubicBezTo>
                  <a:lnTo>
                    <a:pt x="3149" y="1180"/>
                  </a:lnTo>
                  <a:cubicBezTo>
                    <a:pt x="3155" y="1182"/>
                    <a:pt x="3161" y="1183"/>
                    <a:pt x="3167" y="1183"/>
                  </a:cubicBezTo>
                  <a:cubicBezTo>
                    <a:pt x="3219" y="1183"/>
                    <a:pt x="3244" y="1101"/>
                    <a:pt x="3183" y="1079"/>
                  </a:cubicBezTo>
                  <a:lnTo>
                    <a:pt x="95" y="1"/>
                  </a:lnTo>
                  <a:lnTo>
                    <a:pt x="82" y="1"/>
                  </a:lnTo>
                  <a:cubicBezTo>
                    <a:pt x="79" y="1"/>
                    <a:pt x="77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6" name="Google Shape;4206;p14"/>
            <p:cNvSpPr/>
            <p:nvPr/>
          </p:nvSpPr>
          <p:spPr>
            <a:xfrm rot="-4114690">
              <a:off x="73304" y="-28715"/>
              <a:ext cx="179415" cy="88368"/>
            </a:xfrm>
            <a:custGeom>
              <a:avLst/>
              <a:gdLst/>
              <a:ahLst/>
              <a:cxnLst/>
              <a:rect l="l" t="t" r="r" b="b"/>
              <a:pathLst>
                <a:path w="2286" h="1126" extrusionOk="0">
                  <a:moveTo>
                    <a:pt x="70" y="0"/>
                  </a:moveTo>
                  <a:cubicBezTo>
                    <a:pt x="18" y="0"/>
                    <a:pt x="1" y="74"/>
                    <a:pt x="53" y="99"/>
                  </a:cubicBezTo>
                  <a:lnTo>
                    <a:pt x="2191" y="1121"/>
                  </a:lnTo>
                  <a:cubicBezTo>
                    <a:pt x="2198" y="1124"/>
                    <a:pt x="2205" y="1125"/>
                    <a:pt x="2212" y="1125"/>
                  </a:cubicBezTo>
                  <a:cubicBezTo>
                    <a:pt x="2259" y="1125"/>
                    <a:pt x="2286" y="1054"/>
                    <a:pt x="2233" y="1027"/>
                  </a:cubicBezTo>
                  <a:lnTo>
                    <a:pt x="96" y="5"/>
                  </a:lnTo>
                  <a:cubicBezTo>
                    <a:pt x="92" y="1"/>
                    <a:pt x="87" y="1"/>
                    <a:pt x="79" y="1"/>
                  </a:cubicBezTo>
                  <a:cubicBezTo>
                    <a:pt x="76" y="1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7" name="Google Shape;4207;p14"/>
            <p:cNvSpPr/>
            <p:nvPr/>
          </p:nvSpPr>
          <p:spPr>
            <a:xfrm rot="-4114690">
              <a:off x="82637" y="-742009"/>
              <a:ext cx="1077592" cy="507529"/>
            </a:xfrm>
            <a:custGeom>
              <a:avLst/>
              <a:gdLst/>
              <a:ahLst/>
              <a:cxnLst/>
              <a:rect l="l" t="t" r="r" b="b"/>
              <a:pathLst>
                <a:path w="13730" h="6467" extrusionOk="0">
                  <a:moveTo>
                    <a:pt x="1858" y="0"/>
                  </a:moveTo>
                  <a:cubicBezTo>
                    <a:pt x="751" y="0"/>
                    <a:pt x="0" y="112"/>
                    <a:pt x="0" y="112"/>
                  </a:cubicBezTo>
                  <a:cubicBezTo>
                    <a:pt x="386" y="804"/>
                    <a:pt x="2600" y="3370"/>
                    <a:pt x="5069" y="5126"/>
                  </a:cubicBezTo>
                  <a:cubicBezTo>
                    <a:pt x="6391" y="6068"/>
                    <a:pt x="7805" y="6466"/>
                    <a:pt x="9356" y="6466"/>
                  </a:cubicBezTo>
                  <a:cubicBezTo>
                    <a:pt x="10701" y="6466"/>
                    <a:pt x="12150" y="6167"/>
                    <a:pt x="13730" y="5664"/>
                  </a:cubicBezTo>
                  <a:cubicBezTo>
                    <a:pt x="12466" y="5007"/>
                    <a:pt x="11953" y="5092"/>
                    <a:pt x="8780" y="2182"/>
                  </a:cubicBezTo>
                  <a:cubicBezTo>
                    <a:pt x="6766" y="338"/>
                    <a:pt x="3776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8" name="Google Shape;4208;p14"/>
            <p:cNvSpPr/>
            <p:nvPr/>
          </p:nvSpPr>
          <p:spPr>
            <a:xfrm rot="-4114690">
              <a:off x="35794" y="-664416"/>
              <a:ext cx="998401" cy="480532"/>
            </a:xfrm>
            <a:custGeom>
              <a:avLst/>
              <a:gdLst/>
              <a:ahLst/>
              <a:cxnLst/>
              <a:rect l="l" t="t" r="r" b="b"/>
              <a:pathLst>
                <a:path w="12721" h="6123" extrusionOk="0">
                  <a:moveTo>
                    <a:pt x="58" y="1"/>
                  </a:moveTo>
                  <a:cubicBezTo>
                    <a:pt x="47" y="1"/>
                    <a:pt x="35" y="5"/>
                    <a:pt x="26" y="14"/>
                  </a:cubicBezTo>
                  <a:cubicBezTo>
                    <a:pt x="5" y="36"/>
                    <a:pt x="1" y="65"/>
                    <a:pt x="18" y="91"/>
                  </a:cubicBezTo>
                  <a:cubicBezTo>
                    <a:pt x="30" y="99"/>
                    <a:pt x="870" y="1138"/>
                    <a:pt x="2838" y="2390"/>
                  </a:cubicBezTo>
                  <a:cubicBezTo>
                    <a:pt x="4654" y="3547"/>
                    <a:pt x="7826" y="5134"/>
                    <a:pt x="12632" y="6122"/>
                  </a:cubicBezTo>
                  <a:cubicBezTo>
                    <a:pt x="12636" y="6123"/>
                    <a:pt x="12640" y="6123"/>
                    <a:pt x="12643" y="6123"/>
                  </a:cubicBezTo>
                  <a:cubicBezTo>
                    <a:pt x="12706" y="6123"/>
                    <a:pt x="12721" y="6028"/>
                    <a:pt x="12653" y="6016"/>
                  </a:cubicBezTo>
                  <a:cubicBezTo>
                    <a:pt x="7864" y="5032"/>
                    <a:pt x="4704" y="3454"/>
                    <a:pt x="2898" y="2305"/>
                  </a:cubicBezTo>
                  <a:cubicBezTo>
                    <a:pt x="942" y="1058"/>
                    <a:pt x="107" y="31"/>
                    <a:pt x="98" y="23"/>
                  </a:cubicBezTo>
                  <a:cubicBezTo>
                    <a:pt x="89" y="8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9" name="Google Shape;4209;p14"/>
            <p:cNvSpPr/>
            <p:nvPr/>
          </p:nvSpPr>
          <p:spPr>
            <a:xfrm rot="-4114690">
              <a:off x="715692" y="-685443"/>
              <a:ext cx="154693" cy="47245"/>
            </a:xfrm>
            <a:custGeom>
              <a:avLst/>
              <a:gdLst/>
              <a:ahLst/>
              <a:cxnLst/>
              <a:rect l="l" t="t" r="r" b="b"/>
              <a:pathLst>
                <a:path w="1971" h="602" extrusionOk="0">
                  <a:moveTo>
                    <a:pt x="1898" y="0"/>
                  </a:moveTo>
                  <a:cubicBezTo>
                    <a:pt x="1892" y="0"/>
                    <a:pt x="1886" y="1"/>
                    <a:pt x="1879" y="3"/>
                  </a:cubicBezTo>
                  <a:lnTo>
                    <a:pt x="43" y="499"/>
                  </a:lnTo>
                  <a:cubicBezTo>
                    <a:pt x="39" y="499"/>
                    <a:pt x="30" y="504"/>
                    <a:pt x="26" y="508"/>
                  </a:cubicBezTo>
                  <a:cubicBezTo>
                    <a:pt x="9" y="520"/>
                    <a:pt x="1" y="542"/>
                    <a:pt x="9" y="563"/>
                  </a:cubicBezTo>
                  <a:cubicBezTo>
                    <a:pt x="13" y="586"/>
                    <a:pt x="37" y="602"/>
                    <a:pt x="63" y="602"/>
                  </a:cubicBezTo>
                  <a:cubicBezTo>
                    <a:pt x="66" y="602"/>
                    <a:pt x="70" y="602"/>
                    <a:pt x="73" y="601"/>
                  </a:cubicBezTo>
                  <a:lnTo>
                    <a:pt x="1909" y="105"/>
                  </a:lnTo>
                  <a:cubicBezTo>
                    <a:pt x="1971" y="89"/>
                    <a:pt x="1955" y="0"/>
                    <a:pt x="1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0" name="Google Shape;4210;p14"/>
            <p:cNvSpPr/>
            <p:nvPr/>
          </p:nvSpPr>
          <p:spPr>
            <a:xfrm rot="-4114690">
              <a:off x="842524" y="-720790"/>
              <a:ext cx="94495" cy="101867"/>
            </a:xfrm>
            <a:custGeom>
              <a:avLst/>
              <a:gdLst/>
              <a:ahLst/>
              <a:cxnLst/>
              <a:rect l="l" t="t" r="r" b="b"/>
              <a:pathLst>
                <a:path w="1204" h="1298" extrusionOk="0">
                  <a:moveTo>
                    <a:pt x="65" y="1"/>
                  </a:moveTo>
                  <a:cubicBezTo>
                    <a:pt x="53" y="1"/>
                    <a:pt x="40" y="5"/>
                    <a:pt x="30" y="13"/>
                  </a:cubicBezTo>
                  <a:lnTo>
                    <a:pt x="26" y="13"/>
                  </a:lnTo>
                  <a:cubicBezTo>
                    <a:pt x="5" y="34"/>
                    <a:pt x="0" y="68"/>
                    <a:pt x="22" y="89"/>
                  </a:cubicBezTo>
                  <a:cubicBezTo>
                    <a:pt x="365" y="467"/>
                    <a:pt x="1027" y="1196"/>
                    <a:pt x="1082" y="1273"/>
                  </a:cubicBezTo>
                  <a:cubicBezTo>
                    <a:pt x="1094" y="1290"/>
                    <a:pt x="1109" y="1297"/>
                    <a:pt x="1125" y="1297"/>
                  </a:cubicBezTo>
                  <a:cubicBezTo>
                    <a:pt x="1165" y="1297"/>
                    <a:pt x="1204" y="1248"/>
                    <a:pt x="1167" y="1205"/>
                  </a:cubicBezTo>
                  <a:cubicBezTo>
                    <a:pt x="1095" y="1111"/>
                    <a:pt x="145" y="64"/>
                    <a:pt x="102" y="17"/>
                  </a:cubicBezTo>
                  <a:cubicBezTo>
                    <a:pt x="93" y="6"/>
                    <a:pt x="80" y="1"/>
                    <a:pt x="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1" name="Google Shape;4211;p14"/>
            <p:cNvSpPr/>
            <p:nvPr/>
          </p:nvSpPr>
          <p:spPr>
            <a:xfrm rot="-4114690">
              <a:off x="733650" y="-605163"/>
              <a:ext cx="132953" cy="148798"/>
            </a:xfrm>
            <a:custGeom>
              <a:avLst/>
              <a:gdLst/>
              <a:ahLst/>
              <a:cxnLst/>
              <a:rect l="l" t="t" r="r" b="b"/>
              <a:pathLst>
                <a:path w="1694" h="1896" extrusionOk="0">
                  <a:moveTo>
                    <a:pt x="60" y="1"/>
                  </a:moveTo>
                  <a:cubicBezTo>
                    <a:pt x="50" y="1"/>
                    <a:pt x="39" y="4"/>
                    <a:pt x="30" y="11"/>
                  </a:cubicBezTo>
                  <a:lnTo>
                    <a:pt x="26" y="15"/>
                  </a:lnTo>
                  <a:cubicBezTo>
                    <a:pt x="5" y="32"/>
                    <a:pt x="1" y="66"/>
                    <a:pt x="22" y="92"/>
                  </a:cubicBezTo>
                  <a:lnTo>
                    <a:pt x="1596" y="1877"/>
                  </a:lnTo>
                  <a:cubicBezTo>
                    <a:pt x="1605" y="1889"/>
                    <a:pt x="1619" y="1896"/>
                    <a:pt x="1634" y="1896"/>
                  </a:cubicBezTo>
                  <a:cubicBezTo>
                    <a:pt x="1646" y="1896"/>
                    <a:pt x="1658" y="1891"/>
                    <a:pt x="1668" y="1882"/>
                  </a:cubicBezTo>
                  <a:cubicBezTo>
                    <a:pt x="1689" y="1865"/>
                    <a:pt x="1693" y="1831"/>
                    <a:pt x="1672" y="1810"/>
                  </a:cubicBezTo>
                  <a:lnTo>
                    <a:pt x="103" y="20"/>
                  </a:lnTo>
                  <a:cubicBezTo>
                    <a:pt x="90" y="7"/>
                    <a:pt x="75" y="1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2" name="Google Shape;4212;p14"/>
            <p:cNvSpPr/>
            <p:nvPr/>
          </p:nvSpPr>
          <p:spPr>
            <a:xfrm rot="-4114690">
              <a:off x="621269" y="-462229"/>
              <a:ext cx="112468" cy="186311"/>
            </a:xfrm>
            <a:custGeom>
              <a:avLst/>
              <a:gdLst/>
              <a:ahLst/>
              <a:cxnLst/>
              <a:rect l="l" t="t" r="r" b="b"/>
              <a:pathLst>
                <a:path w="1433" h="2374" extrusionOk="0">
                  <a:moveTo>
                    <a:pt x="59" y="0"/>
                  </a:moveTo>
                  <a:cubicBezTo>
                    <a:pt x="51" y="0"/>
                    <a:pt x="42" y="2"/>
                    <a:pt x="34" y="6"/>
                  </a:cubicBezTo>
                  <a:lnTo>
                    <a:pt x="26" y="11"/>
                  </a:lnTo>
                  <a:cubicBezTo>
                    <a:pt x="5" y="28"/>
                    <a:pt x="1" y="57"/>
                    <a:pt x="13" y="78"/>
                  </a:cubicBezTo>
                  <a:lnTo>
                    <a:pt x="1315" y="2348"/>
                  </a:lnTo>
                  <a:cubicBezTo>
                    <a:pt x="1326" y="2366"/>
                    <a:pt x="1342" y="2374"/>
                    <a:pt x="1359" y="2374"/>
                  </a:cubicBezTo>
                  <a:cubicBezTo>
                    <a:pt x="1395" y="2374"/>
                    <a:pt x="1432" y="2336"/>
                    <a:pt x="1409" y="2292"/>
                  </a:cubicBezTo>
                  <a:lnTo>
                    <a:pt x="107" y="28"/>
                  </a:lnTo>
                  <a:cubicBezTo>
                    <a:pt x="95" y="10"/>
                    <a:pt x="77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3" name="Google Shape;4213;p14"/>
            <p:cNvSpPr/>
            <p:nvPr/>
          </p:nvSpPr>
          <p:spPr>
            <a:xfrm rot="-4114690">
              <a:off x="461326" y="-302730"/>
              <a:ext cx="80682" cy="138988"/>
            </a:xfrm>
            <a:custGeom>
              <a:avLst/>
              <a:gdLst/>
              <a:ahLst/>
              <a:cxnLst/>
              <a:rect l="l" t="t" r="r" b="b"/>
              <a:pathLst>
                <a:path w="1028" h="1771" extrusionOk="0">
                  <a:moveTo>
                    <a:pt x="62" y="0"/>
                  </a:moveTo>
                  <a:cubicBezTo>
                    <a:pt x="53" y="0"/>
                    <a:pt x="43" y="3"/>
                    <a:pt x="35" y="9"/>
                  </a:cubicBezTo>
                  <a:lnTo>
                    <a:pt x="26" y="13"/>
                  </a:lnTo>
                  <a:cubicBezTo>
                    <a:pt x="5" y="30"/>
                    <a:pt x="1" y="56"/>
                    <a:pt x="14" y="81"/>
                  </a:cubicBezTo>
                  <a:lnTo>
                    <a:pt x="921" y="1744"/>
                  </a:lnTo>
                  <a:cubicBezTo>
                    <a:pt x="930" y="1761"/>
                    <a:pt x="949" y="1771"/>
                    <a:pt x="968" y="1771"/>
                  </a:cubicBezTo>
                  <a:cubicBezTo>
                    <a:pt x="977" y="1771"/>
                    <a:pt x="985" y="1769"/>
                    <a:pt x="993" y="1765"/>
                  </a:cubicBezTo>
                  <a:cubicBezTo>
                    <a:pt x="1019" y="1748"/>
                    <a:pt x="1027" y="1718"/>
                    <a:pt x="1015" y="1693"/>
                  </a:cubicBezTo>
                  <a:lnTo>
                    <a:pt x="103" y="30"/>
                  </a:lnTo>
                  <a:cubicBezTo>
                    <a:pt x="94" y="11"/>
                    <a:pt x="79" y="0"/>
                    <a:pt x="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4" name="Google Shape;4214;p14"/>
            <p:cNvSpPr/>
            <p:nvPr/>
          </p:nvSpPr>
          <p:spPr>
            <a:xfrm rot="-4114690">
              <a:off x="531550" y="-578463"/>
              <a:ext cx="211280" cy="96530"/>
            </a:xfrm>
            <a:custGeom>
              <a:avLst/>
              <a:gdLst/>
              <a:ahLst/>
              <a:cxnLst/>
              <a:rect l="l" t="t" r="r" b="b"/>
              <a:pathLst>
                <a:path w="2692" h="1230" extrusionOk="0">
                  <a:moveTo>
                    <a:pt x="2613" y="1"/>
                  </a:moveTo>
                  <a:cubicBezTo>
                    <a:pt x="2607" y="1"/>
                    <a:pt x="2600" y="2"/>
                    <a:pt x="2592" y="5"/>
                  </a:cubicBezTo>
                  <a:lnTo>
                    <a:pt x="39" y="1129"/>
                  </a:lnTo>
                  <a:lnTo>
                    <a:pt x="26" y="1133"/>
                  </a:lnTo>
                  <a:cubicBezTo>
                    <a:pt x="5" y="1150"/>
                    <a:pt x="1" y="1176"/>
                    <a:pt x="9" y="1197"/>
                  </a:cubicBezTo>
                  <a:cubicBezTo>
                    <a:pt x="19" y="1217"/>
                    <a:pt x="40" y="1229"/>
                    <a:pt x="63" y="1229"/>
                  </a:cubicBezTo>
                  <a:cubicBezTo>
                    <a:pt x="69" y="1229"/>
                    <a:pt x="75" y="1228"/>
                    <a:pt x="81" y="1226"/>
                  </a:cubicBezTo>
                  <a:lnTo>
                    <a:pt x="2635" y="102"/>
                  </a:lnTo>
                  <a:cubicBezTo>
                    <a:pt x="2691" y="80"/>
                    <a:pt x="2664" y="1"/>
                    <a:pt x="2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5" name="Google Shape;4215;p14"/>
            <p:cNvSpPr/>
            <p:nvPr/>
          </p:nvSpPr>
          <p:spPr>
            <a:xfrm rot="-4114690">
              <a:off x="350943" y="-447732"/>
              <a:ext cx="249816" cy="107831"/>
            </a:xfrm>
            <a:custGeom>
              <a:avLst/>
              <a:gdLst/>
              <a:ahLst/>
              <a:cxnLst/>
              <a:rect l="l" t="t" r="r" b="b"/>
              <a:pathLst>
                <a:path w="3183" h="1374" extrusionOk="0">
                  <a:moveTo>
                    <a:pt x="3103" y="1"/>
                  </a:moveTo>
                  <a:cubicBezTo>
                    <a:pt x="3095" y="1"/>
                    <a:pt x="3086" y="3"/>
                    <a:pt x="3077" y="7"/>
                  </a:cubicBezTo>
                  <a:lnTo>
                    <a:pt x="57" y="1271"/>
                  </a:lnTo>
                  <a:cubicBezTo>
                    <a:pt x="53" y="1271"/>
                    <a:pt x="49" y="1271"/>
                    <a:pt x="45" y="1275"/>
                  </a:cubicBezTo>
                  <a:cubicBezTo>
                    <a:pt x="0" y="1308"/>
                    <a:pt x="30" y="1374"/>
                    <a:pt x="77" y="1374"/>
                  </a:cubicBezTo>
                  <a:cubicBezTo>
                    <a:pt x="84" y="1374"/>
                    <a:pt x="92" y="1372"/>
                    <a:pt x="100" y="1369"/>
                  </a:cubicBezTo>
                  <a:lnTo>
                    <a:pt x="3120" y="105"/>
                  </a:lnTo>
                  <a:cubicBezTo>
                    <a:pt x="3182" y="86"/>
                    <a:pt x="3155" y="1"/>
                    <a:pt x="3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6" name="Google Shape;4216;p14"/>
            <p:cNvSpPr/>
            <p:nvPr/>
          </p:nvSpPr>
          <p:spPr>
            <a:xfrm rot="-4114690">
              <a:off x="234954" y="-270647"/>
              <a:ext cx="188991" cy="60743"/>
            </a:xfrm>
            <a:custGeom>
              <a:avLst/>
              <a:gdLst/>
              <a:ahLst/>
              <a:cxnLst/>
              <a:rect l="l" t="t" r="r" b="b"/>
              <a:pathLst>
                <a:path w="2408" h="774" extrusionOk="0">
                  <a:moveTo>
                    <a:pt x="2334" y="1"/>
                  </a:moveTo>
                  <a:cubicBezTo>
                    <a:pt x="2329" y="1"/>
                    <a:pt x="2323" y="2"/>
                    <a:pt x="2316" y="4"/>
                  </a:cubicBezTo>
                  <a:lnTo>
                    <a:pt x="43" y="670"/>
                  </a:lnTo>
                  <a:cubicBezTo>
                    <a:pt x="35" y="670"/>
                    <a:pt x="30" y="674"/>
                    <a:pt x="26" y="678"/>
                  </a:cubicBezTo>
                  <a:cubicBezTo>
                    <a:pt x="5" y="691"/>
                    <a:pt x="1" y="716"/>
                    <a:pt x="9" y="733"/>
                  </a:cubicBezTo>
                  <a:cubicBezTo>
                    <a:pt x="13" y="758"/>
                    <a:pt x="33" y="774"/>
                    <a:pt x="57" y="774"/>
                  </a:cubicBezTo>
                  <a:cubicBezTo>
                    <a:pt x="62" y="774"/>
                    <a:pt x="68" y="773"/>
                    <a:pt x="73" y="772"/>
                  </a:cubicBezTo>
                  <a:lnTo>
                    <a:pt x="2346" y="106"/>
                  </a:lnTo>
                  <a:cubicBezTo>
                    <a:pt x="2408" y="86"/>
                    <a:pt x="2389" y="1"/>
                    <a:pt x="2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7" name="Google Shape;4217;p14"/>
            <p:cNvSpPr/>
            <p:nvPr/>
          </p:nvSpPr>
          <p:spPr>
            <a:xfrm rot="-4114690">
              <a:off x="-154336" y="160294"/>
              <a:ext cx="838999" cy="804575"/>
            </a:xfrm>
            <a:custGeom>
              <a:avLst/>
              <a:gdLst/>
              <a:ahLst/>
              <a:cxnLst/>
              <a:rect l="l" t="t" r="r" b="b"/>
              <a:pathLst>
                <a:path w="10690" h="10252" extrusionOk="0">
                  <a:moveTo>
                    <a:pt x="10689" y="0"/>
                  </a:moveTo>
                  <a:cubicBezTo>
                    <a:pt x="10689" y="0"/>
                    <a:pt x="5171" y="1302"/>
                    <a:pt x="3305" y="5183"/>
                  </a:cubicBezTo>
                  <a:cubicBezTo>
                    <a:pt x="1439" y="9064"/>
                    <a:pt x="930" y="9174"/>
                    <a:pt x="1" y="10252"/>
                  </a:cubicBezTo>
                  <a:cubicBezTo>
                    <a:pt x="3564" y="9993"/>
                    <a:pt x="6202" y="9085"/>
                    <a:pt x="7843" y="6540"/>
                  </a:cubicBezTo>
                  <a:cubicBezTo>
                    <a:pt x="9485" y="3991"/>
                    <a:pt x="10583" y="785"/>
                    <a:pt x="106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8" name="Google Shape;4218;p14"/>
            <p:cNvSpPr/>
            <p:nvPr/>
          </p:nvSpPr>
          <p:spPr>
            <a:xfrm rot="-4114690">
              <a:off x="-142290" y="64948"/>
              <a:ext cx="752901" cy="813365"/>
            </a:xfrm>
            <a:custGeom>
              <a:avLst/>
              <a:gdLst/>
              <a:ahLst/>
              <a:cxnLst/>
              <a:rect l="l" t="t" r="r" b="b"/>
              <a:pathLst>
                <a:path w="9593" h="10364" extrusionOk="0">
                  <a:moveTo>
                    <a:pt x="9532" y="1"/>
                  </a:moveTo>
                  <a:cubicBezTo>
                    <a:pt x="9510" y="1"/>
                    <a:pt x="9489" y="17"/>
                    <a:pt x="9482" y="41"/>
                  </a:cubicBezTo>
                  <a:cubicBezTo>
                    <a:pt x="9478" y="50"/>
                    <a:pt x="9083" y="1314"/>
                    <a:pt x="7730" y="3197"/>
                  </a:cubicBezTo>
                  <a:cubicBezTo>
                    <a:pt x="6479" y="4936"/>
                    <a:pt x="4133" y="7574"/>
                    <a:pt x="53" y="10263"/>
                  </a:cubicBezTo>
                  <a:cubicBezTo>
                    <a:pt x="1" y="10294"/>
                    <a:pt x="32" y="10363"/>
                    <a:pt x="77" y="10363"/>
                  </a:cubicBezTo>
                  <a:cubicBezTo>
                    <a:pt x="87" y="10363"/>
                    <a:pt x="98" y="10360"/>
                    <a:pt x="108" y="10352"/>
                  </a:cubicBezTo>
                  <a:cubicBezTo>
                    <a:pt x="4210" y="7650"/>
                    <a:pt x="6564" y="5000"/>
                    <a:pt x="7819" y="3256"/>
                  </a:cubicBezTo>
                  <a:cubicBezTo>
                    <a:pt x="9181" y="1360"/>
                    <a:pt x="9580" y="84"/>
                    <a:pt x="9584" y="71"/>
                  </a:cubicBezTo>
                  <a:cubicBezTo>
                    <a:pt x="9592" y="41"/>
                    <a:pt x="9575" y="12"/>
                    <a:pt x="9550" y="3"/>
                  </a:cubicBezTo>
                  <a:lnTo>
                    <a:pt x="9546" y="3"/>
                  </a:lnTo>
                  <a:cubicBezTo>
                    <a:pt x="9541" y="2"/>
                    <a:pt x="9537" y="1"/>
                    <a:pt x="9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9" name="Google Shape;4219;p14"/>
            <p:cNvSpPr/>
            <p:nvPr/>
          </p:nvSpPr>
          <p:spPr>
            <a:xfrm rot="-4114690">
              <a:off x="311782" y="772533"/>
              <a:ext cx="157204" cy="25977"/>
            </a:xfrm>
            <a:custGeom>
              <a:avLst/>
              <a:gdLst/>
              <a:ahLst/>
              <a:cxnLst/>
              <a:rect l="l" t="t" r="r" b="b"/>
              <a:pathLst>
                <a:path w="2003" h="331" extrusionOk="0">
                  <a:moveTo>
                    <a:pt x="1948" y="0"/>
                  </a:moveTo>
                  <a:cubicBezTo>
                    <a:pt x="1944" y="0"/>
                    <a:pt x="1941" y="1"/>
                    <a:pt x="1939" y="3"/>
                  </a:cubicBezTo>
                  <a:lnTo>
                    <a:pt x="52" y="224"/>
                  </a:lnTo>
                  <a:cubicBezTo>
                    <a:pt x="22" y="228"/>
                    <a:pt x="1" y="254"/>
                    <a:pt x="5" y="283"/>
                  </a:cubicBezTo>
                  <a:cubicBezTo>
                    <a:pt x="9" y="310"/>
                    <a:pt x="30" y="330"/>
                    <a:pt x="57" y="330"/>
                  </a:cubicBezTo>
                  <a:cubicBezTo>
                    <a:pt x="59" y="330"/>
                    <a:pt x="62" y="330"/>
                    <a:pt x="64" y="330"/>
                  </a:cubicBezTo>
                  <a:lnTo>
                    <a:pt x="1952" y="105"/>
                  </a:lnTo>
                  <a:cubicBezTo>
                    <a:pt x="1981" y="101"/>
                    <a:pt x="2003" y="75"/>
                    <a:pt x="1998" y="46"/>
                  </a:cubicBezTo>
                  <a:cubicBezTo>
                    <a:pt x="1994" y="24"/>
                    <a:pt x="1981" y="8"/>
                    <a:pt x="1960" y="3"/>
                  </a:cubicBezTo>
                  <a:cubicBezTo>
                    <a:pt x="1956" y="1"/>
                    <a:pt x="1952" y="0"/>
                    <a:pt x="1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0" name="Google Shape;4220;p14"/>
            <p:cNvSpPr/>
            <p:nvPr/>
          </p:nvSpPr>
          <p:spPr>
            <a:xfrm rot="-4114690">
              <a:off x="451401" y="765052"/>
              <a:ext cx="51957" cy="125646"/>
            </a:xfrm>
            <a:custGeom>
              <a:avLst/>
              <a:gdLst/>
              <a:ahLst/>
              <a:cxnLst/>
              <a:rect l="l" t="t" r="r" b="b"/>
              <a:pathLst>
                <a:path w="662" h="1601" extrusionOk="0">
                  <a:moveTo>
                    <a:pt x="602" y="0"/>
                  </a:moveTo>
                  <a:cubicBezTo>
                    <a:pt x="580" y="0"/>
                    <a:pt x="563" y="13"/>
                    <a:pt x="556" y="33"/>
                  </a:cubicBezTo>
                  <a:cubicBezTo>
                    <a:pt x="535" y="92"/>
                    <a:pt x="38" y="1415"/>
                    <a:pt x="9" y="1530"/>
                  </a:cubicBezTo>
                  <a:cubicBezTo>
                    <a:pt x="0" y="1560"/>
                    <a:pt x="17" y="1589"/>
                    <a:pt x="43" y="1598"/>
                  </a:cubicBezTo>
                  <a:cubicBezTo>
                    <a:pt x="48" y="1599"/>
                    <a:pt x="53" y="1600"/>
                    <a:pt x="58" y="1600"/>
                  </a:cubicBezTo>
                  <a:cubicBezTo>
                    <a:pt x="82" y="1600"/>
                    <a:pt x="104" y="1584"/>
                    <a:pt x="111" y="1560"/>
                  </a:cubicBezTo>
                  <a:cubicBezTo>
                    <a:pt x="136" y="1471"/>
                    <a:pt x="475" y="546"/>
                    <a:pt x="654" y="71"/>
                  </a:cubicBezTo>
                  <a:cubicBezTo>
                    <a:pt x="662" y="41"/>
                    <a:pt x="649" y="12"/>
                    <a:pt x="624" y="3"/>
                  </a:cubicBezTo>
                  <a:lnTo>
                    <a:pt x="620" y="3"/>
                  </a:lnTo>
                  <a:cubicBezTo>
                    <a:pt x="613" y="1"/>
                    <a:pt x="607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1" name="Google Shape;4221;p14"/>
            <p:cNvSpPr/>
            <p:nvPr/>
          </p:nvSpPr>
          <p:spPr>
            <a:xfrm rot="-4114690">
              <a:off x="407656" y="574526"/>
              <a:ext cx="72284" cy="184506"/>
            </a:xfrm>
            <a:custGeom>
              <a:avLst/>
              <a:gdLst/>
              <a:ahLst/>
              <a:cxnLst/>
              <a:rect l="l" t="t" r="r" b="b"/>
              <a:pathLst>
                <a:path w="921" h="2351" extrusionOk="0">
                  <a:moveTo>
                    <a:pt x="860" y="1"/>
                  </a:moveTo>
                  <a:cubicBezTo>
                    <a:pt x="837" y="1"/>
                    <a:pt x="817" y="14"/>
                    <a:pt x="810" y="37"/>
                  </a:cubicBezTo>
                  <a:lnTo>
                    <a:pt x="17" y="2281"/>
                  </a:lnTo>
                  <a:cubicBezTo>
                    <a:pt x="1" y="2321"/>
                    <a:pt x="35" y="2351"/>
                    <a:pt x="68" y="2351"/>
                  </a:cubicBezTo>
                  <a:cubicBezTo>
                    <a:pt x="87" y="2351"/>
                    <a:pt x="106" y="2340"/>
                    <a:pt x="114" y="2315"/>
                  </a:cubicBezTo>
                  <a:lnTo>
                    <a:pt x="912" y="71"/>
                  </a:lnTo>
                  <a:cubicBezTo>
                    <a:pt x="920" y="42"/>
                    <a:pt x="907" y="12"/>
                    <a:pt x="878" y="3"/>
                  </a:cubicBezTo>
                  <a:cubicBezTo>
                    <a:pt x="872" y="2"/>
                    <a:pt x="866" y="1"/>
                    <a:pt x="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2" name="Google Shape;4222;p14"/>
            <p:cNvSpPr/>
            <p:nvPr/>
          </p:nvSpPr>
          <p:spPr>
            <a:xfrm rot="-4114690">
              <a:off x="368612" y="365410"/>
              <a:ext cx="37908" cy="211425"/>
            </a:xfrm>
            <a:custGeom>
              <a:avLst/>
              <a:gdLst/>
              <a:ahLst/>
              <a:cxnLst/>
              <a:rect l="l" t="t" r="r" b="b"/>
              <a:pathLst>
                <a:path w="483" h="2694" extrusionOk="0">
                  <a:moveTo>
                    <a:pt x="424" y="0"/>
                  </a:moveTo>
                  <a:cubicBezTo>
                    <a:pt x="398" y="0"/>
                    <a:pt x="377" y="20"/>
                    <a:pt x="373" y="43"/>
                  </a:cubicBezTo>
                  <a:lnTo>
                    <a:pt x="8" y="2630"/>
                  </a:lnTo>
                  <a:cubicBezTo>
                    <a:pt x="1" y="2671"/>
                    <a:pt x="31" y="2694"/>
                    <a:pt x="61" y="2694"/>
                  </a:cubicBezTo>
                  <a:cubicBezTo>
                    <a:pt x="84" y="2694"/>
                    <a:pt x="108" y="2679"/>
                    <a:pt x="114" y="2647"/>
                  </a:cubicBezTo>
                  <a:lnTo>
                    <a:pt x="479" y="60"/>
                  </a:lnTo>
                  <a:cubicBezTo>
                    <a:pt x="483" y="30"/>
                    <a:pt x="466" y="5"/>
                    <a:pt x="441" y="1"/>
                  </a:cubicBezTo>
                  <a:lnTo>
                    <a:pt x="432" y="1"/>
                  </a:lnTo>
                  <a:cubicBezTo>
                    <a:pt x="430" y="0"/>
                    <a:pt x="427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3" name="Google Shape;4223;p14"/>
            <p:cNvSpPr/>
            <p:nvPr/>
          </p:nvSpPr>
          <p:spPr>
            <a:xfrm rot="-4114690">
              <a:off x="259075" y="203634"/>
              <a:ext cx="26449" cy="156018"/>
            </a:xfrm>
            <a:custGeom>
              <a:avLst/>
              <a:gdLst/>
              <a:ahLst/>
              <a:cxnLst/>
              <a:rect l="l" t="t" r="r" b="b"/>
              <a:pathLst>
                <a:path w="337" h="1988" extrusionOk="0">
                  <a:moveTo>
                    <a:pt x="282" y="0"/>
                  </a:moveTo>
                  <a:cubicBezTo>
                    <a:pt x="256" y="0"/>
                    <a:pt x="234" y="20"/>
                    <a:pt x="230" y="47"/>
                  </a:cubicBezTo>
                  <a:lnTo>
                    <a:pt x="5" y="1926"/>
                  </a:lnTo>
                  <a:cubicBezTo>
                    <a:pt x="1" y="1966"/>
                    <a:pt x="30" y="1987"/>
                    <a:pt x="59" y="1987"/>
                  </a:cubicBezTo>
                  <a:cubicBezTo>
                    <a:pt x="83" y="1987"/>
                    <a:pt x="107" y="1972"/>
                    <a:pt x="111" y="1939"/>
                  </a:cubicBezTo>
                  <a:lnTo>
                    <a:pt x="336" y="56"/>
                  </a:lnTo>
                  <a:cubicBezTo>
                    <a:pt x="336" y="30"/>
                    <a:pt x="323" y="5"/>
                    <a:pt x="298" y="1"/>
                  </a:cubicBezTo>
                  <a:lnTo>
                    <a:pt x="290" y="1"/>
                  </a:lnTo>
                  <a:cubicBezTo>
                    <a:pt x="287" y="0"/>
                    <a:pt x="284" y="0"/>
                    <a:pt x="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4" name="Google Shape;4224;p14"/>
            <p:cNvSpPr/>
            <p:nvPr/>
          </p:nvSpPr>
          <p:spPr>
            <a:xfrm rot="-4114690">
              <a:off x="176854" y="598512"/>
              <a:ext cx="231058" cy="15774"/>
            </a:xfrm>
            <a:custGeom>
              <a:avLst/>
              <a:gdLst/>
              <a:ahLst/>
              <a:cxnLst/>
              <a:rect l="l" t="t" r="r" b="b"/>
              <a:pathLst>
                <a:path w="2944" h="201" extrusionOk="0">
                  <a:moveTo>
                    <a:pt x="71" y="0"/>
                  </a:moveTo>
                  <a:cubicBezTo>
                    <a:pt x="3" y="0"/>
                    <a:pt x="0" y="102"/>
                    <a:pt x="71" y="106"/>
                  </a:cubicBezTo>
                  <a:lnTo>
                    <a:pt x="2858" y="200"/>
                  </a:lnTo>
                  <a:cubicBezTo>
                    <a:pt x="2860" y="200"/>
                    <a:pt x="2863" y="200"/>
                    <a:pt x="2866" y="200"/>
                  </a:cubicBezTo>
                  <a:cubicBezTo>
                    <a:pt x="2931" y="200"/>
                    <a:pt x="2944" y="102"/>
                    <a:pt x="2875" y="94"/>
                  </a:cubicBezTo>
                  <a:lnTo>
                    <a:pt x="2862" y="94"/>
                  </a:lnTo>
                  <a:lnTo>
                    <a:pt x="75" y="0"/>
                  </a:lnTo>
                  <a:cubicBezTo>
                    <a:pt x="74" y="0"/>
                    <a:pt x="72" y="0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5" name="Google Shape;4225;p14"/>
            <p:cNvSpPr/>
            <p:nvPr/>
          </p:nvSpPr>
          <p:spPr>
            <a:xfrm rot="-4114690">
              <a:off x="57236" y="414683"/>
              <a:ext cx="267475" cy="12478"/>
            </a:xfrm>
            <a:custGeom>
              <a:avLst/>
              <a:gdLst/>
              <a:ahLst/>
              <a:cxnLst/>
              <a:rect l="l" t="t" r="r" b="b"/>
              <a:pathLst>
                <a:path w="3408" h="159" extrusionOk="0">
                  <a:moveTo>
                    <a:pt x="55" y="1"/>
                  </a:moveTo>
                  <a:cubicBezTo>
                    <a:pt x="25" y="1"/>
                    <a:pt x="0" y="26"/>
                    <a:pt x="0" y="56"/>
                  </a:cubicBezTo>
                  <a:cubicBezTo>
                    <a:pt x="0" y="86"/>
                    <a:pt x="25" y="107"/>
                    <a:pt x="55" y="107"/>
                  </a:cubicBezTo>
                  <a:lnTo>
                    <a:pt x="3325" y="158"/>
                  </a:lnTo>
                  <a:cubicBezTo>
                    <a:pt x="3328" y="158"/>
                    <a:pt x="3331" y="158"/>
                    <a:pt x="3333" y="158"/>
                  </a:cubicBezTo>
                  <a:cubicBezTo>
                    <a:pt x="3398" y="158"/>
                    <a:pt x="3408" y="60"/>
                    <a:pt x="3342" y="52"/>
                  </a:cubicBezTo>
                  <a:lnTo>
                    <a:pt x="3325" y="52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6" name="Google Shape;4226;p14"/>
            <p:cNvSpPr/>
            <p:nvPr/>
          </p:nvSpPr>
          <p:spPr>
            <a:xfrm rot="-4114690">
              <a:off x="11792" y="212523"/>
              <a:ext cx="193857" cy="25977"/>
            </a:xfrm>
            <a:custGeom>
              <a:avLst/>
              <a:gdLst/>
              <a:ahLst/>
              <a:cxnLst/>
              <a:rect l="l" t="t" r="r" b="b"/>
              <a:pathLst>
                <a:path w="2470" h="331" extrusionOk="0">
                  <a:moveTo>
                    <a:pt x="2421" y="1"/>
                  </a:moveTo>
                  <a:cubicBezTo>
                    <a:pt x="2417" y="1"/>
                    <a:pt x="2414" y="2"/>
                    <a:pt x="2410" y="4"/>
                  </a:cubicBezTo>
                  <a:lnTo>
                    <a:pt x="52" y="224"/>
                  </a:lnTo>
                  <a:cubicBezTo>
                    <a:pt x="22" y="229"/>
                    <a:pt x="1" y="254"/>
                    <a:pt x="5" y="284"/>
                  </a:cubicBezTo>
                  <a:cubicBezTo>
                    <a:pt x="5" y="311"/>
                    <a:pt x="30" y="331"/>
                    <a:pt x="54" y="331"/>
                  </a:cubicBezTo>
                  <a:cubicBezTo>
                    <a:pt x="56" y="331"/>
                    <a:pt x="58" y="331"/>
                    <a:pt x="60" y="330"/>
                  </a:cubicBezTo>
                  <a:lnTo>
                    <a:pt x="2419" y="106"/>
                  </a:lnTo>
                  <a:cubicBezTo>
                    <a:pt x="2448" y="101"/>
                    <a:pt x="2469" y="76"/>
                    <a:pt x="2469" y="46"/>
                  </a:cubicBezTo>
                  <a:cubicBezTo>
                    <a:pt x="2465" y="25"/>
                    <a:pt x="2452" y="8"/>
                    <a:pt x="2431" y="4"/>
                  </a:cubicBezTo>
                  <a:cubicBezTo>
                    <a:pt x="2427" y="2"/>
                    <a:pt x="2424" y="1"/>
                    <a:pt x="2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7" name="Google Shape;4227;p14"/>
            <p:cNvSpPr/>
            <p:nvPr/>
          </p:nvSpPr>
          <p:spPr>
            <a:xfrm rot="-4114690">
              <a:off x="-425354" y="637329"/>
              <a:ext cx="872590" cy="539627"/>
            </a:xfrm>
            <a:custGeom>
              <a:avLst/>
              <a:gdLst/>
              <a:ahLst/>
              <a:cxnLst/>
              <a:rect l="l" t="t" r="r" b="b"/>
              <a:pathLst>
                <a:path w="11118" h="6876" extrusionOk="0">
                  <a:moveTo>
                    <a:pt x="5596" y="1"/>
                  </a:moveTo>
                  <a:cubicBezTo>
                    <a:pt x="5407" y="1"/>
                    <a:pt x="5240" y="116"/>
                    <a:pt x="5175" y="394"/>
                  </a:cubicBezTo>
                  <a:cubicBezTo>
                    <a:pt x="5031" y="1009"/>
                    <a:pt x="6197" y="1832"/>
                    <a:pt x="7309" y="2371"/>
                  </a:cubicBezTo>
                  <a:cubicBezTo>
                    <a:pt x="7198" y="2410"/>
                    <a:pt x="7086" y="2428"/>
                    <a:pt x="6972" y="2428"/>
                  </a:cubicBezTo>
                  <a:cubicBezTo>
                    <a:pt x="6143" y="2428"/>
                    <a:pt x="5251" y="1487"/>
                    <a:pt x="4781" y="1103"/>
                  </a:cubicBezTo>
                  <a:cubicBezTo>
                    <a:pt x="4612" y="965"/>
                    <a:pt x="4417" y="903"/>
                    <a:pt x="4241" y="903"/>
                  </a:cubicBezTo>
                  <a:cubicBezTo>
                    <a:pt x="3859" y="903"/>
                    <a:pt x="3565" y="1196"/>
                    <a:pt x="3826" y="1637"/>
                  </a:cubicBezTo>
                  <a:cubicBezTo>
                    <a:pt x="4208" y="2282"/>
                    <a:pt x="4959" y="2706"/>
                    <a:pt x="6206" y="3020"/>
                  </a:cubicBezTo>
                  <a:cubicBezTo>
                    <a:pt x="6127" y="3104"/>
                    <a:pt x="6011" y="3145"/>
                    <a:pt x="5857" y="3145"/>
                  </a:cubicBezTo>
                  <a:cubicBezTo>
                    <a:pt x="5608" y="3145"/>
                    <a:pt x="5261" y="3036"/>
                    <a:pt x="4815" y="2820"/>
                  </a:cubicBezTo>
                  <a:cubicBezTo>
                    <a:pt x="4203" y="2526"/>
                    <a:pt x="2990" y="1499"/>
                    <a:pt x="2460" y="1499"/>
                  </a:cubicBezTo>
                  <a:cubicBezTo>
                    <a:pt x="2303" y="1499"/>
                    <a:pt x="2206" y="1589"/>
                    <a:pt x="2202" y="1815"/>
                  </a:cubicBezTo>
                  <a:cubicBezTo>
                    <a:pt x="2185" y="2799"/>
                    <a:pt x="3351" y="3181"/>
                    <a:pt x="3653" y="3397"/>
                  </a:cubicBezTo>
                  <a:cubicBezTo>
                    <a:pt x="3886" y="3565"/>
                    <a:pt x="3882" y="3810"/>
                    <a:pt x="3641" y="3810"/>
                  </a:cubicBezTo>
                  <a:cubicBezTo>
                    <a:pt x="3571" y="3810"/>
                    <a:pt x="3482" y="3789"/>
                    <a:pt x="3373" y="3741"/>
                  </a:cubicBezTo>
                  <a:cubicBezTo>
                    <a:pt x="2982" y="3572"/>
                    <a:pt x="1813" y="2324"/>
                    <a:pt x="1257" y="2324"/>
                  </a:cubicBezTo>
                  <a:cubicBezTo>
                    <a:pt x="1113" y="2324"/>
                    <a:pt x="1010" y="2408"/>
                    <a:pt x="972" y="2617"/>
                  </a:cubicBezTo>
                  <a:cubicBezTo>
                    <a:pt x="790" y="3631"/>
                    <a:pt x="2579" y="4390"/>
                    <a:pt x="2579" y="4390"/>
                  </a:cubicBezTo>
                  <a:cubicBezTo>
                    <a:pt x="2579" y="4390"/>
                    <a:pt x="1804" y="4227"/>
                    <a:pt x="1120" y="4227"/>
                  </a:cubicBezTo>
                  <a:cubicBezTo>
                    <a:pt x="526" y="4227"/>
                    <a:pt x="1" y="4350"/>
                    <a:pt x="115" y="4810"/>
                  </a:cubicBezTo>
                  <a:cubicBezTo>
                    <a:pt x="213" y="5212"/>
                    <a:pt x="685" y="5331"/>
                    <a:pt x="1210" y="5331"/>
                  </a:cubicBezTo>
                  <a:cubicBezTo>
                    <a:pt x="1976" y="5331"/>
                    <a:pt x="2855" y="5077"/>
                    <a:pt x="2855" y="5077"/>
                  </a:cubicBezTo>
                  <a:cubicBezTo>
                    <a:pt x="2855" y="5077"/>
                    <a:pt x="3457" y="4945"/>
                    <a:pt x="3792" y="4903"/>
                  </a:cubicBezTo>
                  <a:lnTo>
                    <a:pt x="3792" y="4903"/>
                  </a:lnTo>
                  <a:cubicBezTo>
                    <a:pt x="3071" y="5297"/>
                    <a:pt x="2316" y="6260"/>
                    <a:pt x="2758" y="6633"/>
                  </a:cubicBezTo>
                  <a:cubicBezTo>
                    <a:pt x="2851" y="6713"/>
                    <a:pt x="2950" y="6747"/>
                    <a:pt x="3052" y="6747"/>
                  </a:cubicBezTo>
                  <a:cubicBezTo>
                    <a:pt x="3430" y="6747"/>
                    <a:pt x="3837" y="6275"/>
                    <a:pt x="4064" y="5934"/>
                  </a:cubicBezTo>
                  <a:cubicBezTo>
                    <a:pt x="4352" y="5501"/>
                    <a:pt x="5035" y="4899"/>
                    <a:pt x="5582" y="4755"/>
                  </a:cubicBezTo>
                  <a:lnTo>
                    <a:pt x="5582" y="4755"/>
                  </a:lnTo>
                  <a:cubicBezTo>
                    <a:pt x="4823" y="5412"/>
                    <a:pt x="4361" y="6370"/>
                    <a:pt x="4700" y="6710"/>
                  </a:cubicBezTo>
                  <a:cubicBezTo>
                    <a:pt x="4808" y="6817"/>
                    <a:pt x="4943" y="6875"/>
                    <a:pt x="5086" y="6875"/>
                  </a:cubicBezTo>
                  <a:cubicBezTo>
                    <a:pt x="5398" y="6875"/>
                    <a:pt x="5747" y="6598"/>
                    <a:pt x="5939" y="5938"/>
                  </a:cubicBezTo>
                  <a:cubicBezTo>
                    <a:pt x="6219" y="4971"/>
                    <a:pt x="7097" y="4131"/>
                    <a:pt x="7563" y="3906"/>
                  </a:cubicBezTo>
                  <a:lnTo>
                    <a:pt x="7563" y="3906"/>
                  </a:lnTo>
                  <a:cubicBezTo>
                    <a:pt x="6846" y="4627"/>
                    <a:pt x="6422" y="5968"/>
                    <a:pt x="6885" y="6281"/>
                  </a:cubicBezTo>
                  <a:cubicBezTo>
                    <a:pt x="6998" y="6358"/>
                    <a:pt x="7125" y="6395"/>
                    <a:pt x="7253" y="6395"/>
                  </a:cubicBezTo>
                  <a:cubicBezTo>
                    <a:pt x="7643" y="6395"/>
                    <a:pt x="8042" y="6048"/>
                    <a:pt x="8081" y="5399"/>
                  </a:cubicBezTo>
                  <a:cubicBezTo>
                    <a:pt x="8136" y="4534"/>
                    <a:pt x="8361" y="3749"/>
                    <a:pt x="8963" y="3304"/>
                  </a:cubicBezTo>
                  <a:lnTo>
                    <a:pt x="8963" y="3304"/>
                  </a:lnTo>
                  <a:cubicBezTo>
                    <a:pt x="8865" y="3444"/>
                    <a:pt x="8713" y="4114"/>
                    <a:pt x="8971" y="4661"/>
                  </a:cubicBezTo>
                  <a:cubicBezTo>
                    <a:pt x="9065" y="4862"/>
                    <a:pt x="9177" y="4946"/>
                    <a:pt x="9287" y="4946"/>
                  </a:cubicBezTo>
                  <a:cubicBezTo>
                    <a:pt x="9475" y="4946"/>
                    <a:pt x="9661" y="4700"/>
                    <a:pt x="9752" y="4369"/>
                  </a:cubicBezTo>
                  <a:cubicBezTo>
                    <a:pt x="9892" y="3843"/>
                    <a:pt x="9680" y="3266"/>
                    <a:pt x="10078" y="2854"/>
                  </a:cubicBezTo>
                  <a:lnTo>
                    <a:pt x="10078" y="2854"/>
                  </a:lnTo>
                  <a:cubicBezTo>
                    <a:pt x="9956" y="3144"/>
                    <a:pt x="10156" y="3517"/>
                    <a:pt x="10460" y="3517"/>
                  </a:cubicBezTo>
                  <a:cubicBezTo>
                    <a:pt x="10534" y="3517"/>
                    <a:pt x="10615" y="3495"/>
                    <a:pt x="10698" y="3444"/>
                  </a:cubicBezTo>
                  <a:cubicBezTo>
                    <a:pt x="11117" y="3181"/>
                    <a:pt x="10888" y="1701"/>
                    <a:pt x="10948" y="874"/>
                  </a:cubicBezTo>
                  <a:lnTo>
                    <a:pt x="10948" y="874"/>
                  </a:lnTo>
                  <a:cubicBezTo>
                    <a:pt x="10894" y="898"/>
                    <a:pt x="10830" y="908"/>
                    <a:pt x="10759" y="908"/>
                  </a:cubicBezTo>
                  <a:cubicBezTo>
                    <a:pt x="10290" y="908"/>
                    <a:pt x="9499" y="452"/>
                    <a:pt x="9110" y="452"/>
                  </a:cubicBezTo>
                  <a:cubicBezTo>
                    <a:pt x="9019" y="452"/>
                    <a:pt x="8950" y="477"/>
                    <a:pt x="8912" y="539"/>
                  </a:cubicBezTo>
                  <a:cubicBezTo>
                    <a:pt x="8687" y="903"/>
                    <a:pt x="8933" y="1022"/>
                    <a:pt x="9582" y="1370"/>
                  </a:cubicBezTo>
                  <a:cubicBezTo>
                    <a:pt x="9530" y="1393"/>
                    <a:pt x="9471" y="1403"/>
                    <a:pt x="9407" y="1403"/>
                  </a:cubicBezTo>
                  <a:cubicBezTo>
                    <a:pt x="9080" y="1403"/>
                    <a:pt x="8630" y="1131"/>
                    <a:pt x="8403" y="886"/>
                  </a:cubicBezTo>
                  <a:cubicBezTo>
                    <a:pt x="8198" y="666"/>
                    <a:pt x="7743" y="301"/>
                    <a:pt x="7478" y="301"/>
                  </a:cubicBezTo>
                  <a:cubicBezTo>
                    <a:pt x="7385" y="301"/>
                    <a:pt x="7316" y="344"/>
                    <a:pt x="7287" y="454"/>
                  </a:cubicBezTo>
                  <a:cubicBezTo>
                    <a:pt x="7177" y="878"/>
                    <a:pt x="7733" y="1438"/>
                    <a:pt x="8721" y="1955"/>
                  </a:cubicBezTo>
                  <a:cubicBezTo>
                    <a:pt x="8610" y="1984"/>
                    <a:pt x="8500" y="1998"/>
                    <a:pt x="8392" y="1998"/>
                  </a:cubicBezTo>
                  <a:cubicBezTo>
                    <a:pt x="7380" y="1998"/>
                    <a:pt x="6517" y="830"/>
                    <a:pt x="6253" y="420"/>
                  </a:cubicBezTo>
                  <a:cubicBezTo>
                    <a:pt x="6090" y="169"/>
                    <a:pt x="5826" y="1"/>
                    <a:pt x="5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8" name="Google Shape;4228;p14"/>
            <p:cNvSpPr/>
            <p:nvPr/>
          </p:nvSpPr>
          <p:spPr>
            <a:xfrm rot="-4114690">
              <a:off x="-383999" y="660862"/>
              <a:ext cx="742777" cy="332440"/>
            </a:xfrm>
            <a:custGeom>
              <a:avLst/>
              <a:gdLst/>
              <a:ahLst/>
              <a:cxnLst/>
              <a:rect l="l" t="t" r="r" b="b"/>
              <a:pathLst>
                <a:path w="9464" h="4236" extrusionOk="0">
                  <a:moveTo>
                    <a:pt x="9421" y="0"/>
                  </a:moveTo>
                  <a:cubicBezTo>
                    <a:pt x="9412" y="0"/>
                    <a:pt x="9402" y="4"/>
                    <a:pt x="9395" y="11"/>
                  </a:cubicBezTo>
                  <a:cubicBezTo>
                    <a:pt x="9387" y="19"/>
                    <a:pt x="8377" y="931"/>
                    <a:pt x="6727" y="1898"/>
                  </a:cubicBezTo>
                  <a:cubicBezTo>
                    <a:pt x="5201" y="2789"/>
                    <a:pt x="2804" y="3904"/>
                    <a:pt x="34" y="4163"/>
                  </a:cubicBezTo>
                  <a:cubicBezTo>
                    <a:pt x="17" y="4163"/>
                    <a:pt x="1" y="4184"/>
                    <a:pt x="5" y="4205"/>
                  </a:cubicBezTo>
                  <a:cubicBezTo>
                    <a:pt x="5" y="4220"/>
                    <a:pt x="18" y="4236"/>
                    <a:pt x="36" y="4236"/>
                  </a:cubicBezTo>
                  <a:cubicBezTo>
                    <a:pt x="39" y="4236"/>
                    <a:pt x="41" y="4235"/>
                    <a:pt x="43" y="4235"/>
                  </a:cubicBezTo>
                  <a:cubicBezTo>
                    <a:pt x="2825" y="3976"/>
                    <a:pt x="5230" y="2857"/>
                    <a:pt x="6761" y="1962"/>
                  </a:cubicBezTo>
                  <a:cubicBezTo>
                    <a:pt x="8420" y="995"/>
                    <a:pt x="9438" y="74"/>
                    <a:pt x="9446" y="61"/>
                  </a:cubicBezTo>
                  <a:cubicBezTo>
                    <a:pt x="9463" y="49"/>
                    <a:pt x="9463" y="23"/>
                    <a:pt x="9446" y="11"/>
                  </a:cubicBezTo>
                  <a:lnTo>
                    <a:pt x="9442" y="6"/>
                  </a:lnTo>
                  <a:cubicBezTo>
                    <a:pt x="9436" y="2"/>
                    <a:pt x="9429" y="0"/>
                    <a:pt x="9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9" name="Google Shape;4229;p14"/>
            <p:cNvSpPr/>
            <p:nvPr/>
          </p:nvSpPr>
          <p:spPr>
            <a:xfrm rot="-4114690">
              <a:off x="1881" y="957012"/>
              <a:ext cx="193857" cy="186233"/>
            </a:xfrm>
            <a:custGeom>
              <a:avLst/>
              <a:gdLst/>
              <a:ahLst/>
              <a:cxnLst/>
              <a:rect l="l" t="t" r="r" b="b"/>
              <a:pathLst>
                <a:path w="2470" h="2373" extrusionOk="0">
                  <a:moveTo>
                    <a:pt x="2429" y="0"/>
                  </a:moveTo>
                  <a:cubicBezTo>
                    <a:pt x="2422" y="0"/>
                    <a:pt x="2416" y="2"/>
                    <a:pt x="2410" y="7"/>
                  </a:cubicBezTo>
                  <a:cubicBezTo>
                    <a:pt x="1434" y="537"/>
                    <a:pt x="30" y="2293"/>
                    <a:pt x="13" y="2310"/>
                  </a:cubicBezTo>
                  <a:cubicBezTo>
                    <a:pt x="1" y="2327"/>
                    <a:pt x="5" y="2348"/>
                    <a:pt x="22" y="2365"/>
                  </a:cubicBezTo>
                  <a:cubicBezTo>
                    <a:pt x="27" y="2370"/>
                    <a:pt x="34" y="2372"/>
                    <a:pt x="41" y="2372"/>
                  </a:cubicBezTo>
                  <a:cubicBezTo>
                    <a:pt x="53" y="2372"/>
                    <a:pt x="65" y="2367"/>
                    <a:pt x="73" y="2356"/>
                  </a:cubicBezTo>
                  <a:cubicBezTo>
                    <a:pt x="85" y="2339"/>
                    <a:pt x="1481" y="596"/>
                    <a:pt x="2444" y="70"/>
                  </a:cubicBezTo>
                  <a:cubicBezTo>
                    <a:pt x="2465" y="62"/>
                    <a:pt x="2469" y="36"/>
                    <a:pt x="2456" y="19"/>
                  </a:cubicBezTo>
                  <a:cubicBezTo>
                    <a:pt x="2456" y="15"/>
                    <a:pt x="2452" y="11"/>
                    <a:pt x="2448" y="7"/>
                  </a:cubicBezTo>
                  <a:cubicBezTo>
                    <a:pt x="2441" y="2"/>
                    <a:pt x="2435" y="0"/>
                    <a:pt x="2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0" name="Google Shape;4230;p14"/>
            <p:cNvSpPr/>
            <p:nvPr/>
          </p:nvSpPr>
          <p:spPr>
            <a:xfrm rot="-4114690">
              <a:off x="32753" y="766221"/>
              <a:ext cx="189226" cy="259140"/>
            </a:xfrm>
            <a:custGeom>
              <a:avLst/>
              <a:gdLst/>
              <a:ahLst/>
              <a:cxnLst/>
              <a:rect l="l" t="t" r="r" b="b"/>
              <a:pathLst>
                <a:path w="2411" h="3302" extrusionOk="0">
                  <a:moveTo>
                    <a:pt x="2368" y="0"/>
                  </a:moveTo>
                  <a:cubicBezTo>
                    <a:pt x="2360" y="0"/>
                    <a:pt x="2353" y="2"/>
                    <a:pt x="2347" y="7"/>
                  </a:cubicBezTo>
                  <a:cubicBezTo>
                    <a:pt x="883" y="961"/>
                    <a:pt x="18" y="3230"/>
                    <a:pt x="9" y="3251"/>
                  </a:cubicBezTo>
                  <a:cubicBezTo>
                    <a:pt x="1" y="3272"/>
                    <a:pt x="14" y="3294"/>
                    <a:pt x="31" y="3298"/>
                  </a:cubicBezTo>
                  <a:cubicBezTo>
                    <a:pt x="36" y="3300"/>
                    <a:pt x="42" y="3301"/>
                    <a:pt x="47" y="3301"/>
                  </a:cubicBezTo>
                  <a:cubicBezTo>
                    <a:pt x="62" y="3301"/>
                    <a:pt x="74" y="3292"/>
                    <a:pt x="77" y="3277"/>
                  </a:cubicBezTo>
                  <a:cubicBezTo>
                    <a:pt x="86" y="3255"/>
                    <a:pt x="947" y="1012"/>
                    <a:pt x="2385" y="70"/>
                  </a:cubicBezTo>
                  <a:cubicBezTo>
                    <a:pt x="2402" y="57"/>
                    <a:pt x="2410" y="32"/>
                    <a:pt x="2397" y="15"/>
                  </a:cubicBezTo>
                  <a:cubicBezTo>
                    <a:pt x="2393" y="11"/>
                    <a:pt x="2389" y="11"/>
                    <a:pt x="2389" y="7"/>
                  </a:cubicBezTo>
                  <a:cubicBezTo>
                    <a:pt x="2383" y="2"/>
                    <a:pt x="2375" y="0"/>
                    <a:pt x="2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1" name="Google Shape;4231;p14"/>
            <p:cNvSpPr/>
            <p:nvPr/>
          </p:nvSpPr>
          <p:spPr>
            <a:xfrm rot="-4114690">
              <a:off x="-213586" y="776281"/>
              <a:ext cx="298006" cy="113011"/>
            </a:xfrm>
            <a:custGeom>
              <a:avLst/>
              <a:gdLst/>
              <a:ahLst/>
              <a:cxnLst/>
              <a:rect l="l" t="t" r="r" b="b"/>
              <a:pathLst>
                <a:path w="3797" h="1440" extrusionOk="0">
                  <a:moveTo>
                    <a:pt x="45" y="1"/>
                  </a:moveTo>
                  <a:cubicBezTo>
                    <a:pt x="33" y="1"/>
                    <a:pt x="21" y="7"/>
                    <a:pt x="13" y="17"/>
                  </a:cubicBezTo>
                  <a:cubicBezTo>
                    <a:pt x="0" y="34"/>
                    <a:pt x="4" y="55"/>
                    <a:pt x="21" y="68"/>
                  </a:cubicBezTo>
                  <a:cubicBezTo>
                    <a:pt x="1566" y="1284"/>
                    <a:pt x="2875" y="1439"/>
                    <a:pt x="3450" y="1439"/>
                  </a:cubicBezTo>
                  <a:cubicBezTo>
                    <a:pt x="3647" y="1439"/>
                    <a:pt x="3758" y="1421"/>
                    <a:pt x="3762" y="1421"/>
                  </a:cubicBezTo>
                  <a:cubicBezTo>
                    <a:pt x="3784" y="1417"/>
                    <a:pt x="3796" y="1395"/>
                    <a:pt x="3792" y="1378"/>
                  </a:cubicBezTo>
                  <a:cubicBezTo>
                    <a:pt x="3792" y="1370"/>
                    <a:pt x="3784" y="1361"/>
                    <a:pt x="3779" y="1357"/>
                  </a:cubicBezTo>
                  <a:cubicBezTo>
                    <a:pt x="3771" y="1349"/>
                    <a:pt x="3758" y="1344"/>
                    <a:pt x="3750" y="1344"/>
                  </a:cubicBezTo>
                  <a:cubicBezTo>
                    <a:pt x="3745" y="1346"/>
                    <a:pt x="3634" y="1365"/>
                    <a:pt x="3436" y="1365"/>
                  </a:cubicBezTo>
                  <a:cubicBezTo>
                    <a:pt x="2868" y="1365"/>
                    <a:pt x="1587" y="1207"/>
                    <a:pt x="68" y="8"/>
                  </a:cubicBezTo>
                  <a:cubicBezTo>
                    <a:pt x="61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2" name="Google Shape;4232;p14"/>
            <p:cNvSpPr/>
            <p:nvPr/>
          </p:nvSpPr>
          <p:spPr>
            <a:xfrm rot="-4114690">
              <a:off x="-199379" y="912911"/>
              <a:ext cx="261353" cy="159000"/>
            </a:xfrm>
            <a:custGeom>
              <a:avLst/>
              <a:gdLst/>
              <a:ahLst/>
              <a:cxnLst/>
              <a:rect l="l" t="t" r="r" b="b"/>
              <a:pathLst>
                <a:path w="3330" h="2026" extrusionOk="0">
                  <a:moveTo>
                    <a:pt x="56" y="0"/>
                  </a:moveTo>
                  <a:cubicBezTo>
                    <a:pt x="29" y="0"/>
                    <a:pt x="1" y="35"/>
                    <a:pt x="25" y="65"/>
                  </a:cubicBezTo>
                  <a:cubicBezTo>
                    <a:pt x="1336" y="1826"/>
                    <a:pt x="3270" y="2025"/>
                    <a:pt x="3287" y="2025"/>
                  </a:cubicBezTo>
                  <a:cubicBezTo>
                    <a:pt x="3289" y="2025"/>
                    <a:pt x="3291" y="2026"/>
                    <a:pt x="3293" y="2026"/>
                  </a:cubicBezTo>
                  <a:cubicBezTo>
                    <a:pt x="3311" y="2026"/>
                    <a:pt x="3325" y="2010"/>
                    <a:pt x="3329" y="1991"/>
                  </a:cubicBezTo>
                  <a:cubicBezTo>
                    <a:pt x="3329" y="1978"/>
                    <a:pt x="3325" y="1970"/>
                    <a:pt x="3316" y="1961"/>
                  </a:cubicBezTo>
                  <a:cubicBezTo>
                    <a:pt x="3308" y="1957"/>
                    <a:pt x="3304" y="1953"/>
                    <a:pt x="3295" y="1949"/>
                  </a:cubicBezTo>
                  <a:cubicBezTo>
                    <a:pt x="3274" y="1949"/>
                    <a:pt x="1374" y="1754"/>
                    <a:pt x="84" y="19"/>
                  </a:cubicBezTo>
                  <a:cubicBezTo>
                    <a:pt x="77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3" name="Google Shape;4233;p14"/>
            <p:cNvSpPr/>
            <p:nvPr/>
          </p:nvSpPr>
          <p:spPr>
            <a:xfrm rot="-4114690">
              <a:off x="60078" y="602302"/>
              <a:ext cx="130912" cy="273345"/>
            </a:xfrm>
            <a:custGeom>
              <a:avLst/>
              <a:gdLst/>
              <a:ahLst/>
              <a:cxnLst/>
              <a:rect l="l" t="t" r="r" b="b"/>
              <a:pathLst>
                <a:path w="1668" h="3483" extrusionOk="0">
                  <a:moveTo>
                    <a:pt x="1626" y="0"/>
                  </a:moveTo>
                  <a:cubicBezTo>
                    <a:pt x="1615" y="0"/>
                    <a:pt x="1606" y="5"/>
                    <a:pt x="1600" y="13"/>
                  </a:cubicBezTo>
                  <a:cubicBezTo>
                    <a:pt x="145" y="1481"/>
                    <a:pt x="1" y="3423"/>
                    <a:pt x="1" y="3444"/>
                  </a:cubicBezTo>
                  <a:cubicBezTo>
                    <a:pt x="1" y="3466"/>
                    <a:pt x="13" y="3482"/>
                    <a:pt x="34" y="3482"/>
                  </a:cubicBezTo>
                  <a:cubicBezTo>
                    <a:pt x="56" y="3482"/>
                    <a:pt x="73" y="3470"/>
                    <a:pt x="73" y="3449"/>
                  </a:cubicBezTo>
                  <a:cubicBezTo>
                    <a:pt x="77" y="3427"/>
                    <a:pt x="217" y="1514"/>
                    <a:pt x="1655" y="64"/>
                  </a:cubicBezTo>
                  <a:cubicBezTo>
                    <a:pt x="1667" y="51"/>
                    <a:pt x="1667" y="26"/>
                    <a:pt x="1655" y="13"/>
                  </a:cubicBezTo>
                  <a:cubicBezTo>
                    <a:pt x="1646" y="5"/>
                    <a:pt x="1636" y="0"/>
                    <a:pt x="1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4" name="Google Shape;4234;p14"/>
            <p:cNvSpPr/>
            <p:nvPr/>
          </p:nvSpPr>
          <p:spPr>
            <a:xfrm rot="-4114690">
              <a:off x="48567" y="500551"/>
              <a:ext cx="76993" cy="213544"/>
            </a:xfrm>
            <a:custGeom>
              <a:avLst/>
              <a:gdLst/>
              <a:ahLst/>
              <a:cxnLst/>
              <a:rect l="l" t="t" r="r" b="b"/>
              <a:pathLst>
                <a:path w="981" h="2721" extrusionOk="0">
                  <a:moveTo>
                    <a:pt x="938" y="1"/>
                  </a:moveTo>
                  <a:cubicBezTo>
                    <a:pt x="929" y="1"/>
                    <a:pt x="920" y="5"/>
                    <a:pt x="913" y="14"/>
                  </a:cubicBezTo>
                  <a:cubicBezTo>
                    <a:pt x="1" y="998"/>
                    <a:pt x="306" y="2669"/>
                    <a:pt x="310" y="2686"/>
                  </a:cubicBezTo>
                  <a:cubicBezTo>
                    <a:pt x="312" y="2710"/>
                    <a:pt x="328" y="2720"/>
                    <a:pt x="345" y="2720"/>
                  </a:cubicBezTo>
                  <a:cubicBezTo>
                    <a:pt x="367" y="2720"/>
                    <a:pt x="390" y="2702"/>
                    <a:pt x="383" y="2673"/>
                  </a:cubicBezTo>
                  <a:cubicBezTo>
                    <a:pt x="378" y="2656"/>
                    <a:pt x="81" y="1023"/>
                    <a:pt x="964" y="61"/>
                  </a:cubicBezTo>
                  <a:cubicBezTo>
                    <a:pt x="981" y="48"/>
                    <a:pt x="976" y="22"/>
                    <a:pt x="964" y="10"/>
                  </a:cubicBezTo>
                  <a:cubicBezTo>
                    <a:pt x="956" y="4"/>
                    <a:pt x="947" y="1"/>
                    <a:pt x="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5" name="Google Shape;4235;p14"/>
            <p:cNvSpPr/>
            <p:nvPr/>
          </p:nvSpPr>
          <p:spPr>
            <a:xfrm rot="-4114690">
              <a:off x="31068" y="443917"/>
              <a:ext cx="39399" cy="154919"/>
            </a:xfrm>
            <a:custGeom>
              <a:avLst/>
              <a:gdLst/>
              <a:ahLst/>
              <a:cxnLst/>
              <a:rect l="l" t="t" r="r" b="b"/>
              <a:pathLst>
                <a:path w="502" h="1974" extrusionOk="0">
                  <a:moveTo>
                    <a:pt x="459" y="0"/>
                  </a:moveTo>
                  <a:cubicBezTo>
                    <a:pt x="447" y="0"/>
                    <a:pt x="435" y="7"/>
                    <a:pt x="429" y="21"/>
                  </a:cubicBezTo>
                  <a:cubicBezTo>
                    <a:pt x="1" y="831"/>
                    <a:pt x="344" y="1900"/>
                    <a:pt x="361" y="1947"/>
                  </a:cubicBezTo>
                  <a:cubicBezTo>
                    <a:pt x="366" y="1965"/>
                    <a:pt x="380" y="1973"/>
                    <a:pt x="395" y="1973"/>
                  </a:cubicBezTo>
                  <a:cubicBezTo>
                    <a:pt x="417" y="1973"/>
                    <a:pt x="440" y="1954"/>
                    <a:pt x="429" y="1926"/>
                  </a:cubicBezTo>
                  <a:cubicBezTo>
                    <a:pt x="425" y="1913"/>
                    <a:pt x="81" y="836"/>
                    <a:pt x="493" y="55"/>
                  </a:cubicBezTo>
                  <a:cubicBezTo>
                    <a:pt x="501" y="38"/>
                    <a:pt x="497" y="21"/>
                    <a:pt x="484" y="9"/>
                  </a:cubicBezTo>
                  <a:lnTo>
                    <a:pt x="476" y="4"/>
                  </a:lnTo>
                  <a:cubicBezTo>
                    <a:pt x="470" y="2"/>
                    <a:pt x="465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6" name="Google Shape;4236;p14"/>
            <p:cNvSpPr/>
            <p:nvPr/>
          </p:nvSpPr>
          <p:spPr>
            <a:xfrm rot="-4114690">
              <a:off x="-189922" y="671128"/>
              <a:ext cx="225407" cy="151780"/>
            </a:xfrm>
            <a:custGeom>
              <a:avLst/>
              <a:gdLst/>
              <a:ahLst/>
              <a:cxnLst/>
              <a:rect l="l" t="t" r="r" b="b"/>
              <a:pathLst>
                <a:path w="2872" h="1934" extrusionOk="0">
                  <a:moveTo>
                    <a:pt x="51" y="1"/>
                  </a:moveTo>
                  <a:cubicBezTo>
                    <a:pt x="24" y="1"/>
                    <a:pt x="0" y="31"/>
                    <a:pt x="17" y="58"/>
                  </a:cubicBezTo>
                  <a:cubicBezTo>
                    <a:pt x="1527" y="1750"/>
                    <a:pt x="2816" y="1933"/>
                    <a:pt x="2829" y="1933"/>
                  </a:cubicBezTo>
                  <a:cubicBezTo>
                    <a:pt x="2831" y="1933"/>
                    <a:pt x="2834" y="1933"/>
                    <a:pt x="2836" y="1933"/>
                  </a:cubicBezTo>
                  <a:cubicBezTo>
                    <a:pt x="2851" y="1933"/>
                    <a:pt x="2867" y="1921"/>
                    <a:pt x="2867" y="1903"/>
                  </a:cubicBezTo>
                  <a:cubicBezTo>
                    <a:pt x="2872" y="1890"/>
                    <a:pt x="2867" y="1877"/>
                    <a:pt x="2855" y="1869"/>
                  </a:cubicBezTo>
                  <a:cubicBezTo>
                    <a:pt x="2850" y="1865"/>
                    <a:pt x="2842" y="1865"/>
                    <a:pt x="2838" y="1865"/>
                  </a:cubicBezTo>
                  <a:cubicBezTo>
                    <a:pt x="2825" y="1860"/>
                    <a:pt x="1561" y="1678"/>
                    <a:pt x="72" y="7"/>
                  </a:cubicBezTo>
                  <a:cubicBezTo>
                    <a:pt x="65" y="3"/>
                    <a:pt x="58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7" name="Google Shape;4237;p14"/>
            <p:cNvSpPr/>
            <p:nvPr/>
          </p:nvSpPr>
          <p:spPr>
            <a:xfrm rot="-4114690">
              <a:off x="-133900" y="579213"/>
              <a:ext cx="152260" cy="101317"/>
            </a:xfrm>
            <a:custGeom>
              <a:avLst/>
              <a:gdLst/>
              <a:ahLst/>
              <a:cxnLst/>
              <a:rect l="l" t="t" r="r" b="b"/>
              <a:pathLst>
                <a:path w="1940" h="1291" extrusionOk="0">
                  <a:moveTo>
                    <a:pt x="43" y="0"/>
                  </a:moveTo>
                  <a:cubicBezTo>
                    <a:pt x="34" y="0"/>
                    <a:pt x="24" y="4"/>
                    <a:pt x="18" y="13"/>
                  </a:cubicBezTo>
                  <a:cubicBezTo>
                    <a:pt x="1" y="25"/>
                    <a:pt x="1" y="51"/>
                    <a:pt x="18" y="64"/>
                  </a:cubicBezTo>
                  <a:cubicBezTo>
                    <a:pt x="815" y="920"/>
                    <a:pt x="1880" y="1285"/>
                    <a:pt x="1888" y="1289"/>
                  </a:cubicBezTo>
                  <a:cubicBezTo>
                    <a:pt x="1892" y="1290"/>
                    <a:pt x="1895" y="1290"/>
                    <a:pt x="1899" y="1290"/>
                  </a:cubicBezTo>
                  <a:cubicBezTo>
                    <a:pt x="1916" y="1290"/>
                    <a:pt x="1931" y="1282"/>
                    <a:pt x="1935" y="1264"/>
                  </a:cubicBezTo>
                  <a:cubicBezTo>
                    <a:pt x="1939" y="1251"/>
                    <a:pt x="1935" y="1234"/>
                    <a:pt x="1927" y="1226"/>
                  </a:cubicBezTo>
                  <a:cubicBezTo>
                    <a:pt x="1922" y="1222"/>
                    <a:pt x="1918" y="1217"/>
                    <a:pt x="1914" y="1217"/>
                  </a:cubicBezTo>
                  <a:cubicBezTo>
                    <a:pt x="1901" y="1213"/>
                    <a:pt x="853" y="857"/>
                    <a:pt x="69" y="13"/>
                  </a:cubicBezTo>
                  <a:cubicBezTo>
                    <a:pt x="62" y="4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8" name="Google Shape;4238;p14"/>
            <p:cNvSpPr/>
            <p:nvPr/>
          </p:nvSpPr>
          <p:spPr>
            <a:xfrm rot="-4114690">
              <a:off x="-90889" y="511343"/>
              <a:ext cx="97635" cy="45518"/>
            </a:xfrm>
            <a:custGeom>
              <a:avLst/>
              <a:gdLst/>
              <a:ahLst/>
              <a:cxnLst/>
              <a:rect l="l" t="t" r="r" b="b"/>
              <a:pathLst>
                <a:path w="1244" h="580" extrusionOk="0">
                  <a:moveTo>
                    <a:pt x="41" y="1"/>
                  </a:moveTo>
                  <a:cubicBezTo>
                    <a:pt x="31" y="1"/>
                    <a:pt x="20" y="5"/>
                    <a:pt x="13" y="14"/>
                  </a:cubicBezTo>
                  <a:cubicBezTo>
                    <a:pt x="1" y="31"/>
                    <a:pt x="1" y="57"/>
                    <a:pt x="17" y="69"/>
                  </a:cubicBezTo>
                  <a:cubicBezTo>
                    <a:pt x="463" y="421"/>
                    <a:pt x="1167" y="574"/>
                    <a:pt x="1197" y="578"/>
                  </a:cubicBezTo>
                  <a:cubicBezTo>
                    <a:pt x="1199" y="579"/>
                    <a:pt x="1202" y="579"/>
                    <a:pt x="1205" y="579"/>
                  </a:cubicBezTo>
                  <a:cubicBezTo>
                    <a:pt x="1223" y="579"/>
                    <a:pt x="1240" y="567"/>
                    <a:pt x="1243" y="549"/>
                  </a:cubicBezTo>
                  <a:cubicBezTo>
                    <a:pt x="1243" y="536"/>
                    <a:pt x="1239" y="523"/>
                    <a:pt x="1231" y="515"/>
                  </a:cubicBezTo>
                  <a:cubicBezTo>
                    <a:pt x="1226" y="511"/>
                    <a:pt x="1222" y="506"/>
                    <a:pt x="1214" y="506"/>
                  </a:cubicBezTo>
                  <a:cubicBezTo>
                    <a:pt x="1209" y="502"/>
                    <a:pt x="497" y="349"/>
                    <a:pt x="64" y="10"/>
                  </a:cubicBezTo>
                  <a:cubicBezTo>
                    <a:pt x="58" y="4"/>
                    <a:pt x="50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9" name="Google Shape;4239;p14"/>
            <p:cNvSpPr/>
            <p:nvPr/>
          </p:nvSpPr>
          <p:spPr>
            <a:xfrm rot="-4114690">
              <a:off x="216428" y="-624958"/>
              <a:ext cx="516271" cy="476529"/>
            </a:xfrm>
            <a:custGeom>
              <a:avLst/>
              <a:gdLst/>
              <a:ahLst/>
              <a:cxnLst/>
              <a:rect l="l" t="t" r="r" b="b"/>
              <a:pathLst>
                <a:path w="6578" h="6072" extrusionOk="0">
                  <a:moveTo>
                    <a:pt x="4092" y="0"/>
                  </a:moveTo>
                  <a:cubicBezTo>
                    <a:pt x="4003" y="0"/>
                    <a:pt x="3892" y="45"/>
                    <a:pt x="3758" y="150"/>
                  </a:cubicBezTo>
                  <a:cubicBezTo>
                    <a:pt x="3147" y="620"/>
                    <a:pt x="3080" y="2410"/>
                    <a:pt x="3080" y="2410"/>
                  </a:cubicBezTo>
                  <a:cubicBezTo>
                    <a:pt x="3080" y="2410"/>
                    <a:pt x="3088" y="1575"/>
                    <a:pt x="2867" y="799"/>
                  </a:cubicBezTo>
                  <a:cubicBezTo>
                    <a:pt x="2759" y="420"/>
                    <a:pt x="2533" y="239"/>
                    <a:pt x="2325" y="239"/>
                  </a:cubicBezTo>
                  <a:cubicBezTo>
                    <a:pt x="2109" y="239"/>
                    <a:pt x="1912" y="433"/>
                    <a:pt x="1883" y="803"/>
                  </a:cubicBezTo>
                  <a:cubicBezTo>
                    <a:pt x="1828" y="1532"/>
                    <a:pt x="2715" y="2448"/>
                    <a:pt x="2715" y="2448"/>
                  </a:cubicBezTo>
                  <a:cubicBezTo>
                    <a:pt x="2715" y="2448"/>
                    <a:pt x="2002" y="1719"/>
                    <a:pt x="1544" y="1430"/>
                  </a:cubicBezTo>
                  <a:cubicBezTo>
                    <a:pt x="1414" y="1350"/>
                    <a:pt x="1259" y="1312"/>
                    <a:pt x="1109" y="1312"/>
                  </a:cubicBezTo>
                  <a:cubicBezTo>
                    <a:pt x="731" y="1312"/>
                    <a:pt x="388" y="1555"/>
                    <a:pt x="586" y="1965"/>
                  </a:cubicBezTo>
                  <a:cubicBezTo>
                    <a:pt x="861" y="2542"/>
                    <a:pt x="2532" y="2762"/>
                    <a:pt x="2532" y="2762"/>
                  </a:cubicBezTo>
                  <a:cubicBezTo>
                    <a:pt x="2532" y="2762"/>
                    <a:pt x="1599" y="2792"/>
                    <a:pt x="899" y="2919"/>
                  </a:cubicBezTo>
                  <a:cubicBezTo>
                    <a:pt x="200" y="3051"/>
                    <a:pt x="0" y="3784"/>
                    <a:pt x="759" y="3907"/>
                  </a:cubicBezTo>
                  <a:cubicBezTo>
                    <a:pt x="809" y="3915"/>
                    <a:pt x="859" y="3919"/>
                    <a:pt x="911" y="3919"/>
                  </a:cubicBezTo>
                  <a:cubicBezTo>
                    <a:pt x="1656" y="3919"/>
                    <a:pt x="2613" y="3144"/>
                    <a:pt x="2613" y="3144"/>
                  </a:cubicBezTo>
                  <a:lnTo>
                    <a:pt x="2613" y="3144"/>
                  </a:lnTo>
                  <a:cubicBezTo>
                    <a:pt x="2613" y="3144"/>
                    <a:pt x="1642" y="4069"/>
                    <a:pt x="1336" y="4399"/>
                  </a:cubicBezTo>
                  <a:cubicBezTo>
                    <a:pt x="1042" y="4718"/>
                    <a:pt x="890" y="5493"/>
                    <a:pt x="1534" y="5493"/>
                  </a:cubicBezTo>
                  <a:cubicBezTo>
                    <a:pt x="1559" y="5493"/>
                    <a:pt x="1585" y="5492"/>
                    <a:pt x="1612" y="5490"/>
                  </a:cubicBezTo>
                  <a:cubicBezTo>
                    <a:pt x="2350" y="5426"/>
                    <a:pt x="2944" y="3339"/>
                    <a:pt x="2944" y="3339"/>
                  </a:cubicBezTo>
                  <a:lnTo>
                    <a:pt x="2944" y="3339"/>
                  </a:lnTo>
                  <a:cubicBezTo>
                    <a:pt x="2944" y="3339"/>
                    <a:pt x="2719" y="4735"/>
                    <a:pt x="2787" y="5434"/>
                  </a:cubicBezTo>
                  <a:cubicBezTo>
                    <a:pt x="2825" y="5825"/>
                    <a:pt x="3053" y="6071"/>
                    <a:pt x="3292" y="6071"/>
                  </a:cubicBezTo>
                  <a:cubicBezTo>
                    <a:pt x="3478" y="6071"/>
                    <a:pt x="3670" y="5922"/>
                    <a:pt x="3784" y="5574"/>
                  </a:cubicBezTo>
                  <a:cubicBezTo>
                    <a:pt x="4047" y="4785"/>
                    <a:pt x="3321" y="3280"/>
                    <a:pt x="3321" y="3280"/>
                  </a:cubicBezTo>
                  <a:lnTo>
                    <a:pt x="3321" y="3280"/>
                  </a:lnTo>
                  <a:cubicBezTo>
                    <a:pt x="3737" y="3746"/>
                    <a:pt x="4123" y="4243"/>
                    <a:pt x="4488" y="4752"/>
                  </a:cubicBezTo>
                  <a:cubicBezTo>
                    <a:pt x="4717" y="5088"/>
                    <a:pt x="5011" y="5253"/>
                    <a:pt x="5242" y="5253"/>
                  </a:cubicBezTo>
                  <a:cubicBezTo>
                    <a:pt x="5515" y="5253"/>
                    <a:pt x="5701" y="5023"/>
                    <a:pt x="5590" y="4573"/>
                  </a:cubicBezTo>
                  <a:cubicBezTo>
                    <a:pt x="5387" y="3738"/>
                    <a:pt x="3635" y="2983"/>
                    <a:pt x="3635" y="2983"/>
                  </a:cubicBezTo>
                  <a:lnTo>
                    <a:pt x="3635" y="2983"/>
                  </a:lnTo>
                  <a:cubicBezTo>
                    <a:pt x="3635" y="2983"/>
                    <a:pt x="4420" y="3199"/>
                    <a:pt x="5243" y="3339"/>
                  </a:cubicBezTo>
                  <a:cubicBezTo>
                    <a:pt x="5337" y="3356"/>
                    <a:pt x="5428" y="3363"/>
                    <a:pt x="5515" y="3363"/>
                  </a:cubicBezTo>
                  <a:cubicBezTo>
                    <a:pt x="6188" y="3363"/>
                    <a:pt x="6578" y="2905"/>
                    <a:pt x="5845" y="2593"/>
                  </a:cubicBezTo>
                  <a:cubicBezTo>
                    <a:pt x="5629" y="2499"/>
                    <a:pt x="5365" y="2465"/>
                    <a:pt x="5094" y="2465"/>
                  </a:cubicBezTo>
                  <a:cubicBezTo>
                    <a:pt x="4682" y="2465"/>
                    <a:pt x="4252" y="2544"/>
                    <a:pt x="3944" y="2617"/>
                  </a:cubicBezTo>
                  <a:lnTo>
                    <a:pt x="3944" y="2617"/>
                  </a:lnTo>
                  <a:cubicBezTo>
                    <a:pt x="4438" y="2470"/>
                    <a:pt x="5213" y="2203"/>
                    <a:pt x="5501" y="1901"/>
                  </a:cubicBezTo>
                  <a:cubicBezTo>
                    <a:pt x="5855" y="1523"/>
                    <a:pt x="5741" y="1012"/>
                    <a:pt x="5273" y="1012"/>
                  </a:cubicBezTo>
                  <a:cubicBezTo>
                    <a:pt x="5168" y="1012"/>
                    <a:pt x="5046" y="1037"/>
                    <a:pt x="4908" y="1095"/>
                  </a:cubicBezTo>
                  <a:cubicBezTo>
                    <a:pt x="4153" y="1414"/>
                    <a:pt x="3423" y="2423"/>
                    <a:pt x="3423" y="2423"/>
                  </a:cubicBezTo>
                  <a:cubicBezTo>
                    <a:pt x="3423" y="2423"/>
                    <a:pt x="4072" y="1422"/>
                    <a:pt x="4280" y="934"/>
                  </a:cubicBezTo>
                  <a:cubicBezTo>
                    <a:pt x="4445" y="551"/>
                    <a:pt x="440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0" name="Google Shape;4240;p14"/>
            <p:cNvSpPr/>
            <p:nvPr/>
          </p:nvSpPr>
          <p:spPr>
            <a:xfrm rot="-4114690">
              <a:off x="460459" y="-362547"/>
              <a:ext cx="96614" cy="133259"/>
            </a:xfrm>
            <a:custGeom>
              <a:avLst/>
              <a:gdLst/>
              <a:ahLst/>
              <a:cxnLst/>
              <a:rect l="l" t="t" r="r" b="b"/>
              <a:pathLst>
                <a:path w="1231" h="1698" extrusionOk="0">
                  <a:moveTo>
                    <a:pt x="1196" y="1"/>
                  </a:moveTo>
                  <a:cubicBezTo>
                    <a:pt x="1188" y="1"/>
                    <a:pt x="1179" y="8"/>
                    <a:pt x="1175" y="15"/>
                  </a:cubicBezTo>
                  <a:cubicBezTo>
                    <a:pt x="1171" y="23"/>
                    <a:pt x="615" y="1164"/>
                    <a:pt x="13" y="1652"/>
                  </a:cubicBezTo>
                  <a:cubicBezTo>
                    <a:pt x="0" y="1660"/>
                    <a:pt x="0" y="1677"/>
                    <a:pt x="9" y="1686"/>
                  </a:cubicBezTo>
                  <a:cubicBezTo>
                    <a:pt x="14" y="1693"/>
                    <a:pt x="21" y="1698"/>
                    <a:pt x="30" y="1698"/>
                  </a:cubicBezTo>
                  <a:cubicBezTo>
                    <a:pt x="35" y="1698"/>
                    <a:pt x="42" y="1695"/>
                    <a:pt x="47" y="1690"/>
                  </a:cubicBezTo>
                  <a:cubicBezTo>
                    <a:pt x="658" y="1198"/>
                    <a:pt x="1217" y="48"/>
                    <a:pt x="1222" y="36"/>
                  </a:cubicBezTo>
                  <a:cubicBezTo>
                    <a:pt x="1230" y="23"/>
                    <a:pt x="1226" y="6"/>
                    <a:pt x="1209" y="2"/>
                  </a:cubicBezTo>
                  <a:lnTo>
                    <a:pt x="1201" y="2"/>
                  </a:lnTo>
                  <a:cubicBezTo>
                    <a:pt x="1199" y="1"/>
                    <a:pt x="1197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1" name="Google Shape;4241;p14"/>
            <p:cNvSpPr/>
            <p:nvPr/>
          </p:nvSpPr>
          <p:spPr>
            <a:xfrm rot="-4114690">
              <a:off x="363128" y="-304550"/>
              <a:ext cx="159873" cy="45126"/>
            </a:xfrm>
            <a:custGeom>
              <a:avLst/>
              <a:gdLst/>
              <a:ahLst/>
              <a:cxnLst/>
              <a:rect l="l" t="t" r="r" b="b"/>
              <a:pathLst>
                <a:path w="2037" h="575" extrusionOk="0">
                  <a:moveTo>
                    <a:pt x="2007" y="0"/>
                  </a:moveTo>
                  <a:cubicBezTo>
                    <a:pt x="2004" y="0"/>
                    <a:pt x="2001" y="2"/>
                    <a:pt x="1998" y="2"/>
                  </a:cubicBezTo>
                  <a:cubicBezTo>
                    <a:pt x="1986" y="6"/>
                    <a:pt x="796" y="520"/>
                    <a:pt x="44" y="520"/>
                  </a:cubicBezTo>
                  <a:cubicBezTo>
                    <a:pt x="38" y="520"/>
                    <a:pt x="32" y="520"/>
                    <a:pt x="26" y="520"/>
                  </a:cubicBezTo>
                  <a:cubicBezTo>
                    <a:pt x="13" y="520"/>
                    <a:pt x="0" y="532"/>
                    <a:pt x="0" y="549"/>
                  </a:cubicBezTo>
                  <a:cubicBezTo>
                    <a:pt x="0" y="562"/>
                    <a:pt x="13" y="575"/>
                    <a:pt x="26" y="575"/>
                  </a:cubicBezTo>
                  <a:cubicBezTo>
                    <a:pt x="29" y="575"/>
                    <a:pt x="32" y="575"/>
                    <a:pt x="35" y="575"/>
                  </a:cubicBezTo>
                  <a:cubicBezTo>
                    <a:pt x="799" y="575"/>
                    <a:pt x="2007" y="57"/>
                    <a:pt x="2019" y="49"/>
                  </a:cubicBezTo>
                  <a:cubicBezTo>
                    <a:pt x="2032" y="45"/>
                    <a:pt x="2036" y="28"/>
                    <a:pt x="2032" y="15"/>
                  </a:cubicBezTo>
                  <a:cubicBezTo>
                    <a:pt x="2028" y="6"/>
                    <a:pt x="2019" y="2"/>
                    <a:pt x="2011" y="2"/>
                  </a:cubicBezTo>
                  <a:cubicBezTo>
                    <a:pt x="2009" y="1"/>
                    <a:pt x="2008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2" name="Google Shape;4242;p14"/>
            <p:cNvSpPr/>
            <p:nvPr/>
          </p:nvSpPr>
          <p:spPr>
            <a:xfrm rot="-4114690">
              <a:off x="310000" y="-358028"/>
              <a:ext cx="150376" cy="74713"/>
            </a:xfrm>
            <a:custGeom>
              <a:avLst/>
              <a:gdLst/>
              <a:ahLst/>
              <a:cxnLst/>
              <a:rect l="l" t="t" r="r" b="b"/>
              <a:pathLst>
                <a:path w="1916" h="952" extrusionOk="0">
                  <a:moveTo>
                    <a:pt x="35" y="1"/>
                  </a:moveTo>
                  <a:cubicBezTo>
                    <a:pt x="13" y="1"/>
                    <a:pt x="1" y="31"/>
                    <a:pt x="13" y="48"/>
                  </a:cubicBezTo>
                  <a:cubicBezTo>
                    <a:pt x="569" y="641"/>
                    <a:pt x="1816" y="938"/>
                    <a:pt x="1871" y="951"/>
                  </a:cubicBezTo>
                  <a:cubicBezTo>
                    <a:pt x="1874" y="952"/>
                    <a:pt x="1876" y="952"/>
                    <a:pt x="1879" y="952"/>
                  </a:cubicBezTo>
                  <a:cubicBezTo>
                    <a:pt x="1907" y="952"/>
                    <a:pt x="1915" y="908"/>
                    <a:pt x="1884" y="900"/>
                  </a:cubicBezTo>
                  <a:cubicBezTo>
                    <a:pt x="1871" y="896"/>
                    <a:pt x="599" y="591"/>
                    <a:pt x="56" y="9"/>
                  </a:cubicBezTo>
                  <a:cubicBezTo>
                    <a:pt x="52" y="5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3" name="Google Shape;4243;p14"/>
            <p:cNvSpPr/>
            <p:nvPr/>
          </p:nvSpPr>
          <p:spPr>
            <a:xfrm rot="-4114690">
              <a:off x="326579" y="-458697"/>
              <a:ext cx="58628" cy="154841"/>
            </a:xfrm>
            <a:custGeom>
              <a:avLst/>
              <a:gdLst/>
              <a:ahLst/>
              <a:cxnLst/>
              <a:rect l="l" t="t" r="r" b="b"/>
              <a:pathLst>
                <a:path w="747" h="1973" extrusionOk="0">
                  <a:moveTo>
                    <a:pt x="26" y="0"/>
                  </a:moveTo>
                  <a:cubicBezTo>
                    <a:pt x="9" y="0"/>
                    <a:pt x="0" y="13"/>
                    <a:pt x="0" y="25"/>
                  </a:cubicBezTo>
                  <a:cubicBezTo>
                    <a:pt x="59" y="819"/>
                    <a:pt x="687" y="1947"/>
                    <a:pt x="696" y="1960"/>
                  </a:cubicBezTo>
                  <a:cubicBezTo>
                    <a:pt x="701" y="1968"/>
                    <a:pt x="708" y="1972"/>
                    <a:pt x="716" y="1972"/>
                  </a:cubicBezTo>
                  <a:cubicBezTo>
                    <a:pt x="721" y="1972"/>
                    <a:pt x="725" y="1971"/>
                    <a:pt x="730" y="1968"/>
                  </a:cubicBezTo>
                  <a:cubicBezTo>
                    <a:pt x="742" y="1960"/>
                    <a:pt x="747" y="1947"/>
                    <a:pt x="742" y="1934"/>
                  </a:cubicBezTo>
                  <a:cubicBezTo>
                    <a:pt x="734" y="1921"/>
                    <a:pt x="110" y="806"/>
                    <a:pt x="51" y="25"/>
                  </a:cubicBezTo>
                  <a:cubicBezTo>
                    <a:pt x="51" y="9"/>
                    <a:pt x="43" y="0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4" name="Google Shape;4244;p14"/>
            <p:cNvSpPr/>
            <p:nvPr/>
          </p:nvSpPr>
          <p:spPr>
            <a:xfrm rot="-4114690">
              <a:off x="346896" y="-526951"/>
              <a:ext cx="61375" cy="158215"/>
            </a:xfrm>
            <a:custGeom>
              <a:avLst/>
              <a:gdLst/>
              <a:ahLst/>
              <a:cxnLst/>
              <a:rect l="l" t="t" r="r" b="b"/>
              <a:pathLst>
                <a:path w="782" h="2016" extrusionOk="0">
                  <a:moveTo>
                    <a:pt x="749" y="1"/>
                  </a:moveTo>
                  <a:cubicBezTo>
                    <a:pt x="740" y="1"/>
                    <a:pt x="734" y="8"/>
                    <a:pt x="730" y="15"/>
                  </a:cubicBezTo>
                  <a:cubicBezTo>
                    <a:pt x="353" y="638"/>
                    <a:pt x="9" y="1966"/>
                    <a:pt x="5" y="1983"/>
                  </a:cubicBezTo>
                  <a:cubicBezTo>
                    <a:pt x="0" y="2003"/>
                    <a:pt x="17" y="2015"/>
                    <a:pt x="34" y="2015"/>
                  </a:cubicBezTo>
                  <a:cubicBezTo>
                    <a:pt x="45" y="2015"/>
                    <a:pt x="57" y="2009"/>
                    <a:pt x="60" y="1995"/>
                  </a:cubicBezTo>
                  <a:cubicBezTo>
                    <a:pt x="60" y="1978"/>
                    <a:pt x="404" y="659"/>
                    <a:pt x="777" y="40"/>
                  </a:cubicBezTo>
                  <a:cubicBezTo>
                    <a:pt x="781" y="27"/>
                    <a:pt x="781" y="15"/>
                    <a:pt x="769" y="6"/>
                  </a:cubicBezTo>
                  <a:cubicBezTo>
                    <a:pt x="764" y="2"/>
                    <a:pt x="760" y="2"/>
                    <a:pt x="756" y="2"/>
                  </a:cubicBezTo>
                  <a:cubicBezTo>
                    <a:pt x="753" y="1"/>
                    <a:pt x="751" y="1"/>
                    <a:pt x="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5" name="Google Shape;4245;p14"/>
            <p:cNvSpPr/>
            <p:nvPr/>
          </p:nvSpPr>
          <p:spPr>
            <a:xfrm rot="-4114690">
              <a:off x="363728" y="-528526"/>
              <a:ext cx="146530" cy="94254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41" y="0"/>
                  </a:moveTo>
                  <a:cubicBezTo>
                    <a:pt x="1833" y="0"/>
                    <a:pt x="1828" y="4"/>
                    <a:pt x="1824" y="9"/>
                  </a:cubicBezTo>
                  <a:cubicBezTo>
                    <a:pt x="1311" y="467"/>
                    <a:pt x="34" y="1145"/>
                    <a:pt x="22" y="1150"/>
                  </a:cubicBezTo>
                  <a:cubicBezTo>
                    <a:pt x="5" y="1158"/>
                    <a:pt x="0" y="1175"/>
                    <a:pt x="9" y="1184"/>
                  </a:cubicBezTo>
                  <a:cubicBezTo>
                    <a:pt x="14" y="1195"/>
                    <a:pt x="22" y="1201"/>
                    <a:pt x="30" y="1201"/>
                  </a:cubicBezTo>
                  <a:cubicBezTo>
                    <a:pt x="34" y="1201"/>
                    <a:pt x="38" y="1199"/>
                    <a:pt x="43" y="1196"/>
                  </a:cubicBezTo>
                  <a:cubicBezTo>
                    <a:pt x="55" y="1192"/>
                    <a:pt x="1341" y="509"/>
                    <a:pt x="1858" y="47"/>
                  </a:cubicBezTo>
                  <a:cubicBezTo>
                    <a:pt x="1867" y="38"/>
                    <a:pt x="1867" y="21"/>
                    <a:pt x="1858" y="9"/>
                  </a:cubicBezTo>
                  <a:cubicBezTo>
                    <a:pt x="1854" y="4"/>
                    <a:pt x="1845" y="0"/>
                    <a:pt x="1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6" name="Google Shape;4246;p14"/>
            <p:cNvSpPr/>
            <p:nvPr/>
          </p:nvSpPr>
          <p:spPr>
            <a:xfrm rot="-4114690">
              <a:off x="398591" y="-494023"/>
              <a:ext cx="204844" cy="14362"/>
            </a:xfrm>
            <a:custGeom>
              <a:avLst/>
              <a:gdLst/>
              <a:ahLst/>
              <a:cxnLst/>
              <a:rect l="l" t="t" r="r" b="b"/>
              <a:pathLst>
                <a:path w="2610" h="183" extrusionOk="0">
                  <a:moveTo>
                    <a:pt x="479" y="0"/>
                  </a:moveTo>
                  <a:cubicBezTo>
                    <a:pt x="292" y="0"/>
                    <a:pt x="133" y="8"/>
                    <a:pt x="26" y="25"/>
                  </a:cubicBezTo>
                  <a:cubicBezTo>
                    <a:pt x="14" y="25"/>
                    <a:pt x="1" y="42"/>
                    <a:pt x="5" y="55"/>
                  </a:cubicBezTo>
                  <a:cubicBezTo>
                    <a:pt x="9" y="66"/>
                    <a:pt x="19" y="77"/>
                    <a:pt x="30" y="77"/>
                  </a:cubicBezTo>
                  <a:cubicBezTo>
                    <a:pt x="31" y="77"/>
                    <a:pt x="33" y="77"/>
                    <a:pt x="35" y="76"/>
                  </a:cubicBezTo>
                  <a:cubicBezTo>
                    <a:pt x="136" y="60"/>
                    <a:pt x="286" y="53"/>
                    <a:pt x="465" y="53"/>
                  </a:cubicBezTo>
                  <a:cubicBezTo>
                    <a:pt x="1246" y="53"/>
                    <a:pt x="2562" y="182"/>
                    <a:pt x="2580" y="182"/>
                  </a:cubicBezTo>
                  <a:cubicBezTo>
                    <a:pt x="2597" y="182"/>
                    <a:pt x="2605" y="174"/>
                    <a:pt x="2609" y="161"/>
                  </a:cubicBezTo>
                  <a:cubicBezTo>
                    <a:pt x="2609" y="144"/>
                    <a:pt x="2601" y="131"/>
                    <a:pt x="2584" y="131"/>
                  </a:cubicBezTo>
                  <a:cubicBezTo>
                    <a:pt x="2554" y="127"/>
                    <a:pt x="2228" y="93"/>
                    <a:pt x="1812" y="64"/>
                  </a:cubicBezTo>
                  <a:cubicBezTo>
                    <a:pt x="1387" y="32"/>
                    <a:pt x="871" y="0"/>
                    <a:pt x="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7" name="Google Shape;4247;p14"/>
            <p:cNvSpPr/>
            <p:nvPr/>
          </p:nvSpPr>
          <p:spPr>
            <a:xfrm rot="-4114690">
              <a:off x="484159" y="-499499"/>
              <a:ext cx="157204" cy="144167"/>
            </a:xfrm>
            <a:custGeom>
              <a:avLst/>
              <a:gdLst/>
              <a:ahLst/>
              <a:cxnLst/>
              <a:rect l="l" t="t" r="r" b="b"/>
              <a:pathLst>
                <a:path w="2003" h="1837" extrusionOk="0">
                  <a:moveTo>
                    <a:pt x="34" y="0"/>
                  </a:moveTo>
                  <a:cubicBezTo>
                    <a:pt x="26" y="0"/>
                    <a:pt x="13" y="5"/>
                    <a:pt x="9" y="13"/>
                  </a:cubicBezTo>
                  <a:cubicBezTo>
                    <a:pt x="0" y="26"/>
                    <a:pt x="9" y="43"/>
                    <a:pt x="22" y="51"/>
                  </a:cubicBezTo>
                  <a:cubicBezTo>
                    <a:pt x="827" y="501"/>
                    <a:pt x="1939" y="1811"/>
                    <a:pt x="1951" y="1828"/>
                  </a:cubicBezTo>
                  <a:cubicBezTo>
                    <a:pt x="1956" y="1833"/>
                    <a:pt x="1963" y="1836"/>
                    <a:pt x="1971" y="1836"/>
                  </a:cubicBezTo>
                  <a:cubicBezTo>
                    <a:pt x="1977" y="1836"/>
                    <a:pt x="1984" y="1834"/>
                    <a:pt x="1990" y="1828"/>
                  </a:cubicBezTo>
                  <a:cubicBezTo>
                    <a:pt x="1998" y="1820"/>
                    <a:pt x="2002" y="1803"/>
                    <a:pt x="1990" y="1794"/>
                  </a:cubicBezTo>
                  <a:cubicBezTo>
                    <a:pt x="1981" y="1778"/>
                    <a:pt x="861" y="458"/>
                    <a:pt x="47" y="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8" name="Google Shape;4248;p14"/>
            <p:cNvSpPr/>
            <p:nvPr/>
          </p:nvSpPr>
          <p:spPr>
            <a:xfrm rot="-4114690">
              <a:off x="545462" y="-448070"/>
              <a:ext cx="22760" cy="197612"/>
            </a:xfrm>
            <a:custGeom>
              <a:avLst/>
              <a:gdLst/>
              <a:ahLst/>
              <a:cxnLst/>
              <a:rect l="l" t="t" r="r" b="b"/>
              <a:pathLst>
                <a:path w="290" h="2518" extrusionOk="0">
                  <a:moveTo>
                    <a:pt x="30" y="1"/>
                  </a:moveTo>
                  <a:cubicBezTo>
                    <a:pt x="13" y="1"/>
                    <a:pt x="1" y="13"/>
                    <a:pt x="5" y="26"/>
                  </a:cubicBezTo>
                  <a:cubicBezTo>
                    <a:pt x="26" y="718"/>
                    <a:pt x="213" y="2461"/>
                    <a:pt x="234" y="2503"/>
                  </a:cubicBezTo>
                  <a:cubicBezTo>
                    <a:pt x="237" y="2513"/>
                    <a:pt x="248" y="2517"/>
                    <a:pt x="258" y="2517"/>
                  </a:cubicBezTo>
                  <a:cubicBezTo>
                    <a:pt x="261" y="2517"/>
                    <a:pt x="265" y="2517"/>
                    <a:pt x="268" y="2516"/>
                  </a:cubicBezTo>
                  <a:cubicBezTo>
                    <a:pt x="281" y="2512"/>
                    <a:pt x="289" y="2495"/>
                    <a:pt x="281" y="2482"/>
                  </a:cubicBezTo>
                  <a:cubicBezTo>
                    <a:pt x="268" y="2423"/>
                    <a:pt x="81" y="743"/>
                    <a:pt x="56" y="26"/>
                  </a:cubicBezTo>
                  <a:cubicBezTo>
                    <a:pt x="56" y="13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9" name="Google Shape;4249;p14"/>
            <p:cNvSpPr/>
            <p:nvPr/>
          </p:nvSpPr>
          <p:spPr>
            <a:xfrm rot="-4114690">
              <a:off x="419539" y="-412693"/>
              <a:ext cx="69694" cy="64667"/>
            </a:xfrm>
            <a:custGeom>
              <a:avLst/>
              <a:gdLst/>
              <a:ahLst/>
              <a:cxnLst/>
              <a:rect l="l" t="t" r="r" b="b"/>
              <a:pathLst>
                <a:path w="888" h="824" extrusionOk="0">
                  <a:moveTo>
                    <a:pt x="442" y="0"/>
                  </a:moveTo>
                  <a:cubicBezTo>
                    <a:pt x="239" y="0"/>
                    <a:pt x="65" y="145"/>
                    <a:pt x="35" y="353"/>
                  </a:cubicBezTo>
                  <a:cubicBezTo>
                    <a:pt x="1" y="577"/>
                    <a:pt x="158" y="785"/>
                    <a:pt x="382" y="819"/>
                  </a:cubicBezTo>
                  <a:cubicBezTo>
                    <a:pt x="403" y="822"/>
                    <a:pt x="423" y="824"/>
                    <a:pt x="444" y="824"/>
                  </a:cubicBezTo>
                  <a:cubicBezTo>
                    <a:pt x="644" y="824"/>
                    <a:pt x="822" y="675"/>
                    <a:pt x="853" y="471"/>
                  </a:cubicBezTo>
                  <a:cubicBezTo>
                    <a:pt x="887" y="246"/>
                    <a:pt x="730" y="34"/>
                    <a:pt x="505" y="5"/>
                  </a:cubicBezTo>
                  <a:cubicBezTo>
                    <a:pt x="484" y="2"/>
                    <a:pt x="463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0" name="Google Shape;4250;p14"/>
            <p:cNvSpPr/>
            <p:nvPr/>
          </p:nvSpPr>
          <p:spPr>
            <a:xfrm rot="-4114690">
              <a:off x="228629" y="95806"/>
              <a:ext cx="455916" cy="452044"/>
            </a:xfrm>
            <a:custGeom>
              <a:avLst/>
              <a:gdLst/>
              <a:ahLst/>
              <a:cxnLst/>
              <a:rect l="l" t="t" r="r" b="b"/>
              <a:pathLst>
                <a:path w="5809" h="5760" extrusionOk="0">
                  <a:moveTo>
                    <a:pt x="3664" y="0"/>
                  </a:moveTo>
                  <a:cubicBezTo>
                    <a:pt x="3226" y="0"/>
                    <a:pt x="2730" y="328"/>
                    <a:pt x="2759" y="1257"/>
                  </a:cubicBezTo>
                  <a:cubicBezTo>
                    <a:pt x="2719" y="1039"/>
                    <a:pt x="2360" y="502"/>
                    <a:pt x="1896" y="502"/>
                  </a:cubicBezTo>
                  <a:cubicBezTo>
                    <a:pt x="1729" y="502"/>
                    <a:pt x="1548" y="572"/>
                    <a:pt x="1364" y="752"/>
                  </a:cubicBezTo>
                  <a:cubicBezTo>
                    <a:pt x="672" y="1435"/>
                    <a:pt x="1694" y="2258"/>
                    <a:pt x="1694" y="2258"/>
                  </a:cubicBezTo>
                  <a:cubicBezTo>
                    <a:pt x="1459" y="2191"/>
                    <a:pt x="1241" y="2151"/>
                    <a:pt x="1046" y="2151"/>
                  </a:cubicBezTo>
                  <a:cubicBezTo>
                    <a:pt x="673" y="2151"/>
                    <a:pt x="383" y="2299"/>
                    <a:pt x="210" y="2695"/>
                  </a:cubicBezTo>
                  <a:cubicBezTo>
                    <a:pt x="0" y="3178"/>
                    <a:pt x="368" y="3689"/>
                    <a:pt x="1116" y="3689"/>
                  </a:cubicBezTo>
                  <a:cubicBezTo>
                    <a:pt x="1307" y="3689"/>
                    <a:pt x="1522" y="3656"/>
                    <a:pt x="1758" y="3581"/>
                  </a:cubicBezTo>
                  <a:lnTo>
                    <a:pt x="1758" y="3581"/>
                  </a:lnTo>
                  <a:cubicBezTo>
                    <a:pt x="918" y="3891"/>
                    <a:pt x="897" y="4816"/>
                    <a:pt x="1304" y="5083"/>
                  </a:cubicBezTo>
                  <a:cubicBezTo>
                    <a:pt x="1439" y="5173"/>
                    <a:pt x="1595" y="5232"/>
                    <a:pt x="1765" y="5232"/>
                  </a:cubicBezTo>
                  <a:cubicBezTo>
                    <a:pt x="2104" y="5232"/>
                    <a:pt x="2495" y="4997"/>
                    <a:pt x="2857" y="4307"/>
                  </a:cubicBezTo>
                  <a:lnTo>
                    <a:pt x="2857" y="4307"/>
                  </a:lnTo>
                  <a:cubicBezTo>
                    <a:pt x="2631" y="5011"/>
                    <a:pt x="2988" y="5760"/>
                    <a:pt x="3586" y="5760"/>
                  </a:cubicBezTo>
                  <a:cubicBezTo>
                    <a:pt x="3607" y="5760"/>
                    <a:pt x="3628" y="5759"/>
                    <a:pt x="3650" y="5757"/>
                  </a:cubicBezTo>
                  <a:cubicBezTo>
                    <a:pt x="4286" y="5702"/>
                    <a:pt x="4655" y="4998"/>
                    <a:pt x="3989" y="4086"/>
                  </a:cubicBezTo>
                  <a:lnTo>
                    <a:pt x="3989" y="4086"/>
                  </a:lnTo>
                  <a:cubicBezTo>
                    <a:pt x="4222" y="4403"/>
                    <a:pt x="4520" y="4557"/>
                    <a:pt x="4773" y="4557"/>
                  </a:cubicBezTo>
                  <a:cubicBezTo>
                    <a:pt x="4929" y="4557"/>
                    <a:pt x="5068" y="4498"/>
                    <a:pt x="5164" y="4383"/>
                  </a:cubicBezTo>
                  <a:cubicBezTo>
                    <a:pt x="5410" y="4078"/>
                    <a:pt x="5809" y="3263"/>
                    <a:pt x="4494" y="2860"/>
                  </a:cubicBezTo>
                  <a:lnTo>
                    <a:pt x="4494" y="2860"/>
                  </a:lnTo>
                  <a:cubicBezTo>
                    <a:pt x="4523" y="2865"/>
                    <a:pt x="4554" y="2868"/>
                    <a:pt x="4586" y="2868"/>
                  </a:cubicBezTo>
                  <a:cubicBezTo>
                    <a:pt x="4988" y="2868"/>
                    <a:pt x="5569" y="2487"/>
                    <a:pt x="5601" y="2118"/>
                  </a:cubicBezTo>
                  <a:cubicBezTo>
                    <a:pt x="5624" y="1837"/>
                    <a:pt x="5453" y="1285"/>
                    <a:pt x="4928" y="1285"/>
                  </a:cubicBezTo>
                  <a:cubicBezTo>
                    <a:pt x="4699" y="1285"/>
                    <a:pt x="4403" y="1390"/>
                    <a:pt x="4027" y="1668"/>
                  </a:cubicBezTo>
                  <a:cubicBezTo>
                    <a:pt x="4485" y="943"/>
                    <a:pt x="4485" y="311"/>
                    <a:pt x="4027" y="82"/>
                  </a:cubicBezTo>
                  <a:cubicBezTo>
                    <a:pt x="3922" y="30"/>
                    <a:pt x="3796" y="0"/>
                    <a:pt x="3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1" name="Google Shape;4251;p14"/>
            <p:cNvSpPr/>
            <p:nvPr/>
          </p:nvSpPr>
          <p:spPr>
            <a:xfrm rot="-4114690">
              <a:off x="315535" y="174573"/>
              <a:ext cx="301537" cy="287550"/>
            </a:xfrm>
            <a:custGeom>
              <a:avLst/>
              <a:gdLst/>
              <a:ahLst/>
              <a:cxnLst/>
              <a:rect l="l" t="t" r="r" b="b"/>
              <a:pathLst>
                <a:path w="3842" h="3664" extrusionOk="0">
                  <a:moveTo>
                    <a:pt x="1716" y="0"/>
                  </a:moveTo>
                  <a:cubicBezTo>
                    <a:pt x="1648" y="0"/>
                    <a:pt x="1571" y="16"/>
                    <a:pt x="1485" y="51"/>
                  </a:cubicBezTo>
                  <a:cubicBezTo>
                    <a:pt x="900" y="288"/>
                    <a:pt x="1316" y="1043"/>
                    <a:pt x="1316" y="1043"/>
                  </a:cubicBezTo>
                  <a:cubicBezTo>
                    <a:pt x="1097" y="872"/>
                    <a:pt x="892" y="761"/>
                    <a:pt x="698" y="761"/>
                  </a:cubicBezTo>
                  <a:cubicBezTo>
                    <a:pt x="564" y="761"/>
                    <a:pt x="435" y="814"/>
                    <a:pt x="311" y="937"/>
                  </a:cubicBezTo>
                  <a:cubicBezTo>
                    <a:pt x="1" y="1238"/>
                    <a:pt x="234" y="1794"/>
                    <a:pt x="1032" y="1853"/>
                  </a:cubicBezTo>
                  <a:cubicBezTo>
                    <a:pt x="1023" y="1853"/>
                    <a:pt x="1014" y="1853"/>
                    <a:pt x="1006" y="1853"/>
                  </a:cubicBezTo>
                  <a:cubicBezTo>
                    <a:pt x="439" y="1853"/>
                    <a:pt x="211" y="2396"/>
                    <a:pt x="383" y="2655"/>
                  </a:cubicBezTo>
                  <a:cubicBezTo>
                    <a:pt x="475" y="2791"/>
                    <a:pt x="619" y="2894"/>
                    <a:pt x="817" y="2894"/>
                  </a:cubicBezTo>
                  <a:cubicBezTo>
                    <a:pt x="1002" y="2894"/>
                    <a:pt x="1234" y="2804"/>
                    <a:pt x="1515" y="2566"/>
                  </a:cubicBezTo>
                  <a:lnTo>
                    <a:pt x="1515" y="2566"/>
                  </a:lnTo>
                  <a:cubicBezTo>
                    <a:pt x="1197" y="2952"/>
                    <a:pt x="1244" y="3516"/>
                    <a:pt x="1642" y="3639"/>
                  </a:cubicBezTo>
                  <a:cubicBezTo>
                    <a:pt x="1697" y="3656"/>
                    <a:pt x="1751" y="3664"/>
                    <a:pt x="1803" y="3664"/>
                  </a:cubicBezTo>
                  <a:cubicBezTo>
                    <a:pt x="2138" y="3664"/>
                    <a:pt x="2411" y="3329"/>
                    <a:pt x="2257" y="2710"/>
                  </a:cubicBezTo>
                  <a:lnTo>
                    <a:pt x="2257" y="2710"/>
                  </a:lnTo>
                  <a:cubicBezTo>
                    <a:pt x="2339" y="3032"/>
                    <a:pt x="2553" y="3216"/>
                    <a:pt x="2751" y="3216"/>
                  </a:cubicBezTo>
                  <a:cubicBezTo>
                    <a:pt x="2800" y="3216"/>
                    <a:pt x="2849" y="3205"/>
                    <a:pt x="2894" y="3181"/>
                  </a:cubicBezTo>
                  <a:cubicBezTo>
                    <a:pt x="3118" y="3058"/>
                    <a:pt x="3560" y="2659"/>
                    <a:pt x="2864" y="2095"/>
                  </a:cubicBezTo>
                  <a:lnTo>
                    <a:pt x="2864" y="2095"/>
                  </a:lnTo>
                  <a:cubicBezTo>
                    <a:pt x="2939" y="2142"/>
                    <a:pt x="3045" y="2164"/>
                    <a:pt x="3158" y="2164"/>
                  </a:cubicBezTo>
                  <a:cubicBezTo>
                    <a:pt x="3385" y="2164"/>
                    <a:pt x="3637" y="2075"/>
                    <a:pt x="3716" y="1917"/>
                  </a:cubicBezTo>
                  <a:cubicBezTo>
                    <a:pt x="3817" y="1719"/>
                    <a:pt x="3842" y="1205"/>
                    <a:pt x="3253" y="1205"/>
                  </a:cubicBezTo>
                  <a:cubicBezTo>
                    <a:pt x="3147" y="1205"/>
                    <a:pt x="3021" y="1221"/>
                    <a:pt x="2872" y="1259"/>
                  </a:cubicBezTo>
                  <a:cubicBezTo>
                    <a:pt x="3326" y="933"/>
                    <a:pt x="3483" y="547"/>
                    <a:pt x="3263" y="301"/>
                  </a:cubicBezTo>
                  <a:cubicBezTo>
                    <a:pt x="3170" y="196"/>
                    <a:pt x="3019" y="119"/>
                    <a:pt x="2853" y="119"/>
                  </a:cubicBezTo>
                  <a:cubicBezTo>
                    <a:pt x="2623" y="119"/>
                    <a:pt x="2367" y="268"/>
                    <a:pt x="2206" y="700"/>
                  </a:cubicBezTo>
                  <a:cubicBezTo>
                    <a:pt x="2243" y="533"/>
                    <a:pt x="2121" y="0"/>
                    <a:pt x="1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2" name="Google Shape;4252;p14"/>
            <p:cNvSpPr/>
            <p:nvPr/>
          </p:nvSpPr>
          <p:spPr>
            <a:xfrm rot="-4114690">
              <a:off x="429553" y="265410"/>
              <a:ext cx="82644" cy="69926"/>
            </a:xfrm>
            <a:custGeom>
              <a:avLst/>
              <a:gdLst/>
              <a:ahLst/>
              <a:cxnLst/>
              <a:rect l="l" t="t" r="r" b="b"/>
              <a:pathLst>
                <a:path w="1053" h="891" extrusionOk="0">
                  <a:moveTo>
                    <a:pt x="477" y="0"/>
                  </a:moveTo>
                  <a:cubicBezTo>
                    <a:pt x="457" y="0"/>
                    <a:pt x="437" y="2"/>
                    <a:pt x="416" y="4"/>
                  </a:cubicBezTo>
                  <a:cubicBezTo>
                    <a:pt x="170" y="34"/>
                    <a:pt x="1" y="259"/>
                    <a:pt x="30" y="500"/>
                  </a:cubicBezTo>
                  <a:cubicBezTo>
                    <a:pt x="62" y="745"/>
                    <a:pt x="267" y="890"/>
                    <a:pt x="475" y="890"/>
                  </a:cubicBezTo>
                  <a:cubicBezTo>
                    <a:pt x="603" y="890"/>
                    <a:pt x="732" y="836"/>
                    <a:pt x="823" y="717"/>
                  </a:cubicBezTo>
                  <a:cubicBezTo>
                    <a:pt x="1053" y="419"/>
                    <a:pt x="832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3" name="Google Shape;4253;p14"/>
            <p:cNvSpPr/>
            <p:nvPr/>
          </p:nvSpPr>
          <p:spPr>
            <a:xfrm rot="-4114690">
              <a:off x="404770" y="289472"/>
              <a:ext cx="28097" cy="51012"/>
            </a:xfrm>
            <a:custGeom>
              <a:avLst/>
              <a:gdLst/>
              <a:ahLst/>
              <a:cxnLst/>
              <a:rect l="l" t="t" r="r" b="b"/>
              <a:pathLst>
                <a:path w="358" h="650" extrusionOk="0">
                  <a:moveTo>
                    <a:pt x="1" y="1"/>
                  </a:moveTo>
                  <a:cubicBezTo>
                    <a:pt x="5" y="221"/>
                    <a:pt x="327" y="633"/>
                    <a:pt x="340" y="650"/>
                  </a:cubicBezTo>
                  <a:lnTo>
                    <a:pt x="357" y="637"/>
                  </a:lnTo>
                  <a:cubicBezTo>
                    <a:pt x="357" y="633"/>
                    <a:pt x="26" y="213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4" name="Google Shape;4254;p14"/>
            <p:cNvSpPr/>
            <p:nvPr/>
          </p:nvSpPr>
          <p:spPr>
            <a:xfrm rot="-4114690">
              <a:off x="414949" y="269060"/>
              <a:ext cx="11380" cy="49678"/>
            </a:xfrm>
            <a:custGeom>
              <a:avLst/>
              <a:gdLst/>
              <a:ahLst/>
              <a:cxnLst/>
              <a:rect l="l" t="t" r="r" b="b"/>
              <a:pathLst>
                <a:path w="145" h="633" extrusionOk="0">
                  <a:moveTo>
                    <a:pt x="128" y="1"/>
                  </a:moveTo>
                  <a:cubicBezTo>
                    <a:pt x="1" y="187"/>
                    <a:pt x="73" y="616"/>
                    <a:pt x="73" y="633"/>
                  </a:cubicBezTo>
                  <a:lnTo>
                    <a:pt x="98" y="628"/>
                  </a:lnTo>
                  <a:cubicBezTo>
                    <a:pt x="98" y="624"/>
                    <a:pt x="22" y="192"/>
                    <a:pt x="145" y="13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5" name="Google Shape;4255;p14"/>
            <p:cNvSpPr/>
            <p:nvPr/>
          </p:nvSpPr>
          <p:spPr>
            <a:xfrm rot="-4114690">
              <a:off x="424143" y="253981"/>
              <a:ext cx="26371" cy="36022"/>
            </a:xfrm>
            <a:custGeom>
              <a:avLst/>
              <a:gdLst/>
              <a:ahLst/>
              <a:cxnLst/>
              <a:rect l="l" t="t" r="r" b="b"/>
              <a:pathLst>
                <a:path w="336" h="459" extrusionOk="0">
                  <a:moveTo>
                    <a:pt x="327" y="0"/>
                  </a:moveTo>
                  <a:cubicBezTo>
                    <a:pt x="174" y="72"/>
                    <a:pt x="9" y="433"/>
                    <a:pt x="0" y="450"/>
                  </a:cubicBezTo>
                  <a:lnTo>
                    <a:pt x="22" y="458"/>
                  </a:lnTo>
                  <a:cubicBezTo>
                    <a:pt x="26" y="454"/>
                    <a:pt x="195" y="89"/>
                    <a:pt x="335" y="21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6" name="Google Shape;4256;p14"/>
            <p:cNvSpPr/>
            <p:nvPr/>
          </p:nvSpPr>
          <p:spPr>
            <a:xfrm rot="-4114690">
              <a:off x="447490" y="258388"/>
              <a:ext cx="31001" cy="15225"/>
            </a:xfrm>
            <a:custGeom>
              <a:avLst/>
              <a:gdLst/>
              <a:ahLst/>
              <a:cxnLst/>
              <a:rect l="l" t="t" r="r" b="b"/>
              <a:pathLst>
                <a:path w="395" h="194" extrusionOk="0">
                  <a:moveTo>
                    <a:pt x="367" y="1"/>
                  </a:moveTo>
                  <a:cubicBezTo>
                    <a:pt x="203" y="1"/>
                    <a:pt x="9" y="168"/>
                    <a:pt x="0" y="172"/>
                  </a:cubicBezTo>
                  <a:lnTo>
                    <a:pt x="17" y="193"/>
                  </a:lnTo>
                  <a:cubicBezTo>
                    <a:pt x="21" y="189"/>
                    <a:pt x="211" y="26"/>
                    <a:pt x="364" y="26"/>
                  </a:cubicBezTo>
                  <a:cubicBezTo>
                    <a:pt x="373" y="26"/>
                    <a:pt x="382" y="27"/>
                    <a:pt x="391" y="28"/>
                  </a:cubicBezTo>
                  <a:lnTo>
                    <a:pt x="395" y="3"/>
                  </a:lnTo>
                  <a:cubicBezTo>
                    <a:pt x="386" y="1"/>
                    <a:pt x="377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7" name="Google Shape;4257;p14"/>
            <p:cNvSpPr/>
            <p:nvPr/>
          </p:nvSpPr>
          <p:spPr>
            <a:xfrm rot="-4114690">
              <a:off x="472607" y="264396"/>
              <a:ext cx="33356" cy="12714"/>
            </a:xfrm>
            <a:custGeom>
              <a:avLst/>
              <a:gdLst/>
              <a:ahLst/>
              <a:cxnLst/>
              <a:rect l="l" t="t" r="r" b="b"/>
              <a:pathLst>
                <a:path w="425" h="162" extrusionOk="0">
                  <a:moveTo>
                    <a:pt x="0" y="0"/>
                  </a:moveTo>
                  <a:lnTo>
                    <a:pt x="0" y="26"/>
                  </a:lnTo>
                  <a:cubicBezTo>
                    <a:pt x="5" y="26"/>
                    <a:pt x="302" y="55"/>
                    <a:pt x="408" y="162"/>
                  </a:cubicBezTo>
                  <a:lnTo>
                    <a:pt x="425" y="145"/>
                  </a:lnTo>
                  <a:cubicBezTo>
                    <a:pt x="310" y="30"/>
                    <a:pt x="13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8" name="Google Shape;4258;p14"/>
            <p:cNvSpPr/>
            <p:nvPr/>
          </p:nvSpPr>
          <p:spPr>
            <a:xfrm rot="-4114690">
              <a:off x="498310" y="275932"/>
              <a:ext cx="21348" cy="32334"/>
            </a:xfrm>
            <a:custGeom>
              <a:avLst/>
              <a:gdLst/>
              <a:ahLst/>
              <a:cxnLst/>
              <a:rect l="l" t="t" r="r" b="b"/>
              <a:pathLst>
                <a:path w="272" h="412" extrusionOk="0">
                  <a:moveTo>
                    <a:pt x="13" y="0"/>
                  </a:moveTo>
                  <a:lnTo>
                    <a:pt x="1" y="21"/>
                  </a:lnTo>
                  <a:cubicBezTo>
                    <a:pt x="1" y="21"/>
                    <a:pt x="145" y="123"/>
                    <a:pt x="251" y="412"/>
                  </a:cubicBezTo>
                  <a:lnTo>
                    <a:pt x="272" y="403"/>
                  </a:lnTo>
                  <a:cubicBezTo>
                    <a:pt x="166" y="106"/>
                    <a:pt x="18" y="4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9" name="Google Shape;4259;p14"/>
            <p:cNvSpPr/>
            <p:nvPr/>
          </p:nvSpPr>
          <p:spPr>
            <a:xfrm rot="-4114690">
              <a:off x="503010" y="293256"/>
              <a:ext cx="12714" cy="43007"/>
            </a:xfrm>
            <a:custGeom>
              <a:avLst/>
              <a:gdLst/>
              <a:ahLst/>
              <a:cxnLst/>
              <a:rect l="l" t="t" r="r" b="b"/>
              <a:pathLst>
                <a:path w="162" h="548" extrusionOk="0">
                  <a:moveTo>
                    <a:pt x="56" y="1"/>
                  </a:moveTo>
                  <a:lnTo>
                    <a:pt x="30" y="9"/>
                  </a:lnTo>
                  <a:cubicBezTo>
                    <a:pt x="94" y="183"/>
                    <a:pt x="81" y="374"/>
                    <a:pt x="0" y="535"/>
                  </a:cubicBezTo>
                  <a:lnTo>
                    <a:pt x="22" y="548"/>
                  </a:lnTo>
                  <a:cubicBezTo>
                    <a:pt x="162" y="242"/>
                    <a:pt x="60" y="9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0" name="Google Shape;4260;p14"/>
            <p:cNvSpPr/>
            <p:nvPr/>
          </p:nvSpPr>
          <p:spPr>
            <a:xfrm rot="-4114690">
              <a:off x="417875" y="326071"/>
              <a:ext cx="33984" cy="24721"/>
            </a:xfrm>
            <a:custGeom>
              <a:avLst/>
              <a:gdLst/>
              <a:ahLst/>
              <a:cxnLst/>
              <a:rect l="l" t="t" r="r" b="b"/>
              <a:pathLst>
                <a:path w="433" h="315" extrusionOk="0">
                  <a:moveTo>
                    <a:pt x="21" y="0"/>
                  </a:moveTo>
                  <a:lnTo>
                    <a:pt x="0" y="13"/>
                  </a:lnTo>
                  <a:cubicBezTo>
                    <a:pt x="199" y="306"/>
                    <a:pt x="424" y="314"/>
                    <a:pt x="433" y="314"/>
                  </a:cubicBezTo>
                  <a:lnTo>
                    <a:pt x="433" y="293"/>
                  </a:lnTo>
                  <a:cubicBezTo>
                    <a:pt x="433" y="289"/>
                    <a:pt x="212" y="28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1" name="Google Shape;4261;p14"/>
            <p:cNvSpPr/>
            <p:nvPr/>
          </p:nvSpPr>
          <p:spPr>
            <a:xfrm rot="-4114690">
              <a:off x="438015" y="347246"/>
              <a:ext cx="53369" cy="12949"/>
            </a:xfrm>
            <a:custGeom>
              <a:avLst/>
              <a:gdLst/>
              <a:ahLst/>
              <a:cxnLst/>
              <a:rect l="l" t="t" r="r" b="b"/>
              <a:pathLst>
                <a:path w="680" h="165" extrusionOk="0">
                  <a:moveTo>
                    <a:pt x="667" y="1"/>
                  </a:moveTo>
                  <a:cubicBezTo>
                    <a:pt x="663" y="4"/>
                    <a:pt x="463" y="142"/>
                    <a:pt x="208" y="142"/>
                  </a:cubicBezTo>
                  <a:cubicBezTo>
                    <a:pt x="143" y="142"/>
                    <a:pt x="74" y="133"/>
                    <a:pt x="5" y="111"/>
                  </a:cubicBezTo>
                  <a:lnTo>
                    <a:pt x="1" y="132"/>
                  </a:lnTo>
                  <a:cubicBezTo>
                    <a:pt x="72" y="155"/>
                    <a:pt x="142" y="165"/>
                    <a:pt x="209" y="165"/>
                  </a:cubicBezTo>
                  <a:cubicBezTo>
                    <a:pt x="470" y="165"/>
                    <a:pt x="676" y="22"/>
                    <a:pt x="679" y="22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2" name="Google Shape;4262;p14"/>
            <p:cNvSpPr/>
            <p:nvPr/>
          </p:nvSpPr>
          <p:spPr>
            <a:xfrm rot="-4114690">
              <a:off x="482158" y="315941"/>
              <a:ext cx="28019" cy="43007"/>
            </a:xfrm>
            <a:custGeom>
              <a:avLst/>
              <a:gdLst/>
              <a:ahLst/>
              <a:cxnLst/>
              <a:rect l="l" t="t" r="r" b="b"/>
              <a:pathLst>
                <a:path w="357" h="548" extrusionOk="0">
                  <a:moveTo>
                    <a:pt x="335" y="1"/>
                  </a:moveTo>
                  <a:cubicBezTo>
                    <a:pt x="331" y="5"/>
                    <a:pt x="259" y="357"/>
                    <a:pt x="0" y="527"/>
                  </a:cubicBezTo>
                  <a:lnTo>
                    <a:pt x="13" y="548"/>
                  </a:lnTo>
                  <a:cubicBezTo>
                    <a:pt x="30" y="535"/>
                    <a:pt x="47" y="522"/>
                    <a:pt x="64" y="510"/>
                  </a:cubicBezTo>
                  <a:cubicBezTo>
                    <a:pt x="293" y="327"/>
                    <a:pt x="356" y="9"/>
                    <a:pt x="356" y="5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3" name="Google Shape;4263;p14"/>
            <p:cNvSpPr/>
            <p:nvPr/>
          </p:nvSpPr>
          <p:spPr>
            <a:xfrm rot="-4114690">
              <a:off x="380313" y="309346"/>
              <a:ext cx="16403" cy="16402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2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62"/>
                    <a:pt x="47" y="208"/>
                    <a:pt x="102" y="208"/>
                  </a:cubicBezTo>
                  <a:cubicBezTo>
                    <a:pt x="161" y="208"/>
                    <a:pt x="208" y="162"/>
                    <a:pt x="208" y="106"/>
                  </a:cubicBezTo>
                  <a:cubicBezTo>
                    <a:pt x="208" y="47"/>
                    <a:pt x="161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4" name="Google Shape;4264;p14"/>
            <p:cNvSpPr/>
            <p:nvPr/>
          </p:nvSpPr>
          <p:spPr>
            <a:xfrm rot="-4114690">
              <a:off x="387103" y="271940"/>
              <a:ext cx="22211" cy="16873"/>
            </a:xfrm>
            <a:custGeom>
              <a:avLst/>
              <a:gdLst/>
              <a:ahLst/>
              <a:cxnLst/>
              <a:rect l="l" t="t" r="r" b="b"/>
              <a:pathLst>
                <a:path w="283" h="215" extrusionOk="0">
                  <a:moveTo>
                    <a:pt x="142" y="1"/>
                  </a:moveTo>
                  <a:cubicBezTo>
                    <a:pt x="119" y="1"/>
                    <a:pt x="96" y="8"/>
                    <a:pt x="77" y="23"/>
                  </a:cubicBezTo>
                  <a:cubicBezTo>
                    <a:pt x="1" y="83"/>
                    <a:pt x="35" y="201"/>
                    <a:pt x="132" y="214"/>
                  </a:cubicBezTo>
                  <a:cubicBezTo>
                    <a:pt x="136" y="214"/>
                    <a:pt x="139" y="215"/>
                    <a:pt x="142" y="215"/>
                  </a:cubicBezTo>
                  <a:cubicBezTo>
                    <a:pt x="230" y="215"/>
                    <a:pt x="283" y="110"/>
                    <a:pt x="226" y="40"/>
                  </a:cubicBezTo>
                  <a:cubicBezTo>
                    <a:pt x="204" y="14"/>
                    <a:pt x="173" y="1"/>
                    <a:pt x="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5" name="Google Shape;4265;p14"/>
            <p:cNvSpPr/>
            <p:nvPr/>
          </p:nvSpPr>
          <p:spPr>
            <a:xfrm rot="-4114690">
              <a:off x="414686" y="242467"/>
              <a:ext cx="21819" cy="16795"/>
            </a:xfrm>
            <a:custGeom>
              <a:avLst/>
              <a:gdLst/>
              <a:ahLst/>
              <a:cxnLst/>
              <a:rect l="l" t="t" r="r" b="b"/>
              <a:pathLst>
                <a:path w="278" h="214" extrusionOk="0">
                  <a:moveTo>
                    <a:pt x="136" y="1"/>
                  </a:moveTo>
                  <a:cubicBezTo>
                    <a:pt x="114" y="1"/>
                    <a:pt x="92" y="8"/>
                    <a:pt x="72" y="22"/>
                  </a:cubicBezTo>
                  <a:cubicBezTo>
                    <a:pt x="0" y="81"/>
                    <a:pt x="34" y="204"/>
                    <a:pt x="127" y="213"/>
                  </a:cubicBezTo>
                  <a:cubicBezTo>
                    <a:pt x="131" y="213"/>
                    <a:pt x="134" y="213"/>
                    <a:pt x="138" y="213"/>
                  </a:cubicBezTo>
                  <a:cubicBezTo>
                    <a:pt x="229" y="213"/>
                    <a:pt x="278" y="108"/>
                    <a:pt x="221" y="39"/>
                  </a:cubicBezTo>
                  <a:cubicBezTo>
                    <a:pt x="198" y="14"/>
                    <a:pt x="168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6" name="Google Shape;4266;p14"/>
            <p:cNvSpPr/>
            <p:nvPr/>
          </p:nvSpPr>
          <p:spPr>
            <a:xfrm rot="-4114690">
              <a:off x="454223" y="236605"/>
              <a:ext cx="21819" cy="16716"/>
            </a:xfrm>
            <a:custGeom>
              <a:avLst/>
              <a:gdLst/>
              <a:ahLst/>
              <a:cxnLst/>
              <a:rect l="l" t="t" r="r" b="b"/>
              <a:pathLst>
                <a:path w="278" h="213" extrusionOk="0">
                  <a:moveTo>
                    <a:pt x="140" y="1"/>
                  </a:moveTo>
                  <a:cubicBezTo>
                    <a:pt x="118" y="1"/>
                    <a:pt x="95" y="9"/>
                    <a:pt x="77" y="25"/>
                  </a:cubicBezTo>
                  <a:cubicBezTo>
                    <a:pt x="1" y="80"/>
                    <a:pt x="35" y="203"/>
                    <a:pt x="128" y="212"/>
                  </a:cubicBezTo>
                  <a:cubicBezTo>
                    <a:pt x="133" y="212"/>
                    <a:pt x="138" y="213"/>
                    <a:pt x="143" y="213"/>
                  </a:cubicBezTo>
                  <a:cubicBezTo>
                    <a:pt x="231" y="213"/>
                    <a:pt x="277" y="110"/>
                    <a:pt x="221" y="38"/>
                  </a:cubicBezTo>
                  <a:cubicBezTo>
                    <a:pt x="200" y="14"/>
                    <a:pt x="170" y="1"/>
                    <a:pt x="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7" name="Google Shape;4267;p14"/>
            <p:cNvSpPr/>
            <p:nvPr/>
          </p:nvSpPr>
          <p:spPr>
            <a:xfrm rot="-4114690">
              <a:off x="492366" y="247501"/>
              <a:ext cx="22133" cy="16716"/>
            </a:xfrm>
            <a:custGeom>
              <a:avLst/>
              <a:gdLst/>
              <a:ahLst/>
              <a:cxnLst/>
              <a:rect l="l" t="t" r="r" b="b"/>
              <a:pathLst>
                <a:path w="282" h="213" extrusionOk="0">
                  <a:moveTo>
                    <a:pt x="141" y="1"/>
                  </a:moveTo>
                  <a:cubicBezTo>
                    <a:pt x="118" y="1"/>
                    <a:pt x="95" y="8"/>
                    <a:pt x="77" y="25"/>
                  </a:cubicBezTo>
                  <a:cubicBezTo>
                    <a:pt x="0" y="80"/>
                    <a:pt x="34" y="203"/>
                    <a:pt x="127" y="212"/>
                  </a:cubicBezTo>
                  <a:cubicBezTo>
                    <a:pt x="133" y="212"/>
                    <a:pt x="138" y="213"/>
                    <a:pt x="143" y="213"/>
                  </a:cubicBezTo>
                  <a:cubicBezTo>
                    <a:pt x="231" y="213"/>
                    <a:pt x="281" y="110"/>
                    <a:pt x="221" y="38"/>
                  </a:cubicBezTo>
                  <a:cubicBezTo>
                    <a:pt x="202" y="14"/>
                    <a:pt x="172" y="1"/>
                    <a:pt x="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8" name="Google Shape;4268;p14"/>
            <p:cNvSpPr/>
            <p:nvPr/>
          </p:nvSpPr>
          <p:spPr>
            <a:xfrm rot="-4114690">
              <a:off x="522658" y="280310"/>
              <a:ext cx="16403" cy="16716"/>
            </a:xfrm>
            <a:custGeom>
              <a:avLst/>
              <a:gdLst/>
              <a:ahLst/>
              <a:cxnLst/>
              <a:rect l="l" t="t" r="r" b="b"/>
              <a:pathLst>
                <a:path w="209" h="213" extrusionOk="0">
                  <a:moveTo>
                    <a:pt x="106" y="1"/>
                  </a:moveTo>
                  <a:cubicBezTo>
                    <a:pt x="47" y="1"/>
                    <a:pt x="0" y="47"/>
                    <a:pt x="0" y="107"/>
                  </a:cubicBezTo>
                  <a:cubicBezTo>
                    <a:pt x="0" y="162"/>
                    <a:pt x="47" y="213"/>
                    <a:pt x="106" y="213"/>
                  </a:cubicBezTo>
                  <a:cubicBezTo>
                    <a:pt x="162" y="213"/>
                    <a:pt x="208" y="162"/>
                    <a:pt x="208" y="107"/>
                  </a:cubicBezTo>
                  <a:cubicBezTo>
                    <a:pt x="208" y="47"/>
                    <a:pt x="162" y="1"/>
                    <a:pt x="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9" name="Google Shape;4269;p14"/>
            <p:cNvSpPr/>
            <p:nvPr/>
          </p:nvSpPr>
          <p:spPr>
            <a:xfrm rot="-4114690">
              <a:off x="519054" y="322896"/>
              <a:ext cx="21112" cy="16559"/>
            </a:xfrm>
            <a:custGeom>
              <a:avLst/>
              <a:gdLst/>
              <a:ahLst/>
              <a:cxnLst/>
              <a:rect l="l" t="t" r="r" b="b"/>
              <a:pathLst>
                <a:path w="269" h="211" extrusionOk="0">
                  <a:moveTo>
                    <a:pt x="154" y="0"/>
                  </a:moveTo>
                  <a:cubicBezTo>
                    <a:pt x="130" y="0"/>
                    <a:pt x="107" y="8"/>
                    <a:pt x="87" y="25"/>
                  </a:cubicBezTo>
                  <a:cubicBezTo>
                    <a:pt x="0" y="73"/>
                    <a:pt x="88" y="211"/>
                    <a:pt x="167" y="211"/>
                  </a:cubicBezTo>
                  <a:cubicBezTo>
                    <a:pt x="185" y="211"/>
                    <a:pt x="203" y="203"/>
                    <a:pt x="218" y="186"/>
                  </a:cubicBezTo>
                  <a:cubicBezTo>
                    <a:pt x="265" y="148"/>
                    <a:pt x="269" y="84"/>
                    <a:pt x="235" y="37"/>
                  </a:cubicBezTo>
                  <a:cubicBezTo>
                    <a:pt x="213" y="13"/>
                    <a:pt x="184" y="0"/>
                    <a:pt x="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0" name="Google Shape;4270;p14"/>
            <p:cNvSpPr/>
            <p:nvPr/>
          </p:nvSpPr>
          <p:spPr>
            <a:xfrm rot="-4114690">
              <a:off x="500158" y="352488"/>
              <a:ext cx="22133" cy="16716"/>
            </a:xfrm>
            <a:custGeom>
              <a:avLst/>
              <a:gdLst/>
              <a:ahLst/>
              <a:cxnLst/>
              <a:rect l="l" t="t" r="r" b="b"/>
              <a:pathLst>
                <a:path w="282" h="213" extrusionOk="0">
                  <a:moveTo>
                    <a:pt x="144" y="1"/>
                  </a:moveTo>
                  <a:cubicBezTo>
                    <a:pt x="121" y="1"/>
                    <a:pt x="97" y="8"/>
                    <a:pt x="77" y="25"/>
                  </a:cubicBezTo>
                  <a:cubicBezTo>
                    <a:pt x="0" y="80"/>
                    <a:pt x="34" y="203"/>
                    <a:pt x="132" y="212"/>
                  </a:cubicBezTo>
                  <a:cubicBezTo>
                    <a:pt x="137" y="212"/>
                    <a:pt x="142" y="213"/>
                    <a:pt x="147" y="213"/>
                  </a:cubicBezTo>
                  <a:cubicBezTo>
                    <a:pt x="231" y="213"/>
                    <a:pt x="281" y="110"/>
                    <a:pt x="225" y="38"/>
                  </a:cubicBezTo>
                  <a:cubicBezTo>
                    <a:pt x="204" y="14"/>
                    <a:pt x="174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1" name="Google Shape;4271;p14"/>
            <p:cNvSpPr/>
            <p:nvPr/>
          </p:nvSpPr>
          <p:spPr>
            <a:xfrm rot="-4114690">
              <a:off x="446463" y="374698"/>
              <a:ext cx="22054" cy="16716"/>
            </a:xfrm>
            <a:custGeom>
              <a:avLst/>
              <a:gdLst/>
              <a:ahLst/>
              <a:cxnLst/>
              <a:rect l="l" t="t" r="r" b="b"/>
              <a:pathLst>
                <a:path w="281" h="213" extrusionOk="0">
                  <a:moveTo>
                    <a:pt x="140" y="1"/>
                  </a:moveTo>
                  <a:cubicBezTo>
                    <a:pt x="117" y="1"/>
                    <a:pt x="95" y="8"/>
                    <a:pt x="77" y="25"/>
                  </a:cubicBezTo>
                  <a:cubicBezTo>
                    <a:pt x="0" y="84"/>
                    <a:pt x="34" y="203"/>
                    <a:pt x="132" y="211"/>
                  </a:cubicBezTo>
                  <a:cubicBezTo>
                    <a:pt x="137" y="212"/>
                    <a:pt x="142" y="212"/>
                    <a:pt x="146" y="212"/>
                  </a:cubicBezTo>
                  <a:cubicBezTo>
                    <a:pt x="231" y="212"/>
                    <a:pt x="281" y="110"/>
                    <a:pt x="221" y="42"/>
                  </a:cubicBezTo>
                  <a:cubicBezTo>
                    <a:pt x="201" y="15"/>
                    <a:pt x="171" y="1"/>
                    <a:pt x="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2" name="Google Shape;4272;p14"/>
            <p:cNvSpPr/>
            <p:nvPr/>
          </p:nvSpPr>
          <p:spPr>
            <a:xfrm rot="-4114690">
              <a:off x="404707" y="341106"/>
              <a:ext cx="22211" cy="16795"/>
            </a:xfrm>
            <a:custGeom>
              <a:avLst/>
              <a:gdLst/>
              <a:ahLst/>
              <a:cxnLst/>
              <a:rect l="l" t="t" r="r" b="b"/>
              <a:pathLst>
                <a:path w="283" h="214" extrusionOk="0">
                  <a:moveTo>
                    <a:pt x="144" y="0"/>
                  </a:moveTo>
                  <a:cubicBezTo>
                    <a:pt x="121" y="0"/>
                    <a:pt x="97" y="8"/>
                    <a:pt x="77" y="22"/>
                  </a:cubicBezTo>
                  <a:cubicBezTo>
                    <a:pt x="1" y="82"/>
                    <a:pt x="39" y="201"/>
                    <a:pt x="132" y="213"/>
                  </a:cubicBezTo>
                  <a:cubicBezTo>
                    <a:pt x="136" y="214"/>
                    <a:pt x="139" y="214"/>
                    <a:pt x="142" y="214"/>
                  </a:cubicBezTo>
                  <a:cubicBezTo>
                    <a:pt x="230" y="214"/>
                    <a:pt x="283" y="109"/>
                    <a:pt x="226" y="39"/>
                  </a:cubicBezTo>
                  <a:cubicBezTo>
                    <a:pt x="204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273" name="Google Shape;4273;p14"/>
          <p:cNvGrpSpPr/>
          <p:nvPr/>
        </p:nvGrpSpPr>
        <p:grpSpPr>
          <a:xfrm rot="1702806">
            <a:off x="2140095" y="4215733"/>
            <a:ext cx="494200" cy="814358"/>
            <a:chOff x="10360252" y="-2712448"/>
            <a:chExt cx="236654" cy="389949"/>
          </a:xfrm>
        </p:grpSpPr>
        <p:sp>
          <p:nvSpPr>
            <p:cNvPr id="4274" name="Google Shape;4274;p14"/>
            <p:cNvSpPr/>
            <p:nvPr/>
          </p:nvSpPr>
          <p:spPr>
            <a:xfrm>
              <a:off x="10442022" y="-2522139"/>
              <a:ext cx="130858" cy="199640"/>
            </a:xfrm>
            <a:custGeom>
              <a:avLst/>
              <a:gdLst/>
              <a:ahLst/>
              <a:cxnLst/>
              <a:rect l="l" t="t" r="r" b="b"/>
              <a:pathLst>
                <a:path w="2146" h="3274" extrusionOk="0">
                  <a:moveTo>
                    <a:pt x="1210" y="0"/>
                  </a:moveTo>
                  <a:lnTo>
                    <a:pt x="1166" y="39"/>
                  </a:lnTo>
                  <a:cubicBezTo>
                    <a:pt x="1128" y="66"/>
                    <a:pt x="1084" y="93"/>
                    <a:pt x="1040" y="104"/>
                  </a:cubicBezTo>
                  <a:cubicBezTo>
                    <a:pt x="1040" y="115"/>
                    <a:pt x="1035" y="121"/>
                    <a:pt x="1035" y="126"/>
                  </a:cubicBezTo>
                  <a:cubicBezTo>
                    <a:pt x="1035" y="121"/>
                    <a:pt x="1035" y="115"/>
                    <a:pt x="1035" y="110"/>
                  </a:cubicBezTo>
                  <a:cubicBezTo>
                    <a:pt x="1004" y="118"/>
                    <a:pt x="972" y="122"/>
                    <a:pt x="940" y="122"/>
                  </a:cubicBezTo>
                  <a:cubicBezTo>
                    <a:pt x="849" y="122"/>
                    <a:pt x="759" y="89"/>
                    <a:pt x="690" y="28"/>
                  </a:cubicBezTo>
                  <a:cubicBezTo>
                    <a:pt x="679" y="39"/>
                    <a:pt x="663" y="44"/>
                    <a:pt x="646" y="50"/>
                  </a:cubicBezTo>
                  <a:cubicBezTo>
                    <a:pt x="717" y="126"/>
                    <a:pt x="777" y="214"/>
                    <a:pt x="832" y="301"/>
                  </a:cubicBezTo>
                  <a:cubicBezTo>
                    <a:pt x="931" y="482"/>
                    <a:pt x="942" y="630"/>
                    <a:pt x="958" y="876"/>
                  </a:cubicBezTo>
                  <a:cubicBezTo>
                    <a:pt x="905" y="799"/>
                    <a:pt x="280" y="328"/>
                    <a:pt x="90" y="328"/>
                  </a:cubicBezTo>
                  <a:cubicBezTo>
                    <a:pt x="64" y="328"/>
                    <a:pt x="46" y="336"/>
                    <a:pt x="39" y="356"/>
                  </a:cubicBezTo>
                  <a:cubicBezTo>
                    <a:pt x="0" y="471"/>
                    <a:pt x="794" y="1051"/>
                    <a:pt x="860" y="1122"/>
                  </a:cubicBezTo>
                  <a:cubicBezTo>
                    <a:pt x="980" y="1248"/>
                    <a:pt x="991" y="1221"/>
                    <a:pt x="1073" y="1401"/>
                  </a:cubicBezTo>
                  <a:cubicBezTo>
                    <a:pt x="1188" y="1642"/>
                    <a:pt x="1243" y="1932"/>
                    <a:pt x="1341" y="2184"/>
                  </a:cubicBezTo>
                  <a:cubicBezTo>
                    <a:pt x="1133" y="2042"/>
                    <a:pt x="898" y="1960"/>
                    <a:pt x="652" y="1932"/>
                  </a:cubicBezTo>
                  <a:lnTo>
                    <a:pt x="652" y="1932"/>
                  </a:lnTo>
                  <a:cubicBezTo>
                    <a:pt x="887" y="2179"/>
                    <a:pt x="1193" y="2343"/>
                    <a:pt x="1429" y="2556"/>
                  </a:cubicBezTo>
                  <a:cubicBezTo>
                    <a:pt x="1642" y="2748"/>
                    <a:pt x="1708" y="3076"/>
                    <a:pt x="1932" y="3273"/>
                  </a:cubicBezTo>
                  <a:cubicBezTo>
                    <a:pt x="1867" y="3060"/>
                    <a:pt x="1779" y="2852"/>
                    <a:pt x="1670" y="2660"/>
                  </a:cubicBezTo>
                  <a:cubicBezTo>
                    <a:pt x="1703" y="2502"/>
                    <a:pt x="2146" y="1505"/>
                    <a:pt x="1872" y="1429"/>
                  </a:cubicBezTo>
                  <a:cubicBezTo>
                    <a:pt x="1869" y="1428"/>
                    <a:pt x="1865" y="1427"/>
                    <a:pt x="1862" y="1427"/>
                  </a:cubicBezTo>
                  <a:cubicBezTo>
                    <a:pt x="1725" y="1427"/>
                    <a:pt x="1526" y="2133"/>
                    <a:pt x="1484" y="2277"/>
                  </a:cubicBezTo>
                  <a:cubicBezTo>
                    <a:pt x="1369" y="1921"/>
                    <a:pt x="1396" y="1856"/>
                    <a:pt x="1484" y="1467"/>
                  </a:cubicBezTo>
                  <a:cubicBezTo>
                    <a:pt x="1505" y="1380"/>
                    <a:pt x="1692" y="613"/>
                    <a:pt x="1686" y="602"/>
                  </a:cubicBezTo>
                  <a:cubicBezTo>
                    <a:pt x="1673" y="585"/>
                    <a:pt x="1658" y="578"/>
                    <a:pt x="1641" y="578"/>
                  </a:cubicBezTo>
                  <a:cubicBezTo>
                    <a:pt x="1478" y="578"/>
                    <a:pt x="1188" y="1352"/>
                    <a:pt x="1183" y="1401"/>
                  </a:cubicBezTo>
                  <a:cubicBezTo>
                    <a:pt x="892" y="1035"/>
                    <a:pt x="1095" y="471"/>
                    <a:pt x="1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5" name="Google Shape;4275;p14"/>
            <p:cNvSpPr/>
            <p:nvPr/>
          </p:nvSpPr>
          <p:spPr>
            <a:xfrm>
              <a:off x="10360252" y="-2712448"/>
              <a:ext cx="236654" cy="228483"/>
            </a:xfrm>
            <a:custGeom>
              <a:avLst/>
              <a:gdLst/>
              <a:ahLst/>
              <a:cxnLst/>
              <a:rect l="l" t="t" r="r" b="b"/>
              <a:pathLst>
                <a:path w="3881" h="3747" extrusionOk="0">
                  <a:moveTo>
                    <a:pt x="1596" y="1"/>
                  </a:moveTo>
                  <a:cubicBezTo>
                    <a:pt x="1538" y="1"/>
                    <a:pt x="1480" y="17"/>
                    <a:pt x="1429" y="51"/>
                  </a:cubicBezTo>
                  <a:cubicBezTo>
                    <a:pt x="1155" y="220"/>
                    <a:pt x="1172" y="620"/>
                    <a:pt x="1276" y="877"/>
                  </a:cubicBezTo>
                  <a:cubicBezTo>
                    <a:pt x="1150" y="784"/>
                    <a:pt x="1002" y="718"/>
                    <a:pt x="849" y="696"/>
                  </a:cubicBezTo>
                  <a:cubicBezTo>
                    <a:pt x="812" y="688"/>
                    <a:pt x="774" y="683"/>
                    <a:pt x="736" y="683"/>
                  </a:cubicBezTo>
                  <a:cubicBezTo>
                    <a:pt x="656" y="683"/>
                    <a:pt x="575" y="703"/>
                    <a:pt x="504" y="740"/>
                  </a:cubicBezTo>
                  <a:cubicBezTo>
                    <a:pt x="416" y="795"/>
                    <a:pt x="361" y="899"/>
                    <a:pt x="361" y="1003"/>
                  </a:cubicBezTo>
                  <a:cubicBezTo>
                    <a:pt x="361" y="1123"/>
                    <a:pt x="427" y="1244"/>
                    <a:pt x="351" y="1353"/>
                  </a:cubicBezTo>
                  <a:cubicBezTo>
                    <a:pt x="268" y="1463"/>
                    <a:pt x="137" y="1479"/>
                    <a:pt x="66" y="1594"/>
                  </a:cubicBezTo>
                  <a:cubicBezTo>
                    <a:pt x="0" y="1709"/>
                    <a:pt x="11" y="1851"/>
                    <a:pt x="88" y="1961"/>
                  </a:cubicBezTo>
                  <a:cubicBezTo>
                    <a:pt x="247" y="2200"/>
                    <a:pt x="471" y="2233"/>
                    <a:pt x="713" y="2233"/>
                  </a:cubicBezTo>
                  <a:cubicBezTo>
                    <a:pt x="786" y="2233"/>
                    <a:pt x="861" y="2230"/>
                    <a:pt x="936" y="2229"/>
                  </a:cubicBezTo>
                  <a:lnTo>
                    <a:pt x="936" y="2229"/>
                  </a:lnTo>
                  <a:cubicBezTo>
                    <a:pt x="668" y="2339"/>
                    <a:pt x="411" y="2590"/>
                    <a:pt x="476" y="2913"/>
                  </a:cubicBezTo>
                  <a:cubicBezTo>
                    <a:pt x="493" y="3028"/>
                    <a:pt x="580" y="3127"/>
                    <a:pt x="701" y="3160"/>
                  </a:cubicBezTo>
                  <a:cubicBezTo>
                    <a:pt x="730" y="3168"/>
                    <a:pt x="766" y="3170"/>
                    <a:pt x="805" y="3170"/>
                  </a:cubicBezTo>
                  <a:cubicBezTo>
                    <a:pt x="829" y="3170"/>
                    <a:pt x="853" y="3169"/>
                    <a:pt x="877" y="3169"/>
                  </a:cubicBezTo>
                  <a:cubicBezTo>
                    <a:pt x="940" y="3169"/>
                    <a:pt x="1002" y="3173"/>
                    <a:pt x="1040" y="3203"/>
                  </a:cubicBezTo>
                  <a:cubicBezTo>
                    <a:pt x="1117" y="3264"/>
                    <a:pt x="1133" y="3422"/>
                    <a:pt x="1193" y="3510"/>
                  </a:cubicBezTo>
                  <a:cubicBezTo>
                    <a:pt x="1254" y="3603"/>
                    <a:pt x="1358" y="3658"/>
                    <a:pt x="1467" y="3663"/>
                  </a:cubicBezTo>
                  <a:cubicBezTo>
                    <a:pt x="1746" y="3658"/>
                    <a:pt x="1938" y="3340"/>
                    <a:pt x="1993" y="3105"/>
                  </a:cubicBezTo>
                  <a:cubicBezTo>
                    <a:pt x="2042" y="3373"/>
                    <a:pt x="2250" y="3712"/>
                    <a:pt x="2545" y="3745"/>
                  </a:cubicBezTo>
                  <a:cubicBezTo>
                    <a:pt x="2556" y="3746"/>
                    <a:pt x="2567" y="3747"/>
                    <a:pt x="2577" y="3747"/>
                  </a:cubicBezTo>
                  <a:cubicBezTo>
                    <a:pt x="2680" y="3747"/>
                    <a:pt x="2776" y="3698"/>
                    <a:pt x="2836" y="3614"/>
                  </a:cubicBezTo>
                  <a:cubicBezTo>
                    <a:pt x="2907" y="3515"/>
                    <a:pt x="2907" y="3368"/>
                    <a:pt x="3022" y="3296"/>
                  </a:cubicBezTo>
                  <a:cubicBezTo>
                    <a:pt x="3115" y="3236"/>
                    <a:pt x="3241" y="3269"/>
                    <a:pt x="3345" y="3236"/>
                  </a:cubicBezTo>
                  <a:cubicBezTo>
                    <a:pt x="3449" y="3203"/>
                    <a:pt x="3525" y="3121"/>
                    <a:pt x="3553" y="3017"/>
                  </a:cubicBezTo>
                  <a:cubicBezTo>
                    <a:pt x="3618" y="2722"/>
                    <a:pt x="3372" y="2453"/>
                    <a:pt x="3148" y="2306"/>
                  </a:cubicBezTo>
                  <a:lnTo>
                    <a:pt x="3148" y="2306"/>
                  </a:lnTo>
                  <a:cubicBezTo>
                    <a:pt x="3172" y="2309"/>
                    <a:pt x="3196" y="2310"/>
                    <a:pt x="3221" y="2310"/>
                  </a:cubicBezTo>
                  <a:cubicBezTo>
                    <a:pt x="3291" y="2310"/>
                    <a:pt x="3363" y="2299"/>
                    <a:pt x="3432" y="2278"/>
                  </a:cubicBezTo>
                  <a:cubicBezTo>
                    <a:pt x="3651" y="2207"/>
                    <a:pt x="3881" y="2021"/>
                    <a:pt x="3782" y="1764"/>
                  </a:cubicBezTo>
                  <a:cubicBezTo>
                    <a:pt x="3739" y="1643"/>
                    <a:pt x="3629" y="1611"/>
                    <a:pt x="3558" y="1517"/>
                  </a:cubicBezTo>
                  <a:cubicBezTo>
                    <a:pt x="3487" y="1430"/>
                    <a:pt x="3553" y="1342"/>
                    <a:pt x="3580" y="1244"/>
                  </a:cubicBezTo>
                  <a:cubicBezTo>
                    <a:pt x="3640" y="1069"/>
                    <a:pt x="3613" y="877"/>
                    <a:pt x="3432" y="789"/>
                  </a:cubicBezTo>
                  <a:cubicBezTo>
                    <a:pt x="3355" y="752"/>
                    <a:pt x="3271" y="735"/>
                    <a:pt x="3188" y="735"/>
                  </a:cubicBezTo>
                  <a:cubicBezTo>
                    <a:pt x="3018" y="735"/>
                    <a:pt x="2847" y="805"/>
                    <a:pt x="2726" y="915"/>
                  </a:cubicBezTo>
                  <a:cubicBezTo>
                    <a:pt x="2814" y="696"/>
                    <a:pt x="2808" y="330"/>
                    <a:pt x="2611" y="160"/>
                  </a:cubicBezTo>
                  <a:cubicBezTo>
                    <a:pt x="2564" y="121"/>
                    <a:pt x="2506" y="101"/>
                    <a:pt x="2447" y="101"/>
                  </a:cubicBezTo>
                  <a:cubicBezTo>
                    <a:pt x="2423" y="101"/>
                    <a:pt x="2399" y="105"/>
                    <a:pt x="2376" y="111"/>
                  </a:cubicBezTo>
                  <a:cubicBezTo>
                    <a:pt x="2278" y="130"/>
                    <a:pt x="2151" y="236"/>
                    <a:pt x="2046" y="236"/>
                  </a:cubicBezTo>
                  <a:cubicBezTo>
                    <a:pt x="2034" y="236"/>
                    <a:pt x="2021" y="235"/>
                    <a:pt x="2009" y="231"/>
                  </a:cubicBezTo>
                  <a:cubicBezTo>
                    <a:pt x="1905" y="204"/>
                    <a:pt x="1834" y="78"/>
                    <a:pt x="1735" y="34"/>
                  </a:cubicBezTo>
                  <a:cubicBezTo>
                    <a:pt x="1691" y="12"/>
                    <a:pt x="1643" y="1"/>
                    <a:pt x="1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6" name="Google Shape;4276;p14"/>
            <p:cNvSpPr/>
            <p:nvPr/>
          </p:nvSpPr>
          <p:spPr>
            <a:xfrm>
              <a:off x="10435680" y="-2640190"/>
              <a:ext cx="86161" cy="80246"/>
            </a:xfrm>
            <a:custGeom>
              <a:avLst/>
              <a:gdLst/>
              <a:ahLst/>
              <a:cxnLst/>
              <a:rect l="l" t="t" r="r" b="b"/>
              <a:pathLst>
                <a:path w="1413" h="1316" extrusionOk="0">
                  <a:moveTo>
                    <a:pt x="722" y="0"/>
                  </a:moveTo>
                  <a:cubicBezTo>
                    <a:pt x="584" y="0"/>
                    <a:pt x="450" y="54"/>
                    <a:pt x="323" y="130"/>
                  </a:cubicBezTo>
                  <a:lnTo>
                    <a:pt x="219" y="174"/>
                  </a:lnTo>
                  <a:cubicBezTo>
                    <a:pt x="230" y="376"/>
                    <a:pt x="0" y="508"/>
                    <a:pt x="50" y="727"/>
                  </a:cubicBezTo>
                  <a:cubicBezTo>
                    <a:pt x="121" y="754"/>
                    <a:pt x="225" y="754"/>
                    <a:pt x="121" y="863"/>
                  </a:cubicBezTo>
                  <a:cubicBezTo>
                    <a:pt x="164" y="951"/>
                    <a:pt x="175" y="1060"/>
                    <a:pt x="290" y="1088"/>
                  </a:cubicBezTo>
                  <a:cubicBezTo>
                    <a:pt x="372" y="1104"/>
                    <a:pt x="433" y="1170"/>
                    <a:pt x="444" y="1252"/>
                  </a:cubicBezTo>
                  <a:cubicBezTo>
                    <a:pt x="467" y="1276"/>
                    <a:pt x="475" y="1316"/>
                    <a:pt x="511" y="1316"/>
                  </a:cubicBezTo>
                  <a:cubicBezTo>
                    <a:pt x="517" y="1316"/>
                    <a:pt x="524" y="1315"/>
                    <a:pt x="531" y="1312"/>
                  </a:cubicBezTo>
                  <a:lnTo>
                    <a:pt x="668" y="1290"/>
                  </a:lnTo>
                  <a:cubicBezTo>
                    <a:pt x="700" y="1268"/>
                    <a:pt x="732" y="1237"/>
                    <a:pt x="762" y="1237"/>
                  </a:cubicBezTo>
                  <a:cubicBezTo>
                    <a:pt x="784" y="1237"/>
                    <a:pt x="806" y="1253"/>
                    <a:pt x="827" y="1301"/>
                  </a:cubicBezTo>
                  <a:lnTo>
                    <a:pt x="969" y="1285"/>
                  </a:lnTo>
                  <a:cubicBezTo>
                    <a:pt x="975" y="1296"/>
                    <a:pt x="981" y="1301"/>
                    <a:pt x="988" y="1301"/>
                  </a:cubicBezTo>
                  <a:cubicBezTo>
                    <a:pt x="995" y="1301"/>
                    <a:pt x="1002" y="1296"/>
                    <a:pt x="1007" y="1285"/>
                  </a:cubicBezTo>
                  <a:lnTo>
                    <a:pt x="1133" y="1148"/>
                  </a:lnTo>
                  <a:cubicBezTo>
                    <a:pt x="1161" y="1126"/>
                    <a:pt x="1210" y="1110"/>
                    <a:pt x="1221" y="1066"/>
                  </a:cubicBezTo>
                  <a:cubicBezTo>
                    <a:pt x="1265" y="1022"/>
                    <a:pt x="1308" y="984"/>
                    <a:pt x="1352" y="940"/>
                  </a:cubicBezTo>
                  <a:cubicBezTo>
                    <a:pt x="1358" y="896"/>
                    <a:pt x="1363" y="852"/>
                    <a:pt x="1363" y="814"/>
                  </a:cubicBezTo>
                  <a:cubicBezTo>
                    <a:pt x="1347" y="759"/>
                    <a:pt x="1314" y="710"/>
                    <a:pt x="1374" y="661"/>
                  </a:cubicBezTo>
                  <a:cubicBezTo>
                    <a:pt x="1407" y="644"/>
                    <a:pt x="1412" y="601"/>
                    <a:pt x="1391" y="573"/>
                  </a:cubicBezTo>
                  <a:cubicBezTo>
                    <a:pt x="1407" y="420"/>
                    <a:pt x="1226" y="382"/>
                    <a:pt x="1204" y="256"/>
                  </a:cubicBezTo>
                  <a:cubicBezTo>
                    <a:pt x="1226" y="228"/>
                    <a:pt x="1232" y="196"/>
                    <a:pt x="1210" y="168"/>
                  </a:cubicBezTo>
                  <a:lnTo>
                    <a:pt x="1089" y="75"/>
                  </a:lnTo>
                  <a:lnTo>
                    <a:pt x="975" y="64"/>
                  </a:lnTo>
                  <a:cubicBezTo>
                    <a:pt x="889" y="19"/>
                    <a:pt x="805" y="0"/>
                    <a:pt x="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7" name="Google Shape;4277;p14"/>
            <p:cNvSpPr/>
            <p:nvPr/>
          </p:nvSpPr>
          <p:spPr>
            <a:xfrm>
              <a:off x="10453668" y="-2691715"/>
              <a:ext cx="19452" cy="47136"/>
            </a:xfrm>
            <a:custGeom>
              <a:avLst/>
              <a:gdLst/>
              <a:ahLst/>
              <a:cxnLst/>
              <a:rect l="l" t="t" r="r" b="b"/>
              <a:pathLst>
                <a:path w="319" h="773" extrusionOk="0">
                  <a:moveTo>
                    <a:pt x="1" y="1"/>
                  </a:moveTo>
                  <a:cubicBezTo>
                    <a:pt x="110" y="236"/>
                    <a:pt x="132" y="493"/>
                    <a:pt x="176" y="745"/>
                  </a:cubicBezTo>
                  <a:cubicBezTo>
                    <a:pt x="193" y="764"/>
                    <a:pt x="210" y="773"/>
                    <a:pt x="226" y="773"/>
                  </a:cubicBezTo>
                  <a:cubicBezTo>
                    <a:pt x="247" y="773"/>
                    <a:pt x="267" y="759"/>
                    <a:pt x="285" y="734"/>
                  </a:cubicBezTo>
                  <a:cubicBezTo>
                    <a:pt x="318" y="526"/>
                    <a:pt x="275" y="318"/>
                    <a:pt x="154" y="148"/>
                  </a:cubicBezTo>
                  <a:cubicBezTo>
                    <a:pt x="110" y="88"/>
                    <a:pt x="61" y="4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8" name="Google Shape;4278;p14"/>
            <p:cNvSpPr/>
            <p:nvPr/>
          </p:nvSpPr>
          <p:spPr>
            <a:xfrm>
              <a:off x="10435680" y="-2562567"/>
              <a:ext cx="26098" cy="47501"/>
            </a:xfrm>
            <a:custGeom>
              <a:avLst/>
              <a:gdLst/>
              <a:ahLst/>
              <a:cxnLst/>
              <a:rect l="l" t="t" r="r" b="b"/>
              <a:pathLst>
                <a:path w="428" h="779" extrusionOk="0">
                  <a:moveTo>
                    <a:pt x="363" y="1"/>
                  </a:moveTo>
                  <a:cubicBezTo>
                    <a:pt x="334" y="1"/>
                    <a:pt x="302" y="35"/>
                    <a:pt x="268" y="72"/>
                  </a:cubicBezTo>
                  <a:cubicBezTo>
                    <a:pt x="263" y="78"/>
                    <a:pt x="258" y="99"/>
                    <a:pt x="241" y="127"/>
                  </a:cubicBezTo>
                  <a:cubicBezTo>
                    <a:pt x="236" y="149"/>
                    <a:pt x="219" y="176"/>
                    <a:pt x="208" y="203"/>
                  </a:cubicBezTo>
                  <a:cubicBezTo>
                    <a:pt x="181" y="247"/>
                    <a:pt x="164" y="291"/>
                    <a:pt x="143" y="340"/>
                  </a:cubicBezTo>
                  <a:cubicBezTo>
                    <a:pt x="137" y="379"/>
                    <a:pt x="126" y="411"/>
                    <a:pt x="126" y="411"/>
                  </a:cubicBezTo>
                  <a:cubicBezTo>
                    <a:pt x="71" y="598"/>
                    <a:pt x="0" y="713"/>
                    <a:pt x="17" y="723"/>
                  </a:cubicBezTo>
                  <a:cubicBezTo>
                    <a:pt x="17" y="724"/>
                    <a:pt x="18" y="724"/>
                    <a:pt x="18" y="724"/>
                  </a:cubicBezTo>
                  <a:cubicBezTo>
                    <a:pt x="39" y="724"/>
                    <a:pt x="154" y="541"/>
                    <a:pt x="248" y="541"/>
                  </a:cubicBezTo>
                  <a:cubicBezTo>
                    <a:pt x="253" y="541"/>
                    <a:pt x="258" y="542"/>
                    <a:pt x="263" y="543"/>
                  </a:cubicBezTo>
                  <a:cubicBezTo>
                    <a:pt x="334" y="559"/>
                    <a:pt x="356" y="680"/>
                    <a:pt x="372" y="778"/>
                  </a:cubicBezTo>
                  <a:cubicBezTo>
                    <a:pt x="383" y="548"/>
                    <a:pt x="362" y="313"/>
                    <a:pt x="427" y="83"/>
                  </a:cubicBezTo>
                  <a:cubicBezTo>
                    <a:pt x="408" y="23"/>
                    <a:pt x="386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9" name="Google Shape;4279;p14"/>
            <p:cNvSpPr/>
            <p:nvPr/>
          </p:nvSpPr>
          <p:spPr>
            <a:xfrm>
              <a:off x="10398972" y="-2642446"/>
              <a:ext cx="50124" cy="31891"/>
            </a:xfrm>
            <a:custGeom>
              <a:avLst/>
              <a:gdLst/>
              <a:ahLst/>
              <a:cxnLst/>
              <a:rect l="l" t="t" r="r" b="b"/>
              <a:pathLst>
                <a:path w="822" h="523" extrusionOk="0">
                  <a:moveTo>
                    <a:pt x="121" y="1"/>
                  </a:moveTo>
                  <a:cubicBezTo>
                    <a:pt x="118" y="1"/>
                    <a:pt x="116" y="1"/>
                    <a:pt x="115" y="3"/>
                  </a:cubicBezTo>
                  <a:cubicBezTo>
                    <a:pt x="99" y="14"/>
                    <a:pt x="290" y="189"/>
                    <a:pt x="252" y="276"/>
                  </a:cubicBezTo>
                  <a:cubicBezTo>
                    <a:pt x="230" y="326"/>
                    <a:pt x="141" y="338"/>
                    <a:pt x="56" y="338"/>
                  </a:cubicBezTo>
                  <a:cubicBezTo>
                    <a:pt x="37" y="338"/>
                    <a:pt x="18" y="338"/>
                    <a:pt x="0" y="337"/>
                  </a:cubicBezTo>
                  <a:lnTo>
                    <a:pt x="0" y="337"/>
                  </a:lnTo>
                  <a:cubicBezTo>
                    <a:pt x="225" y="397"/>
                    <a:pt x="460" y="419"/>
                    <a:pt x="679" y="523"/>
                  </a:cubicBezTo>
                  <a:cubicBezTo>
                    <a:pt x="821" y="501"/>
                    <a:pt x="772" y="435"/>
                    <a:pt x="717" y="369"/>
                  </a:cubicBezTo>
                  <a:lnTo>
                    <a:pt x="668" y="331"/>
                  </a:lnTo>
                  <a:cubicBezTo>
                    <a:pt x="641" y="315"/>
                    <a:pt x="619" y="298"/>
                    <a:pt x="597" y="282"/>
                  </a:cubicBezTo>
                  <a:cubicBezTo>
                    <a:pt x="558" y="249"/>
                    <a:pt x="520" y="222"/>
                    <a:pt x="476" y="200"/>
                  </a:cubicBezTo>
                  <a:cubicBezTo>
                    <a:pt x="438" y="178"/>
                    <a:pt x="405" y="167"/>
                    <a:pt x="405" y="167"/>
                  </a:cubicBezTo>
                  <a:cubicBezTo>
                    <a:pt x="244" y="82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0" name="Google Shape;4280;p14"/>
            <p:cNvSpPr/>
            <p:nvPr/>
          </p:nvSpPr>
          <p:spPr>
            <a:xfrm>
              <a:off x="10520133" y="-2659337"/>
              <a:ext cx="33721" cy="53294"/>
            </a:xfrm>
            <a:custGeom>
              <a:avLst/>
              <a:gdLst/>
              <a:ahLst/>
              <a:cxnLst/>
              <a:rect l="l" t="t" r="r" b="b"/>
              <a:pathLst>
                <a:path w="553" h="874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20" y="241"/>
                    <a:pt x="438" y="477"/>
                    <a:pt x="274" y="652"/>
                  </a:cubicBezTo>
                  <a:cubicBezTo>
                    <a:pt x="197" y="734"/>
                    <a:pt x="104" y="800"/>
                    <a:pt x="0" y="844"/>
                  </a:cubicBezTo>
                  <a:cubicBezTo>
                    <a:pt x="22" y="854"/>
                    <a:pt x="38" y="865"/>
                    <a:pt x="60" y="871"/>
                  </a:cubicBezTo>
                  <a:cubicBezTo>
                    <a:pt x="70" y="873"/>
                    <a:pt x="80" y="874"/>
                    <a:pt x="90" y="874"/>
                  </a:cubicBezTo>
                  <a:cubicBezTo>
                    <a:pt x="249" y="874"/>
                    <a:pt x="437" y="639"/>
                    <a:pt x="509" y="428"/>
                  </a:cubicBezTo>
                  <a:cubicBezTo>
                    <a:pt x="547" y="285"/>
                    <a:pt x="553" y="137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1" name="Google Shape;4281;p14"/>
            <p:cNvSpPr/>
            <p:nvPr/>
          </p:nvSpPr>
          <p:spPr>
            <a:xfrm>
              <a:off x="10410314" y="-2594092"/>
              <a:ext cx="40428" cy="16952"/>
            </a:xfrm>
            <a:custGeom>
              <a:avLst/>
              <a:gdLst/>
              <a:ahLst/>
              <a:cxnLst/>
              <a:rect l="l" t="t" r="r" b="b"/>
              <a:pathLst>
                <a:path w="663" h="278" extrusionOk="0">
                  <a:moveTo>
                    <a:pt x="566" y="1"/>
                  </a:moveTo>
                  <a:cubicBezTo>
                    <a:pt x="549" y="1"/>
                    <a:pt x="530" y="7"/>
                    <a:pt x="509" y="20"/>
                  </a:cubicBezTo>
                  <a:cubicBezTo>
                    <a:pt x="433" y="80"/>
                    <a:pt x="416" y="42"/>
                    <a:pt x="236" y="129"/>
                  </a:cubicBezTo>
                  <a:cubicBezTo>
                    <a:pt x="154" y="173"/>
                    <a:pt x="77" y="217"/>
                    <a:pt x="0" y="277"/>
                  </a:cubicBezTo>
                  <a:lnTo>
                    <a:pt x="580" y="157"/>
                  </a:lnTo>
                  <a:cubicBezTo>
                    <a:pt x="630" y="146"/>
                    <a:pt x="663" y="118"/>
                    <a:pt x="635" y="58"/>
                  </a:cubicBezTo>
                  <a:cubicBezTo>
                    <a:pt x="621" y="22"/>
                    <a:pt x="597" y="1"/>
                    <a:pt x="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2" name="Google Shape;4282;p14"/>
            <p:cNvSpPr/>
            <p:nvPr/>
          </p:nvSpPr>
          <p:spPr>
            <a:xfrm>
              <a:off x="10518792" y="-2587933"/>
              <a:ext cx="37745" cy="14269"/>
            </a:xfrm>
            <a:custGeom>
              <a:avLst/>
              <a:gdLst/>
              <a:ahLst/>
              <a:cxnLst/>
              <a:rect l="l" t="t" r="r" b="b"/>
              <a:pathLst>
                <a:path w="619" h="234" extrusionOk="0">
                  <a:moveTo>
                    <a:pt x="44" y="1"/>
                  </a:moveTo>
                  <a:cubicBezTo>
                    <a:pt x="17" y="34"/>
                    <a:pt x="0" y="83"/>
                    <a:pt x="11" y="127"/>
                  </a:cubicBezTo>
                  <a:cubicBezTo>
                    <a:pt x="42" y="214"/>
                    <a:pt x="218" y="234"/>
                    <a:pt x="373" y="234"/>
                  </a:cubicBezTo>
                  <a:cubicBezTo>
                    <a:pt x="491" y="234"/>
                    <a:pt x="597" y="222"/>
                    <a:pt x="619" y="220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3" name="Google Shape;4283;p14"/>
            <p:cNvSpPr/>
            <p:nvPr/>
          </p:nvSpPr>
          <p:spPr>
            <a:xfrm>
              <a:off x="10383240" y="-2600616"/>
              <a:ext cx="50124" cy="7927"/>
            </a:xfrm>
            <a:custGeom>
              <a:avLst/>
              <a:gdLst/>
              <a:ahLst/>
              <a:cxnLst/>
              <a:rect l="l" t="t" r="r" b="b"/>
              <a:pathLst>
                <a:path w="822" h="130" extrusionOk="0">
                  <a:moveTo>
                    <a:pt x="822" y="1"/>
                  </a:moveTo>
                  <a:lnTo>
                    <a:pt x="822" y="1"/>
                  </a:lnTo>
                  <a:cubicBezTo>
                    <a:pt x="623" y="50"/>
                    <a:pt x="419" y="77"/>
                    <a:pt x="215" y="77"/>
                  </a:cubicBezTo>
                  <a:cubicBezTo>
                    <a:pt x="144" y="77"/>
                    <a:pt x="72" y="74"/>
                    <a:pt x="1" y="67"/>
                  </a:cubicBezTo>
                  <a:lnTo>
                    <a:pt x="1" y="67"/>
                  </a:lnTo>
                  <a:cubicBezTo>
                    <a:pt x="127" y="106"/>
                    <a:pt x="252" y="129"/>
                    <a:pt x="374" y="129"/>
                  </a:cubicBezTo>
                  <a:cubicBezTo>
                    <a:pt x="527" y="129"/>
                    <a:pt x="676" y="92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4" name="Google Shape;4284;p14"/>
            <p:cNvSpPr/>
            <p:nvPr/>
          </p:nvSpPr>
          <p:spPr>
            <a:xfrm>
              <a:off x="10422997" y="-2651654"/>
              <a:ext cx="15061" cy="18781"/>
            </a:xfrm>
            <a:custGeom>
              <a:avLst/>
              <a:gdLst/>
              <a:ahLst/>
              <a:cxnLst/>
              <a:rect l="l" t="t" r="r" b="b"/>
              <a:pathLst>
                <a:path w="247" h="308" extrusionOk="0">
                  <a:moveTo>
                    <a:pt x="28" y="0"/>
                  </a:moveTo>
                  <a:lnTo>
                    <a:pt x="0" y="28"/>
                  </a:lnTo>
                  <a:lnTo>
                    <a:pt x="197" y="307"/>
                  </a:lnTo>
                  <a:lnTo>
                    <a:pt x="247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5" name="Google Shape;4285;p14"/>
            <p:cNvSpPr/>
            <p:nvPr/>
          </p:nvSpPr>
          <p:spPr>
            <a:xfrm>
              <a:off x="10493730" y="-2679703"/>
              <a:ext cx="21403" cy="33477"/>
            </a:xfrm>
            <a:custGeom>
              <a:avLst/>
              <a:gdLst/>
              <a:ahLst/>
              <a:cxnLst/>
              <a:rect l="l" t="t" r="r" b="b"/>
              <a:pathLst>
                <a:path w="351" h="549" extrusionOk="0">
                  <a:moveTo>
                    <a:pt x="351" y="1"/>
                  </a:moveTo>
                  <a:cubicBezTo>
                    <a:pt x="258" y="198"/>
                    <a:pt x="116" y="367"/>
                    <a:pt x="1" y="548"/>
                  </a:cubicBezTo>
                  <a:cubicBezTo>
                    <a:pt x="198" y="433"/>
                    <a:pt x="329" y="225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6" name="Google Shape;4286;p14"/>
            <p:cNvSpPr/>
            <p:nvPr/>
          </p:nvSpPr>
          <p:spPr>
            <a:xfrm>
              <a:off x="10446351" y="-2677691"/>
              <a:ext cx="9086" cy="17744"/>
            </a:xfrm>
            <a:custGeom>
              <a:avLst/>
              <a:gdLst/>
              <a:ahLst/>
              <a:cxnLst/>
              <a:rect l="l" t="t" r="r" b="b"/>
              <a:pathLst>
                <a:path w="149" h="291" extrusionOk="0">
                  <a:moveTo>
                    <a:pt x="55" y="1"/>
                  </a:moveTo>
                  <a:lnTo>
                    <a:pt x="0" y="11"/>
                  </a:lnTo>
                  <a:lnTo>
                    <a:pt x="104" y="291"/>
                  </a:lnTo>
                  <a:lnTo>
                    <a:pt x="148" y="27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7" name="Google Shape;4287;p14"/>
            <p:cNvSpPr/>
            <p:nvPr/>
          </p:nvSpPr>
          <p:spPr>
            <a:xfrm>
              <a:off x="10507084" y="-2572262"/>
              <a:ext cx="54453" cy="25123"/>
            </a:xfrm>
            <a:custGeom>
              <a:avLst/>
              <a:gdLst/>
              <a:ahLst/>
              <a:cxnLst/>
              <a:rect l="l" t="t" r="r" b="b"/>
              <a:pathLst>
                <a:path w="893" h="412" extrusionOk="0">
                  <a:moveTo>
                    <a:pt x="84" y="1"/>
                  </a:moveTo>
                  <a:cubicBezTo>
                    <a:pt x="39" y="1"/>
                    <a:pt x="1" y="37"/>
                    <a:pt x="1" y="83"/>
                  </a:cubicBezTo>
                  <a:cubicBezTo>
                    <a:pt x="329" y="116"/>
                    <a:pt x="641" y="176"/>
                    <a:pt x="893" y="412"/>
                  </a:cubicBezTo>
                  <a:cubicBezTo>
                    <a:pt x="690" y="149"/>
                    <a:pt x="406" y="40"/>
                    <a:pt x="94" y="1"/>
                  </a:cubicBezTo>
                  <a:cubicBezTo>
                    <a:pt x="90" y="1"/>
                    <a:pt x="87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8" name="Google Shape;4288;p14"/>
            <p:cNvSpPr/>
            <p:nvPr/>
          </p:nvSpPr>
          <p:spPr>
            <a:xfrm>
              <a:off x="10492755" y="-2559091"/>
              <a:ext cx="8415" cy="42989"/>
            </a:xfrm>
            <a:custGeom>
              <a:avLst/>
              <a:gdLst/>
              <a:ahLst/>
              <a:cxnLst/>
              <a:rect l="l" t="t" r="r" b="b"/>
              <a:pathLst>
                <a:path w="138" h="705" extrusionOk="0">
                  <a:moveTo>
                    <a:pt x="96" y="0"/>
                  </a:moveTo>
                  <a:cubicBezTo>
                    <a:pt x="89" y="0"/>
                    <a:pt x="82" y="1"/>
                    <a:pt x="77" y="4"/>
                  </a:cubicBezTo>
                  <a:cubicBezTo>
                    <a:pt x="33" y="245"/>
                    <a:pt x="0" y="480"/>
                    <a:pt x="137" y="705"/>
                  </a:cubicBezTo>
                  <a:cubicBezTo>
                    <a:pt x="110" y="469"/>
                    <a:pt x="71" y="240"/>
                    <a:pt x="115" y="4"/>
                  </a:cubicBezTo>
                  <a:cubicBezTo>
                    <a:pt x="110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9" name="Google Shape;4289;p14"/>
            <p:cNvSpPr/>
            <p:nvPr/>
          </p:nvSpPr>
          <p:spPr>
            <a:xfrm>
              <a:off x="10406655" y="-2574213"/>
              <a:ext cx="37074" cy="19391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608" y="0"/>
                  </a:moveTo>
                  <a:cubicBezTo>
                    <a:pt x="361" y="28"/>
                    <a:pt x="148" y="115"/>
                    <a:pt x="0" y="318"/>
                  </a:cubicBezTo>
                  <a:cubicBezTo>
                    <a:pt x="192" y="197"/>
                    <a:pt x="394" y="88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0" name="Google Shape;4290;p14"/>
            <p:cNvSpPr/>
            <p:nvPr/>
          </p:nvSpPr>
          <p:spPr>
            <a:xfrm>
              <a:off x="10522084" y="-2601897"/>
              <a:ext cx="46465" cy="13842"/>
            </a:xfrm>
            <a:custGeom>
              <a:avLst/>
              <a:gdLst/>
              <a:ahLst/>
              <a:cxnLst/>
              <a:rect l="l" t="t" r="r" b="b"/>
              <a:pathLst>
                <a:path w="762" h="227" extrusionOk="0">
                  <a:moveTo>
                    <a:pt x="17" y="0"/>
                  </a:moveTo>
                  <a:lnTo>
                    <a:pt x="1" y="88"/>
                  </a:lnTo>
                  <a:cubicBezTo>
                    <a:pt x="176" y="128"/>
                    <a:pt x="340" y="227"/>
                    <a:pt x="540" y="227"/>
                  </a:cubicBezTo>
                  <a:cubicBezTo>
                    <a:pt x="609" y="227"/>
                    <a:pt x="682" y="215"/>
                    <a:pt x="762" y="186"/>
                  </a:cubicBezTo>
                  <a:cubicBezTo>
                    <a:pt x="466" y="159"/>
                    <a:pt x="231" y="12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1" name="Google Shape;4291;p14"/>
            <p:cNvSpPr/>
            <p:nvPr/>
          </p:nvSpPr>
          <p:spPr>
            <a:xfrm>
              <a:off x="10511779" y="-2652324"/>
              <a:ext cx="29757" cy="30794"/>
            </a:xfrm>
            <a:custGeom>
              <a:avLst/>
              <a:gdLst/>
              <a:ahLst/>
              <a:cxnLst/>
              <a:rect l="l" t="t" r="r" b="b"/>
              <a:pathLst>
                <a:path w="488" h="505" extrusionOk="0">
                  <a:moveTo>
                    <a:pt x="487" y="1"/>
                  </a:moveTo>
                  <a:cubicBezTo>
                    <a:pt x="257" y="72"/>
                    <a:pt x="159" y="269"/>
                    <a:pt x="6" y="422"/>
                  </a:cubicBezTo>
                  <a:cubicBezTo>
                    <a:pt x="6" y="449"/>
                    <a:pt x="0" y="477"/>
                    <a:pt x="0" y="504"/>
                  </a:cubicBezTo>
                  <a:cubicBezTo>
                    <a:pt x="181" y="351"/>
                    <a:pt x="296" y="143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2" name="Google Shape;4292;p14"/>
            <p:cNvSpPr/>
            <p:nvPr/>
          </p:nvSpPr>
          <p:spPr>
            <a:xfrm>
              <a:off x="10468999" y="-2610636"/>
              <a:ext cx="26170" cy="23576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17" y="0"/>
                  </a:moveTo>
                  <a:cubicBezTo>
                    <a:pt x="72" y="0"/>
                    <a:pt x="32" y="35"/>
                    <a:pt x="23" y="81"/>
                  </a:cubicBezTo>
                  <a:cubicBezTo>
                    <a:pt x="1" y="141"/>
                    <a:pt x="44" y="212"/>
                    <a:pt x="110" y="218"/>
                  </a:cubicBezTo>
                  <a:cubicBezTo>
                    <a:pt x="176" y="218"/>
                    <a:pt x="225" y="196"/>
                    <a:pt x="231" y="119"/>
                  </a:cubicBezTo>
                  <a:cubicBezTo>
                    <a:pt x="241" y="59"/>
                    <a:pt x="198" y="10"/>
                    <a:pt x="143" y="4"/>
                  </a:cubicBezTo>
                  <a:cubicBezTo>
                    <a:pt x="134" y="2"/>
                    <a:pt x="12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3" name="Google Shape;4293;p14"/>
            <p:cNvSpPr/>
            <p:nvPr/>
          </p:nvSpPr>
          <p:spPr>
            <a:xfrm>
              <a:off x="10506413" y="-2568969"/>
              <a:ext cx="36465" cy="52563"/>
            </a:xfrm>
            <a:custGeom>
              <a:avLst/>
              <a:gdLst/>
              <a:ahLst/>
              <a:cxnLst/>
              <a:rect l="l" t="t" r="r" b="b"/>
              <a:pathLst>
                <a:path w="598" h="862" extrusionOk="0">
                  <a:moveTo>
                    <a:pt x="66" y="1"/>
                  </a:moveTo>
                  <a:cubicBezTo>
                    <a:pt x="9" y="1"/>
                    <a:pt x="5" y="70"/>
                    <a:pt x="1" y="139"/>
                  </a:cubicBezTo>
                  <a:cubicBezTo>
                    <a:pt x="1" y="150"/>
                    <a:pt x="12" y="172"/>
                    <a:pt x="17" y="204"/>
                  </a:cubicBezTo>
                  <a:cubicBezTo>
                    <a:pt x="28" y="232"/>
                    <a:pt x="33" y="259"/>
                    <a:pt x="39" y="292"/>
                  </a:cubicBezTo>
                  <a:cubicBezTo>
                    <a:pt x="50" y="347"/>
                    <a:pt x="66" y="396"/>
                    <a:pt x="83" y="451"/>
                  </a:cubicBezTo>
                  <a:cubicBezTo>
                    <a:pt x="105" y="489"/>
                    <a:pt x="116" y="522"/>
                    <a:pt x="116" y="522"/>
                  </a:cubicBezTo>
                  <a:cubicBezTo>
                    <a:pt x="203" y="719"/>
                    <a:pt x="220" y="861"/>
                    <a:pt x="241" y="861"/>
                  </a:cubicBezTo>
                  <a:cubicBezTo>
                    <a:pt x="269" y="856"/>
                    <a:pt x="231" y="577"/>
                    <a:pt x="335" y="527"/>
                  </a:cubicBezTo>
                  <a:cubicBezTo>
                    <a:pt x="347" y="520"/>
                    <a:pt x="360" y="517"/>
                    <a:pt x="375" y="517"/>
                  </a:cubicBezTo>
                  <a:cubicBezTo>
                    <a:pt x="442" y="517"/>
                    <a:pt x="530" y="579"/>
                    <a:pt x="597" y="637"/>
                  </a:cubicBezTo>
                  <a:cubicBezTo>
                    <a:pt x="444" y="440"/>
                    <a:pt x="258" y="265"/>
                    <a:pt x="148" y="29"/>
                  </a:cubicBezTo>
                  <a:cubicBezTo>
                    <a:pt x="113" y="9"/>
                    <a:pt x="86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4" name="Google Shape;4294;p14"/>
            <p:cNvSpPr/>
            <p:nvPr/>
          </p:nvSpPr>
          <p:spPr>
            <a:xfrm>
              <a:off x="10480376" y="-2689032"/>
              <a:ext cx="26769" cy="47501"/>
            </a:xfrm>
            <a:custGeom>
              <a:avLst/>
              <a:gdLst/>
              <a:ahLst/>
              <a:cxnLst/>
              <a:rect l="l" t="t" r="r" b="b"/>
              <a:pathLst>
                <a:path w="439" h="779" extrusionOk="0">
                  <a:moveTo>
                    <a:pt x="66" y="0"/>
                  </a:moveTo>
                  <a:cubicBezTo>
                    <a:pt x="50" y="230"/>
                    <a:pt x="66" y="471"/>
                    <a:pt x="1" y="696"/>
                  </a:cubicBezTo>
                  <a:cubicBezTo>
                    <a:pt x="20" y="757"/>
                    <a:pt x="42" y="779"/>
                    <a:pt x="66" y="779"/>
                  </a:cubicBezTo>
                  <a:cubicBezTo>
                    <a:pt x="95" y="779"/>
                    <a:pt x="126" y="745"/>
                    <a:pt x="159" y="712"/>
                  </a:cubicBezTo>
                  <a:cubicBezTo>
                    <a:pt x="165" y="701"/>
                    <a:pt x="170" y="679"/>
                    <a:pt x="187" y="657"/>
                  </a:cubicBezTo>
                  <a:cubicBezTo>
                    <a:pt x="192" y="630"/>
                    <a:pt x="209" y="603"/>
                    <a:pt x="220" y="581"/>
                  </a:cubicBezTo>
                  <a:cubicBezTo>
                    <a:pt x="247" y="537"/>
                    <a:pt x="269" y="488"/>
                    <a:pt x="285" y="444"/>
                  </a:cubicBezTo>
                  <a:cubicBezTo>
                    <a:pt x="296" y="400"/>
                    <a:pt x="307" y="373"/>
                    <a:pt x="307" y="373"/>
                  </a:cubicBezTo>
                  <a:cubicBezTo>
                    <a:pt x="362" y="181"/>
                    <a:pt x="439" y="66"/>
                    <a:pt x="417" y="55"/>
                  </a:cubicBezTo>
                  <a:cubicBezTo>
                    <a:pt x="416" y="55"/>
                    <a:pt x="416" y="55"/>
                    <a:pt x="415" y="55"/>
                  </a:cubicBezTo>
                  <a:cubicBezTo>
                    <a:pt x="395" y="55"/>
                    <a:pt x="277" y="238"/>
                    <a:pt x="187" y="238"/>
                  </a:cubicBezTo>
                  <a:cubicBezTo>
                    <a:pt x="182" y="238"/>
                    <a:pt x="176" y="237"/>
                    <a:pt x="170" y="236"/>
                  </a:cubicBezTo>
                  <a:cubicBezTo>
                    <a:pt x="99" y="219"/>
                    <a:pt x="77" y="99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295" name="Google Shape;4295;p14"/>
          <p:cNvGrpSpPr/>
          <p:nvPr/>
        </p:nvGrpSpPr>
        <p:grpSpPr>
          <a:xfrm>
            <a:off x="1285843" y="3928966"/>
            <a:ext cx="1065662" cy="1127923"/>
            <a:chOff x="2814078" y="3607713"/>
            <a:chExt cx="1541980" cy="1632070"/>
          </a:xfrm>
        </p:grpSpPr>
        <p:sp>
          <p:nvSpPr>
            <p:cNvPr id="4296" name="Google Shape;4296;p14"/>
            <p:cNvSpPr/>
            <p:nvPr/>
          </p:nvSpPr>
          <p:spPr>
            <a:xfrm>
              <a:off x="3399872" y="4636001"/>
              <a:ext cx="954450" cy="602203"/>
            </a:xfrm>
            <a:custGeom>
              <a:avLst/>
              <a:gdLst/>
              <a:ahLst/>
              <a:cxnLst/>
              <a:rect l="l" t="t" r="r" b="b"/>
              <a:pathLst>
                <a:path w="6048" h="3816" extrusionOk="0">
                  <a:moveTo>
                    <a:pt x="3449" y="1"/>
                  </a:moveTo>
                  <a:cubicBezTo>
                    <a:pt x="3072" y="1"/>
                    <a:pt x="2727" y="201"/>
                    <a:pt x="2419" y="422"/>
                  </a:cubicBezTo>
                  <a:cubicBezTo>
                    <a:pt x="1768" y="904"/>
                    <a:pt x="1204" y="1490"/>
                    <a:pt x="744" y="2157"/>
                  </a:cubicBezTo>
                  <a:cubicBezTo>
                    <a:pt x="580" y="2387"/>
                    <a:pt x="208" y="2721"/>
                    <a:pt x="109" y="2957"/>
                  </a:cubicBezTo>
                  <a:cubicBezTo>
                    <a:pt x="76" y="3033"/>
                    <a:pt x="0" y="3816"/>
                    <a:pt x="81" y="3816"/>
                  </a:cubicBezTo>
                  <a:cubicBezTo>
                    <a:pt x="81" y="3816"/>
                    <a:pt x="81" y="3816"/>
                    <a:pt x="82" y="3816"/>
                  </a:cubicBezTo>
                  <a:cubicBezTo>
                    <a:pt x="60" y="3613"/>
                    <a:pt x="115" y="3416"/>
                    <a:pt x="235" y="3258"/>
                  </a:cubicBezTo>
                  <a:cubicBezTo>
                    <a:pt x="629" y="2727"/>
                    <a:pt x="1056" y="2212"/>
                    <a:pt x="1494" y="1714"/>
                  </a:cubicBezTo>
                  <a:cubicBezTo>
                    <a:pt x="1675" y="1484"/>
                    <a:pt x="1888" y="1276"/>
                    <a:pt x="2123" y="1096"/>
                  </a:cubicBezTo>
                  <a:cubicBezTo>
                    <a:pt x="2508" y="822"/>
                    <a:pt x="2980" y="695"/>
                    <a:pt x="3452" y="695"/>
                  </a:cubicBezTo>
                  <a:cubicBezTo>
                    <a:pt x="3652" y="695"/>
                    <a:pt x="3851" y="718"/>
                    <a:pt x="4045" y="762"/>
                  </a:cubicBezTo>
                  <a:cubicBezTo>
                    <a:pt x="4696" y="909"/>
                    <a:pt x="5287" y="1287"/>
                    <a:pt x="5763" y="1758"/>
                  </a:cubicBezTo>
                  <a:cubicBezTo>
                    <a:pt x="5867" y="1856"/>
                    <a:pt x="5966" y="1966"/>
                    <a:pt x="6048" y="2081"/>
                  </a:cubicBezTo>
                  <a:cubicBezTo>
                    <a:pt x="5637" y="1227"/>
                    <a:pt x="4931" y="543"/>
                    <a:pt x="4061" y="160"/>
                  </a:cubicBezTo>
                  <a:cubicBezTo>
                    <a:pt x="3869" y="67"/>
                    <a:pt x="3667" y="17"/>
                    <a:pt x="3464" y="1"/>
                  </a:cubicBezTo>
                  <a:cubicBezTo>
                    <a:pt x="3459" y="1"/>
                    <a:pt x="3454" y="1"/>
                    <a:pt x="3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7" name="Google Shape;4297;p14"/>
            <p:cNvSpPr/>
            <p:nvPr/>
          </p:nvSpPr>
          <p:spPr>
            <a:xfrm>
              <a:off x="3409183" y="4745679"/>
              <a:ext cx="946875" cy="492525"/>
            </a:xfrm>
            <a:custGeom>
              <a:avLst/>
              <a:gdLst/>
              <a:ahLst/>
              <a:cxnLst/>
              <a:rect l="l" t="t" r="r" b="b"/>
              <a:pathLst>
                <a:path w="6000" h="3121" extrusionOk="0">
                  <a:moveTo>
                    <a:pt x="3392" y="0"/>
                  </a:moveTo>
                  <a:cubicBezTo>
                    <a:pt x="2917" y="0"/>
                    <a:pt x="2446" y="129"/>
                    <a:pt x="2064" y="406"/>
                  </a:cubicBezTo>
                  <a:cubicBezTo>
                    <a:pt x="1829" y="587"/>
                    <a:pt x="1616" y="789"/>
                    <a:pt x="1429" y="1019"/>
                  </a:cubicBezTo>
                  <a:cubicBezTo>
                    <a:pt x="997" y="1517"/>
                    <a:pt x="570" y="2032"/>
                    <a:pt x="176" y="2563"/>
                  </a:cubicBezTo>
                  <a:cubicBezTo>
                    <a:pt x="56" y="2721"/>
                    <a:pt x="1" y="2924"/>
                    <a:pt x="23" y="3121"/>
                  </a:cubicBezTo>
                  <a:lnTo>
                    <a:pt x="34" y="3121"/>
                  </a:lnTo>
                  <a:cubicBezTo>
                    <a:pt x="1035" y="2453"/>
                    <a:pt x="1758" y="1375"/>
                    <a:pt x="2869" y="904"/>
                  </a:cubicBezTo>
                  <a:cubicBezTo>
                    <a:pt x="3241" y="754"/>
                    <a:pt x="3632" y="680"/>
                    <a:pt x="4019" y="680"/>
                  </a:cubicBezTo>
                  <a:cubicBezTo>
                    <a:pt x="4732" y="680"/>
                    <a:pt x="5436" y="929"/>
                    <a:pt x="6000" y="1408"/>
                  </a:cubicBezTo>
                  <a:cubicBezTo>
                    <a:pt x="6000" y="1402"/>
                    <a:pt x="5994" y="1397"/>
                    <a:pt x="5989" y="1391"/>
                  </a:cubicBezTo>
                  <a:cubicBezTo>
                    <a:pt x="5907" y="1271"/>
                    <a:pt x="5808" y="1161"/>
                    <a:pt x="5704" y="1063"/>
                  </a:cubicBezTo>
                  <a:cubicBezTo>
                    <a:pt x="5228" y="592"/>
                    <a:pt x="4637" y="214"/>
                    <a:pt x="3986" y="67"/>
                  </a:cubicBezTo>
                  <a:cubicBezTo>
                    <a:pt x="3791" y="23"/>
                    <a:pt x="3591" y="0"/>
                    <a:pt x="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8" name="Google Shape;4298;p14"/>
            <p:cNvSpPr/>
            <p:nvPr/>
          </p:nvSpPr>
          <p:spPr>
            <a:xfrm>
              <a:off x="3228647" y="4005551"/>
              <a:ext cx="282642" cy="1228393"/>
            </a:xfrm>
            <a:custGeom>
              <a:avLst/>
              <a:gdLst/>
              <a:ahLst/>
              <a:cxnLst/>
              <a:rect l="l" t="t" r="r" b="b"/>
              <a:pathLst>
                <a:path w="1791" h="7784" extrusionOk="0">
                  <a:moveTo>
                    <a:pt x="99" y="0"/>
                  </a:moveTo>
                  <a:lnTo>
                    <a:pt x="1" y="93"/>
                  </a:lnTo>
                  <a:cubicBezTo>
                    <a:pt x="849" y="991"/>
                    <a:pt x="1391" y="2283"/>
                    <a:pt x="1517" y="3739"/>
                  </a:cubicBezTo>
                  <a:cubicBezTo>
                    <a:pt x="1621" y="4899"/>
                    <a:pt x="1490" y="6142"/>
                    <a:pt x="1101" y="7751"/>
                  </a:cubicBezTo>
                  <a:lnTo>
                    <a:pt x="1238" y="7784"/>
                  </a:lnTo>
                  <a:cubicBezTo>
                    <a:pt x="1484" y="6776"/>
                    <a:pt x="1791" y="5255"/>
                    <a:pt x="1654" y="3728"/>
                  </a:cubicBezTo>
                  <a:cubicBezTo>
                    <a:pt x="1523" y="2239"/>
                    <a:pt x="970" y="914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9" name="Google Shape;4299;p14"/>
            <p:cNvSpPr/>
            <p:nvPr/>
          </p:nvSpPr>
          <p:spPr>
            <a:xfrm>
              <a:off x="3021441" y="3924911"/>
              <a:ext cx="115834" cy="70383"/>
            </a:xfrm>
            <a:custGeom>
              <a:avLst/>
              <a:gdLst/>
              <a:ahLst/>
              <a:cxnLst/>
              <a:rect l="l" t="t" r="r" b="b"/>
              <a:pathLst>
                <a:path w="734" h="446" extrusionOk="0">
                  <a:moveTo>
                    <a:pt x="47" y="1"/>
                  </a:moveTo>
                  <a:cubicBezTo>
                    <a:pt x="26" y="1"/>
                    <a:pt x="10" y="12"/>
                    <a:pt x="6" y="35"/>
                  </a:cubicBezTo>
                  <a:cubicBezTo>
                    <a:pt x="0" y="57"/>
                    <a:pt x="11" y="79"/>
                    <a:pt x="39" y="84"/>
                  </a:cubicBezTo>
                  <a:cubicBezTo>
                    <a:pt x="268" y="144"/>
                    <a:pt x="482" y="265"/>
                    <a:pt x="657" y="435"/>
                  </a:cubicBezTo>
                  <a:cubicBezTo>
                    <a:pt x="668" y="440"/>
                    <a:pt x="679" y="445"/>
                    <a:pt x="690" y="445"/>
                  </a:cubicBezTo>
                  <a:cubicBezTo>
                    <a:pt x="701" y="445"/>
                    <a:pt x="712" y="440"/>
                    <a:pt x="717" y="435"/>
                  </a:cubicBezTo>
                  <a:cubicBezTo>
                    <a:pt x="734" y="413"/>
                    <a:pt x="734" y="385"/>
                    <a:pt x="717" y="369"/>
                  </a:cubicBezTo>
                  <a:cubicBezTo>
                    <a:pt x="537" y="194"/>
                    <a:pt x="307" y="68"/>
                    <a:pt x="60" y="2"/>
                  </a:cubicBezTo>
                  <a:cubicBezTo>
                    <a:pt x="56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0" name="Google Shape;4300;p14"/>
            <p:cNvSpPr/>
            <p:nvPr/>
          </p:nvSpPr>
          <p:spPr>
            <a:xfrm>
              <a:off x="3005187" y="3771046"/>
              <a:ext cx="92320" cy="191424"/>
            </a:xfrm>
            <a:custGeom>
              <a:avLst/>
              <a:gdLst/>
              <a:ahLst/>
              <a:cxnLst/>
              <a:rect l="l" t="t" r="r" b="b"/>
              <a:pathLst>
                <a:path w="585" h="1213" extrusionOk="0">
                  <a:moveTo>
                    <a:pt x="56" y="0"/>
                  </a:moveTo>
                  <a:cubicBezTo>
                    <a:pt x="27" y="0"/>
                    <a:pt x="0" y="29"/>
                    <a:pt x="16" y="63"/>
                  </a:cubicBezTo>
                  <a:cubicBezTo>
                    <a:pt x="213" y="419"/>
                    <a:pt x="377" y="791"/>
                    <a:pt x="492" y="1180"/>
                  </a:cubicBezTo>
                  <a:cubicBezTo>
                    <a:pt x="497" y="1196"/>
                    <a:pt x="519" y="1212"/>
                    <a:pt x="536" y="1212"/>
                  </a:cubicBezTo>
                  <a:lnTo>
                    <a:pt x="547" y="1207"/>
                  </a:lnTo>
                  <a:cubicBezTo>
                    <a:pt x="574" y="1202"/>
                    <a:pt x="585" y="1180"/>
                    <a:pt x="579" y="1152"/>
                  </a:cubicBezTo>
                  <a:cubicBezTo>
                    <a:pt x="459" y="758"/>
                    <a:pt x="295" y="380"/>
                    <a:pt x="92" y="19"/>
                  </a:cubicBezTo>
                  <a:cubicBezTo>
                    <a:pt x="82" y="6"/>
                    <a:pt x="69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1" name="Google Shape;4301;p14"/>
            <p:cNvSpPr/>
            <p:nvPr/>
          </p:nvSpPr>
          <p:spPr>
            <a:xfrm>
              <a:off x="3069731" y="4059838"/>
              <a:ext cx="86639" cy="75749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277" y="0"/>
                  </a:moveTo>
                  <a:cubicBezTo>
                    <a:pt x="199" y="0"/>
                    <a:pt x="119" y="38"/>
                    <a:pt x="72" y="116"/>
                  </a:cubicBezTo>
                  <a:cubicBezTo>
                    <a:pt x="1" y="231"/>
                    <a:pt x="39" y="379"/>
                    <a:pt x="154" y="444"/>
                  </a:cubicBezTo>
                  <a:cubicBezTo>
                    <a:pt x="194" y="468"/>
                    <a:pt x="236" y="479"/>
                    <a:pt x="276" y="479"/>
                  </a:cubicBezTo>
                  <a:cubicBezTo>
                    <a:pt x="420" y="479"/>
                    <a:pt x="548" y="344"/>
                    <a:pt x="510" y="182"/>
                  </a:cubicBezTo>
                  <a:cubicBezTo>
                    <a:pt x="482" y="64"/>
                    <a:pt x="380" y="0"/>
                    <a:pt x="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2" name="Google Shape;4302;p14"/>
            <p:cNvSpPr/>
            <p:nvPr/>
          </p:nvSpPr>
          <p:spPr>
            <a:xfrm>
              <a:off x="3117232" y="4020070"/>
              <a:ext cx="97844" cy="71961"/>
            </a:xfrm>
            <a:custGeom>
              <a:avLst/>
              <a:gdLst/>
              <a:ahLst/>
              <a:cxnLst/>
              <a:rect l="l" t="t" r="r" b="b"/>
              <a:pathLst>
                <a:path w="620" h="456" extrusionOk="0">
                  <a:moveTo>
                    <a:pt x="568" y="0"/>
                  </a:moveTo>
                  <a:cubicBezTo>
                    <a:pt x="555" y="0"/>
                    <a:pt x="543" y="6"/>
                    <a:pt x="537" y="18"/>
                  </a:cubicBezTo>
                  <a:cubicBezTo>
                    <a:pt x="406" y="182"/>
                    <a:pt x="236" y="302"/>
                    <a:pt x="39" y="373"/>
                  </a:cubicBezTo>
                  <a:cubicBezTo>
                    <a:pt x="17" y="379"/>
                    <a:pt x="1" y="406"/>
                    <a:pt x="12" y="428"/>
                  </a:cubicBezTo>
                  <a:cubicBezTo>
                    <a:pt x="17" y="445"/>
                    <a:pt x="34" y="456"/>
                    <a:pt x="50" y="456"/>
                  </a:cubicBezTo>
                  <a:lnTo>
                    <a:pt x="66" y="456"/>
                  </a:lnTo>
                  <a:cubicBezTo>
                    <a:pt x="280" y="384"/>
                    <a:pt x="466" y="248"/>
                    <a:pt x="603" y="72"/>
                  </a:cubicBezTo>
                  <a:cubicBezTo>
                    <a:pt x="619" y="50"/>
                    <a:pt x="614" y="23"/>
                    <a:pt x="597" y="12"/>
                  </a:cubicBezTo>
                  <a:cubicBezTo>
                    <a:pt x="590" y="5"/>
                    <a:pt x="57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3" name="Google Shape;4303;p14"/>
            <p:cNvSpPr/>
            <p:nvPr/>
          </p:nvSpPr>
          <p:spPr>
            <a:xfrm>
              <a:off x="3009290" y="4090295"/>
              <a:ext cx="86481" cy="105417"/>
            </a:xfrm>
            <a:custGeom>
              <a:avLst/>
              <a:gdLst/>
              <a:ahLst/>
              <a:cxnLst/>
              <a:rect l="l" t="t" r="r" b="b"/>
              <a:pathLst>
                <a:path w="548" h="668" extrusionOk="0">
                  <a:moveTo>
                    <a:pt x="501" y="1"/>
                  </a:moveTo>
                  <a:cubicBezTo>
                    <a:pt x="489" y="1"/>
                    <a:pt x="475" y="6"/>
                    <a:pt x="466" y="16"/>
                  </a:cubicBezTo>
                  <a:lnTo>
                    <a:pt x="17" y="596"/>
                  </a:lnTo>
                  <a:cubicBezTo>
                    <a:pt x="1" y="618"/>
                    <a:pt x="6" y="645"/>
                    <a:pt x="22" y="656"/>
                  </a:cubicBezTo>
                  <a:cubicBezTo>
                    <a:pt x="33" y="662"/>
                    <a:pt x="39" y="667"/>
                    <a:pt x="50" y="667"/>
                  </a:cubicBezTo>
                  <a:cubicBezTo>
                    <a:pt x="66" y="667"/>
                    <a:pt x="77" y="662"/>
                    <a:pt x="88" y="651"/>
                  </a:cubicBezTo>
                  <a:lnTo>
                    <a:pt x="537" y="71"/>
                  </a:lnTo>
                  <a:cubicBezTo>
                    <a:pt x="548" y="49"/>
                    <a:pt x="548" y="21"/>
                    <a:pt x="526" y="11"/>
                  </a:cubicBezTo>
                  <a:cubicBezTo>
                    <a:pt x="519" y="4"/>
                    <a:pt x="510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4" name="Google Shape;4304;p14"/>
            <p:cNvSpPr/>
            <p:nvPr/>
          </p:nvSpPr>
          <p:spPr>
            <a:xfrm>
              <a:off x="2814078" y="3818705"/>
              <a:ext cx="467283" cy="241765"/>
            </a:xfrm>
            <a:custGeom>
              <a:avLst/>
              <a:gdLst/>
              <a:ahLst/>
              <a:cxnLst/>
              <a:rect l="l" t="t" r="r" b="b"/>
              <a:pathLst>
                <a:path w="2961" h="1532" extrusionOk="0">
                  <a:moveTo>
                    <a:pt x="644" y="1"/>
                  </a:moveTo>
                  <a:cubicBezTo>
                    <a:pt x="516" y="1"/>
                    <a:pt x="390" y="21"/>
                    <a:pt x="280" y="84"/>
                  </a:cubicBezTo>
                  <a:cubicBezTo>
                    <a:pt x="115" y="177"/>
                    <a:pt x="1" y="385"/>
                    <a:pt x="72" y="555"/>
                  </a:cubicBezTo>
                  <a:cubicBezTo>
                    <a:pt x="126" y="653"/>
                    <a:pt x="214" y="735"/>
                    <a:pt x="318" y="785"/>
                  </a:cubicBezTo>
                  <a:cubicBezTo>
                    <a:pt x="871" y="1118"/>
                    <a:pt x="1495" y="1321"/>
                    <a:pt x="2119" y="1480"/>
                  </a:cubicBezTo>
                  <a:cubicBezTo>
                    <a:pt x="2260" y="1515"/>
                    <a:pt x="2379" y="1532"/>
                    <a:pt x="2479" y="1532"/>
                  </a:cubicBezTo>
                  <a:cubicBezTo>
                    <a:pt x="2928" y="1532"/>
                    <a:pt x="2961" y="1198"/>
                    <a:pt x="2633" y="817"/>
                  </a:cubicBezTo>
                  <a:cubicBezTo>
                    <a:pt x="2245" y="369"/>
                    <a:pt x="1396" y="78"/>
                    <a:pt x="833" y="13"/>
                  </a:cubicBezTo>
                  <a:cubicBezTo>
                    <a:pt x="770" y="6"/>
                    <a:pt x="707" y="1"/>
                    <a:pt x="6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5" name="Google Shape;4305;p14"/>
            <p:cNvSpPr/>
            <p:nvPr/>
          </p:nvSpPr>
          <p:spPr>
            <a:xfrm>
              <a:off x="2977412" y="3618602"/>
              <a:ext cx="302211" cy="405256"/>
            </a:xfrm>
            <a:custGeom>
              <a:avLst/>
              <a:gdLst/>
              <a:ahLst/>
              <a:cxnLst/>
              <a:rect l="l" t="t" r="r" b="b"/>
              <a:pathLst>
                <a:path w="1915" h="2568" extrusionOk="0">
                  <a:moveTo>
                    <a:pt x="366" y="1"/>
                  </a:moveTo>
                  <a:cubicBezTo>
                    <a:pt x="244" y="1"/>
                    <a:pt x="143" y="77"/>
                    <a:pt x="82" y="257"/>
                  </a:cubicBezTo>
                  <a:cubicBezTo>
                    <a:pt x="0" y="514"/>
                    <a:pt x="914" y="2096"/>
                    <a:pt x="1073" y="2250"/>
                  </a:cubicBezTo>
                  <a:cubicBezTo>
                    <a:pt x="1301" y="2475"/>
                    <a:pt x="1486" y="2568"/>
                    <a:pt x="1615" y="2568"/>
                  </a:cubicBezTo>
                  <a:cubicBezTo>
                    <a:pt x="1897" y="2568"/>
                    <a:pt x="1915" y="2124"/>
                    <a:pt x="1555" y="1648"/>
                  </a:cubicBezTo>
                  <a:cubicBezTo>
                    <a:pt x="1297" y="1308"/>
                    <a:pt x="1347" y="936"/>
                    <a:pt x="1100" y="586"/>
                  </a:cubicBezTo>
                  <a:cubicBezTo>
                    <a:pt x="868" y="248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6" name="Google Shape;4306;p14"/>
            <p:cNvSpPr/>
            <p:nvPr/>
          </p:nvSpPr>
          <p:spPr>
            <a:xfrm>
              <a:off x="2814091" y="3980302"/>
              <a:ext cx="512417" cy="161440"/>
            </a:xfrm>
            <a:custGeom>
              <a:avLst/>
              <a:gdLst/>
              <a:ahLst/>
              <a:cxnLst/>
              <a:rect l="l" t="t" r="r" b="b"/>
              <a:pathLst>
                <a:path w="3247" h="1023" extrusionOk="0">
                  <a:moveTo>
                    <a:pt x="1589" y="1"/>
                  </a:moveTo>
                  <a:cubicBezTo>
                    <a:pt x="1069" y="1"/>
                    <a:pt x="538" y="80"/>
                    <a:pt x="340" y="204"/>
                  </a:cubicBezTo>
                  <a:cubicBezTo>
                    <a:pt x="127" y="335"/>
                    <a:pt x="1" y="642"/>
                    <a:pt x="149" y="850"/>
                  </a:cubicBezTo>
                  <a:cubicBezTo>
                    <a:pt x="244" y="980"/>
                    <a:pt x="412" y="1022"/>
                    <a:pt x="589" y="1022"/>
                  </a:cubicBezTo>
                  <a:cubicBezTo>
                    <a:pt x="686" y="1022"/>
                    <a:pt x="785" y="1010"/>
                    <a:pt x="877" y="992"/>
                  </a:cubicBezTo>
                  <a:cubicBezTo>
                    <a:pt x="1222" y="937"/>
                    <a:pt x="3247" y="828"/>
                    <a:pt x="2771" y="270"/>
                  </a:cubicBezTo>
                  <a:cubicBezTo>
                    <a:pt x="2610" y="79"/>
                    <a:pt x="2104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7" name="Google Shape;4307;p14"/>
            <p:cNvSpPr/>
            <p:nvPr/>
          </p:nvSpPr>
          <p:spPr>
            <a:xfrm>
              <a:off x="3106028" y="4027960"/>
              <a:ext cx="178170" cy="227720"/>
            </a:xfrm>
            <a:custGeom>
              <a:avLst/>
              <a:gdLst/>
              <a:ahLst/>
              <a:cxnLst/>
              <a:rect l="l" t="t" r="r" b="b"/>
              <a:pathLst>
                <a:path w="1129" h="1443" extrusionOk="0">
                  <a:moveTo>
                    <a:pt x="812" y="0"/>
                  </a:moveTo>
                  <a:cubicBezTo>
                    <a:pt x="575" y="0"/>
                    <a:pt x="254" y="485"/>
                    <a:pt x="154" y="668"/>
                  </a:cubicBezTo>
                  <a:cubicBezTo>
                    <a:pt x="66" y="827"/>
                    <a:pt x="1" y="1013"/>
                    <a:pt x="50" y="1188"/>
                  </a:cubicBezTo>
                  <a:cubicBezTo>
                    <a:pt x="85" y="1328"/>
                    <a:pt x="220" y="1443"/>
                    <a:pt x="356" y="1443"/>
                  </a:cubicBezTo>
                  <a:cubicBezTo>
                    <a:pt x="392" y="1443"/>
                    <a:pt x="427" y="1435"/>
                    <a:pt x="460" y="1418"/>
                  </a:cubicBezTo>
                  <a:cubicBezTo>
                    <a:pt x="521" y="1385"/>
                    <a:pt x="570" y="1336"/>
                    <a:pt x="608" y="1276"/>
                  </a:cubicBezTo>
                  <a:cubicBezTo>
                    <a:pt x="767" y="1062"/>
                    <a:pt x="1128" y="378"/>
                    <a:pt x="969" y="104"/>
                  </a:cubicBezTo>
                  <a:cubicBezTo>
                    <a:pt x="925" y="31"/>
                    <a:pt x="871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8" name="Google Shape;4308;p14"/>
            <p:cNvSpPr/>
            <p:nvPr/>
          </p:nvSpPr>
          <p:spPr>
            <a:xfrm>
              <a:off x="3105239" y="3703030"/>
              <a:ext cx="99580" cy="75591"/>
            </a:xfrm>
            <a:custGeom>
              <a:avLst/>
              <a:gdLst/>
              <a:ahLst/>
              <a:cxnLst/>
              <a:rect l="l" t="t" r="r" b="b"/>
              <a:pathLst>
                <a:path w="631" h="479" extrusionOk="0">
                  <a:moveTo>
                    <a:pt x="319" y="0"/>
                  </a:moveTo>
                  <a:cubicBezTo>
                    <a:pt x="262" y="0"/>
                    <a:pt x="205" y="21"/>
                    <a:pt x="159" y="62"/>
                  </a:cubicBezTo>
                  <a:cubicBezTo>
                    <a:pt x="0" y="204"/>
                    <a:pt x="88" y="467"/>
                    <a:pt x="301" y="478"/>
                  </a:cubicBezTo>
                  <a:cubicBezTo>
                    <a:pt x="308" y="478"/>
                    <a:pt x="315" y="478"/>
                    <a:pt x="321" y="478"/>
                  </a:cubicBezTo>
                  <a:cubicBezTo>
                    <a:pt x="522" y="478"/>
                    <a:pt x="631" y="242"/>
                    <a:pt x="498" y="83"/>
                  </a:cubicBezTo>
                  <a:cubicBezTo>
                    <a:pt x="451" y="28"/>
                    <a:pt x="386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9" name="Google Shape;4309;p14"/>
            <p:cNvSpPr/>
            <p:nvPr/>
          </p:nvSpPr>
          <p:spPr>
            <a:xfrm>
              <a:off x="3151635" y="3748637"/>
              <a:ext cx="108259" cy="275221"/>
            </a:xfrm>
            <a:custGeom>
              <a:avLst/>
              <a:gdLst/>
              <a:ahLst/>
              <a:cxnLst/>
              <a:rect l="l" t="t" r="r" b="b"/>
              <a:pathLst>
                <a:path w="686" h="1744" extrusionOk="0">
                  <a:moveTo>
                    <a:pt x="49" y="1"/>
                  </a:moveTo>
                  <a:cubicBezTo>
                    <a:pt x="25" y="1"/>
                    <a:pt x="1" y="19"/>
                    <a:pt x="7" y="52"/>
                  </a:cubicBezTo>
                  <a:cubicBezTo>
                    <a:pt x="35" y="183"/>
                    <a:pt x="62" y="314"/>
                    <a:pt x="73" y="446"/>
                  </a:cubicBezTo>
                  <a:cubicBezTo>
                    <a:pt x="84" y="517"/>
                    <a:pt x="95" y="583"/>
                    <a:pt x="106" y="654"/>
                  </a:cubicBezTo>
                  <a:cubicBezTo>
                    <a:pt x="139" y="845"/>
                    <a:pt x="336" y="1448"/>
                    <a:pt x="609" y="1732"/>
                  </a:cubicBezTo>
                  <a:cubicBezTo>
                    <a:pt x="615" y="1738"/>
                    <a:pt x="626" y="1743"/>
                    <a:pt x="642" y="1743"/>
                  </a:cubicBezTo>
                  <a:cubicBezTo>
                    <a:pt x="653" y="1743"/>
                    <a:pt x="664" y="1738"/>
                    <a:pt x="669" y="1732"/>
                  </a:cubicBezTo>
                  <a:cubicBezTo>
                    <a:pt x="686" y="1716"/>
                    <a:pt x="686" y="1688"/>
                    <a:pt x="669" y="1672"/>
                  </a:cubicBezTo>
                  <a:cubicBezTo>
                    <a:pt x="407" y="1404"/>
                    <a:pt x="221" y="829"/>
                    <a:pt x="193" y="643"/>
                  </a:cubicBezTo>
                  <a:cubicBezTo>
                    <a:pt x="177" y="577"/>
                    <a:pt x="171" y="506"/>
                    <a:pt x="160" y="440"/>
                  </a:cubicBezTo>
                  <a:cubicBezTo>
                    <a:pt x="149" y="298"/>
                    <a:pt x="122" y="161"/>
                    <a:pt x="89" y="30"/>
                  </a:cubicBezTo>
                  <a:cubicBezTo>
                    <a:pt x="83" y="10"/>
                    <a:pt x="66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0" name="Google Shape;4310;p14"/>
            <p:cNvSpPr/>
            <p:nvPr/>
          </p:nvSpPr>
          <p:spPr>
            <a:xfrm>
              <a:off x="3232290" y="3607713"/>
              <a:ext cx="172805" cy="421826"/>
            </a:xfrm>
            <a:custGeom>
              <a:avLst/>
              <a:gdLst/>
              <a:ahLst/>
              <a:cxnLst/>
              <a:rect l="l" t="t" r="r" b="b"/>
              <a:pathLst>
                <a:path w="1095" h="2673" extrusionOk="0">
                  <a:moveTo>
                    <a:pt x="542" y="1"/>
                  </a:moveTo>
                  <a:cubicBezTo>
                    <a:pt x="504" y="1"/>
                    <a:pt x="465" y="7"/>
                    <a:pt x="427" y="20"/>
                  </a:cubicBezTo>
                  <a:cubicBezTo>
                    <a:pt x="186" y="102"/>
                    <a:pt x="99" y="392"/>
                    <a:pt x="60" y="644"/>
                  </a:cubicBezTo>
                  <a:cubicBezTo>
                    <a:pt x="6" y="1043"/>
                    <a:pt x="0" y="1448"/>
                    <a:pt x="44" y="1853"/>
                  </a:cubicBezTo>
                  <a:cubicBezTo>
                    <a:pt x="58" y="1976"/>
                    <a:pt x="101" y="2673"/>
                    <a:pt x="288" y="2673"/>
                  </a:cubicBezTo>
                  <a:cubicBezTo>
                    <a:pt x="318" y="2673"/>
                    <a:pt x="351" y="2655"/>
                    <a:pt x="389" y="2614"/>
                  </a:cubicBezTo>
                  <a:cubicBezTo>
                    <a:pt x="569" y="2417"/>
                    <a:pt x="651" y="2154"/>
                    <a:pt x="734" y="1897"/>
                  </a:cubicBezTo>
                  <a:lnTo>
                    <a:pt x="936" y="1224"/>
                  </a:lnTo>
                  <a:cubicBezTo>
                    <a:pt x="1018" y="967"/>
                    <a:pt x="1095" y="687"/>
                    <a:pt x="1029" y="425"/>
                  </a:cubicBezTo>
                  <a:cubicBezTo>
                    <a:pt x="973" y="201"/>
                    <a:pt x="762" y="1"/>
                    <a:pt x="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1" name="Google Shape;4311;p14"/>
            <p:cNvSpPr/>
            <p:nvPr/>
          </p:nvSpPr>
          <p:spPr>
            <a:xfrm>
              <a:off x="3233539" y="3864627"/>
              <a:ext cx="177539" cy="181482"/>
            </a:xfrm>
            <a:custGeom>
              <a:avLst/>
              <a:gdLst/>
              <a:ahLst/>
              <a:cxnLst/>
              <a:rect l="l" t="t" r="r" b="b"/>
              <a:pathLst>
                <a:path w="1125" h="1150" extrusionOk="0">
                  <a:moveTo>
                    <a:pt x="903" y="0"/>
                  </a:moveTo>
                  <a:cubicBezTo>
                    <a:pt x="849" y="0"/>
                    <a:pt x="792" y="12"/>
                    <a:pt x="742" y="28"/>
                  </a:cubicBezTo>
                  <a:cubicBezTo>
                    <a:pt x="408" y="149"/>
                    <a:pt x="79" y="488"/>
                    <a:pt x="30" y="855"/>
                  </a:cubicBezTo>
                  <a:cubicBezTo>
                    <a:pt x="1" y="1074"/>
                    <a:pt x="59" y="1150"/>
                    <a:pt x="154" y="1150"/>
                  </a:cubicBezTo>
                  <a:cubicBezTo>
                    <a:pt x="309" y="1150"/>
                    <a:pt x="560" y="950"/>
                    <a:pt x="692" y="838"/>
                  </a:cubicBezTo>
                  <a:cubicBezTo>
                    <a:pt x="884" y="680"/>
                    <a:pt x="1092" y="494"/>
                    <a:pt x="1114" y="247"/>
                  </a:cubicBezTo>
                  <a:cubicBezTo>
                    <a:pt x="1125" y="187"/>
                    <a:pt x="1114" y="127"/>
                    <a:pt x="1081" y="72"/>
                  </a:cubicBezTo>
                  <a:cubicBezTo>
                    <a:pt x="1041" y="20"/>
                    <a:pt x="974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2" name="Google Shape;4312;p14"/>
            <p:cNvSpPr/>
            <p:nvPr/>
          </p:nvSpPr>
          <p:spPr>
            <a:xfrm>
              <a:off x="3940532" y="4124382"/>
              <a:ext cx="290375" cy="66122"/>
            </a:xfrm>
            <a:custGeom>
              <a:avLst/>
              <a:gdLst/>
              <a:ahLst/>
              <a:cxnLst/>
              <a:rect l="l" t="t" r="r" b="b"/>
              <a:pathLst>
                <a:path w="1840" h="419" extrusionOk="0">
                  <a:moveTo>
                    <a:pt x="400" y="0"/>
                  </a:moveTo>
                  <a:cubicBezTo>
                    <a:pt x="270" y="0"/>
                    <a:pt x="144" y="12"/>
                    <a:pt x="38" y="41"/>
                  </a:cubicBezTo>
                  <a:cubicBezTo>
                    <a:pt x="11" y="46"/>
                    <a:pt x="0" y="74"/>
                    <a:pt x="6" y="96"/>
                  </a:cubicBezTo>
                  <a:cubicBezTo>
                    <a:pt x="10" y="115"/>
                    <a:pt x="32" y="129"/>
                    <a:pt x="51" y="129"/>
                  </a:cubicBezTo>
                  <a:cubicBezTo>
                    <a:pt x="54" y="129"/>
                    <a:pt x="57" y="129"/>
                    <a:pt x="60" y="128"/>
                  </a:cubicBezTo>
                  <a:cubicBezTo>
                    <a:pt x="162" y="99"/>
                    <a:pt x="283" y="88"/>
                    <a:pt x="408" y="88"/>
                  </a:cubicBezTo>
                  <a:cubicBezTo>
                    <a:pt x="725" y="88"/>
                    <a:pt x="1068" y="162"/>
                    <a:pt x="1193" y="205"/>
                  </a:cubicBezTo>
                  <a:cubicBezTo>
                    <a:pt x="1259" y="227"/>
                    <a:pt x="1325" y="254"/>
                    <a:pt x="1390" y="282"/>
                  </a:cubicBezTo>
                  <a:cubicBezTo>
                    <a:pt x="1516" y="331"/>
                    <a:pt x="1648" y="380"/>
                    <a:pt x="1779" y="418"/>
                  </a:cubicBezTo>
                  <a:lnTo>
                    <a:pt x="1790" y="418"/>
                  </a:lnTo>
                  <a:cubicBezTo>
                    <a:pt x="1812" y="413"/>
                    <a:pt x="1828" y="402"/>
                    <a:pt x="1834" y="380"/>
                  </a:cubicBezTo>
                  <a:cubicBezTo>
                    <a:pt x="1839" y="358"/>
                    <a:pt x="1823" y="336"/>
                    <a:pt x="1801" y="331"/>
                  </a:cubicBezTo>
                  <a:cubicBezTo>
                    <a:pt x="1670" y="293"/>
                    <a:pt x="1544" y="249"/>
                    <a:pt x="1423" y="200"/>
                  </a:cubicBezTo>
                  <a:cubicBezTo>
                    <a:pt x="1358" y="172"/>
                    <a:pt x="1292" y="145"/>
                    <a:pt x="1226" y="123"/>
                  </a:cubicBezTo>
                  <a:cubicBezTo>
                    <a:pt x="1092" y="76"/>
                    <a:pt x="73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3" name="Google Shape;4313;p14"/>
            <p:cNvSpPr/>
            <p:nvPr/>
          </p:nvSpPr>
          <p:spPr>
            <a:xfrm>
              <a:off x="3771201" y="4063310"/>
              <a:ext cx="406998" cy="219040"/>
            </a:xfrm>
            <a:custGeom>
              <a:avLst/>
              <a:gdLst/>
              <a:ahLst/>
              <a:cxnLst/>
              <a:rect l="l" t="t" r="r" b="b"/>
              <a:pathLst>
                <a:path w="2579" h="1388" extrusionOk="0">
                  <a:moveTo>
                    <a:pt x="1730" y="1"/>
                  </a:moveTo>
                  <a:cubicBezTo>
                    <a:pt x="1694" y="1"/>
                    <a:pt x="1659" y="6"/>
                    <a:pt x="1626" y="17"/>
                  </a:cubicBezTo>
                  <a:cubicBezTo>
                    <a:pt x="1029" y="165"/>
                    <a:pt x="0" y="587"/>
                    <a:pt x="71" y="860"/>
                  </a:cubicBezTo>
                  <a:cubicBezTo>
                    <a:pt x="427" y="1304"/>
                    <a:pt x="1686" y="1358"/>
                    <a:pt x="2234" y="1386"/>
                  </a:cubicBezTo>
                  <a:cubicBezTo>
                    <a:pt x="2250" y="1387"/>
                    <a:pt x="2267" y="1388"/>
                    <a:pt x="2284" y="1388"/>
                  </a:cubicBezTo>
                  <a:cubicBezTo>
                    <a:pt x="2401" y="1388"/>
                    <a:pt x="2533" y="1353"/>
                    <a:pt x="2556" y="1243"/>
                  </a:cubicBezTo>
                  <a:cubicBezTo>
                    <a:pt x="2578" y="1156"/>
                    <a:pt x="2507" y="1074"/>
                    <a:pt x="2442" y="1013"/>
                  </a:cubicBezTo>
                  <a:cubicBezTo>
                    <a:pt x="2212" y="805"/>
                    <a:pt x="1938" y="652"/>
                    <a:pt x="1637" y="576"/>
                  </a:cubicBezTo>
                  <a:cubicBezTo>
                    <a:pt x="1746" y="521"/>
                    <a:pt x="1839" y="439"/>
                    <a:pt x="1911" y="335"/>
                  </a:cubicBezTo>
                  <a:cubicBezTo>
                    <a:pt x="1971" y="231"/>
                    <a:pt x="1943" y="67"/>
                    <a:pt x="1834" y="17"/>
                  </a:cubicBezTo>
                  <a:cubicBezTo>
                    <a:pt x="1801" y="6"/>
                    <a:pt x="1766" y="1"/>
                    <a:pt x="1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4" name="Google Shape;4314;p14"/>
            <p:cNvSpPr/>
            <p:nvPr/>
          </p:nvSpPr>
          <p:spPr>
            <a:xfrm>
              <a:off x="3846319" y="4023699"/>
              <a:ext cx="267019" cy="132245"/>
            </a:xfrm>
            <a:custGeom>
              <a:avLst/>
              <a:gdLst/>
              <a:ahLst/>
              <a:cxnLst/>
              <a:rect l="l" t="t" r="r" b="b"/>
              <a:pathLst>
                <a:path w="1692" h="838" extrusionOk="0">
                  <a:moveTo>
                    <a:pt x="1644" y="0"/>
                  </a:moveTo>
                  <a:cubicBezTo>
                    <a:pt x="1636" y="0"/>
                    <a:pt x="1628" y="2"/>
                    <a:pt x="1621" y="6"/>
                  </a:cubicBezTo>
                  <a:cubicBezTo>
                    <a:pt x="1500" y="77"/>
                    <a:pt x="1385" y="159"/>
                    <a:pt x="1281" y="246"/>
                  </a:cubicBezTo>
                  <a:cubicBezTo>
                    <a:pt x="1227" y="285"/>
                    <a:pt x="1166" y="329"/>
                    <a:pt x="1112" y="367"/>
                  </a:cubicBezTo>
                  <a:cubicBezTo>
                    <a:pt x="958" y="476"/>
                    <a:pt x="416" y="750"/>
                    <a:pt x="44" y="750"/>
                  </a:cubicBezTo>
                  <a:cubicBezTo>
                    <a:pt x="17" y="750"/>
                    <a:pt x="0" y="766"/>
                    <a:pt x="0" y="794"/>
                  </a:cubicBezTo>
                  <a:cubicBezTo>
                    <a:pt x="0" y="816"/>
                    <a:pt x="17" y="838"/>
                    <a:pt x="44" y="838"/>
                  </a:cubicBezTo>
                  <a:cubicBezTo>
                    <a:pt x="438" y="838"/>
                    <a:pt x="1008" y="553"/>
                    <a:pt x="1166" y="438"/>
                  </a:cubicBezTo>
                  <a:cubicBezTo>
                    <a:pt x="1221" y="400"/>
                    <a:pt x="1276" y="356"/>
                    <a:pt x="1331" y="312"/>
                  </a:cubicBezTo>
                  <a:cubicBezTo>
                    <a:pt x="1440" y="230"/>
                    <a:pt x="1550" y="153"/>
                    <a:pt x="1664" y="82"/>
                  </a:cubicBezTo>
                  <a:cubicBezTo>
                    <a:pt x="1686" y="71"/>
                    <a:pt x="1692" y="44"/>
                    <a:pt x="1681" y="22"/>
                  </a:cubicBezTo>
                  <a:cubicBezTo>
                    <a:pt x="1674" y="7"/>
                    <a:pt x="1659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5" name="Google Shape;4315;p14"/>
            <p:cNvSpPr/>
            <p:nvPr/>
          </p:nvSpPr>
          <p:spPr>
            <a:xfrm>
              <a:off x="3765993" y="3969728"/>
              <a:ext cx="230722" cy="229929"/>
            </a:xfrm>
            <a:custGeom>
              <a:avLst/>
              <a:gdLst/>
              <a:ahLst/>
              <a:cxnLst/>
              <a:rect l="l" t="t" r="r" b="b"/>
              <a:pathLst>
                <a:path w="1462" h="1457" extrusionOk="0">
                  <a:moveTo>
                    <a:pt x="1135" y="1"/>
                  </a:moveTo>
                  <a:cubicBezTo>
                    <a:pt x="946" y="1"/>
                    <a:pt x="753" y="116"/>
                    <a:pt x="608" y="249"/>
                  </a:cubicBezTo>
                  <a:cubicBezTo>
                    <a:pt x="356" y="479"/>
                    <a:pt x="165" y="764"/>
                    <a:pt x="44" y="1081"/>
                  </a:cubicBezTo>
                  <a:cubicBezTo>
                    <a:pt x="11" y="1152"/>
                    <a:pt x="0" y="1234"/>
                    <a:pt x="6" y="1311"/>
                  </a:cubicBezTo>
                  <a:cubicBezTo>
                    <a:pt x="17" y="1420"/>
                    <a:pt x="53" y="1457"/>
                    <a:pt x="100" y="1457"/>
                  </a:cubicBezTo>
                  <a:cubicBezTo>
                    <a:pt x="171" y="1457"/>
                    <a:pt x="267" y="1371"/>
                    <a:pt x="340" y="1322"/>
                  </a:cubicBezTo>
                  <a:cubicBezTo>
                    <a:pt x="504" y="1207"/>
                    <a:pt x="674" y="1108"/>
                    <a:pt x="838" y="993"/>
                  </a:cubicBezTo>
                  <a:cubicBezTo>
                    <a:pt x="1068" y="835"/>
                    <a:pt x="1281" y="643"/>
                    <a:pt x="1413" y="391"/>
                  </a:cubicBezTo>
                  <a:cubicBezTo>
                    <a:pt x="1445" y="331"/>
                    <a:pt x="1462" y="265"/>
                    <a:pt x="1451" y="194"/>
                  </a:cubicBezTo>
                  <a:cubicBezTo>
                    <a:pt x="1429" y="118"/>
                    <a:pt x="1369" y="52"/>
                    <a:pt x="1292" y="30"/>
                  </a:cubicBezTo>
                  <a:cubicBezTo>
                    <a:pt x="1241" y="10"/>
                    <a:pt x="1188" y="1"/>
                    <a:pt x="1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6" name="Google Shape;4316;p14"/>
            <p:cNvSpPr/>
            <p:nvPr/>
          </p:nvSpPr>
          <p:spPr>
            <a:xfrm>
              <a:off x="3681406" y="3987877"/>
              <a:ext cx="151027" cy="212728"/>
            </a:xfrm>
            <a:custGeom>
              <a:avLst/>
              <a:gdLst/>
              <a:ahLst/>
              <a:cxnLst/>
              <a:rect l="l" t="t" r="r" b="b"/>
              <a:pathLst>
                <a:path w="957" h="1348" extrusionOk="0">
                  <a:moveTo>
                    <a:pt x="236" y="1"/>
                  </a:moveTo>
                  <a:cubicBezTo>
                    <a:pt x="218" y="1"/>
                    <a:pt x="199" y="3"/>
                    <a:pt x="181" y="8"/>
                  </a:cubicBezTo>
                  <a:cubicBezTo>
                    <a:pt x="60" y="36"/>
                    <a:pt x="16" y="178"/>
                    <a:pt x="11" y="304"/>
                  </a:cubicBezTo>
                  <a:cubicBezTo>
                    <a:pt x="0" y="660"/>
                    <a:pt x="192" y="1092"/>
                    <a:pt x="515" y="1278"/>
                  </a:cubicBezTo>
                  <a:cubicBezTo>
                    <a:pt x="602" y="1327"/>
                    <a:pt x="669" y="1347"/>
                    <a:pt x="719" y="1347"/>
                  </a:cubicBezTo>
                  <a:cubicBezTo>
                    <a:pt x="956" y="1347"/>
                    <a:pt x="817" y="876"/>
                    <a:pt x="744" y="654"/>
                  </a:cubicBezTo>
                  <a:cubicBezTo>
                    <a:pt x="668" y="413"/>
                    <a:pt x="575" y="156"/>
                    <a:pt x="356" y="36"/>
                  </a:cubicBezTo>
                  <a:cubicBezTo>
                    <a:pt x="318" y="1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7" name="Google Shape;4317;p14"/>
            <p:cNvSpPr/>
            <p:nvPr/>
          </p:nvSpPr>
          <p:spPr>
            <a:xfrm>
              <a:off x="3765677" y="4182298"/>
              <a:ext cx="124041" cy="225826"/>
            </a:xfrm>
            <a:custGeom>
              <a:avLst/>
              <a:gdLst/>
              <a:ahLst/>
              <a:cxnLst/>
              <a:rect l="l" t="t" r="r" b="b"/>
              <a:pathLst>
                <a:path w="786" h="1431" extrusionOk="0">
                  <a:moveTo>
                    <a:pt x="196" y="1"/>
                  </a:moveTo>
                  <a:cubicBezTo>
                    <a:pt x="1" y="1"/>
                    <a:pt x="36" y="456"/>
                    <a:pt x="57" y="675"/>
                  </a:cubicBezTo>
                  <a:cubicBezTo>
                    <a:pt x="79" y="927"/>
                    <a:pt x="117" y="1201"/>
                    <a:pt x="309" y="1360"/>
                  </a:cubicBezTo>
                  <a:cubicBezTo>
                    <a:pt x="353" y="1403"/>
                    <a:pt x="413" y="1425"/>
                    <a:pt x="473" y="1431"/>
                  </a:cubicBezTo>
                  <a:cubicBezTo>
                    <a:pt x="594" y="1425"/>
                    <a:pt x="670" y="1294"/>
                    <a:pt x="698" y="1174"/>
                  </a:cubicBezTo>
                  <a:cubicBezTo>
                    <a:pt x="785" y="829"/>
                    <a:pt x="692" y="363"/>
                    <a:pt x="413" y="117"/>
                  </a:cubicBezTo>
                  <a:cubicBezTo>
                    <a:pt x="320" y="35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8" name="Google Shape;4318;p14"/>
            <p:cNvSpPr/>
            <p:nvPr/>
          </p:nvSpPr>
          <p:spPr>
            <a:xfrm>
              <a:off x="3403186" y="4190347"/>
              <a:ext cx="431144" cy="1046280"/>
            </a:xfrm>
            <a:custGeom>
              <a:avLst/>
              <a:gdLst/>
              <a:ahLst/>
              <a:cxnLst/>
              <a:rect l="l" t="t" r="r" b="b"/>
              <a:pathLst>
                <a:path w="2732" h="6630" extrusionOk="0">
                  <a:moveTo>
                    <a:pt x="2694" y="0"/>
                  </a:moveTo>
                  <a:cubicBezTo>
                    <a:pt x="2644" y="11"/>
                    <a:pt x="2595" y="22"/>
                    <a:pt x="2540" y="28"/>
                  </a:cubicBezTo>
                  <a:cubicBezTo>
                    <a:pt x="2163" y="83"/>
                    <a:pt x="1528" y="176"/>
                    <a:pt x="1161" y="1747"/>
                  </a:cubicBezTo>
                  <a:cubicBezTo>
                    <a:pt x="1073" y="2130"/>
                    <a:pt x="986" y="2606"/>
                    <a:pt x="893" y="3104"/>
                  </a:cubicBezTo>
                  <a:cubicBezTo>
                    <a:pt x="663" y="4330"/>
                    <a:pt x="406" y="5720"/>
                    <a:pt x="1" y="6569"/>
                  </a:cubicBezTo>
                  <a:lnTo>
                    <a:pt x="126" y="6629"/>
                  </a:lnTo>
                  <a:cubicBezTo>
                    <a:pt x="537" y="5764"/>
                    <a:pt x="800" y="4363"/>
                    <a:pt x="1024" y="3131"/>
                  </a:cubicBezTo>
                  <a:cubicBezTo>
                    <a:pt x="1117" y="2633"/>
                    <a:pt x="1205" y="2163"/>
                    <a:pt x="1292" y="1779"/>
                  </a:cubicBezTo>
                  <a:cubicBezTo>
                    <a:pt x="1637" y="302"/>
                    <a:pt x="2217" y="214"/>
                    <a:pt x="2562" y="165"/>
                  </a:cubicBezTo>
                  <a:cubicBezTo>
                    <a:pt x="2617" y="159"/>
                    <a:pt x="2677" y="148"/>
                    <a:pt x="2732" y="132"/>
                  </a:cubicBezTo>
                  <a:lnTo>
                    <a:pt x="2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9" name="Google Shape;4319;p14"/>
            <p:cNvSpPr/>
            <p:nvPr/>
          </p:nvSpPr>
          <p:spPr>
            <a:xfrm>
              <a:off x="3164733" y="4360465"/>
              <a:ext cx="252500" cy="879317"/>
            </a:xfrm>
            <a:custGeom>
              <a:avLst/>
              <a:gdLst/>
              <a:ahLst/>
              <a:cxnLst/>
              <a:rect l="l" t="t" r="r" b="b"/>
              <a:pathLst>
                <a:path w="1600" h="5572" extrusionOk="0">
                  <a:moveTo>
                    <a:pt x="1" y="1"/>
                  </a:moveTo>
                  <a:cubicBezTo>
                    <a:pt x="99" y="1320"/>
                    <a:pt x="307" y="2634"/>
                    <a:pt x="619" y="3920"/>
                  </a:cubicBezTo>
                  <a:cubicBezTo>
                    <a:pt x="740" y="4429"/>
                    <a:pt x="898" y="4976"/>
                    <a:pt x="1254" y="5376"/>
                  </a:cubicBezTo>
                  <a:cubicBezTo>
                    <a:pt x="1378" y="5513"/>
                    <a:pt x="1473" y="5572"/>
                    <a:pt x="1549" y="5572"/>
                  </a:cubicBezTo>
                  <a:cubicBezTo>
                    <a:pt x="1567" y="5572"/>
                    <a:pt x="1583" y="5568"/>
                    <a:pt x="1599" y="5562"/>
                  </a:cubicBezTo>
                  <a:cubicBezTo>
                    <a:pt x="1583" y="5524"/>
                    <a:pt x="1566" y="5485"/>
                    <a:pt x="1555" y="5447"/>
                  </a:cubicBezTo>
                  <a:lnTo>
                    <a:pt x="871" y="3050"/>
                  </a:lnTo>
                  <a:cubicBezTo>
                    <a:pt x="784" y="2759"/>
                    <a:pt x="181" y="94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0" name="Google Shape;4320;p14"/>
            <p:cNvSpPr/>
            <p:nvPr/>
          </p:nvSpPr>
          <p:spPr>
            <a:xfrm>
              <a:off x="3163944" y="4354469"/>
              <a:ext cx="297319" cy="883736"/>
            </a:xfrm>
            <a:custGeom>
              <a:avLst/>
              <a:gdLst/>
              <a:ahLst/>
              <a:cxnLst/>
              <a:rect l="l" t="t" r="r" b="b"/>
              <a:pathLst>
                <a:path w="1884" h="5600" extrusionOk="0">
                  <a:moveTo>
                    <a:pt x="0" y="0"/>
                  </a:moveTo>
                  <a:lnTo>
                    <a:pt x="0" y="39"/>
                  </a:lnTo>
                  <a:cubicBezTo>
                    <a:pt x="181" y="975"/>
                    <a:pt x="789" y="2797"/>
                    <a:pt x="871" y="3088"/>
                  </a:cubicBezTo>
                  <a:lnTo>
                    <a:pt x="1555" y="5480"/>
                  </a:lnTo>
                  <a:cubicBezTo>
                    <a:pt x="1566" y="5523"/>
                    <a:pt x="1582" y="5562"/>
                    <a:pt x="1593" y="5600"/>
                  </a:cubicBezTo>
                  <a:cubicBezTo>
                    <a:pt x="1818" y="5518"/>
                    <a:pt x="1829" y="4883"/>
                    <a:pt x="1839" y="4560"/>
                  </a:cubicBezTo>
                  <a:cubicBezTo>
                    <a:pt x="1883" y="3421"/>
                    <a:pt x="1511" y="2283"/>
                    <a:pt x="871" y="1347"/>
                  </a:cubicBezTo>
                  <a:cubicBezTo>
                    <a:pt x="564" y="909"/>
                    <a:pt x="203" y="49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321" name="Google Shape;4321;p14"/>
          <p:cNvSpPr/>
          <p:nvPr/>
        </p:nvSpPr>
        <p:spPr>
          <a:xfrm rot="6583293">
            <a:off x="1026881" y="2388434"/>
            <a:ext cx="377797" cy="961563"/>
          </a:xfrm>
          <a:custGeom>
            <a:avLst/>
            <a:gdLst/>
            <a:ahLst/>
            <a:cxnLst/>
            <a:rect l="l" t="t" r="r" b="b"/>
            <a:pathLst>
              <a:path w="3203" h="8152" extrusionOk="0">
                <a:moveTo>
                  <a:pt x="478" y="1"/>
                </a:moveTo>
                <a:cubicBezTo>
                  <a:pt x="466" y="1"/>
                  <a:pt x="454" y="5"/>
                  <a:pt x="443" y="18"/>
                </a:cubicBezTo>
                <a:cubicBezTo>
                  <a:pt x="416" y="51"/>
                  <a:pt x="432" y="89"/>
                  <a:pt x="449" y="122"/>
                </a:cubicBezTo>
                <a:cubicBezTo>
                  <a:pt x="515" y="226"/>
                  <a:pt x="580" y="330"/>
                  <a:pt x="657" y="428"/>
                </a:cubicBezTo>
                <a:cubicBezTo>
                  <a:pt x="761" y="565"/>
                  <a:pt x="876" y="691"/>
                  <a:pt x="991" y="812"/>
                </a:cubicBezTo>
                <a:cubicBezTo>
                  <a:pt x="978" y="818"/>
                  <a:pt x="965" y="821"/>
                  <a:pt x="952" y="821"/>
                </a:cubicBezTo>
                <a:cubicBezTo>
                  <a:pt x="943" y="821"/>
                  <a:pt x="934" y="819"/>
                  <a:pt x="925" y="817"/>
                </a:cubicBezTo>
                <a:cubicBezTo>
                  <a:pt x="690" y="784"/>
                  <a:pt x="454" y="768"/>
                  <a:pt x="224" y="768"/>
                </a:cubicBezTo>
                <a:cubicBezTo>
                  <a:pt x="318" y="828"/>
                  <a:pt x="416" y="883"/>
                  <a:pt x="526" y="926"/>
                </a:cubicBezTo>
                <a:cubicBezTo>
                  <a:pt x="644" y="966"/>
                  <a:pt x="768" y="986"/>
                  <a:pt x="892" y="986"/>
                </a:cubicBezTo>
                <a:cubicBezTo>
                  <a:pt x="975" y="986"/>
                  <a:pt x="1058" y="977"/>
                  <a:pt x="1139" y="959"/>
                </a:cubicBezTo>
                <a:cubicBezTo>
                  <a:pt x="1154" y="956"/>
                  <a:pt x="1169" y="952"/>
                  <a:pt x="1182" y="952"/>
                </a:cubicBezTo>
                <a:cubicBezTo>
                  <a:pt x="1193" y="952"/>
                  <a:pt x="1202" y="955"/>
                  <a:pt x="1210" y="965"/>
                </a:cubicBezTo>
                <a:cubicBezTo>
                  <a:pt x="1347" y="1091"/>
                  <a:pt x="1467" y="1228"/>
                  <a:pt x="1576" y="1375"/>
                </a:cubicBezTo>
                <a:cubicBezTo>
                  <a:pt x="1568" y="1378"/>
                  <a:pt x="1559" y="1379"/>
                  <a:pt x="1548" y="1379"/>
                </a:cubicBezTo>
                <a:cubicBezTo>
                  <a:pt x="1538" y="1379"/>
                  <a:pt x="1527" y="1378"/>
                  <a:pt x="1516" y="1375"/>
                </a:cubicBezTo>
                <a:cubicBezTo>
                  <a:pt x="1210" y="1288"/>
                  <a:pt x="515" y="1282"/>
                  <a:pt x="515" y="1282"/>
                </a:cubicBezTo>
                <a:lnTo>
                  <a:pt x="515" y="1282"/>
                </a:lnTo>
                <a:cubicBezTo>
                  <a:pt x="515" y="1282"/>
                  <a:pt x="1297" y="1534"/>
                  <a:pt x="1653" y="1578"/>
                </a:cubicBezTo>
                <a:cubicBezTo>
                  <a:pt x="1702" y="1578"/>
                  <a:pt x="1752" y="1611"/>
                  <a:pt x="1774" y="1654"/>
                </a:cubicBezTo>
                <a:cubicBezTo>
                  <a:pt x="1845" y="1764"/>
                  <a:pt x="1894" y="1873"/>
                  <a:pt x="1949" y="1994"/>
                </a:cubicBezTo>
                <a:cubicBezTo>
                  <a:pt x="1998" y="2076"/>
                  <a:pt x="2025" y="2169"/>
                  <a:pt x="2042" y="2262"/>
                </a:cubicBezTo>
                <a:cubicBezTo>
                  <a:pt x="1899" y="2180"/>
                  <a:pt x="1752" y="2114"/>
                  <a:pt x="1604" y="2049"/>
                </a:cubicBezTo>
                <a:cubicBezTo>
                  <a:pt x="1374" y="1950"/>
                  <a:pt x="1133" y="1884"/>
                  <a:pt x="887" y="1857"/>
                </a:cubicBezTo>
                <a:cubicBezTo>
                  <a:pt x="854" y="1862"/>
                  <a:pt x="821" y="1868"/>
                  <a:pt x="794" y="1884"/>
                </a:cubicBezTo>
                <a:cubicBezTo>
                  <a:pt x="810" y="1912"/>
                  <a:pt x="832" y="1934"/>
                  <a:pt x="854" y="1956"/>
                </a:cubicBezTo>
                <a:cubicBezTo>
                  <a:pt x="1237" y="2169"/>
                  <a:pt x="1626" y="2372"/>
                  <a:pt x="2053" y="2470"/>
                </a:cubicBezTo>
                <a:cubicBezTo>
                  <a:pt x="2096" y="2476"/>
                  <a:pt x="2129" y="2508"/>
                  <a:pt x="2135" y="2547"/>
                </a:cubicBezTo>
                <a:cubicBezTo>
                  <a:pt x="2168" y="2651"/>
                  <a:pt x="2190" y="2755"/>
                  <a:pt x="2190" y="2864"/>
                </a:cubicBezTo>
                <a:cubicBezTo>
                  <a:pt x="2190" y="2968"/>
                  <a:pt x="2228" y="3067"/>
                  <a:pt x="2184" y="3165"/>
                </a:cubicBezTo>
                <a:cubicBezTo>
                  <a:pt x="2173" y="3160"/>
                  <a:pt x="2162" y="3154"/>
                  <a:pt x="2157" y="3143"/>
                </a:cubicBezTo>
                <a:cubicBezTo>
                  <a:pt x="1833" y="2814"/>
                  <a:pt x="1032" y="2409"/>
                  <a:pt x="962" y="2409"/>
                </a:cubicBezTo>
                <a:cubicBezTo>
                  <a:pt x="960" y="2409"/>
                  <a:pt x="959" y="2409"/>
                  <a:pt x="958" y="2410"/>
                </a:cubicBezTo>
                <a:cubicBezTo>
                  <a:pt x="936" y="2437"/>
                  <a:pt x="1817" y="3127"/>
                  <a:pt x="2091" y="3461"/>
                </a:cubicBezTo>
                <a:cubicBezTo>
                  <a:pt x="2107" y="3483"/>
                  <a:pt x="2146" y="3499"/>
                  <a:pt x="2129" y="3537"/>
                </a:cubicBezTo>
                <a:cubicBezTo>
                  <a:pt x="2053" y="3734"/>
                  <a:pt x="1954" y="3915"/>
                  <a:pt x="1834" y="4085"/>
                </a:cubicBezTo>
                <a:cubicBezTo>
                  <a:pt x="1828" y="4068"/>
                  <a:pt x="1823" y="4052"/>
                  <a:pt x="1817" y="4030"/>
                </a:cubicBezTo>
                <a:cubicBezTo>
                  <a:pt x="1662" y="3482"/>
                  <a:pt x="895" y="2798"/>
                  <a:pt x="835" y="2798"/>
                </a:cubicBezTo>
                <a:cubicBezTo>
                  <a:pt x="834" y="2798"/>
                  <a:pt x="833" y="2798"/>
                  <a:pt x="832" y="2798"/>
                </a:cubicBezTo>
                <a:cubicBezTo>
                  <a:pt x="799" y="2820"/>
                  <a:pt x="931" y="3045"/>
                  <a:pt x="991" y="3121"/>
                </a:cubicBezTo>
                <a:cubicBezTo>
                  <a:pt x="1264" y="3483"/>
                  <a:pt x="1451" y="3860"/>
                  <a:pt x="1680" y="4254"/>
                </a:cubicBezTo>
                <a:cubicBezTo>
                  <a:pt x="1697" y="4293"/>
                  <a:pt x="1697" y="4342"/>
                  <a:pt x="1675" y="4380"/>
                </a:cubicBezTo>
                <a:cubicBezTo>
                  <a:pt x="1620" y="4512"/>
                  <a:pt x="1576" y="4649"/>
                  <a:pt x="1555" y="4791"/>
                </a:cubicBezTo>
                <a:cubicBezTo>
                  <a:pt x="1555" y="4813"/>
                  <a:pt x="1555" y="4840"/>
                  <a:pt x="1533" y="4840"/>
                </a:cubicBezTo>
                <a:cubicBezTo>
                  <a:pt x="1505" y="4840"/>
                  <a:pt x="1489" y="4802"/>
                  <a:pt x="1478" y="4780"/>
                </a:cubicBezTo>
                <a:cubicBezTo>
                  <a:pt x="1237" y="4400"/>
                  <a:pt x="623" y="3668"/>
                  <a:pt x="551" y="3668"/>
                </a:cubicBezTo>
                <a:cubicBezTo>
                  <a:pt x="550" y="3668"/>
                  <a:pt x="548" y="3668"/>
                  <a:pt x="547" y="3669"/>
                </a:cubicBezTo>
                <a:cubicBezTo>
                  <a:pt x="498" y="3702"/>
                  <a:pt x="1029" y="4616"/>
                  <a:pt x="1330" y="4955"/>
                </a:cubicBezTo>
                <a:cubicBezTo>
                  <a:pt x="1429" y="5059"/>
                  <a:pt x="1462" y="5125"/>
                  <a:pt x="1412" y="5256"/>
                </a:cubicBezTo>
                <a:cubicBezTo>
                  <a:pt x="1336" y="5459"/>
                  <a:pt x="1275" y="5667"/>
                  <a:pt x="1232" y="5880"/>
                </a:cubicBezTo>
                <a:cubicBezTo>
                  <a:pt x="1023" y="5613"/>
                  <a:pt x="465" y="5173"/>
                  <a:pt x="413" y="5173"/>
                </a:cubicBezTo>
                <a:cubicBezTo>
                  <a:pt x="412" y="5173"/>
                  <a:pt x="411" y="5173"/>
                  <a:pt x="411" y="5174"/>
                </a:cubicBezTo>
                <a:cubicBezTo>
                  <a:pt x="389" y="5196"/>
                  <a:pt x="777" y="5875"/>
                  <a:pt x="1106" y="6094"/>
                </a:cubicBezTo>
                <a:cubicBezTo>
                  <a:pt x="1150" y="6121"/>
                  <a:pt x="1177" y="6143"/>
                  <a:pt x="1166" y="6203"/>
                </a:cubicBezTo>
                <a:cubicBezTo>
                  <a:pt x="1128" y="6395"/>
                  <a:pt x="1106" y="6592"/>
                  <a:pt x="1111" y="6783"/>
                </a:cubicBezTo>
                <a:cubicBezTo>
                  <a:pt x="901" y="6493"/>
                  <a:pt x="234" y="6071"/>
                  <a:pt x="100" y="6071"/>
                </a:cubicBezTo>
                <a:cubicBezTo>
                  <a:pt x="87" y="6071"/>
                  <a:pt x="79" y="6075"/>
                  <a:pt x="77" y="6083"/>
                </a:cubicBezTo>
                <a:cubicBezTo>
                  <a:pt x="148" y="6154"/>
                  <a:pt x="219" y="6214"/>
                  <a:pt x="296" y="6291"/>
                </a:cubicBezTo>
                <a:cubicBezTo>
                  <a:pt x="476" y="6471"/>
                  <a:pt x="624" y="6657"/>
                  <a:pt x="859" y="6789"/>
                </a:cubicBezTo>
                <a:cubicBezTo>
                  <a:pt x="1024" y="6882"/>
                  <a:pt x="1160" y="6975"/>
                  <a:pt x="1182" y="7177"/>
                </a:cubicBezTo>
                <a:cubicBezTo>
                  <a:pt x="1182" y="7183"/>
                  <a:pt x="1182" y="7183"/>
                  <a:pt x="1182" y="7188"/>
                </a:cubicBezTo>
                <a:cubicBezTo>
                  <a:pt x="1210" y="7287"/>
                  <a:pt x="1232" y="7391"/>
                  <a:pt x="1254" y="7495"/>
                </a:cubicBezTo>
                <a:cubicBezTo>
                  <a:pt x="1089" y="7331"/>
                  <a:pt x="865" y="7199"/>
                  <a:pt x="690" y="7068"/>
                </a:cubicBezTo>
                <a:cubicBezTo>
                  <a:pt x="507" y="6926"/>
                  <a:pt x="117" y="6708"/>
                  <a:pt x="39" y="6708"/>
                </a:cubicBezTo>
                <a:cubicBezTo>
                  <a:pt x="34" y="6708"/>
                  <a:pt x="29" y="6709"/>
                  <a:pt x="27" y="6712"/>
                </a:cubicBezTo>
                <a:cubicBezTo>
                  <a:pt x="0" y="6745"/>
                  <a:pt x="246" y="7084"/>
                  <a:pt x="383" y="7199"/>
                </a:cubicBezTo>
                <a:cubicBezTo>
                  <a:pt x="662" y="7418"/>
                  <a:pt x="958" y="7610"/>
                  <a:pt x="1270" y="7768"/>
                </a:cubicBezTo>
                <a:cubicBezTo>
                  <a:pt x="1319" y="7785"/>
                  <a:pt x="1352" y="7823"/>
                  <a:pt x="1368" y="7872"/>
                </a:cubicBezTo>
                <a:cubicBezTo>
                  <a:pt x="1401" y="7971"/>
                  <a:pt x="1451" y="8064"/>
                  <a:pt x="1505" y="8152"/>
                </a:cubicBezTo>
                <a:cubicBezTo>
                  <a:pt x="1500" y="8053"/>
                  <a:pt x="1478" y="7955"/>
                  <a:pt x="1456" y="7862"/>
                </a:cubicBezTo>
                <a:cubicBezTo>
                  <a:pt x="1434" y="7774"/>
                  <a:pt x="1445" y="7741"/>
                  <a:pt x="1527" y="7697"/>
                </a:cubicBezTo>
                <a:cubicBezTo>
                  <a:pt x="1768" y="7566"/>
                  <a:pt x="1982" y="7380"/>
                  <a:pt x="2146" y="7150"/>
                </a:cubicBezTo>
                <a:cubicBezTo>
                  <a:pt x="2255" y="6997"/>
                  <a:pt x="2425" y="6526"/>
                  <a:pt x="2376" y="6499"/>
                </a:cubicBezTo>
                <a:cubicBezTo>
                  <a:pt x="2375" y="6498"/>
                  <a:pt x="2374" y="6498"/>
                  <a:pt x="2373" y="6498"/>
                </a:cubicBezTo>
                <a:cubicBezTo>
                  <a:pt x="2309" y="6498"/>
                  <a:pt x="1819" y="7095"/>
                  <a:pt x="1609" y="7363"/>
                </a:cubicBezTo>
                <a:cubicBezTo>
                  <a:pt x="1555" y="7451"/>
                  <a:pt x="1489" y="7528"/>
                  <a:pt x="1412" y="7593"/>
                </a:cubicBezTo>
                <a:cubicBezTo>
                  <a:pt x="1352" y="7402"/>
                  <a:pt x="1308" y="7199"/>
                  <a:pt x="1264" y="7002"/>
                </a:cubicBezTo>
                <a:cubicBezTo>
                  <a:pt x="1248" y="6931"/>
                  <a:pt x="1281" y="6904"/>
                  <a:pt x="1352" y="6876"/>
                </a:cubicBezTo>
                <a:cubicBezTo>
                  <a:pt x="1505" y="6822"/>
                  <a:pt x="1653" y="6729"/>
                  <a:pt x="1768" y="6608"/>
                </a:cubicBezTo>
                <a:cubicBezTo>
                  <a:pt x="1954" y="6438"/>
                  <a:pt x="2113" y="6252"/>
                  <a:pt x="2250" y="6044"/>
                </a:cubicBezTo>
                <a:cubicBezTo>
                  <a:pt x="2398" y="5820"/>
                  <a:pt x="2502" y="5497"/>
                  <a:pt x="2452" y="5470"/>
                </a:cubicBezTo>
                <a:cubicBezTo>
                  <a:pt x="2450" y="5468"/>
                  <a:pt x="2448" y="5468"/>
                  <a:pt x="2445" y="5468"/>
                </a:cubicBezTo>
                <a:cubicBezTo>
                  <a:pt x="2391" y="5468"/>
                  <a:pt x="2217" y="5723"/>
                  <a:pt x="1888" y="6088"/>
                </a:cubicBezTo>
                <a:cubicBezTo>
                  <a:pt x="1686" y="6313"/>
                  <a:pt x="1467" y="6526"/>
                  <a:pt x="1243" y="6729"/>
                </a:cubicBezTo>
                <a:cubicBezTo>
                  <a:pt x="1237" y="6542"/>
                  <a:pt x="1254" y="6362"/>
                  <a:pt x="1297" y="6181"/>
                </a:cubicBezTo>
                <a:cubicBezTo>
                  <a:pt x="1303" y="6148"/>
                  <a:pt x="1330" y="6148"/>
                  <a:pt x="1358" y="6132"/>
                </a:cubicBezTo>
                <a:cubicBezTo>
                  <a:pt x="1938" y="5880"/>
                  <a:pt x="2211" y="5508"/>
                  <a:pt x="2321" y="4889"/>
                </a:cubicBezTo>
                <a:cubicBezTo>
                  <a:pt x="2332" y="4846"/>
                  <a:pt x="2321" y="4802"/>
                  <a:pt x="2288" y="4769"/>
                </a:cubicBezTo>
                <a:cubicBezTo>
                  <a:pt x="2036" y="5196"/>
                  <a:pt x="1719" y="5585"/>
                  <a:pt x="1352" y="5924"/>
                </a:cubicBezTo>
                <a:cubicBezTo>
                  <a:pt x="1374" y="5760"/>
                  <a:pt x="1412" y="5601"/>
                  <a:pt x="1456" y="5448"/>
                </a:cubicBezTo>
                <a:cubicBezTo>
                  <a:pt x="1483" y="5366"/>
                  <a:pt x="1516" y="5294"/>
                  <a:pt x="1544" y="5212"/>
                </a:cubicBezTo>
                <a:cubicBezTo>
                  <a:pt x="1544" y="5212"/>
                  <a:pt x="1560" y="5190"/>
                  <a:pt x="1576" y="5163"/>
                </a:cubicBezTo>
                <a:cubicBezTo>
                  <a:pt x="1642" y="5070"/>
                  <a:pt x="1894" y="4873"/>
                  <a:pt x="2250" y="4643"/>
                </a:cubicBezTo>
                <a:lnTo>
                  <a:pt x="2250" y="4643"/>
                </a:lnTo>
                <a:lnTo>
                  <a:pt x="1659" y="4895"/>
                </a:lnTo>
                <a:cubicBezTo>
                  <a:pt x="1686" y="4753"/>
                  <a:pt x="1691" y="4621"/>
                  <a:pt x="1757" y="4479"/>
                </a:cubicBezTo>
                <a:cubicBezTo>
                  <a:pt x="1787" y="4394"/>
                  <a:pt x="1868" y="4341"/>
                  <a:pt x="1952" y="4341"/>
                </a:cubicBezTo>
                <a:cubicBezTo>
                  <a:pt x="1960" y="4341"/>
                  <a:pt x="1968" y="4341"/>
                  <a:pt x="1976" y="4342"/>
                </a:cubicBezTo>
                <a:cubicBezTo>
                  <a:pt x="2025" y="4337"/>
                  <a:pt x="2069" y="4326"/>
                  <a:pt x="2113" y="4304"/>
                </a:cubicBezTo>
                <a:cubicBezTo>
                  <a:pt x="2562" y="4090"/>
                  <a:pt x="3087" y="3729"/>
                  <a:pt x="3191" y="3225"/>
                </a:cubicBezTo>
                <a:cubicBezTo>
                  <a:pt x="3202" y="3149"/>
                  <a:pt x="3202" y="3072"/>
                  <a:pt x="3186" y="2996"/>
                </a:cubicBezTo>
                <a:cubicBezTo>
                  <a:pt x="3185" y="2992"/>
                  <a:pt x="3183" y="2990"/>
                  <a:pt x="3180" y="2990"/>
                </a:cubicBezTo>
                <a:cubicBezTo>
                  <a:pt x="3115" y="2990"/>
                  <a:pt x="2544" y="3663"/>
                  <a:pt x="2315" y="3866"/>
                </a:cubicBezTo>
                <a:cubicBezTo>
                  <a:pt x="2206" y="3964"/>
                  <a:pt x="2080" y="4096"/>
                  <a:pt x="1927" y="4145"/>
                </a:cubicBezTo>
                <a:cubicBezTo>
                  <a:pt x="1976" y="4090"/>
                  <a:pt x="2014" y="4030"/>
                  <a:pt x="2047" y="3964"/>
                </a:cubicBezTo>
                <a:cubicBezTo>
                  <a:pt x="2168" y="3795"/>
                  <a:pt x="2190" y="3652"/>
                  <a:pt x="2376" y="3521"/>
                </a:cubicBezTo>
                <a:cubicBezTo>
                  <a:pt x="2622" y="3357"/>
                  <a:pt x="2797" y="3100"/>
                  <a:pt x="2868" y="2809"/>
                </a:cubicBezTo>
                <a:cubicBezTo>
                  <a:pt x="2928" y="2547"/>
                  <a:pt x="2764" y="1966"/>
                  <a:pt x="2764" y="1966"/>
                </a:cubicBezTo>
                <a:cubicBezTo>
                  <a:pt x="2764" y="1966"/>
                  <a:pt x="2518" y="2465"/>
                  <a:pt x="2480" y="2700"/>
                </a:cubicBezTo>
                <a:cubicBezTo>
                  <a:pt x="2441" y="2886"/>
                  <a:pt x="2387" y="3067"/>
                  <a:pt x="2321" y="3247"/>
                </a:cubicBezTo>
                <a:cubicBezTo>
                  <a:pt x="2315" y="3006"/>
                  <a:pt x="2288" y="2766"/>
                  <a:pt x="2228" y="2536"/>
                </a:cubicBezTo>
                <a:cubicBezTo>
                  <a:pt x="2211" y="2459"/>
                  <a:pt x="2173" y="2388"/>
                  <a:pt x="2211" y="2311"/>
                </a:cubicBezTo>
                <a:cubicBezTo>
                  <a:pt x="2294" y="2153"/>
                  <a:pt x="2343" y="1977"/>
                  <a:pt x="2354" y="1802"/>
                </a:cubicBezTo>
                <a:cubicBezTo>
                  <a:pt x="2365" y="1589"/>
                  <a:pt x="2151" y="1069"/>
                  <a:pt x="2151" y="1069"/>
                </a:cubicBezTo>
                <a:cubicBezTo>
                  <a:pt x="2151" y="1069"/>
                  <a:pt x="2080" y="1737"/>
                  <a:pt x="2069" y="2021"/>
                </a:cubicBezTo>
                <a:cubicBezTo>
                  <a:pt x="2003" y="1890"/>
                  <a:pt x="1921" y="1720"/>
                  <a:pt x="1845" y="1605"/>
                </a:cubicBezTo>
                <a:cubicBezTo>
                  <a:pt x="1768" y="1485"/>
                  <a:pt x="1752" y="1430"/>
                  <a:pt x="1817" y="1315"/>
                </a:cubicBezTo>
                <a:cubicBezTo>
                  <a:pt x="1839" y="1282"/>
                  <a:pt x="1850" y="1244"/>
                  <a:pt x="1861" y="1206"/>
                </a:cubicBezTo>
                <a:cubicBezTo>
                  <a:pt x="1921" y="948"/>
                  <a:pt x="1730" y="385"/>
                  <a:pt x="1730" y="385"/>
                </a:cubicBezTo>
                <a:cubicBezTo>
                  <a:pt x="1730" y="385"/>
                  <a:pt x="1626" y="888"/>
                  <a:pt x="1615" y="1091"/>
                </a:cubicBezTo>
                <a:cubicBezTo>
                  <a:pt x="1615" y="1140"/>
                  <a:pt x="1609" y="1184"/>
                  <a:pt x="1587" y="1228"/>
                </a:cubicBezTo>
                <a:cubicBezTo>
                  <a:pt x="1560" y="1200"/>
                  <a:pt x="1527" y="1173"/>
                  <a:pt x="1500" y="1140"/>
                </a:cubicBezTo>
                <a:cubicBezTo>
                  <a:pt x="1379" y="992"/>
                  <a:pt x="1226" y="894"/>
                  <a:pt x="1243" y="691"/>
                </a:cubicBezTo>
                <a:cubicBezTo>
                  <a:pt x="1237" y="686"/>
                  <a:pt x="1237" y="680"/>
                  <a:pt x="1232" y="675"/>
                </a:cubicBezTo>
                <a:cubicBezTo>
                  <a:pt x="1089" y="374"/>
                  <a:pt x="838" y="138"/>
                  <a:pt x="531" y="18"/>
                </a:cubicBezTo>
                <a:cubicBezTo>
                  <a:pt x="514" y="11"/>
                  <a:pt x="496" y="1"/>
                  <a:pt x="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322" name="Google Shape;4322;p14"/>
          <p:cNvGrpSpPr/>
          <p:nvPr/>
        </p:nvGrpSpPr>
        <p:grpSpPr>
          <a:xfrm>
            <a:off x="6845058" y="3466676"/>
            <a:ext cx="1032640" cy="1773744"/>
            <a:chOff x="14253922" y="-1754319"/>
            <a:chExt cx="417938" cy="717824"/>
          </a:xfrm>
        </p:grpSpPr>
        <p:sp>
          <p:nvSpPr>
            <p:cNvPr id="4323" name="Google Shape;4323;p14"/>
            <p:cNvSpPr/>
            <p:nvPr/>
          </p:nvSpPr>
          <p:spPr>
            <a:xfrm>
              <a:off x="14417096" y="-1754319"/>
              <a:ext cx="241044" cy="219336"/>
            </a:xfrm>
            <a:custGeom>
              <a:avLst/>
              <a:gdLst/>
              <a:ahLst/>
              <a:cxnLst/>
              <a:rect l="l" t="t" r="r" b="b"/>
              <a:pathLst>
                <a:path w="3953" h="3597" extrusionOk="0">
                  <a:moveTo>
                    <a:pt x="415" y="0"/>
                  </a:moveTo>
                  <a:cubicBezTo>
                    <a:pt x="403" y="0"/>
                    <a:pt x="390" y="1"/>
                    <a:pt x="379" y="3"/>
                  </a:cubicBezTo>
                  <a:cubicBezTo>
                    <a:pt x="1" y="69"/>
                    <a:pt x="56" y="764"/>
                    <a:pt x="127" y="1032"/>
                  </a:cubicBezTo>
                  <a:cubicBezTo>
                    <a:pt x="236" y="1453"/>
                    <a:pt x="603" y="1776"/>
                    <a:pt x="751" y="2192"/>
                  </a:cubicBezTo>
                  <a:cubicBezTo>
                    <a:pt x="888" y="2587"/>
                    <a:pt x="828" y="3041"/>
                    <a:pt x="1041" y="3408"/>
                  </a:cubicBezTo>
                  <a:cubicBezTo>
                    <a:pt x="1068" y="3451"/>
                    <a:pt x="1096" y="3490"/>
                    <a:pt x="1134" y="3517"/>
                  </a:cubicBezTo>
                  <a:cubicBezTo>
                    <a:pt x="1202" y="3574"/>
                    <a:pt x="1273" y="3597"/>
                    <a:pt x="1344" y="3597"/>
                  </a:cubicBezTo>
                  <a:cubicBezTo>
                    <a:pt x="1513" y="3597"/>
                    <a:pt x="1683" y="3467"/>
                    <a:pt x="1818" y="3347"/>
                  </a:cubicBezTo>
                  <a:cubicBezTo>
                    <a:pt x="2409" y="2811"/>
                    <a:pt x="3225" y="2253"/>
                    <a:pt x="3871" y="1705"/>
                  </a:cubicBezTo>
                  <a:cubicBezTo>
                    <a:pt x="3953" y="1640"/>
                    <a:pt x="3920" y="1508"/>
                    <a:pt x="3816" y="1481"/>
                  </a:cubicBezTo>
                  <a:cubicBezTo>
                    <a:pt x="3466" y="1388"/>
                    <a:pt x="3225" y="999"/>
                    <a:pt x="3006" y="819"/>
                  </a:cubicBezTo>
                  <a:cubicBezTo>
                    <a:pt x="2858" y="676"/>
                    <a:pt x="2689" y="561"/>
                    <a:pt x="2508" y="474"/>
                  </a:cubicBezTo>
                  <a:cubicBezTo>
                    <a:pt x="2201" y="342"/>
                    <a:pt x="1857" y="364"/>
                    <a:pt x="1528" y="331"/>
                  </a:cubicBezTo>
                  <a:cubicBezTo>
                    <a:pt x="1320" y="310"/>
                    <a:pt x="1118" y="266"/>
                    <a:pt x="926" y="195"/>
                  </a:cubicBezTo>
                  <a:cubicBezTo>
                    <a:pt x="784" y="149"/>
                    <a:pt x="572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4" name="Google Shape;4324;p14"/>
            <p:cNvSpPr/>
            <p:nvPr/>
          </p:nvSpPr>
          <p:spPr>
            <a:xfrm>
              <a:off x="14404413" y="-1697488"/>
              <a:ext cx="260069" cy="170615"/>
            </a:xfrm>
            <a:custGeom>
              <a:avLst/>
              <a:gdLst/>
              <a:ahLst/>
              <a:cxnLst/>
              <a:rect l="l" t="t" r="r" b="b"/>
              <a:pathLst>
                <a:path w="4265" h="2798" extrusionOk="0">
                  <a:moveTo>
                    <a:pt x="884" y="0"/>
                  </a:moveTo>
                  <a:cubicBezTo>
                    <a:pt x="779" y="0"/>
                    <a:pt x="683" y="60"/>
                    <a:pt x="587" y="105"/>
                  </a:cubicBezTo>
                  <a:cubicBezTo>
                    <a:pt x="477" y="160"/>
                    <a:pt x="362" y="204"/>
                    <a:pt x="242" y="226"/>
                  </a:cubicBezTo>
                  <a:cubicBezTo>
                    <a:pt x="78" y="264"/>
                    <a:pt x="1" y="456"/>
                    <a:pt x="105" y="587"/>
                  </a:cubicBezTo>
                  <a:cubicBezTo>
                    <a:pt x="313" y="866"/>
                    <a:pt x="548" y="1113"/>
                    <a:pt x="641" y="1501"/>
                  </a:cubicBezTo>
                  <a:cubicBezTo>
                    <a:pt x="696" y="1731"/>
                    <a:pt x="707" y="1977"/>
                    <a:pt x="784" y="2207"/>
                  </a:cubicBezTo>
                  <a:cubicBezTo>
                    <a:pt x="855" y="2437"/>
                    <a:pt x="992" y="2662"/>
                    <a:pt x="1216" y="2755"/>
                  </a:cubicBezTo>
                  <a:cubicBezTo>
                    <a:pt x="1291" y="2785"/>
                    <a:pt x="1369" y="2798"/>
                    <a:pt x="1448" y="2798"/>
                  </a:cubicBezTo>
                  <a:cubicBezTo>
                    <a:pt x="1630" y="2798"/>
                    <a:pt x="1817" y="2728"/>
                    <a:pt x="1977" y="2629"/>
                  </a:cubicBezTo>
                  <a:cubicBezTo>
                    <a:pt x="2201" y="2492"/>
                    <a:pt x="2398" y="2306"/>
                    <a:pt x="2634" y="2185"/>
                  </a:cubicBezTo>
                  <a:cubicBezTo>
                    <a:pt x="2880" y="2054"/>
                    <a:pt x="3170" y="1988"/>
                    <a:pt x="3378" y="1802"/>
                  </a:cubicBezTo>
                  <a:cubicBezTo>
                    <a:pt x="3515" y="1682"/>
                    <a:pt x="3586" y="1507"/>
                    <a:pt x="3690" y="1359"/>
                  </a:cubicBezTo>
                  <a:cubicBezTo>
                    <a:pt x="3816" y="1189"/>
                    <a:pt x="4041" y="965"/>
                    <a:pt x="4205" y="751"/>
                  </a:cubicBezTo>
                  <a:cubicBezTo>
                    <a:pt x="4265" y="669"/>
                    <a:pt x="4227" y="554"/>
                    <a:pt x="4128" y="538"/>
                  </a:cubicBezTo>
                  <a:cubicBezTo>
                    <a:pt x="4041" y="521"/>
                    <a:pt x="3958" y="494"/>
                    <a:pt x="3876" y="450"/>
                  </a:cubicBezTo>
                  <a:cubicBezTo>
                    <a:pt x="3564" y="245"/>
                    <a:pt x="3186" y="98"/>
                    <a:pt x="2814" y="98"/>
                  </a:cubicBezTo>
                  <a:cubicBezTo>
                    <a:pt x="2690" y="98"/>
                    <a:pt x="2567" y="114"/>
                    <a:pt x="2448" y="149"/>
                  </a:cubicBezTo>
                  <a:cubicBezTo>
                    <a:pt x="2256" y="204"/>
                    <a:pt x="2081" y="303"/>
                    <a:pt x="1895" y="357"/>
                  </a:cubicBezTo>
                  <a:cubicBezTo>
                    <a:pt x="1808" y="384"/>
                    <a:pt x="1716" y="402"/>
                    <a:pt x="1626" y="402"/>
                  </a:cubicBezTo>
                  <a:cubicBezTo>
                    <a:pt x="1516" y="402"/>
                    <a:pt x="1410" y="376"/>
                    <a:pt x="1320" y="313"/>
                  </a:cubicBezTo>
                  <a:cubicBezTo>
                    <a:pt x="1178" y="215"/>
                    <a:pt x="1085" y="23"/>
                    <a:pt x="910" y="1"/>
                  </a:cubicBezTo>
                  <a:cubicBezTo>
                    <a:pt x="901" y="1"/>
                    <a:pt x="892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5" name="Google Shape;4325;p14"/>
            <p:cNvSpPr/>
            <p:nvPr/>
          </p:nvSpPr>
          <p:spPr>
            <a:xfrm>
              <a:off x="14447828" y="-1557913"/>
              <a:ext cx="84515" cy="60673"/>
            </a:xfrm>
            <a:custGeom>
              <a:avLst/>
              <a:gdLst/>
              <a:ahLst/>
              <a:cxnLst/>
              <a:rect l="l" t="t" r="r" b="b"/>
              <a:pathLst>
                <a:path w="1386" h="995" extrusionOk="0">
                  <a:moveTo>
                    <a:pt x="257" y="1"/>
                  </a:moveTo>
                  <a:cubicBezTo>
                    <a:pt x="190" y="1"/>
                    <a:pt x="133" y="31"/>
                    <a:pt x="94" y="115"/>
                  </a:cubicBezTo>
                  <a:cubicBezTo>
                    <a:pt x="1" y="307"/>
                    <a:pt x="176" y="739"/>
                    <a:pt x="247" y="909"/>
                  </a:cubicBezTo>
                  <a:cubicBezTo>
                    <a:pt x="257" y="964"/>
                    <a:pt x="303" y="995"/>
                    <a:pt x="350" y="995"/>
                  </a:cubicBezTo>
                  <a:cubicBezTo>
                    <a:pt x="378" y="995"/>
                    <a:pt x="407" y="983"/>
                    <a:pt x="427" y="958"/>
                  </a:cubicBezTo>
                  <a:cubicBezTo>
                    <a:pt x="767" y="750"/>
                    <a:pt x="1090" y="515"/>
                    <a:pt x="1385" y="241"/>
                  </a:cubicBezTo>
                  <a:lnTo>
                    <a:pt x="1385" y="241"/>
                  </a:lnTo>
                  <a:cubicBezTo>
                    <a:pt x="1312" y="255"/>
                    <a:pt x="1238" y="262"/>
                    <a:pt x="1164" y="262"/>
                  </a:cubicBezTo>
                  <a:cubicBezTo>
                    <a:pt x="1007" y="262"/>
                    <a:pt x="852" y="231"/>
                    <a:pt x="707" y="176"/>
                  </a:cubicBezTo>
                  <a:cubicBezTo>
                    <a:pt x="567" y="128"/>
                    <a:pt x="392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6" name="Google Shape;4326;p14"/>
            <p:cNvSpPr/>
            <p:nvPr/>
          </p:nvSpPr>
          <p:spPr>
            <a:xfrm>
              <a:off x="14447523" y="-1655292"/>
              <a:ext cx="29757" cy="83173"/>
            </a:xfrm>
            <a:custGeom>
              <a:avLst/>
              <a:gdLst/>
              <a:ahLst/>
              <a:cxnLst/>
              <a:rect l="l" t="t" r="r" b="b"/>
              <a:pathLst>
                <a:path w="488" h="1364" extrusionOk="0">
                  <a:moveTo>
                    <a:pt x="171" y="1"/>
                  </a:moveTo>
                  <a:cubicBezTo>
                    <a:pt x="161" y="1"/>
                    <a:pt x="152" y="2"/>
                    <a:pt x="142" y="5"/>
                  </a:cubicBezTo>
                  <a:cubicBezTo>
                    <a:pt x="0" y="92"/>
                    <a:pt x="110" y="530"/>
                    <a:pt x="181" y="787"/>
                  </a:cubicBezTo>
                  <a:cubicBezTo>
                    <a:pt x="219" y="924"/>
                    <a:pt x="246" y="1181"/>
                    <a:pt x="334" y="1335"/>
                  </a:cubicBezTo>
                  <a:cubicBezTo>
                    <a:pt x="347" y="1355"/>
                    <a:pt x="367" y="1364"/>
                    <a:pt x="387" y="1364"/>
                  </a:cubicBezTo>
                  <a:cubicBezTo>
                    <a:pt x="417" y="1364"/>
                    <a:pt x="446" y="1343"/>
                    <a:pt x="449" y="1307"/>
                  </a:cubicBezTo>
                  <a:cubicBezTo>
                    <a:pt x="487" y="935"/>
                    <a:pt x="449" y="552"/>
                    <a:pt x="339" y="196"/>
                  </a:cubicBezTo>
                  <a:cubicBezTo>
                    <a:pt x="315" y="107"/>
                    <a:pt x="254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7" name="Google Shape;4327;p14"/>
            <p:cNvSpPr/>
            <p:nvPr/>
          </p:nvSpPr>
          <p:spPr>
            <a:xfrm>
              <a:off x="14488195" y="-1643219"/>
              <a:ext cx="55490" cy="79881"/>
            </a:xfrm>
            <a:custGeom>
              <a:avLst/>
              <a:gdLst/>
              <a:ahLst/>
              <a:cxnLst/>
              <a:rect l="l" t="t" r="r" b="b"/>
              <a:pathLst>
                <a:path w="910" h="1310" extrusionOk="0">
                  <a:moveTo>
                    <a:pt x="790" y="0"/>
                  </a:moveTo>
                  <a:cubicBezTo>
                    <a:pt x="779" y="0"/>
                    <a:pt x="768" y="1"/>
                    <a:pt x="756" y="4"/>
                  </a:cubicBezTo>
                  <a:cubicBezTo>
                    <a:pt x="630" y="20"/>
                    <a:pt x="532" y="113"/>
                    <a:pt x="450" y="217"/>
                  </a:cubicBezTo>
                  <a:cubicBezTo>
                    <a:pt x="285" y="420"/>
                    <a:pt x="165" y="655"/>
                    <a:pt x="99" y="907"/>
                  </a:cubicBezTo>
                  <a:cubicBezTo>
                    <a:pt x="74" y="993"/>
                    <a:pt x="0" y="1310"/>
                    <a:pt x="96" y="1310"/>
                  </a:cubicBezTo>
                  <a:cubicBezTo>
                    <a:pt x="121" y="1310"/>
                    <a:pt x="160" y="1287"/>
                    <a:pt x="214" y="1230"/>
                  </a:cubicBezTo>
                  <a:cubicBezTo>
                    <a:pt x="450" y="983"/>
                    <a:pt x="652" y="704"/>
                    <a:pt x="816" y="409"/>
                  </a:cubicBezTo>
                  <a:cubicBezTo>
                    <a:pt x="871" y="327"/>
                    <a:pt x="899" y="234"/>
                    <a:pt x="904" y="141"/>
                  </a:cubicBezTo>
                  <a:cubicBezTo>
                    <a:pt x="909" y="86"/>
                    <a:pt x="882" y="37"/>
                    <a:pt x="838" y="9"/>
                  </a:cubicBezTo>
                  <a:cubicBezTo>
                    <a:pt x="822" y="3"/>
                    <a:pt x="806" y="0"/>
                    <a:pt x="7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8" name="Google Shape;4328;p14"/>
            <p:cNvSpPr/>
            <p:nvPr/>
          </p:nvSpPr>
          <p:spPr>
            <a:xfrm>
              <a:off x="14519659" y="-1636146"/>
              <a:ext cx="102137" cy="67258"/>
            </a:xfrm>
            <a:custGeom>
              <a:avLst/>
              <a:gdLst/>
              <a:ahLst/>
              <a:cxnLst/>
              <a:rect l="l" t="t" r="r" b="b"/>
              <a:pathLst>
                <a:path w="1675" h="1103" extrusionOk="0">
                  <a:moveTo>
                    <a:pt x="1569" y="0"/>
                  </a:moveTo>
                  <a:cubicBezTo>
                    <a:pt x="1563" y="0"/>
                    <a:pt x="1556" y="1"/>
                    <a:pt x="1548" y="3"/>
                  </a:cubicBezTo>
                  <a:cubicBezTo>
                    <a:pt x="1539" y="2"/>
                    <a:pt x="1530" y="2"/>
                    <a:pt x="1520" y="2"/>
                  </a:cubicBezTo>
                  <a:cubicBezTo>
                    <a:pt x="1356" y="2"/>
                    <a:pt x="1201" y="90"/>
                    <a:pt x="1067" y="189"/>
                  </a:cubicBezTo>
                  <a:cubicBezTo>
                    <a:pt x="859" y="337"/>
                    <a:pt x="662" y="506"/>
                    <a:pt x="476" y="692"/>
                  </a:cubicBezTo>
                  <a:cubicBezTo>
                    <a:pt x="427" y="747"/>
                    <a:pt x="0" y="1103"/>
                    <a:pt x="213" y="1103"/>
                  </a:cubicBezTo>
                  <a:cubicBezTo>
                    <a:pt x="215" y="1103"/>
                    <a:pt x="217" y="1103"/>
                    <a:pt x="218" y="1103"/>
                  </a:cubicBezTo>
                  <a:cubicBezTo>
                    <a:pt x="279" y="1092"/>
                    <a:pt x="333" y="1075"/>
                    <a:pt x="383" y="1043"/>
                  </a:cubicBezTo>
                  <a:cubicBezTo>
                    <a:pt x="788" y="807"/>
                    <a:pt x="1171" y="550"/>
                    <a:pt x="1543" y="271"/>
                  </a:cubicBezTo>
                  <a:cubicBezTo>
                    <a:pt x="1587" y="243"/>
                    <a:pt x="1625" y="205"/>
                    <a:pt x="1652" y="156"/>
                  </a:cubicBezTo>
                  <a:cubicBezTo>
                    <a:pt x="1674" y="107"/>
                    <a:pt x="1663" y="46"/>
                    <a:pt x="1620" y="14"/>
                  </a:cubicBezTo>
                  <a:cubicBezTo>
                    <a:pt x="1604" y="6"/>
                    <a:pt x="1588" y="0"/>
                    <a:pt x="1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9" name="Google Shape;4329;p14"/>
            <p:cNvSpPr/>
            <p:nvPr/>
          </p:nvSpPr>
          <p:spPr>
            <a:xfrm>
              <a:off x="14374412" y="-1517851"/>
              <a:ext cx="105186" cy="481356"/>
            </a:xfrm>
            <a:custGeom>
              <a:avLst/>
              <a:gdLst/>
              <a:ahLst/>
              <a:cxnLst/>
              <a:rect l="l" t="t" r="r" b="b"/>
              <a:pathLst>
                <a:path w="1725" h="7894" extrusionOk="0">
                  <a:moveTo>
                    <a:pt x="1528" y="0"/>
                  </a:moveTo>
                  <a:cubicBezTo>
                    <a:pt x="624" y="2540"/>
                    <a:pt x="115" y="5195"/>
                    <a:pt x="0" y="7882"/>
                  </a:cubicBezTo>
                  <a:lnTo>
                    <a:pt x="208" y="7893"/>
                  </a:lnTo>
                  <a:cubicBezTo>
                    <a:pt x="323" y="5222"/>
                    <a:pt x="832" y="2589"/>
                    <a:pt x="1725" y="66"/>
                  </a:cubicBezTo>
                  <a:lnTo>
                    <a:pt x="15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0" name="Google Shape;4330;p14"/>
            <p:cNvSpPr/>
            <p:nvPr/>
          </p:nvSpPr>
          <p:spPr>
            <a:xfrm>
              <a:off x="14253922" y="-1398702"/>
              <a:ext cx="186652" cy="232080"/>
            </a:xfrm>
            <a:custGeom>
              <a:avLst/>
              <a:gdLst/>
              <a:ahLst/>
              <a:cxnLst/>
              <a:rect l="l" t="t" r="r" b="b"/>
              <a:pathLst>
                <a:path w="3061" h="3806" extrusionOk="0">
                  <a:moveTo>
                    <a:pt x="579" y="0"/>
                  </a:moveTo>
                  <a:cubicBezTo>
                    <a:pt x="402" y="0"/>
                    <a:pt x="236" y="125"/>
                    <a:pt x="208" y="318"/>
                  </a:cubicBezTo>
                  <a:lnTo>
                    <a:pt x="0" y="1610"/>
                  </a:lnTo>
                  <a:cubicBezTo>
                    <a:pt x="0" y="3389"/>
                    <a:pt x="706" y="3684"/>
                    <a:pt x="1336" y="3788"/>
                  </a:cubicBezTo>
                  <a:cubicBezTo>
                    <a:pt x="1413" y="3801"/>
                    <a:pt x="1540" y="3805"/>
                    <a:pt x="1675" y="3805"/>
                  </a:cubicBezTo>
                  <a:cubicBezTo>
                    <a:pt x="1946" y="3805"/>
                    <a:pt x="2250" y="3788"/>
                    <a:pt x="2250" y="3788"/>
                  </a:cubicBezTo>
                  <a:lnTo>
                    <a:pt x="2639" y="3170"/>
                  </a:lnTo>
                  <a:cubicBezTo>
                    <a:pt x="3060" y="2502"/>
                    <a:pt x="2732" y="1309"/>
                    <a:pt x="1982" y="827"/>
                  </a:cubicBezTo>
                  <a:lnTo>
                    <a:pt x="783" y="61"/>
                  </a:lnTo>
                  <a:cubicBezTo>
                    <a:pt x="719" y="19"/>
                    <a:pt x="648" y="0"/>
                    <a:pt x="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1" name="Google Shape;4331;p14"/>
            <p:cNvSpPr/>
            <p:nvPr/>
          </p:nvSpPr>
          <p:spPr>
            <a:xfrm>
              <a:off x="14292764" y="-1370470"/>
              <a:ext cx="101406" cy="207811"/>
            </a:xfrm>
            <a:custGeom>
              <a:avLst/>
              <a:gdLst/>
              <a:ahLst/>
              <a:cxnLst/>
              <a:rect l="l" t="t" r="r" b="b"/>
              <a:pathLst>
                <a:path w="1663" h="3408" extrusionOk="0">
                  <a:moveTo>
                    <a:pt x="46" y="0"/>
                  </a:moveTo>
                  <a:cubicBezTo>
                    <a:pt x="23" y="0"/>
                    <a:pt x="1" y="18"/>
                    <a:pt x="4" y="46"/>
                  </a:cubicBezTo>
                  <a:cubicBezTo>
                    <a:pt x="146" y="703"/>
                    <a:pt x="491" y="1289"/>
                    <a:pt x="830" y="1858"/>
                  </a:cubicBezTo>
                  <a:cubicBezTo>
                    <a:pt x="1120" y="2340"/>
                    <a:pt x="1416" y="2843"/>
                    <a:pt x="1580" y="3380"/>
                  </a:cubicBezTo>
                  <a:cubicBezTo>
                    <a:pt x="1586" y="3396"/>
                    <a:pt x="1602" y="3407"/>
                    <a:pt x="1619" y="3407"/>
                  </a:cubicBezTo>
                  <a:lnTo>
                    <a:pt x="1629" y="3407"/>
                  </a:lnTo>
                  <a:cubicBezTo>
                    <a:pt x="1651" y="3402"/>
                    <a:pt x="1662" y="3374"/>
                    <a:pt x="1657" y="3358"/>
                  </a:cubicBezTo>
                  <a:cubicBezTo>
                    <a:pt x="1487" y="2811"/>
                    <a:pt x="1186" y="2302"/>
                    <a:pt x="901" y="1814"/>
                  </a:cubicBezTo>
                  <a:cubicBezTo>
                    <a:pt x="568" y="1251"/>
                    <a:pt x="223" y="670"/>
                    <a:pt x="86" y="30"/>
                  </a:cubicBezTo>
                  <a:cubicBezTo>
                    <a:pt x="79" y="9"/>
                    <a:pt x="63" y="0"/>
                    <a:pt x="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2" name="Google Shape;4332;p14"/>
            <p:cNvSpPr/>
            <p:nvPr/>
          </p:nvSpPr>
          <p:spPr>
            <a:xfrm>
              <a:off x="14330021" y="-1352421"/>
              <a:ext cx="13720" cy="74941"/>
            </a:xfrm>
            <a:custGeom>
              <a:avLst/>
              <a:gdLst/>
              <a:ahLst/>
              <a:cxnLst/>
              <a:rect l="l" t="t" r="r" b="b"/>
              <a:pathLst>
                <a:path w="225" h="1229" extrusionOk="0">
                  <a:moveTo>
                    <a:pt x="88" y="1"/>
                  </a:moveTo>
                  <a:cubicBezTo>
                    <a:pt x="85" y="1"/>
                    <a:pt x="81" y="1"/>
                    <a:pt x="77" y="2"/>
                  </a:cubicBezTo>
                  <a:cubicBezTo>
                    <a:pt x="55" y="2"/>
                    <a:pt x="44" y="24"/>
                    <a:pt x="50" y="51"/>
                  </a:cubicBezTo>
                  <a:cubicBezTo>
                    <a:pt x="99" y="232"/>
                    <a:pt x="126" y="424"/>
                    <a:pt x="132" y="615"/>
                  </a:cubicBezTo>
                  <a:cubicBezTo>
                    <a:pt x="143" y="807"/>
                    <a:pt x="104" y="993"/>
                    <a:pt x="17" y="1163"/>
                  </a:cubicBezTo>
                  <a:cubicBezTo>
                    <a:pt x="0" y="1190"/>
                    <a:pt x="22" y="1223"/>
                    <a:pt x="50" y="1228"/>
                  </a:cubicBezTo>
                  <a:cubicBezTo>
                    <a:pt x="66" y="1223"/>
                    <a:pt x="82" y="1217"/>
                    <a:pt x="88" y="1201"/>
                  </a:cubicBezTo>
                  <a:cubicBezTo>
                    <a:pt x="181" y="1020"/>
                    <a:pt x="225" y="818"/>
                    <a:pt x="214" y="615"/>
                  </a:cubicBezTo>
                  <a:cubicBezTo>
                    <a:pt x="208" y="418"/>
                    <a:pt x="176" y="221"/>
                    <a:pt x="126" y="30"/>
                  </a:cubicBezTo>
                  <a:cubicBezTo>
                    <a:pt x="122" y="11"/>
                    <a:pt x="106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3" name="Google Shape;4333;p14"/>
            <p:cNvSpPr/>
            <p:nvPr/>
          </p:nvSpPr>
          <p:spPr>
            <a:xfrm>
              <a:off x="14274593" y="-1273151"/>
              <a:ext cx="74515" cy="19025"/>
            </a:xfrm>
            <a:custGeom>
              <a:avLst/>
              <a:gdLst/>
              <a:ahLst/>
              <a:cxnLst/>
              <a:rect l="l" t="t" r="r" b="b"/>
              <a:pathLst>
                <a:path w="1222" h="312" extrusionOk="0">
                  <a:moveTo>
                    <a:pt x="49" y="1"/>
                  </a:moveTo>
                  <a:cubicBezTo>
                    <a:pt x="34" y="1"/>
                    <a:pt x="20" y="11"/>
                    <a:pt x="12" y="27"/>
                  </a:cubicBezTo>
                  <a:cubicBezTo>
                    <a:pt x="1" y="43"/>
                    <a:pt x="12" y="71"/>
                    <a:pt x="34" y="82"/>
                  </a:cubicBezTo>
                  <a:cubicBezTo>
                    <a:pt x="214" y="164"/>
                    <a:pt x="400" y="229"/>
                    <a:pt x="592" y="279"/>
                  </a:cubicBezTo>
                  <a:cubicBezTo>
                    <a:pt x="685" y="300"/>
                    <a:pt x="789" y="311"/>
                    <a:pt x="887" y="311"/>
                  </a:cubicBezTo>
                  <a:cubicBezTo>
                    <a:pt x="991" y="311"/>
                    <a:pt x="1090" y="295"/>
                    <a:pt x="1189" y="268"/>
                  </a:cubicBezTo>
                  <a:cubicBezTo>
                    <a:pt x="1210" y="257"/>
                    <a:pt x="1221" y="235"/>
                    <a:pt x="1216" y="213"/>
                  </a:cubicBezTo>
                  <a:cubicBezTo>
                    <a:pt x="1208" y="197"/>
                    <a:pt x="1194" y="187"/>
                    <a:pt x="1179" y="187"/>
                  </a:cubicBezTo>
                  <a:cubicBezTo>
                    <a:pt x="1173" y="187"/>
                    <a:pt x="1167" y="188"/>
                    <a:pt x="1161" y="191"/>
                  </a:cubicBezTo>
                  <a:cubicBezTo>
                    <a:pt x="1068" y="216"/>
                    <a:pt x="972" y="229"/>
                    <a:pt x="877" y="229"/>
                  </a:cubicBezTo>
                  <a:cubicBezTo>
                    <a:pt x="786" y="229"/>
                    <a:pt x="696" y="218"/>
                    <a:pt x="608" y="196"/>
                  </a:cubicBezTo>
                  <a:cubicBezTo>
                    <a:pt x="422" y="147"/>
                    <a:pt x="242" y="87"/>
                    <a:pt x="66" y="5"/>
                  </a:cubicBezTo>
                  <a:cubicBezTo>
                    <a:pt x="61" y="2"/>
                    <a:pt x="55" y="1"/>
                    <a:pt x="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4" name="Google Shape;4334;p14"/>
            <p:cNvSpPr/>
            <p:nvPr/>
          </p:nvSpPr>
          <p:spPr>
            <a:xfrm>
              <a:off x="14361363" y="-1308700"/>
              <a:ext cx="12439" cy="85917"/>
            </a:xfrm>
            <a:custGeom>
              <a:avLst/>
              <a:gdLst/>
              <a:ahLst/>
              <a:cxnLst/>
              <a:rect l="l" t="t" r="r" b="b"/>
              <a:pathLst>
                <a:path w="204" h="1409" extrusionOk="0">
                  <a:moveTo>
                    <a:pt x="98" y="1"/>
                  </a:moveTo>
                  <a:cubicBezTo>
                    <a:pt x="71" y="1"/>
                    <a:pt x="42" y="24"/>
                    <a:pt x="56" y="57"/>
                  </a:cubicBezTo>
                  <a:cubicBezTo>
                    <a:pt x="116" y="281"/>
                    <a:pt x="121" y="511"/>
                    <a:pt x="116" y="790"/>
                  </a:cubicBezTo>
                  <a:cubicBezTo>
                    <a:pt x="110" y="1004"/>
                    <a:pt x="99" y="1195"/>
                    <a:pt x="12" y="1349"/>
                  </a:cubicBezTo>
                  <a:cubicBezTo>
                    <a:pt x="1" y="1371"/>
                    <a:pt x="6" y="1393"/>
                    <a:pt x="23" y="1403"/>
                  </a:cubicBezTo>
                  <a:cubicBezTo>
                    <a:pt x="34" y="1409"/>
                    <a:pt x="39" y="1409"/>
                    <a:pt x="45" y="1409"/>
                  </a:cubicBezTo>
                  <a:cubicBezTo>
                    <a:pt x="61" y="1409"/>
                    <a:pt x="72" y="1403"/>
                    <a:pt x="83" y="1393"/>
                  </a:cubicBezTo>
                  <a:lnTo>
                    <a:pt x="99" y="1360"/>
                  </a:lnTo>
                  <a:cubicBezTo>
                    <a:pt x="99" y="1354"/>
                    <a:pt x="105" y="1354"/>
                    <a:pt x="105" y="1349"/>
                  </a:cubicBezTo>
                  <a:cubicBezTo>
                    <a:pt x="187" y="1185"/>
                    <a:pt x="198" y="998"/>
                    <a:pt x="198" y="790"/>
                  </a:cubicBezTo>
                  <a:cubicBezTo>
                    <a:pt x="203" y="566"/>
                    <a:pt x="203" y="292"/>
                    <a:pt x="138" y="35"/>
                  </a:cubicBezTo>
                  <a:cubicBezTo>
                    <a:pt x="133" y="11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5" name="Google Shape;4335;p14"/>
            <p:cNvSpPr/>
            <p:nvPr/>
          </p:nvSpPr>
          <p:spPr>
            <a:xfrm>
              <a:off x="14428133" y="-1476082"/>
              <a:ext cx="243727" cy="168664"/>
            </a:xfrm>
            <a:custGeom>
              <a:avLst/>
              <a:gdLst/>
              <a:ahLst/>
              <a:cxnLst/>
              <a:rect l="l" t="t" r="r" b="b"/>
              <a:pathLst>
                <a:path w="3997" h="2766" extrusionOk="0">
                  <a:moveTo>
                    <a:pt x="1865" y="0"/>
                  </a:moveTo>
                  <a:cubicBezTo>
                    <a:pt x="539" y="0"/>
                    <a:pt x="235" y="601"/>
                    <a:pt x="88" y="1149"/>
                  </a:cubicBezTo>
                  <a:cubicBezTo>
                    <a:pt x="28" y="1368"/>
                    <a:pt x="1" y="2058"/>
                    <a:pt x="1" y="2058"/>
                  </a:cubicBezTo>
                  <a:lnTo>
                    <a:pt x="586" y="2506"/>
                  </a:lnTo>
                  <a:cubicBezTo>
                    <a:pt x="813" y="2683"/>
                    <a:pt x="1120" y="2766"/>
                    <a:pt x="1445" y="2766"/>
                  </a:cubicBezTo>
                  <a:cubicBezTo>
                    <a:pt x="2008" y="2766"/>
                    <a:pt x="2626" y="2516"/>
                    <a:pt x="2973" y="2068"/>
                  </a:cubicBezTo>
                  <a:lnTo>
                    <a:pt x="3810" y="1001"/>
                  </a:lnTo>
                  <a:cubicBezTo>
                    <a:pt x="3996" y="760"/>
                    <a:pt x="3876" y="410"/>
                    <a:pt x="3586" y="333"/>
                  </a:cubicBezTo>
                  <a:lnTo>
                    <a:pt x="2382" y="27"/>
                  </a:lnTo>
                  <a:cubicBezTo>
                    <a:pt x="2194" y="9"/>
                    <a:pt x="2022" y="0"/>
                    <a:pt x="18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6" name="Google Shape;4336;p14"/>
            <p:cNvSpPr/>
            <p:nvPr/>
          </p:nvSpPr>
          <p:spPr>
            <a:xfrm>
              <a:off x="14422828" y="-1429129"/>
              <a:ext cx="217446" cy="81222"/>
            </a:xfrm>
            <a:custGeom>
              <a:avLst/>
              <a:gdLst/>
              <a:ahLst/>
              <a:cxnLst/>
              <a:rect l="l" t="t" r="r" b="b"/>
              <a:pathLst>
                <a:path w="3566" h="1332" extrusionOk="0">
                  <a:moveTo>
                    <a:pt x="3513" y="0"/>
                  </a:moveTo>
                  <a:cubicBezTo>
                    <a:pt x="3510" y="0"/>
                    <a:pt x="3507" y="1"/>
                    <a:pt x="3503" y="1"/>
                  </a:cubicBezTo>
                  <a:cubicBezTo>
                    <a:pt x="2841" y="78"/>
                    <a:pt x="2222" y="368"/>
                    <a:pt x="1626" y="647"/>
                  </a:cubicBezTo>
                  <a:cubicBezTo>
                    <a:pt x="1117" y="888"/>
                    <a:pt x="591" y="1134"/>
                    <a:pt x="38" y="1249"/>
                  </a:cubicBezTo>
                  <a:cubicBezTo>
                    <a:pt x="16" y="1255"/>
                    <a:pt x="0" y="1277"/>
                    <a:pt x="6" y="1298"/>
                  </a:cubicBezTo>
                  <a:cubicBezTo>
                    <a:pt x="11" y="1320"/>
                    <a:pt x="27" y="1331"/>
                    <a:pt x="44" y="1331"/>
                  </a:cubicBezTo>
                  <a:lnTo>
                    <a:pt x="55" y="1331"/>
                  </a:lnTo>
                  <a:cubicBezTo>
                    <a:pt x="613" y="1216"/>
                    <a:pt x="1144" y="965"/>
                    <a:pt x="1659" y="724"/>
                  </a:cubicBezTo>
                  <a:cubicBezTo>
                    <a:pt x="2250" y="445"/>
                    <a:pt x="2863" y="160"/>
                    <a:pt x="3514" y="78"/>
                  </a:cubicBezTo>
                  <a:cubicBezTo>
                    <a:pt x="3565" y="73"/>
                    <a:pt x="3559" y="0"/>
                    <a:pt x="3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7" name="Google Shape;4337;p14"/>
            <p:cNvSpPr/>
            <p:nvPr/>
          </p:nvSpPr>
          <p:spPr>
            <a:xfrm>
              <a:off x="14541854" y="-1400226"/>
              <a:ext cx="75612" cy="16281"/>
            </a:xfrm>
            <a:custGeom>
              <a:avLst/>
              <a:gdLst/>
              <a:ahLst/>
              <a:cxnLst/>
              <a:rect l="l" t="t" r="r" b="b"/>
              <a:pathLst>
                <a:path w="1240" h="267" extrusionOk="0">
                  <a:moveTo>
                    <a:pt x="60" y="0"/>
                  </a:moveTo>
                  <a:cubicBezTo>
                    <a:pt x="26" y="0"/>
                    <a:pt x="0" y="52"/>
                    <a:pt x="40" y="75"/>
                  </a:cubicBezTo>
                  <a:cubicBezTo>
                    <a:pt x="210" y="184"/>
                    <a:pt x="407" y="250"/>
                    <a:pt x="610" y="261"/>
                  </a:cubicBezTo>
                  <a:cubicBezTo>
                    <a:pt x="653" y="266"/>
                    <a:pt x="703" y="266"/>
                    <a:pt x="747" y="266"/>
                  </a:cubicBezTo>
                  <a:cubicBezTo>
                    <a:pt x="900" y="261"/>
                    <a:pt x="1053" y="250"/>
                    <a:pt x="1201" y="228"/>
                  </a:cubicBezTo>
                  <a:cubicBezTo>
                    <a:pt x="1223" y="222"/>
                    <a:pt x="1239" y="201"/>
                    <a:pt x="1234" y="179"/>
                  </a:cubicBezTo>
                  <a:cubicBezTo>
                    <a:pt x="1234" y="160"/>
                    <a:pt x="1217" y="145"/>
                    <a:pt x="1198" y="145"/>
                  </a:cubicBezTo>
                  <a:cubicBezTo>
                    <a:pt x="1196" y="145"/>
                    <a:pt x="1193" y="145"/>
                    <a:pt x="1190" y="146"/>
                  </a:cubicBezTo>
                  <a:cubicBezTo>
                    <a:pt x="1040" y="172"/>
                    <a:pt x="889" y="180"/>
                    <a:pt x="739" y="180"/>
                  </a:cubicBezTo>
                  <a:cubicBezTo>
                    <a:pt x="698" y="180"/>
                    <a:pt x="656" y="180"/>
                    <a:pt x="615" y="179"/>
                  </a:cubicBezTo>
                  <a:cubicBezTo>
                    <a:pt x="429" y="168"/>
                    <a:pt x="243" y="107"/>
                    <a:pt x="84" y="9"/>
                  </a:cubicBezTo>
                  <a:cubicBezTo>
                    <a:pt x="76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8" name="Google Shape;4338;p14"/>
            <p:cNvSpPr/>
            <p:nvPr/>
          </p:nvSpPr>
          <p:spPr>
            <a:xfrm>
              <a:off x="14518927" y="-1456325"/>
              <a:ext cx="26098" cy="72014"/>
            </a:xfrm>
            <a:custGeom>
              <a:avLst/>
              <a:gdLst/>
              <a:ahLst/>
              <a:cxnLst/>
              <a:rect l="l" t="t" r="r" b="b"/>
              <a:pathLst>
                <a:path w="428" h="1181" extrusionOk="0">
                  <a:moveTo>
                    <a:pt x="359" y="1"/>
                  </a:moveTo>
                  <a:cubicBezTo>
                    <a:pt x="347" y="1"/>
                    <a:pt x="337" y="6"/>
                    <a:pt x="334" y="20"/>
                  </a:cubicBezTo>
                  <a:cubicBezTo>
                    <a:pt x="230" y="190"/>
                    <a:pt x="148" y="371"/>
                    <a:pt x="83" y="557"/>
                  </a:cubicBezTo>
                  <a:cubicBezTo>
                    <a:pt x="17" y="743"/>
                    <a:pt x="0" y="951"/>
                    <a:pt x="39" y="1148"/>
                  </a:cubicBezTo>
                  <a:cubicBezTo>
                    <a:pt x="39" y="1170"/>
                    <a:pt x="55" y="1181"/>
                    <a:pt x="77" y="1181"/>
                  </a:cubicBezTo>
                  <a:lnTo>
                    <a:pt x="83" y="1181"/>
                  </a:lnTo>
                  <a:cubicBezTo>
                    <a:pt x="104" y="1175"/>
                    <a:pt x="121" y="1153"/>
                    <a:pt x="115" y="1131"/>
                  </a:cubicBezTo>
                  <a:cubicBezTo>
                    <a:pt x="77" y="945"/>
                    <a:pt x="93" y="754"/>
                    <a:pt x="159" y="579"/>
                  </a:cubicBezTo>
                  <a:cubicBezTo>
                    <a:pt x="225" y="398"/>
                    <a:pt x="301" y="223"/>
                    <a:pt x="400" y="59"/>
                  </a:cubicBezTo>
                  <a:cubicBezTo>
                    <a:pt x="427" y="35"/>
                    <a:pt x="388" y="1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9" name="Google Shape;4339;p14"/>
            <p:cNvSpPr/>
            <p:nvPr/>
          </p:nvSpPr>
          <p:spPr>
            <a:xfrm>
              <a:off x="14463865" y="-1441325"/>
              <a:ext cx="32440" cy="82076"/>
            </a:xfrm>
            <a:custGeom>
              <a:avLst/>
              <a:gdLst/>
              <a:ahLst/>
              <a:cxnLst/>
              <a:rect l="l" t="t" r="r" b="b"/>
              <a:pathLst>
                <a:path w="532" h="1346" extrusionOk="0">
                  <a:moveTo>
                    <a:pt x="484" y="0"/>
                  </a:moveTo>
                  <a:cubicBezTo>
                    <a:pt x="471" y="0"/>
                    <a:pt x="459" y="7"/>
                    <a:pt x="449" y="21"/>
                  </a:cubicBezTo>
                  <a:cubicBezTo>
                    <a:pt x="241" y="327"/>
                    <a:pt x="0" y="798"/>
                    <a:pt x="55" y="1307"/>
                  </a:cubicBezTo>
                  <a:cubicBezTo>
                    <a:pt x="55" y="1329"/>
                    <a:pt x="77" y="1345"/>
                    <a:pt x="99" y="1345"/>
                  </a:cubicBezTo>
                  <a:cubicBezTo>
                    <a:pt x="121" y="1345"/>
                    <a:pt x="137" y="1323"/>
                    <a:pt x="137" y="1301"/>
                  </a:cubicBezTo>
                  <a:cubicBezTo>
                    <a:pt x="82" y="820"/>
                    <a:pt x="312" y="360"/>
                    <a:pt x="520" y="64"/>
                  </a:cubicBezTo>
                  <a:cubicBezTo>
                    <a:pt x="531" y="48"/>
                    <a:pt x="526" y="21"/>
                    <a:pt x="509" y="10"/>
                  </a:cubicBezTo>
                  <a:cubicBezTo>
                    <a:pt x="501" y="3"/>
                    <a:pt x="492" y="0"/>
                    <a:pt x="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40" name="Google Shape;4340;p14"/>
            <p:cNvSpPr/>
            <p:nvPr/>
          </p:nvSpPr>
          <p:spPr>
            <a:xfrm>
              <a:off x="14484048" y="-1374555"/>
              <a:ext cx="87442" cy="17318"/>
            </a:xfrm>
            <a:custGeom>
              <a:avLst/>
              <a:gdLst/>
              <a:ahLst/>
              <a:cxnLst/>
              <a:rect l="l" t="t" r="r" b="b"/>
              <a:pathLst>
                <a:path w="1434" h="284" extrusionOk="0">
                  <a:moveTo>
                    <a:pt x="60" y="0"/>
                  </a:moveTo>
                  <a:cubicBezTo>
                    <a:pt x="26" y="0"/>
                    <a:pt x="1" y="49"/>
                    <a:pt x="36" y="75"/>
                  </a:cubicBezTo>
                  <a:lnTo>
                    <a:pt x="69" y="97"/>
                  </a:lnTo>
                  <a:cubicBezTo>
                    <a:pt x="69" y="97"/>
                    <a:pt x="74" y="102"/>
                    <a:pt x="80" y="102"/>
                  </a:cubicBezTo>
                  <a:cubicBezTo>
                    <a:pt x="233" y="196"/>
                    <a:pt x="419" y="223"/>
                    <a:pt x="627" y="250"/>
                  </a:cubicBezTo>
                  <a:cubicBezTo>
                    <a:pt x="780" y="267"/>
                    <a:pt x="934" y="278"/>
                    <a:pt x="1087" y="283"/>
                  </a:cubicBezTo>
                  <a:cubicBezTo>
                    <a:pt x="1185" y="283"/>
                    <a:pt x="1284" y="272"/>
                    <a:pt x="1383" y="256"/>
                  </a:cubicBezTo>
                  <a:cubicBezTo>
                    <a:pt x="1434" y="245"/>
                    <a:pt x="1423" y="173"/>
                    <a:pt x="1376" y="173"/>
                  </a:cubicBezTo>
                  <a:cubicBezTo>
                    <a:pt x="1373" y="173"/>
                    <a:pt x="1370" y="173"/>
                    <a:pt x="1366" y="174"/>
                  </a:cubicBezTo>
                  <a:cubicBezTo>
                    <a:pt x="1272" y="192"/>
                    <a:pt x="1177" y="198"/>
                    <a:pt x="1080" y="198"/>
                  </a:cubicBezTo>
                  <a:cubicBezTo>
                    <a:pt x="940" y="198"/>
                    <a:pt x="794" y="184"/>
                    <a:pt x="633" y="168"/>
                  </a:cubicBezTo>
                  <a:cubicBezTo>
                    <a:pt x="419" y="146"/>
                    <a:pt x="233" y="113"/>
                    <a:pt x="85" y="9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341" name="Google Shape;4341;p14"/>
          <p:cNvSpPr/>
          <p:nvPr/>
        </p:nvSpPr>
        <p:spPr>
          <a:xfrm>
            <a:off x="-3459881" y="4512426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2" name="Google Shape;4342;p14"/>
          <p:cNvSpPr/>
          <p:nvPr/>
        </p:nvSpPr>
        <p:spPr>
          <a:xfrm>
            <a:off x="6586295" y="4512426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3" name="Google Shape;4343;p14"/>
          <p:cNvSpPr/>
          <p:nvPr/>
        </p:nvSpPr>
        <p:spPr>
          <a:xfrm>
            <a:off x="1474950" y="4512426"/>
            <a:ext cx="5301132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43622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0" name="Google Shape;4660;p16"/>
          <p:cNvSpPr txBox="1">
            <a:spLocks noGrp="1"/>
          </p:cNvSpPr>
          <p:nvPr>
            <p:ph type="title"/>
          </p:nvPr>
        </p:nvSpPr>
        <p:spPr>
          <a:xfrm>
            <a:off x="718000" y="445025"/>
            <a:ext cx="7707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661" name="Google Shape;4661;p16"/>
          <p:cNvGrpSpPr/>
          <p:nvPr/>
        </p:nvGrpSpPr>
        <p:grpSpPr>
          <a:xfrm rot="-5169509">
            <a:off x="-447328" y="-595244"/>
            <a:ext cx="1149691" cy="1149691"/>
            <a:chOff x="342480" y="-805874"/>
            <a:chExt cx="1149637" cy="1149637"/>
          </a:xfrm>
        </p:grpSpPr>
        <p:sp>
          <p:nvSpPr>
            <p:cNvPr id="4662" name="Google Shape;4662;p16"/>
            <p:cNvSpPr/>
            <p:nvPr/>
          </p:nvSpPr>
          <p:spPr>
            <a:xfrm rot="-2700000">
              <a:off x="415019" y="-541693"/>
              <a:ext cx="1004557" cy="621275"/>
            </a:xfrm>
            <a:custGeom>
              <a:avLst/>
              <a:gdLst/>
              <a:ahLst/>
              <a:cxnLst/>
              <a:rect l="l" t="t" r="r" b="b"/>
              <a:pathLst>
                <a:path w="11118" h="6876" extrusionOk="0">
                  <a:moveTo>
                    <a:pt x="5596" y="1"/>
                  </a:moveTo>
                  <a:cubicBezTo>
                    <a:pt x="5407" y="1"/>
                    <a:pt x="5240" y="116"/>
                    <a:pt x="5175" y="394"/>
                  </a:cubicBezTo>
                  <a:cubicBezTo>
                    <a:pt x="5031" y="1009"/>
                    <a:pt x="6197" y="1832"/>
                    <a:pt x="7309" y="2371"/>
                  </a:cubicBezTo>
                  <a:cubicBezTo>
                    <a:pt x="7198" y="2410"/>
                    <a:pt x="7086" y="2428"/>
                    <a:pt x="6972" y="2428"/>
                  </a:cubicBezTo>
                  <a:cubicBezTo>
                    <a:pt x="6143" y="2428"/>
                    <a:pt x="5251" y="1487"/>
                    <a:pt x="4781" y="1103"/>
                  </a:cubicBezTo>
                  <a:cubicBezTo>
                    <a:pt x="4612" y="965"/>
                    <a:pt x="4417" y="903"/>
                    <a:pt x="4241" y="903"/>
                  </a:cubicBezTo>
                  <a:cubicBezTo>
                    <a:pt x="3859" y="903"/>
                    <a:pt x="3565" y="1196"/>
                    <a:pt x="3826" y="1637"/>
                  </a:cubicBezTo>
                  <a:cubicBezTo>
                    <a:pt x="4208" y="2282"/>
                    <a:pt x="4959" y="2706"/>
                    <a:pt x="6206" y="3020"/>
                  </a:cubicBezTo>
                  <a:cubicBezTo>
                    <a:pt x="6127" y="3104"/>
                    <a:pt x="6011" y="3145"/>
                    <a:pt x="5857" y="3145"/>
                  </a:cubicBezTo>
                  <a:cubicBezTo>
                    <a:pt x="5608" y="3145"/>
                    <a:pt x="5261" y="3036"/>
                    <a:pt x="4815" y="2820"/>
                  </a:cubicBezTo>
                  <a:cubicBezTo>
                    <a:pt x="4203" y="2526"/>
                    <a:pt x="2990" y="1499"/>
                    <a:pt x="2460" y="1499"/>
                  </a:cubicBezTo>
                  <a:cubicBezTo>
                    <a:pt x="2303" y="1499"/>
                    <a:pt x="2206" y="1589"/>
                    <a:pt x="2202" y="1815"/>
                  </a:cubicBezTo>
                  <a:cubicBezTo>
                    <a:pt x="2185" y="2799"/>
                    <a:pt x="3351" y="3181"/>
                    <a:pt x="3653" y="3397"/>
                  </a:cubicBezTo>
                  <a:cubicBezTo>
                    <a:pt x="3886" y="3565"/>
                    <a:pt x="3882" y="3810"/>
                    <a:pt x="3641" y="3810"/>
                  </a:cubicBezTo>
                  <a:cubicBezTo>
                    <a:pt x="3571" y="3810"/>
                    <a:pt x="3482" y="3789"/>
                    <a:pt x="3373" y="3741"/>
                  </a:cubicBezTo>
                  <a:cubicBezTo>
                    <a:pt x="2982" y="3572"/>
                    <a:pt x="1813" y="2324"/>
                    <a:pt x="1257" y="2324"/>
                  </a:cubicBezTo>
                  <a:cubicBezTo>
                    <a:pt x="1113" y="2324"/>
                    <a:pt x="1010" y="2408"/>
                    <a:pt x="972" y="2617"/>
                  </a:cubicBezTo>
                  <a:cubicBezTo>
                    <a:pt x="790" y="3631"/>
                    <a:pt x="2579" y="4390"/>
                    <a:pt x="2579" y="4390"/>
                  </a:cubicBezTo>
                  <a:cubicBezTo>
                    <a:pt x="2579" y="4390"/>
                    <a:pt x="1804" y="4227"/>
                    <a:pt x="1120" y="4227"/>
                  </a:cubicBezTo>
                  <a:cubicBezTo>
                    <a:pt x="526" y="4227"/>
                    <a:pt x="1" y="4350"/>
                    <a:pt x="115" y="4810"/>
                  </a:cubicBezTo>
                  <a:cubicBezTo>
                    <a:pt x="213" y="5212"/>
                    <a:pt x="685" y="5331"/>
                    <a:pt x="1210" y="5331"/>
                  </a:cubicBezTo>
                  <a:cubicBezTo>
                    <a:pt x="1976" y="5331"/>
                    <a:pt x="2855" y="5077"/>
                    <a:pt x="2855" y="5077"/>
                  </a:cubicBezTo>
                  <a:cubicBezTo>
                    <a:pt x="2855" y="5077"/>
                    <a:pt x="3457" y="4945"/>
                    <a:pt x="3792" y="4903"/>
                  </a:cubicBezTo>
                  <a:lnTo>
                    <a:pt x="3792" y="4903"/>
                  </a:lnTo>
                  <a:cubicBezTo>
                    <a:pt x="3071" y="5297"/>
                    <a:pt x="2316" y="6260"/>
                    <a:pt x="2758" y="6633"/>
                  </a:cubicBezTo>
                  <a:cubicBezTo>
                    <a:pt x="2851" y="6713"/>
                    <a:pt x="2950" y="6747"/>
                    <a:pt x="3052" y="6747"/>
                  </a:cubicBezTo>
                  <a:cubicBezTo>
                    <a:pt x="3430" y="6747"/>
                    <a:pt x="3837" y="6275"/>
                    <a:pt x="4064" y="5934"/>
                  </a:cubicBezTo>
                  <a:cubicBezTo>
                    <a:pt x="4352" y="5501"/>
                    <a:pt x="5035" y="4899"/>
                    <a:pt x="5582" y="4755"/>
                  </a:cubicBezTo>
                  <a:lnTo>
                    <a:pt x="5582" y="4755"/>
                  </a:lnTo>
                  <a:cubicBezTo>
                    <a:pt x="4823" y="5412"/>
                    <a:pt x="4361" y="6370"/>
                    <a:pt x="4700" y="6710"/>
                  </a:cubicBezTo>
                  <a:cubicBezTo>
                    <a:pt x="4808" y="6817"/>
                    <a:pt x="4943" y="6875"/>
                    <a:pt x="5086" y="6875"/>
                  </a:cubicBezTo>
                  <a:cubicBezTo>
                    <a:pt x="5398" y="6875"/>
                    <a:pt x="5747" y="6598"/>
                    <a:pt x="5939" y="5938"/>
                  </a:cubicBezTo>
                  <a:cubicBezTo>
                    <a:pt x="6219" y="4971"/>
                    <a:pt x="7097" y="4131"/>
                    <a:pt x="7563" y="3906"/>
                  </a:cubicBezTo>
                  <a:lnTo>
                    <a:pt x="7563" y="3906"/>
                  </a:lnTo>
                  <a:cubicBezTo>
                    <a:pt x="6846" y="4627"/>
                    <a:pt x="6422" y="5968"/>
                    <a:pt x="6885" y="6281"/>
                  </a:cubicBezTo>
                  <a:cubicBezTo>
                    <a:pt x="6998" y="6358"/>
                    <a:pt x="7125" y="6395"/>
                    <a:pt x="7253" y="6395"/>
                  </a:cubicBezTo>
                  <a:cubicBezTo>
                    <a:pt x="7643" y="6395"/>
                    <a:pt x="8042" y="6048"/>
                    <a:pt x="8081" y="5399"/>
                  </a:cubicBezTo>
                  <a:cubicBezTo>
                    <a:pt x="8136" y="4534"/>
                    <a:pt x="8361" y="3749"/>
                    <a:pt x="8963" y="3304"/>
                  </a:cubicBezTo>
                  <a:lnTo>
                    <a:pt x="8963" y="3304"/>
                  </a:lnTo>
                  <a:cubicBezTo>
                    <a:pt x="8865" y="3444"/>
                    <a:pt x="8713" y="4114"/>
                    <a:pt x="8971" y="4661"/>
                  </a:cubicBezTo>
                  <a:cubicBezTo>
                    <a:pt x="9065" y="4862"/>
                    <a:pt x="9177" y="4946"/>
                    <a:pt x="9287" y="4946"/>
                  </a:cubicBezTo>
                  <a:cubicBezTo>
                    <a:pt x="9475" y="4946"/>
                    <a:pt x="9661" y="4700"/>
                    <a:pt x="9752" y="4369"/>
                  </a:cubicBezTo>
                  <a:cubicBezTo>
                    <a:pt x="9892" y="3843"/>
                    <a:pt x="9680" y="3266"/>
                    <a:pt x="10078" y="2854"/>
                  </a:cubicBezTo>
                  <a:lnTo>
                    <a:pt x="10078" y="2854"/>
                  </a:lnTo>
                  <a:cubicBezTo>
                    <a:pt x="9956" y="3144"/>
                    <a:pt x="10156" y="3517"/>
                    <a:pt x="10460" y="3517"/>
                  </a:cubicBezTo>
                  <a:cubicBezTo>
                    <a:pt x="10534" y="3517"/>
                    <a:pt x="10615" y="3495"/>
                    <a:pt x="10698" y="3444"/>
                  </a:cubicBezTo>
                  <a:cubicBezTo>
                    <a:pt x="11117" y="3181"/>
                    <a:pt x="10888" y="1701"/>
                    <a:pt x="10948" y="874"/>
                  </a:cubicBezTo>
                  <a:lnTo>
                    <a:pt x="10948" y="874"/>
                  </a:lnTo>
                  <a:cubicBezTo>
                    <a:pt x="10894" y="898"/>
                    <a:pt x="10830" y="908"/>
                    <a:pt x="10759" y="908"/>
                  </a:cubicBezTo>
                  <a:cubicBezTo>
                    <a:pt x="10290" y="908"/>
                    <a:pt x="9499" y="452"/>
                    <a:pt x="9110" y="452"/>
                  </a:cubicBezTo>
                  <a:cubicBezTo>
                    <a:pt x="9019" y="452"/>
                    <a:pt x="8950" y="477"/>
                    <a:pt x="8912" y="539"/>
                  </a:cubicBezTo>
                  <a:cubicBezTo>
                    <a:pt x="8687" y="903"/>
                    <a:pt x="8933" y="1022"/>
                    <a:pt x="9582" y="1370"/>
                  </a:cubicBezTo>
                  <a:cubicBezTo>
                    <a:pt x="9530" y="1393"/>
                    <a:pt x="9471" y="1403"/>
                    <a:pt x="9407" y="1403"/>
                  </a:cubicBezTo>
                  <a:cubicBezTo>
                    <a:pt x="9080" y="1403"/>
                    <a:pt x="8630" y="1131"/>
                    <a:pt x="8403" y="886"/>
                  </a:cubicBezTo>
                  <a:cubicBezTo>
                    <a:pt x="8198" y="666"/>
                    <a:pt x="7743" y="301"/>
                    <a:pt x="7478" y="301"/>
                  </a:cubicBezTo>
                  <a:cubicBezTo>
                    <a:pt x="7385" y="301"/>
                    <a:pt x="7316" y="344"/>
                    <a:pt x="7287" y="454"/>
                  </a:cubicBezTo>
                  <a:cubicBezTo>
                    <a:pt x="7177" y="878"/>
                    <a:pt x="7733" y="1438"/>
                    <a:pt x="8721" y="1955"/>
                  </a:cubicBezTo>
                  <a:cubicBezTo>
                    <a:pt x="8610" y="1984"/>
                    <a:pt x="8500" y="1998"/>
                    <a:pt x="8392" y="1998"/>
                  </a:cubicBezTo>
                  <a:cubicBezTo>
                    <a:pt x="7380" y="1998"/>
                    <a:pt x="6517" y="830"/>
                    <a:pt x="6253" y="420"/>
                  </a:cubicBezTo>
                  <a:cubicBezTo>
                    <a:pt x="6090" y="169"/>
                    <a:pt x="5826" y="1"/>
                    <a:pt x="5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63" name="Google Shape;4663;p16"/>
            <p:cNvSpPr/>
            <p:nvPr/>
          </p:nvSpPr>
          <p:spPr>
            <a:xfrm rot="-2700000">
              <a:off x="501754" y="-517750"/>
              <a:ext cx="855111" cy="382740"/>
            </a:xfrm>
            <a:custGeom>
              <a:avLst/>
              <a:gdLst/>
              <a:ahLst/>
              <a:cxnLst/>
              <a:rect l="l" t="t" r="r" b="b"/>
              <a:pathLst>
                <a:path w="9464" h="4236" extrusionOk="0">
                  <a:moveTo>
                    <a:pt x="9421" y="0"/>
                  </a:moveTo>
                  <a:cubicBezTo>
                    <a:pt x="9412" y="0"/>
                    <a:pt x="9402" y="4"/>
                    <a:pt x="9395" y="11"/>
                  </a:cubicBezTo>
                  <a:cubicBezTo>
                    <a:pt x="9387" y="19"/>
                    <a:pt x="8377" y="931"/>
                    <a:pt x="6727" y="1898"/>
                  </a:cubicBezTo>
                  <a:cubicBezTo>
                    <a:pt x="5201" y="2789"/>
                    <a:pt x="2804" y="3904"/>
                    <a:pt x="34" y="4163"/>
                  </a:cubicBezTo>
                  <a:cubicBezTo>
                    <a:pt x="17" y="4163"/>
                    <a:pt x="1" y="4184"/>
                    <a:pt x="5" y="4205"/>
                  </a:cubicBezTo>
                  <a:cubicBezTo>
                    <a:pt x="5" y="4220"/>
                    <a:pt x="18" y="4236"/>
                    <a:pt x="36" y="4236"/>
                  </a:cubicBezTo>
                  <a:cubicBezTo>
                    <a:pt x="39" y="4236"/>
                    <a:pt x="41" y="4235"/>
                    <a:pt x="43" y="4235"/>
                  </a:cubicBezTo>
                  <a:cubicBezTo>
                    <a:pt x="2825" y="3976"/>
                    <a:pt x="5230" y="2857"/>
                    <a:pt x="6761" y="1962"/>
                  </a:cubicBezTo>
                  <a:cubicBezTo>
                    <a:pt x="8420" y="995"/>
                    <a:pt x="9438" y="74"/>
                    <a:pt x="9446" y="61"/>
                  </a:cubicBezTo>
                  <a:cubicBezTo>
                    <a:pt x="9463" y="49"/>
                    <a:pt x="9463" y="23"/>
                    <a:pt x="9446" y="11"/>
                  </a:cubicBezTo>
                  <a:lnTo>
                    <a:pt x="9442" y="6"/>
                  </a:lnTo>
                  <a:cubicBezTo>
                    <a:pt x="9436" y="2"/>
                    <a:pt x="9429" y="0"/>
                    <a:pt x="9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64" name="Google Shape;4664;p16"/>
            <p:cNvSpPr/>
            <p:nvPr/>
          </p:nvSpPr>
          <p:spPr>
            <a:xfrm rot="-2700000">
              <a:off x="832576" y="-146942"/>
              <a:ext cx="223175" cy="214410"/>
            </a:xfrm>
            <a:custGeom>
              <a:avLst/>
              <a:gdLst/>
              <a:ahLst/>
              <a:cxnLst/>
              <a:rect l="l" t="t" r="r" b="b"/>
              <a:pathLst>
                <a:path w="2470" h="2373" extrusionOk="0">
                  <a:moveTo>
                    <a:pt x="2429" y="0"/>
                  </a:moveTo>
                  <a:cubicBezTo>
                    <a:pt x="2422" y="0"/>
                    <a:pt x="2416" y="2"/>
                    <a:pt x="2410" y="7"/>
                  </a:cubicBezTo>
                  <a:cubicBezTo>
                    <a:pt x="1434" y="537"/>
                    <a:pt x="30" y="2293"/>
                    <a:pt x="13" y="2310"/>
                  </a:cubicBezTo>
                  <a:cubicBezTo>
                    <a:pt x="1" y="2327"/>
                    <a:pt x="5" y="2348"/>
                    <a:pt x="22" y="2365"/>
                  </a:cubicBezTo>
                  <a:cubicBezTo>
                    <a:pt x="27" y="2370"/>
                    <a:pt x="34" y="2372"/>
                    <a:pt x="41" y="2372"/>
                  </a:cubicBezTo>
                  <a:cubicBezTo>
                    <a:pt x="53" y="2372"/>
                    <a:pt x="65" y="2367"/>
                    <a:pt x="73" y="2356"/>
                  </a:cubicBezTo>
                  <a:cubicBezTo>
                    <a:pt x="85" y="2339"/>
                    <a:pt x="1481" y="596"/>
                    <a:pt x="2444" y="70"/>
                  </a:cubicBezTo>
                  <a:cubicBezTo>
                    <a:pt x="2465" y="62"/>
                    <a:pt x="2469" y="36"/>
                    <a:pt x="2456" y="19"/>
                  </a:cubicBezTo>
                  <a:cubicBezTo>
                    <a:pt x="2456" y="15"/>
                    <a:pt x="2452" y="11"/>
                    <a:pt x="2448" y="7"/>
                  </a:cubicBezTo>
                  <a:cubicBezTo>
                    <a:pt x="2441" y="2"/>
                    <a:pt x="2435" y="0"/>
                    <a:pt x="2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65" name="Google Shape;4665;p16"/>
            <p:cNvSpPr/>
            <p:nvPr/>
          </p:nvSpPr>
          <p:spPr>
            <a:xfrm rot="-2700000">
              <a:off x="629978" y="-98299"/>
              <a:ext cx="231487" cy="148813"/>
            </a:xfrm>
            <a:custGeom>
              <a:avLst/>
              <a:gdLst/>
              <a:ahLst/>
              <a:cxnLst/>
              <a:rect l="l" t="t" r="r" b="b"/>
              <a:pathLst>
                <a:path w="2562" h="1647" extrusionOk="0">
                  <a:moveTo>
                    <a:pt x="51" y="0"/>
                  </a:moveTo>
                  <a:cubicBezTo>
                    <a:pt x="24" y="0"/>
                    <a:pt x="0" y="33"/>
                    <a:pt x="23" y="59"/>
                  </a:cubicBezTo>
                  <a:cubicBezTo>
                    <a:pt x="935" y="1153"/>
                    <a:pt x="2487" y="1641"/>
                    <a:pt x="2500" y="1645"/>
                  </a:cubicBezTo>
                  <a:cubicBezTo>
                    <a:pt x="2503" y="1646"/>
                    <a:pt x="2506" y="1646"/>
                    <a:pt x="2509" y="1646"/>
                  </a:cubicBezTo>
                  <a:cubicBezTo>
                    <a:pt x="2542" y="1646"/>
                    <a:pt x="2561" y="1605"/>
                    <a:pt x="2538" y="1582"/>
                  </a:cubicBezTo>
                  <a:cubicBezTo>
                    <a:pt x="2534" y="1577"/>
                    <a:pt x="2529" y="1573"/>
                    <a:pt x="2525" y="1573"/>
                  </a:cubicBezTo>
                  <a:cubicBezTo>
                    <a:pt x="2508" y="1569"/>
                    <a:pt x="981" y="1090"/>
                    <a:pt x="78" y="12"/>
                  </a:cubicBezTo>
                  <a:cubicBezTo>
                    <a:pt x="70" y="4"/>
                    <a:pt x="60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66" name="Google Shape;4666;p16"/>
            <p:cNvSpPr/>
            <p:nvPr/>
          </p:nvSpPr>
          <p:spPr>
            <a:xfrm rot="-2700000">
              <a:off x="936443" y="-338606"/>
              <a:ext cx="217844" cy="298349"/>
            </a:xfrm>
            <a:custGeom>
              <a:avLst/>
              <a:gdLst/>
              <a:ahLst/>
              <a:cxnLst/>
              <a:rect l="l" t="t" r="r" b="b"/>
              <a:pathLst>
                <a:path w="2411" h="3302" extrusionOk="0">
                  <a:moveTo>
                    <a:pt x="2368" y="0"/>
                  </a:moveTo>
                  <a:cubicBezTo>
                    <a:pt x="2360" y="0"/>
                    <a:pt x="2353" y="2"/>
                    <a:pt x="2347" y="7"/>
                  </a:cubicBezTo>
                  <a:cubicBezTo>
                    <a:pt x="883" y="961"/>
                    <a:pt x="18" y="3230"/>
                    <a:pt x="9" y="3251"/>
                  </a:cubicBezTo>
                  <a:cubicBezTo>
                    <a:pt x="1" y="3272"/>
                    <a:pt x="14" y="3294"/>
                    <a:pt x="31" y="3298"/>
                  </a:cubicBezTo>
                  <a:cubicBezTo>
                    <a:pt x="36" y="3300"/>
                    <a:pt x="42" y="3301"/>
                    <a:pt x="47" y="3301"/>
                  </a:cubicBezTo>
                  <a:cubicBezTo>
                    <a:pt x="62" y="3301"/>
                    <a:pt x="74" y="3292"/>
                    <a:pt x="77" y="3277"/>
                  </a:cubicBezTo>
                  <a:cubicBezTo>
                    <a:pt x="86" y="3255"/>
                    <a:pt x="947" y="1012"/>
                    <a:pt x="2385" y="70"/>
                  </a:cubicBezTo>
                  <a:cubicBezTo>
                    <a:pt x="2402" y="57"/>
                    <a:pt x="2410" y="32"/>
                    <a:pt x="2397" y="15"/>
                  </a:cubicBezTo>
                  <a:cubicBezTo>
                    <a:pt x="2393" y="11"/>
                    <a:pt x="2389" y="11"/>
                    <a:pt x="2389" y="7"/>
                  </a:cubicBezTo>
                  <a:cubicBezTo>
                    <a:pt x="2383" y="2"/>
                    <a:pt x="2375" y="0"/>
                    <a:pt x="2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67" name="Google Shape;4667;p16"/>
            <p:cNvSpPr/>
            <p:nvPr/>
          </p:nvSpPr>
          <p:spPr>
            <a:xfrm rot="-2700000">
              <a:off x="700303" y="-409356"/>
              <a:ext cx="343075" cy="130110"/>
            </a:xfrm>
            <a:custGeom>
              <a:avLst/>
              <a:gdLst/>
              <a:ahLst/>
              <a:cxnLst/>
              <a:rect l="l" t="t" r="r" b="b"/>
              <a:pathLst>
                <a:path w="3797" h="1440" extrusionOk="0">
                  <a:moveTo>
                    <a:pt x="45" y="1"/>
                  </a:moveTo>
                  <a:cubicBezTo>
                    <a:pt x="33" y="1"/>
                    <a:pt x="21" y="7"/>
                    <a:pt x="13" y="17"/>
                  </a:cubicBezTo>
                  <a:cubicBezTo>
                    <a:pt x="0" y="34"/>
                    <a:pt x="4" y="55"/>
                    <a:pt x="21" y="68"/>
                  </a:cubicBezTo>
                  <a:cubicBezTo>
                    <a:pt x="1566" y="1284"/>
                    <a:pt x="2875" y="1439"/>
                    <a:pt x="3450" y="1439"/>
                  </a:cubicBezTo>
                  <a:cubicBezTo>
                    <a:pt x="3647" y="1439"/>
                    <a:pt x="3758" y="1421"/>
                    <a:pt x="3762" y="1421"/>
                  </a:cubicBezTo>
                  <a:cubicBezTo>
                    <a:pt x="3784" y="1417"/>
                    <a:pt x="3796" y="1395"/>
                    <a:pt x="3792" y="1378"/>
                  </a:cubicBezTo>
                  <a:cubicBezTo>
                    <a:pt x="3792" y="1370"/>
                    <a:pt x="3784" y="1361"/>
                    <a:pt x="3779" y="1357"/>
                  </a:cubicBezTo>
                  <a:cubicBezTo>
                    <a:pt x="3771" y="1349"/>
                    <a:pt x="3758" y="1344"/>
                    <a:pt x="3750" y="1344"/>
                  </a:cubicBezTo>
                  <a:cubicBezTo>
                    <a:pt x="3745" y="1346"/>
                    <a:pt x="3634" y="1365"/>
                    <a:pt x="3436" y="1365"/>
                  </a:cubicBezTo>
                  <a:cubicBezTo>
                    <a:pt x="2868" y="1365"/>
                    <a:pt x="1587" y="1207"/>
                    <a:pt x="68" y="8"/>
                  </a:cubicBezTo>
                  <a:cubicBezTo>
                    <a:pt x="61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68" name="Google Shape;4668;p16"/>
            <p:cNvSpPr/>
            <p:nvPr/>
          </p:nvSpPr>
          <p:spPr>
            <a:xfrm rot="-2700000">
              <a:off x="643551" y="-269300"/>
              <a:ext cx="300879" cy="183057"/>
            </a:xfrm>
            <a:custGeom>
              <a:avLst/>
              <a:gdLst/>
              <a:ahLst/>
              <a:cxnLst/>
              <a:rect l="l" t="t" r="r" b="b"/>
              <a:pathLst>
                <a:path w="3330" h="2026" extrusionOk="0">
                  <a:moveTo>
                    <a:pt x="56" y="0"/>
                  </a:moveTo>
                  <a:cubicBezTo>
                    <a:pt x="29" y="0"/>
                    <a:pt x="1" y="35"/>
                    <a:pt x="25" y="65"/>
                  </a:cubicBezTo>
                  <a:cubicBezTo>
                    <a:pt x="1336" y="1826"/>
                    <a:pt x="3270" y="2025"/>
                    <a:pt x="3287" y="2025"/>
                  </a:cubicBezTo>
                  <a:cubicBezTo>
                    <a:pt x="3289" y="2025"/>
                    <a:pt x="3291" y="2026"/>
                    <a:pt x="3293" y="2026"/>
                  </a:cubicBezTo>
                  <a:cubicBezTo>
                    <a:pt x="3311" y="2026"/>
                    <a:pt x="3325" y="2010"/>
                    <a:pt x="3329" y="1991"/>
                  </a:cubicBezTo>
                  <a:cubicBezTo>
                    <a:pt x="3329" y="1978"/>
                    <a:pt x="3325" y="1970"/>
                    <a:pt x="3316" y="1961"/>
                  </a:cubicBezTo>
                  <a:cubicBezTo>
                    <a:pt x="3308" y="1957"/>
                    <a:pt x="3304" y="1953"/>
                    <a:pt x="3295" y="1949"/>
                  </a:cubicBezTo>
                  <a:cubicBezTo>
                    <a:pt x="3274" y="1949"/>
                    <a:pt x="1374" y="1754"/>
                    <a:pt x="84" y="19"/>
                  </a:cubicBezTo>
                  <a:cubicBezTo>
                    <a:pt x="77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69" name="Google Shape;4669;p16"/>
            <p:cNvSpPr/>
            <p:nvPr/>
          </p:nvSpPr>
          <p:spPr>
            <a:xfrm rot="-2700000">
              <a:off x="1040289" y="-513089"/>
              <a:ext cx="150711" cy="314703"/>
            </a:xfrm>
            <a:custGeom>
              <a:avLst/>
              <a:gdLst/>
              <a:ahLst/>
              <a:cxnLst/>
              <a:rect l="l" t="t" r="r" b="b"/>
              <a:pathLst>
                <a:path w="1668" h="3483" extrusionOk="0">
                  <a:moveTo>
                    <a:pt x="1626" y="0"/>
                  </a:moveTo>
                  <a:cubicBezTo>
                    <a:pt x="1615" y="0"/>
                    <a:pt x="1606" y="5"/>
                    <a:pt x="1600" y="13"/>
                  </a:cubicBezTo>
                  <a:cubicBezTo>
                    <a:pt x="145" y="1481"/>
                    <a:pt x="1" y="3423"/>
                    <a:pt x="1" y="3444"/>
                  </a:cubicBezTo>
                  <a:cubicBezTo>
                    <a:pt x="1" y="3466"/>
                    <a:pt x="13" y="3482"/>
                    <a:pt x="34" y="3482"/>
                  </a:cubicBezTo>
                  <a:cubicBezTo>
                    <a:pt x="56" y="3482"/>
                    <a:pt x="73" y="3470"/>
                    <a:pt x="73" y="3449"/>
                  </a:cubicBezTo>
                  <a:cubicBezTo>
                    <a:pt x="77" y="3427"/>
                    <a:pt x="217" y="1514"/>
                    <a:pt x="1655" y="64"/>
                  </a:cubicBezTo>
                  <a:cubicBezTo>
                    <a:pt x="1667" y="51"/>
                    <a:pt x="1667" y="26"/>
                    <a:pt x="1655" y="13"/>
                  </a:cubicBezTo>
                  <a:cubicBezTo>
                    <a:pt x="1646" y="5"/>
                    <a:pt x="1636" y="0"/>
                    <a:pt x="1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70" name="Google Shape;4670;p16"/>
            <p:cNvSpPr/>
            <p:nvPr/>
          </p:nvSpPr>
          <p:spPr>
            <a:xfrm rot="-2700000">
              <a:off x="1091355" y="-635290"/>
              <a:ext cx="88637" cy="245854"/>
            </a:xfrm>
            <a:custGeom>
              <a:avLst/>
              <a:gdLst/>
              <a:ahLst/>
              <a:cxnLst/>
              <a:rect l="l" t="t" r="r" b="b"/>
              <a:pathLst>
                <a:path w="981" h="2721" extrusionOk="0">
                  <a:moveTo>
                    <a:pt x="938" y="1"/>
                  </a:moveTo>
                  <a:cubicBezTo>
                    <a:pt x="929" y="1"/>
                    <a:pt x="920" y="5"/>
                    <a:pt x="913" y="14"/>
                  </a:cubicBezTo>
                  <a:cubicBezTo>
                    <a:pt x="1" y="998"/>
                    <a:pt x="306" y="2669"/>
                    <a:pt x="310" y="2686"/>
                  </a:cubicBezTo>
                  <a:cubicBezTo>
                    <a:pt x="312" y="2710"/>
                    <a:pt x="328" y="2720"/>
                    <a:pt x="345" y="2720"/>
                  </a:cubicBezTo>
                  <a:cubicBezTo>
                    <a:pt x="367" y="2720"/>
                    <a:pt x="390" y="2702"/>
                    <a:pt x="383" y="2673"/>
                  </a:cubicBezTo>
                  <a:cubicBezTo>
                    <a:pt x="378" y="2656"/>
                    <a:pt x="81" y="1023"/>
                    <a:pt x="964" y="61"/>
                  </a:cubicBezTo>
                  <a:cubicBezTo>
                    <a:pt x="981" y="48"/>
                    <a:pt x="976" y="22"/>
                    <a:pt x="964" y="10"/>
                  </a:cubicBezTo>
                  <a:cubicBezTo>
                    <a:pt x="956" y="4"/>
                    <a:pt x="947" y="1"/>
                    <a:pt x="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71" name="Google Shape;4671;p16"/>
            <p:cNvSpPr/>
            <p:nvPr/>
          </p:nvSpPr>
          <p:spPr>
            <a:xfrm rot="-2700000">
              <a:off x="1114273" y="-708942"/>
              <a:ext cx="45358" cy="178359"/>
            </a:xfrm>
            <a:custGeom>
              <a:avLst/>
              <a:gdLst/>
              <a:ahLst/>
              <a:cxnLst/>
              <a:rect l="l" t="t" r="r" b="b"/>
              <a:pathLst>
                <a:path w="502" h="1974" extrusionOk="0">
                  <a:moveTo>
                    <a:pt x="459" y="0"/>
                  </a:moveTo>
                  <a:cubicBezTo>
                    <a:pt x="447" y="0"/>
                    <a:pt x="435" y="7"/>
                    <a:pt x="429" y="21"/>
                  </a:cubicBezTo>
                  <a:cubicBezTo>
                    <a:pt x="1" y="831"/>
                    <a:pt x="344" y="1900"/>
                    <a:pt x="361" y="1947"/>
                  </a:cubicBezTo>
                  <a:cubicBezTo>
                    <a:pt x="366" y="1965"/>
                    <a:pt x="380" y="1973"/>
                    <a:pt x="395" y="1973"/>
                  </a:cubicBezTo>
                  <a:cubicBezTo>
                    <a:pt x="417" y="1973"/>
                    <a:pt x="440" y="1954"/>
                    <a:pt x="429" y="1926"/>
                  </a:cubicBezTo>
                  <a:cubicBezTo>
                    <a:pt x="425" y="1913"/>
                    <a:pt x="81" y="836"/>
                    <a:pt x="493" y="55"/>
                  </a:cubicBezTo>
                  <a:cubicBezTo>
                    <a:pt x="501" y="38"/>
                    <a:pt x="497" y="21"/>
                    <a:pt x="484" y="9"/>
                  </a:cubicBezTo>
                  <a:lnTo>
                    <a:pt x="476" y="4"/>
                  </a:lnTo>
                  <a:cubicBezTo>
                    <a:pt x="470" y="2"/>
                    <a:pt x="465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72" name="Google Shape;4672;p16"/>
            <p:cNvSpPr/>
            <p:nvPr/>
          </p:nvSpPr>
          <p:spPr>
            <a:xfrm rot="-2700000">
              <a:off x="768255" y="-527987"/>
              <a:ext cx="259497" cy="174745"/>
            </a:xfrm>
            <a:custGeom>
              <a:avLst/>
              <a:gdLst/>
              <a:ahLst/>
              <a:cxnLst/>
              <a:rect l="l" t="t" r="r" b="b"/>
              <a:pathLst>
                <a:path w="2872" h="1934" extrusionOk="0">
                  <a:moveTo>
                    <a:pt x="51" y="1"/>
                  </a:moveTo>
                  <a:cubicBezTo>
                    <a:pt x="24" y="1"/>
                    <a:pt x="0" y="31"/>
                    <a:pt x="17" y="58"/>
                  </a:cubicBezTo>
                  <a:cubicBezTo>
                    <a:pt x="1527" y="1750"/>
                    <a:pt x="2816" y="1933"/>
                    <a:pt x="2829" y="1933"/>
                  </a:cubicBezTo>
                  <a:cubicBezTo>
                    <a:pt x="2831" y="1933"/>
                    <a:pt x="2834" y="1933"/>
                    <a:pt x="2836" y="1933"/>
                  </a:cubicBezTo>
                  <a:cubicBezTo>
                    <a:pt x="2851" y="1933"/>
                    <a:pt x="2867" y="1921"/>
                    <a:pt x="2867" y="1903"/>
                  </a:cubicBezTo>
                  <a:cubicBezTo>
                    <a:pt x="2872" y="1890"/>
                    <a:pt x="2867" y="1877"/>
                    <a:pt x="2855" y="1869"/>
                  </a:cubicBezTo>
                  <a:cubicBezTo>
                    <a:pt x="2850" y="1865"/>
                    <a:pt x="2842" y="1865"/>
                    <a:pt x="2838" y="1865"/>
                  </a:cubicBezTo>
                  <a:cubicBezTo>
                    <a:pt x="2825" y="1860"/>
                    <a:pt x="1561" y="1678"/>
                    <a:pt x="72" y="7"/>
                  </a:cubicBezTo>
                  <a:cubicBezTo>
                    <a:pt x="65" y="3"/>
                    <a:pt x="58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73" name="Google Shape;4673;p16"/>
            <p:cNvSpPr/>
            <p:nvPr/>
          </p:nvSpPr>
          <p:spPr>
            <a:xfrm rot="-2700000">
              <a:off x="884823" y="-613589"/>
              <a:ext cx="175287" cy="116647"/>
            </a:xfrm>
            <a:custGeom>
              <a:avLst/>
              <a:gdLst/>
              <a:ahLst/>
              <a:cxnLst/>
              <a:rect l="l" t="t" r="r" b="b"/>
              <a:pathLst>
                <a:path w="1940" h="1291" extrusionOk="0">
                  <a:moveTo>
                    <a:pt x="43" y="0"/>
                  </a:moveTo>
                  <a:cubicBezTo>
                    <a:pt x="34" y="0"/>
                    <a:pt x="24" y="4"/>
                    <a:pt x="18" y="13"/>
                  </a:cubicBezTo>
                  <a:cubicBezTo>
                    <a:pt x="1" y="25"/>
                    <a:pt x="1" y="51"/>
                    <a:pt x="18" y="64"/>
                  </a:cubicBezTo>
                  <a:cubicBezTo>
                    <a:pt x="815" y="920"/>
                    <a:pt x="1880" y="1285"/>
                    <a:pt x="1888" y="1289"/>
                  </a:cubicBezTo>
                  <a:cubicBezTo>
                    <a:pt x="1892" y="1290"/>
                    <a:pt x="1895" y="1290"/>
                    <a:pt x="1899" y="1290"/>
                  </a:cubicBezTo>
                  <a:cubicBezTo>
                    <a:pt x="1916" y="1290"/>
                    <a:pt x="1931" y="1282"/>
                    <a:pt x="1935" y="1264"/>
                  </a:cubicBezTo>
                  <a:cubicBezTo>
                    <a:pt x="1939" y="1251"/>
                    <a:pt x="1935" y="1234"/>
                    <a:pt x="1927" y="1226"/>
                  </a:cubicBezTo>
                  <a:cubicBezTo>
                    <a:pt x="1922" y="1222"/>
                    <a:pt x="1918" y="1217"/>
                    <a:pt x="1914" y="1217"/>
                  </a:cubicBezTo>
                  <a:cubicBezTo>
                    <a:pt x="1901" y="1213"/>
                    <a:pt x="853" y="857"/>
                    <a:pt x="69" y="13"/>
                  </a:cubicBezTo>
                  <a:cubicBezTo>
                    <a:pt x="62" y="4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74" name="Google Shape;4674;p16"/>
            <p:cNvSpPr/>
            <p:nvPr/>
          </p:nvSpPr>
          <p:spPr>
            <a:xfrm rot="-2700000">
              <a:off x="976930" y="-675291"/>
              <a:ext cx="112401" cy="52405"/>
            </a:xfrm>
            <a:custGeom>
              <a:avLst/>
              <a:gdLst/>
              <a:ahLst/>
              <a:cxnLst/>
              <a:rect l="l" t="t" r="r" b="b"/>
              <a:pathLst>
                <a:path w="1244" h="580" extrusionOk="0">
                  <a:moveTo>
                    <a:pt x="41" y="1"/>
                  </a:moveTo>
                  <a:cubicBezTo>
                    <a:pt x="31" y="1"/>
                    <a:pt x="20" y="5"/>
                    <a:pt x="13" y="14"/>
                  </a:cubicBezTo>
                  <a:cubicBezTo>
                    <a:pt x="1" y="31"/>
                    <a:pt x="1" y="57"/>
                    <a:pt x="17" y="69"/>
                  </a:cubicBezTo>
                  <a:cubicBezTo>
                    <a:pt x="463" y="421"/>
                    <a:pt x="1167" y="574"/>
                    <a:pt x="1197" y="578"/>
                  </a:cubicBezTo>
                  <a:cubicBezTo>
                    <a:pt x="1199" y="579"/>
                    <a:pt x="1202" y="579"/>
                    <a:pt x="1205" y="579"/>
                  </a:cubicBezTo>
                  <a:cubicBezTo>
                    <a:pt x="1223" y="579"/>
                    <a:pt x="1240" y="567"/>
                    <a:pt x="1243" y="549"/>
                  </a:cubicBezTo>
                  <a:cubicBezTo>
                    <a:pt x="1243" y="536"/>
                    <a:pt x="1239" y="523"/>
                    <a:pt x="1231" y="515"/>
                  </a:cubicBezTo>
                  <a:cubicBezTo>
                    <a:pt x="1226" y="511"/>
                    <a:pt x="1222" y="506"/>
                    <a:pt x="1214" y="506"/>
                  </a:cubicBezTo>
                  <a:cubicBezTo>
                    <a:pt x="1209" y="502"/>
                    <a:pt x="497" y="349"/>
                    <a:pt x="64" y="10"/>
                  </a:cubicBezTo>
                  <a:cubicBezTo>
                    <a:pt x="58" y="4"/>
                    <a:pt x="50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675" name="Google Shape;4675;p16"/>
          <p:cNvGrpSpPr/>
          <p:nvPr/>
        </p:nvGrpSpPr>
        <p:grpSpPr>
          <a:xfrm>
            <a:off x="154450" y="-262541"/>
            <a:ext cx="808209" cy="808209"/>
            <a:chOff x="1573274" y="-1786841"/>
            <a:chExt cx="808209" cy="808209"/>
          </a:xfrm>
        </p:grpSpPr>
        <p:sp>
          <p:nvSpPr>
            <p:cNvPr id="4676" name="Google Shape;4676;p16"/>
            <p:cNvSpPr/>
            <p:nvPr/>
          </p:nvSpPr>
          <p:spPr>
            <a:xfrm rot="-2700000">
              <a:off x="1838211" y="-1451742"/>
              <a:ext cx="287597" cy="124147"/>
            </a:xfrm>
            <a:custGeom>
              <a:avLst/>
              <a:gdLst/>
              <a:ahLst/>
              <a:cxnLst/>
              <a:rect l="l" t="t" r="r" b="b"/>
              <a:pathLst>
                <a:path w="3183" h="1374" extrusionOk="0">
                  <a:moveTo>
                    <a:pt x="3103" y="1"/>
                  </a:moveTo>
                  <a:cubicBezTo>
                    <a:pt x="3095" y="1"/>
                    <a:pt x="3086" y="3"/>
                    <a:pt x="3077" y="7"/>
                  </a:cubicBezTo>
                  <a:lnTo>
                    <a:pt x="57" y="1271"/>
                  </a:lnTo>
                  <a:cubicBezTo>
                    <a:pt x="53" y="1271"/>
                    <a:pt x="49" y="1271"/>
                    <a:pt x="45" y="1275"/>
                  </a:cubicBezTo>
                  <a:cubicBezTo>
                    <a:pt x="0" y="1308"/>
                    <a:pt x="30" y="1374"/>
                    <a:pt x="77" y="1374"/>
                  </a:cubicBezTo>
                  <a:cubicBezTo>
                    <a:pt x="84" y="1374"/>
                    <a:pt x="92" y="1372"/>
                    <a:pt x="100" y="1369"/>
                  </a:cubicBezTo>
                  <a:lnTo>
                    <a:pt x="3120" y="105"/>
                  </a:lnTo>
                  <a:cubicBezTo>
                    <a:pt x="3182" y="86"/>
                    <a:pt x="3155" y="1"/>
                    <a:pt x="3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77" name="Google Shape;4677;p16"/>
            <p:cNvSpPr/>
            <p:nvPr/>
          </p:nvSpPr>
          <p:spPr>
            <a:xfrm rot="-2700000">
              <a:off x="1680203" y="-1657052"/>
              <a:ext cx="594349" cy="548630"/>
            </a:xfrm>
            <a:custGeom>
              <a:avLst/>
              <a:gdLst/>
              <a:ahLst/>
              <a:cxnLst/>
              <a:rect l="l" t="t" r="r" b="b"/>
              <a:pathLst>
                <a:path w="6578" h="6072" extrusionOk="0">
                  <a:moveTo>
                    <a:pt x="4092" y="0"/>
                  </a:moveTo>
                  <a:cubicBezTo>
                    <a:pt x="4003" y="0"/>
                    <a:pt x="3892" y="45"/>
                    <a:pt x="3758" y="150"/>
                  </a:cubicBezTo>
                  <a:cubicBezTo>
                    <a:pt x="3147" y="620"/>
                    <a:pt x="3080" y="2410"/>
                    <a:pt x="3080" y="2410"/>
                  </a:cubicBezTo>
                  <a:cubicBezTo>
                    <a:pt x="3080" y="2410"/>
                    <a:pt x="3088" y="1575"/>
                    <a:pt x="2867" y="799"/>
                  </a:cubicBezTo>
                  <a:cubicBezTo>
                    <a:pt x="2759" y="420"/>
                    <a:pt x="2533" y="239"/>
                    <a:pt x="2325" y="239"/>
                  </a:cubicBezTo>
                  <a:cubicBezTo>
                    <a:pt x="2109" y="239"/>
                    <a:pt x="1912" y="433"/>
                    <a:pt x="1883" y="803"/>
                  </a:cubicBezTo>
                  <a:cubicBezTo>
                    <a:pt x="1828" y="1532"/>
                    <a:pt x="2715" y="2448"/>
                    <a:pt x="2715" y="2448"/>
                  </a:cubicBezTo>
                  <a:cubicBezTo>
                    <a:pt x="2715" y="2448"/>
                    <a:pt x="2002" y="1719"/>
                    <a:pt x="1544" y="1430"/>
                  </a:cubicBezTo>
                  <a:cubicBezTo>
                    <a:pt x="1414" y="1350"/>
                    <a:pt x="1259" y="1312"/>
                    <a:pt x="1109" y="1312"/>
                  </a:cubicBezTo>
                  <a:cubicBezTo>
                    <a:pt x="731" y="1312"/>
                    <a:pt x="388" y="1555"/>
                    <a:pt x="586" y="1965"/>
                  </a:cubicBezTo>
                  <a:cubicBezTo>
                    <a:pt x="861" y="2542"/>
                    <a:pt x="2532" y="2762"/>
                    <a:pt x="2532" y="2762"/>
                  </a:cubicBezTo>
                  <a:cubicBezTo>
                    <a:pt x="2532" y="2762"/>
                    <a:pt x="1599" y="2792"/>
                    <a:pt x="899" y="2919"/>
                  </a:cubicBezTo>
                  <a:cubicBezTo>
                    <a:pt x="200" y="3051"/>
                    <a:pt x="0" y="3784"/>
                    <a:pt x="759" y="3907"/>
                  </a:cubicBezTo>
                  <a:cubicBezTo>
                    <a:pt x="809" y="3915"/>
                    <a:pt x="859" y="3919"/>
                    <a:pt x="911" y="3919"/>
                  </a:cubicBezTo>
                  <a:cubicBezTo>
                    <a:pt x="1656" y="3919"/>
                    <a:pt x="2613" y="3144"/>
                    <a:pt x="2613" y="3144"/>
                  </a:cubicBezTo>
                  <a:lnTo>
                    <a:pt x="2613" y="3144"/>
                  </a:lnTo>
                  <a:cubicBezTo>
                    <a:pt x="2613" y="3144"/>
                    <a:pt x="1642" y="4069"/>
                    <a:pt x="1336" y="4399"/>
                  </a:cubicBezTo>
                  <a:cubicBezTo>
                    <a:pt x="1042" y="4718"/>
                    <a:pt x="890" y="5493"/>
                    <a:pt x="1534" y="5493"/>
                  </a:cubicBezTo>
                  <a:cubicBezTo>
                    <a:pt x="1559" y="5493"/>
                    <a:pt x="1585" y="5492"/>
                    <a:pt x="1612" y="5490"/>
                  </a:cubicBezTo>
                  <a:cubicBezTo>
                    <a:pt x="2350" y="5426"/>
                    <a:pt x="2944" y="3339"/>
                    <a:pt x="2944" y="3339"/>
                  </a:cubicBezTo>
                  <a:lnTo>
                    <a:pt x="2944" y="3339"/>
                  </a:lnTo>
                  <a:cubicBezTo>
                    <a:pt x="2944" y="3339"/>
                    <a:pt x="2719" y="4735"/>
                    <a:pt x="2787" y="5434"/>
                  </a:cubicBezTo>
                  <a:cubicBezTo>
                    <a:pt x="2825" y="5825"/>
                    <a:pt x="3053" y="6071"/>
                    <a:pt x="3292" y="6071"/>
                  </a:cubicBezTo>
                  <a:cubicBezTo>
                    <a:pt x="3478" y="6071"/>
                    <a:pt x="3670" y="5922"/>
                    <a:pt x="3784" y="5574"/>
                  </a:cubicBezTo>
                  <a:cubicBezTo>
                    <a:pt x="4047" y="4785"/>
                    <a:pt x="3321" y="3280"/>
                    <a:pt x="3321" y="3280"/>
                  </a:cubicBezTo>
                  <a:lnTo>
                    <a:pt x="3321" y="3280"/>
                  </a:lnTo>
                  <a:cubicBezTo>
                    <a:pt x="3737" y="3746"/>
                    <a:pt x="4123" y="4243"/>
                    <a:pt x="4488" y="4752"/>
                  </a:cubicBezTo>
                  <a:cubicBezTo>
                    <a:pt x="4717" y="5088"/>
                    <a:pt x="5011" y="5253"/>
                    <a:pt x="5242" y="5253"/>
                  </a:cubicBezTo>
                  <a:cubicBezTo>
                    <a:pt x="5515" y="5253"/>
                    <a:pt x="5701" y="5023"/>
                    <a:pt x="5590" y="4573"/>
                  </a:cubicBezTo>
                  <a:cubicBezTo>
                    <a:pt x="5387" y="3738"/>
                    <a:pt x="3635" y="2983"/>
                    <a:pt x="3635" y="2983"/>
                  </a:cubicBezTo>
                  <a:lnTo>
                    <a:pt x="3635" y="2983"/>
                  </a:lnTo>
                  <a:cubicBezTo>
                    <a:pt x="3635" y="2983"/>
                    <a:pt x="4420" y="3199"/>
                    <a:pt x="5243" y="3339"/>
                  </a:cubicBezTo>
                  <a:cubicBezTo>
                    <a:pt x="5337" y="3356"/>
                    <a:pt x="5428" y="3363"/>
                    <a:pt x="5515" y="3363"/>
                  </a:cubicBezTo>
                  <a:cubicBezTo>
                    <a:pt x="6188" y="3363"/>
                    <a:pt x="6578" y="2905"/>
                    <a:pt x="5845" y="2593"/>
                  </a:cubicBezTo>
                  <a:cubicBezTo>
                    <a:pt x="5629" y="2499"/>
                    <a:pt x="5365" y="2465"/>
                    <a:pt x="5094" y="2465"/>
                  </a:cubicBezTo>
                  <a:cubicBezTo>
                    <a:pt x="4682" y="2465"/>
                    <a:pt x="4252" y="2544"/>
                    <a:pt x="3944" y="2617"/>
                  </a:cubicBezTo>
                  <a:lnTo>
                    <a:pt x="3944" y="2617"/>
                  </a:lnTo>
                  <a:cubicBezTo>
                    <a:pt x="4438" y="2470"/>
                    <a:pt x="5213" y="2203"/>
                    <a:pt x="5501" y="1901"/>
                  </a:cubicBezTo>
                  <a:cubicBezTo>
                    <a:pt x="5855" y="1523"/>
                    <a:pt x="5741" y="1012"/>
                    <a:pt x="5273" y="1012"/>
                  </a:cubicBezTo>
                  <a:cubicBezTo>
                    <a:pt x="5168" y="1012"/>
                    <a:pt x="5046" y="1037"/>
                    <a:pt x="4908" y="1095"/>
                  </a:cubicBezTo>
                  <a:cubicBezTo>
                    <a:pt x="4153" y="1414"/>
                    <a:pt x="3423" y="2423"/>
                    <a:pt x="3423" y="2423"/>
                  </a:cubicBezTo>
                  <a:cubicBezTo>
                    <a:pt x="3423" y="2423"/>
                    <a:pt x="4072" y="1422"/>
                    <a:pt x="4280" y="934"/>
                  </a:cubicBezTo>
                  <a:cubicBezTo>
                    <a:pt x="4445" y="551"/>
                    <a:pt x="440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78" name="Google Shape;4678;p16"/>
            <p:cNvSpPr/>
            <p:nvPr/>
          </p:nvSpPr>
          <p:spPr>
            <a:xfrm rot="-2700000">
              <a:off x="1916047" y="-1347928"/>
              <a:ext cx="111226" cy="153421"/>
            </a:xfrm>
            <a:custGeom>
              <a:avLst/>
              <a:gdLst/>
              <a:ahLst/>
              <a:cxnLst/>
              <a:rect l="l" t="t" r="r" b="b"/>
              <a:pathLst>
                <a:path w="1231" h="1698" extrusionOk="0">
                  <a:moveTo>
                    <a:pt x="1196" y="1"/>
                  </a:moveTo>
                  <a:cubicBezTo>
                    <a:pt x="1188" y="1"/>
                    <a:pt x="1179" y="8"/>
                    <a:pt x="1175" y="15"/>
                  </a:cubicBezTo>
                  <a:cubicBezTo>
                    <a:pt x="1171" y="23"/>
                    <a:pt x="615" y="1164"/>
                    <a:pt x="13" y="1652"/>
                  </a:cubicBezTo>
                  <a:cubicBezTo>
                    <a:pt x="0" y="1660"/>
                    <a:pt x="0" y="1677"/>
                    <a:pt x="9" y="1686"/>
                  </a:cubicBezTo>
                  <a:cubicBezTo>
                    <a:pt x="14" y="1693"/>
                    <a:pt x="21" y="1698"/>
                    <a:pt x="30" y="1698"/>
                  </a:cubicBezTo>
                  <a:cubicBezTo>
                    <a:pt x="35" y="1698"/>
                    <a:pt x="42" y="1695"/>
                    <a:pt x="47" y="1690"/>
                  </a:cubicBezTo>
                  <a:cubicBezTo>
                    <a:pt x="658" y="1198"/>
                    <a:pt x="1217" y="48"/>
                    <a:pt x="1222" y="36"/>
                  </a:cubicBezTo>
                  <a:cubicBezTo>
                    <a:pt x="1230" y="23"/>
                    <a:pt x="1226" y="6"/>
                    <a:pt x="1209" y="2"/>
                  </a:cubicBezTo>
                  <a:lnTo>
                    <a:pt x="1201" y="2"/>
                  </a:lnTo>
                  <a:cubicBezTo>
                    <a:pt x="1199" y="1"/>
                    <a:pt x="1197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79" name="Google Shape;4679;p16"/>
            <p:cNvSpPr/>
            <p:nvPr/>
          </p:nvSpPr>
          <p:spPr>
            <a:xfrm rot="-2700000">
              <a:off x="1803892" y="-1312751"/>
              <a:ext cx="184051" cy="51954"/>
            </a:xfrm>
            <a:custGeom>
              <a:avLst/>
              <a:gdLst/>
              <a:ahLst/>
              <a:cxnLst/>
              <a:rect l="l" t="t" r="r" b="b"/>
              <a:pathLst>
                <a:path w="2037" h="575" extrusionOk="0">
                  <a:moveTo>
                    <a:pt x="2007" y="0"/>
                  </a:moveTo>
                  <a:cubicBezTo>
                    <a:pt x="2004" y="0"/>
                    <a:pt x="2001" y="2"/>
                    <a:pt x="1998" y="2"/>
                  </a:cubicBezTo>
                  <a:cubicBezTo>
                    <a:pt x="1986" y="6"/>
                    <a:pt x="796" y="520"/>
                    <a:pt x="44" y="520"/>
                  </a:cubicBezTo>
                  <a:cubicBezTo>
                    <a:pt x="38" y="520"/>
                    <a:pt x="32" y="520"/>
                    <a:pt x="26" y="520"/>
                  </a:cubicBezTo>
                  <a:cubicBezTo>
                    <a:pt x="13" y="520"/>
                    <a:pt x="0" y="532"/>
                    <a:pt x="0" y="549"/>
                  </a:cubicBezTo>
                  <a:cubicBezTo>
                    <a:pt x="0" y="562"/>
                    <a:pt x="13" y="575"/>
                    <a:pt x="26" y="575"/>
                  </a:cubicBezTo>
                  <a:cubicBezTo>
                    <a:pt x="29" y="575"/>
                    <a:pt x="32" y="575"/>
                    <a:pt x="35" y="575"/>
                  </a:cubicBezTo>
                  <a:cubicBezTo>
                    <a:pt x="799" y="575"/>
                    <a:pt x="2007" y="57"/>
                    <a:pt x="2019" y="49"/>
                  </a:cubicBezTo>
                  <a:cubicBezTo>
                    <a:pt x="2032" y="45"/>
                    <a:pt x="2036" y="28"/>
                    <a:pt x="2032" y="15"/>
                  </a:cubicBezTo>
                  <a:cubicBezTo>
                    <a:pt x="2028" y="6"/>
                    <a:pt x="2019" y="2"/>
                    <a:pt x="2011" y="2"/>
                  </a:cubicBezTo>
                  <a:cubicBezTo>
                    <a:pt x="2009" y="1"/>
                    <a:pt x="2008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80" name="Google Shape;4680;p16"/>
            <p:cNvSpPr/>
            <p:nvPr/>
          </p:nvSpPr>
          <p:spPr>
            <a:xfrm rot="-2700000">
              <a:off x="1766105" y="-1397251"/>
              <a:ext cx="173118" cy="86017"/>
            </a:xfrm>
            <a:custGeom>
              <a:avLst/>
              <a:gdLst/>
              <a:ahLst/>
              <a:cxnLst/>
              <a:rect l="l" t="t" r="r" b="b"/>
              <a:pathLst>
                <a:path w="1916" h="952" extrusionOk="0">
                  <a:moveTo>
                    <a:pt x="35" y="1"/>
                  </a:moveTo>
                  <a:cubicBezTo>
                    <a:pt x="13" y="1"/>
                    <a:pt x="1" y="31"/>
                    <a:pt x="13" y="48"/>
                  </a:cubicBezTo>
                  <a:cubicBezTo>
                    <a:pt x="569" y="641"/>
                    <a:pt x="1816" y="938"/>
                    <a:pt x="1871" y="951"/>
                  </a:cubicBezTo>
                  <a:cubicBezTo>
                    <a:pt x="1874" y="952"/>
                    <a:pt x="1876" y="952"/>
                    <a:pt x="1879" y="952"/>
                  </a:cubicBezTo>
                  <a:cubicBezTo>
                    <a:pt x="1907" y="952"/>
                    <a:pt x="1915" y="908"/>
                    <a:pt x="1884" y="900"/>
                  </a:cubicBezTo>
                  <a:cubicBezTo>
                    <a:pt x="1871" y="896"/>
                    <a:pt x="599" y="591"/>
                    <a:pt x="56" y="9"/>
                  </a:cubicBezTo>
                  <a:cubicBezTo>
                    <a:pt x="52" y="5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81" name="Google Shape;4681;p16"/>
            <p:cNvSpPr/>
            <p:nvPr/>
          </p:nvSpPr>
          <p:spPr>
            <a:xfrm rot="-2700000">
              <a:off x="1815914" y="-1520811"/>
              <a:ext cx="67495" cy="178269"/>
            </a:xfrm>
            <a:custGeom>
              <a:avLst/>
              <a:gdLst/>
              <a:ahLst/>
              <a:cxnLst/>
              <a:rect l="l" t="t" r="r" b="b"/>
              <a:pathLst>
                <a:path w="747" h="1973" extrusionOk="0">
                  <a:moveTo>
                    <a:pt x="26" y="0"/>
                  </a:moveTo>
                  <a:cubicBezTo>
                    <a:pt x="9" y="0"/>
                    <a:pt x="0" y="13"/>
                    <a:pt x="0" y="25"/>
                  </a:cubicBezTo>
                  <a:cubicBezTo>
                    <a:pt x="59" y="819"/>
                    <a:pt x="687" y="1947"/>
                    <a:pt x="696" y="1960"/>
                  </a:cubicBezTo>
                  <a:cubicBezTo>
                    <a:pt x="701" y="1968"/>
                    <a:pt x="708" y="1972"/>
                    <a:pt x="716" y="1972"/>
                  </a:cubicBezTo>
                  <a:cubicBezTo>
                    <a:pt x="721" y="1972"/>
                    <a:pt x="725" y="1971"/>
                    <a:pt x="730" y="1968"/>
                  </a:cubicBezTo>
                  <a:cubicBezTo>
                    <a:pt x="742" y="1960"/>
                    <a:pt x="747" y="1947"/>
                    <a:pt x="742" y="1934"/>
                  </a:cubicBezTo>
                  <a:cubicBezTo>
                    <a:pt x="734" y="1921"/>
                    <a:pt x="110" y="806"/>
                    <a:pt x="51" y="25"/>
                  </a:cubicBezTo>
                  <a:cubicBezTo>
                    <a:pt x="51" y="9"/>
                    <a:pt x="43" y="0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82" name="Google Shape;4682;p16"/>
            <p:cNvSpPr/>
            <p:nvPr/>
          </p:nvSpPr>
          <p:spPr>
            <a:xfrm rot="-2700000">
              <a:off x="1867873" y="-1583002"/>
              <a:ext cx="70657" cy="182154"/>
            </a:xfrm>
            <a:custGeom>
              <a:avLst/>
              <a:gdLst/>
              <a:ahLst/>
              <a:cxnLst/>
              <a:rect l="l" t="t" r="r" b="b"/>
              <a:pathLst>
                <a:path w="782" h="2016" extrusionOk="0">
                  <a:moveTo>
                    <a:pt x="749" y="1"/>
                  </a:moveTo>
                  <a:cubicBezTo>
                    <a:pt x="740" y="1"/>
                    <a:pt x="734" y="8"/>
                    <a:pt x="730" y="15"/>
                  </a:cubicBezTo>
                  <a:cubicBezTo>
                    <a:pt x="353" y="638"/>
                    <a:pt x="9" y="1966"/>
                    <a:pt x="5" y="1983"/>
                  </a:cubicBezTo>
                  <a:cubicBezTo>
                    <a:pt x="0" y="2003"/>
                    <a:pt x="17" y="2015"/>
                    <a:pt x="34" y="2015"/>
                  </a:cubicBezTo>
                  <a:cubicBezTo>
                    <a:pt x="45" y="2015"/>
                    <a:pt x="57" y="2009"/>
                    <a:pt x="60" y="1995"/>
                  </a:cubicBezTo>
                  <a:cubicBezTo>
                    <a:pt x="60" y="1978"/>
                    <a:pt x="404" y="659"/>
                    <a:pt x="777" y="40"/>
                  </a:cubicBezTo>
                  <a:cubicBezTo>
                    <a:pt x="781" y="27"/>
                    <a:pt x="781" y="15"/>
                    <a:pt x="769" y="6"/>
                  </a:cubicBezTo>
                  <a:cubicBezTo>
                    <a:pt x="764" y="2"/>
                    <a:pt x="760" y="2"/>
                    <a:pt x="756" y="2"/>
                  </a:cubicBezTo>
                  <a:cubicBezTo>
                    <a:pt x="753" y="1"/>
                    <a:pt x="751" y="1"/>
                    <a:pt x="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83" name="Google Shape;4683;p16"/>
            <p:cNvSpPr/>
            <p:nvPr/>
          </p:nvSpPr>
          <p:spPr>
            <a:xfrm rot="-2700000">
              <a:off x="1896993" y="-1554233"/>
              <a:ext cx="168691" cy="10851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41" y="0"/>
                  </a:moveTo>
                  <a:cubicBezTo>
                    <a:pt x="1833" y="0"/>
                    <a:pt x="1828" y="4"/>
                    <a:pt x="1824" y="9"/>
                  </a:cubicBezTo>
                  <a:cubicBezTo>
                    <a:pt x="1311" y="467"/>
                    <a:pt x="34" y="1145"/>
                    <a:pt x="22" y="1150"/>
                  </a:cubicBezTo>
                  <a:cubicBezTo>
                    <a:pt x="5" y="1158"/>
                    <a:pt x="0" y="1175"/>
                    <a:pt x="9" y="1184"/>
                  </a:cubicBezTo>
                  <a:cubicBezTo>
                    <a:pt x="14" y="1195"/>
                    <a:pt x="22" y="1201"/>
                    <a:pt x="30" y="1201"/>
                  </a:cubicBezTo>
                  <a:cubicBezTo>
                    <a:pt x="34" y="1201"/>
                    <a:pt x="38" y="1199"/>
                    <a:pt x="43" y="1196"/>
                  </a:cubicBezTo>
                  <a:cubicBezTo>
                    <a:pt x="55" y="1192"/>
                    <a:pt x="1341" y="509"/>
                    <a:pt x="1858" y="47"/>
                  </a:cubicBezTo>
                  <a:cubicBezTo>
                    <a:pt x="1867" y="38"/>
                    <a:pt x="1867" y="21"/>
                    <a:pt x="1858" y="9"/>
                  </a:cubicBezTo>
                  <a:cubicBezTo>
                    <a:pt x="1854" y="4"/>
                    <a:pt x="1845" y="0"/>
                    <a:pt x="1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84" name="Google Shape;4684;p16"/>
            <p:cNvSpPr/>
            <p:nvPr/>
          </p:nvSpPr>
          <p:spPr>
            <a:xfrm rot="-2700000">
              <a:off x="1933482" y="-1484507"/>
              <a:ext cx="235824" cy="16535"/>
            </a:xfrm>
            <a:custGeom>
              <a:avLst/>
              <a:gdLst/>
              <a:ahLst/>
              <a:cxnLst/>
              <a:rect l="l" t="t" r="r" b="b"/>
              <a:pathLst>
                <a:path w="2610" h="183" extrusionOk="0">
                  <a:moveTo>
                    <a:pt x="479" y="0"/>
                  </a:moveTo>
                  <a:cubicBezTo>
                    <a:pt x="292" y="0"/>
                    <a:pt x="133" y="8"/>
                    <a:pt x="26" y="25"/>
                  </a:cubicBezTo>
                  <a:cubicBezTo>
                    <a:pt x="14" y="25"/>
                    <a:pt x="1" y="42"/>
                    <a:pt x="5" y="55"/>
                  </a:cubicBezTo>
                  <a:cubicBezTo>
                    <a:pt x="9" y="66"/>
                    <a:pt x="19" y="77"/>
                    <a:pt x="30" y="77"/>
                  </a:cubicBezTo>
                  <a:cubicBezTo>
                    <a:pt x="31" y="77"/>
                    <a:pt x="33" y="77"/>
                    <a:pt x="35" y="76"/>
                  </a:cubicBezTo>
                  <a:cubicBezTo>
                    <a:pt x="136" y="60"/>
                    <a:pt x="286" y="53"/>
                    <a:pt x="465" y="53"/>
                  </a:cubicBezTo>
                  <a:cubicBezTo>
                    <a:pt x="1246" y="53"/>
                    <a:pt x="2562" y="182"/>
                    <a:pt x="2580" y="182"/>
                  </a:cubicBezTo>
                  <a:cubicBezTo>
                    <a:pt x="2597" y="182"/>
                    <a:pt x="2605" y="174"/>
                    <a:pt x="2609" y="161"/>
                  </a:cubicBezTo>
                  <a:cubicBezTo>
                    <a:pt x="2609" y="144"/>
                    <a:pt x="2601" y="131"/>
                    <a:pt x="2584" y="131"/>
                  </a:cubicBezTo>
                  <a:cubicBezTo>
                    <a:pt x="2554" y="127"/>
                    <a:pt x="2228" y="93"/>
                    <a:pt x="1812" y="64"/>
                  </a:cubicBezTo>
                  <a:cubicBezTo>
                    <a:pt x="1387" y="32"/>
                    <a:pt x="871" y="0"/>
                    <a:pt x="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85" name="Google Shape;4685;p16"/>
            <p:cNvSpPr/>
            <p:nvPr/>
          </p:nvSpPr>
          <p:spPr>
            <a:xfrm rot="-2700000">
              <a:off x="1998696" y="-1468091"/>
              <a:ext cx="180979" cy="165980"/>
            </a:xfrm>
            <a:custGeom>
              <a:avLst/>
              <a:gdLst/>
              <a:ahLst/>
              <a:cxnLst/>
              <a:rect l="l" t="t" r="r" b="b"/>
              <a:pathLst>
                <a:path w="2003" h="1837" extrusionOk="0">
                  <a:moveTo>
                    <a:pt x="34" y="0"/>
                  </a:moveTo>
                  <a:cubicBezTo>
                    <a:pt x="26" y="0"/>
                    <a:pt x="13" y="5"/>
                    <a:pt x="9" y="13"/>
                  </a:cubicBezTo>
                  <a:cubicBezTo>
                    <a:pt x="0" y="26"/>
                    <a:pt x="9" y="43"/>
                    <a:pt x="22" y="51"/>
                  </a:cubicBezTo>
                  <a:cubicBezTo>
                    <a:pt x="827" y="501"/>
                    <a:pt x="1939" y="1811"/>
                    <a:pt x="1951" y="1828"/>
                  </a:cubicBezTo>
                  <a:cubicBezTo>
                    <a:pt x="1956" y="1833"/>
                    <a:pt x="1963" y="1836"/>
                    <a:pt x="1971" y="1836"/>
                  </a:cubicBezTo>
                  <a:cubicBezTo>
                    <a:pt x="1977" y="1836"/>
                    <a:pt x="1984" y="1834"/>
                    <a:pt x="1990" y="1828"/>
                  </a:cubicBezTo>
                  <a:cubicBezTo>
                    <a:pt x="1998" y="1820"/>
                    <a:pt x="2002" y="1803"/>
                    <a:pt x="1990" y="1794"/>
                  </a:cubicBezTo>
                  <a:cubicBezTo>
                    <a:pt x="1981" y="1778"/>
                    <a:pt x="861" y="458"/>
                    <a:pt x="47" y="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86" name="Google Shape;4686;p16"/>
            <p:cNvSpPr/>
            <p:nvPr/>
          </p:nvSpPr>
          <p:spPr>
            <a:xfrm rot="-2700000">
              <a:off x="2033853" y="-1419122"/>
              <a:ext cx="26203" cy="227512"/>
            </a:xfrm>
            <a:custGeom>
              <a:avLst/>
              <a:gdLst/>
              <a:ahLst/>
              <a:cxnLst/>
              <a:rect l="l" t="t" r="r" b="b"/>
              <a:pathLst>
                <a:path w="290" h="2518" extrusionOk="0">
                  <a:moveTo>
                    <a:pt x="30" y="1"/>
                  </a:moveTo>
                  <a:cubicBezTo>
                    <a:pt x="13" y="1"/>
                    <a:pt x="1" y="13"/>
                    <a:pt x="5" y="26"/>
                  </a:cubicBezTo>
                  <a:cubicBezTo>
                    <a:pt x="26" y="718"/>
                    <a:pt x="213" y="2461"/>
                    <a:pt x="234" y="2503"/>
                  </a:cubicBezTo>
                  <a:cubicBezTo>
                    <a:pt x="237" y="2513"/>
                    <a:pt x="248" y="2517"/>
                    <a:pt x="258" y="2517"/>
                  </a:cubicBezTo>
                  <a:cubicBezTo>
                    <a:pt x="261" y="2517"/>
                    <a:pt x="265" y="2517"/>
                    <a:pt x="268" y="2516"/>
                  </a:cubicBezTo>
                  <a:cubicBezTo>
                    <a:pt x="281" y="2512"/>
                    <a:pt x="289" y="2495"/>
                    <a:pt x="281" y="2482"/>
                  </a:cubicBezTo>
                  <a:cubicBezTo>
                    <a:pt x="268" y="2423"/>
                    <a:pt x="81" y="743"/>
                    <a:pt x="56" y="26"/>
                  </a:cubicBezTo>
                  <a:cubicBezTo>
                    <a:pt x="56" y="13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87" name="Google Shape;4687;p16"/>
            <p:cNvSpPr/>
            <p:nvPr/>
          </p:nvSpPr>
          <p:spPr>
            <a:xfrm rot="-2700000">
              <a:off x="1913046" y="-1422582"/>
              <a:ext cx="80234" cy="74452"/>
            </a:xfrm>
            <a:custGeom>
              <a:avLst/>
              <a:gdLst/>
              <a:ahLst/>
              <a:cxnLst/>
              <a:rect l="l" t="t" r="r" b="b"/>
              <a:pathLst>
                <a:path w="888" h="824" extrusionOk="0">
                  <a:moveTo>
                    <a:pt x="442" y="0"/>
                  </a:moveTo>
                  <a:cubicBezTo>
                    <a:pt x="239" y="0"/>
                    <a:pt x="65" y="145"/>
                    <a:pt x="35" y="353"/>
                  </a:cubicBezTo>
                  <a:cubicBezTo>
                    <a:pt x="1" y="577"/>
                    <a:pt x="158" y="785"/>
                    <a:pt x="382" y="819"/>
                  </a:cubicBezTo>
                  <a:cubicBezTo>
                    <a:pt x="403" y="822"/>
                    <a:pt x="423" y="824"/>
                    <a:pt x="444" y="824"/>
                  </a:cubicBezTo>
                  <a:cubicBezTo>
                    <a:pt x="644" y="824"/>
                    <a:pt x="822" y="675"/>
                    <a:pt x="853" y="471"/>
                  </a:cubicBezTo>
                  <a:cubicBezTo>
                    <a:pt x="887" y="246"/>
                    <a:pt x="730" y="34"/>
                    <a:pt x="505" y="5"/>
                  </a:cubicBezTo>
                  <a:cubicBezTo>
                    <a:pt x="484" y="2"/>
                    <a:pt x="463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688" name="Google Shape;4688;p16"/>
          <p:cNvSpPr/>
          <p:nvPr/>
        </p:nvSpPr>
        <p:spPr>
          <a:xfrm flipH="1">
            <a:off x="-3472413" y="4512426"/>
            <a:ext cx="5791214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89" name="Google Shape;4689;p16"/>
          <p:cNvSpPr/>
          <p:nvPr/>
        </p:nvSpPr>
        <p:spPr>
          <a:xfrm flipH="1">
            <a:off x="2063125" y="4512426"/>
            <a:ext cx="5791214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90" name="Google Shape;4690;p16"/>
          <p:cNvSpPr/>
          <p:nvPr/>
        </p:nvSpPr>
        <p:spPr>
          <a:xfrm flipH="1">
            <a:off x="7684924" y="4512426"/>
            <a:ext cx="5791214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691" name="Google Shape;4691;p16"/>
          <p:cNvGrpSpPr/>
          <p:nvPr/>
        </p:nvGrpSpPr>
        <p:grpSpPr>
          <a:xfrm>
            <a:off x="77420" y="39392"/>
            <a:ext cx="962247" cy="818814"/>
            <a:chOff x="1978145" y="-996458"/>
            <a:chExt cx="962247" cy="818814"/>
          </a:xfrm>
        </p:grpSpPr>
        <p:sp>
          <p:nvSpPr>
            <p:cNvPr id="4692" name="Google Shape;4692;p16"/>
            <p:cNvSpPr/>
            <p:nvPr/>
          </p:nvSpPr>
          <p:spPr>
            <a:xfrm rot="-2700000">
              <a:off x="2212355" y="-990843"/>
              <a:ext cx="350393" cy="807585"/>
            </a:xfrm>
            <a:custGeom>
              <a:avLst/>
              <a:gdLst/>
              <a:ahLst/>
              <a:cxnLst/>
              <a:rect l="l" t="t" r="r" b="b"/>
              <a:pathLst>
                <a:path w="3878" h="8938" extrusionOk="0">
                  <a:moveTo>
                    <a:pt x="47" y="1"/>
                  </a:moveTo>
                  <a:cubicBezTo>
                    <a:pt x="22" y="1"/>
                    <a:pt x="0" y="22"/>
                    <a:pt x="5" y="47"/>
                  </a:cubicBezTo>
                  <a:cubicBezTo>
                    <a:pt x="5" y="60"/>
                    <a:pt x="60" y="1332"/>
                    <a:pt x="556" y="3054"/>
                  </a:cubicBezTo>
                  <a:cubicBezTo>
                    <a:pt x="1010" y="4645"/>
                    <a:pt x="1939" y="6952"/>
                    <a:pt x="3784" y="8925"/>
                  </a:cubicBezTo>
                  <a:cubicBezTo>
                    <a:pt x="3794" y="8934"/>
                    <a:pt x="3805" y="8937"/>
                    <a:pt x="3815" y="8937"/>
                  </a:cubicBezTo>
                  <a:cubicBezTo>
                    <a:pt x="3849" y="8937"/>
                    <a:pt x="3877" y="8898"/>
                    <a:pt x="3852" y="8865"/>
                  </a:cubicBezTo>
                  <a:cubicBezTo>
                    <a:pt x="2015" y="6906"/>
                    <a:pt x="1095" y="4611"/>
                    <a:pt x="641" y="3029"/>
                  </a:cubicBezTo>
                  <a:cubicBezTo>
                    <a:pt x="149" y="1320"/>
                    <a:pt x="94" y="56"/>
                    <a:pt x="94" y="43"/>
                  </a:cubicBezTo>
                  <a:cubicBezTo>
                    <a:pt x="94" y="26"/>
                    <a:pt x="81" y="9"/>
                    <a:pt x="64" y="5"/>
                  </a:cubicBezTo>
                  <a:cubicBezTo>
                    <a:pt x="60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93" name="Google Shape;4693;p16"/>
            <p:cNvSpPr/>
            <p:nvPr/>
          </p:nvSpPr>
          <p:spPr>
            <a:xfrm rot="-2700000">
              <a:off x="2793365" y="-486310"/>
              <a:ext cx="120081" cy="125954"/>
            </a:xfrm>
            <a:custGeom>
              <a:avLst/>
              <a:gdLst/>
              <a:ahLst/>
              <a:cxnLst/>
              <a:rect l="l" t="t" r="r" b="b"/>
              <a:pathLst>
                <a:path w="1329" h="1394" extrusionOk="0">
                  <a:moveTo>
                    <a:pt x="1" y="1"/>
                  </a:moveTo>
                  <a:cubicBezTo>
                    <a:pt x="1" y="1"/>
                    <a:pt x="170" y="1087"/>
                    <a:pt x="832" y="1337"/>
                  </a:cubicBezTo>
                  <a:cubicBezTo>
                    <a:pt x="942" y="1379"/>
                    <a:pt x="1062" y="1394"/>
                    <a:pt x="1152" y="1394"/>
                  </a:cubicBezTo>
                  <a:cubicBezTo>
                    <a:pt x="1224" y="1394"/>
                    <a:pt x="1276" y="1384"/>
                    <a:pt x="1286" y="1371"/>
                  </a:cubicBezTo>
                  <a:cubicBezTo>
                    <a:pt x="1328" y="1303"/>
                    <a:pt x="1243" y="764"/>
                    <a:pt x="925" y="552"/>
                  </a:cubicBezTo>
                  <a:cubicBezTo>
                    <a:pt x="582" y="31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94" name="Google Shape;4694;p16"/>
            <p:cNvSpPr/>
            <p:nvPr/>
          </p:nvSpPr>
          <p:spPr>
            <a:xfrm rot="-2700000">
              <a:off x="2686772" y="-451615"/>
              <a:ext cx="85565" cy="168691"/>
            </a:xfrm>
            <a:custGeom>
              <a:avLst/>
              <a:gdLst/>
              <a:ahLst/>
              <a:cxnLst/>
              <a:rect l="l" t="t" r="r" b="b"/>
              <a:pathLst>
                <a:path w="947" h="1867" extrusionOk="0">
                  <a:moveTo>
                    <a:pt x="598" y="0"/>
                  </a:moveTo>
                  <a:cubicBezTo>
                    <a:pt x="598" y="0"/>
                    <a:pt x="0" y="988"/>
                    <a:pt x="276" y="1557"/>
                  </a:cubicBezTo>
                  <a:cubicBezTo>
                    <a:pt x="343" y="1695"/>
                    <a:pt x="456" y="1866"/>
                    <a:pt x="532" y="1866"/>
                  </a:cubicBezTo>
                  <a:cubicBezTo>
                    <a:pt x="533" y="1866"/>
                    <a:pt x="534" y="1866"/>
                    <a:pt x="535" y="1866"/>
                  </a:cubicBezTo>
                  <a:cubicBezTo>
                    <a:pt x="683" y="1862"/>
                    <a:pt x="946" y="1294"/>
                    <a:pt x="865" y="925"/>
                  </a:cubicBezTo>
                  <a:cubicBezTo>
                    <a:pt x="781" y="560"/>
                    <a:pt x="59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95" name="Google Shape;4695;p16"/>
            <p:cNvSpPr/>
            <p:nvPr/>
          </p:nvSpPr>
          <p:spPr>
            <a:xfrm rot="-2700000">
              <a:off x="2680195" y="-510521"/>
              <a:ext cx="185226" cy="55477"/>
            </a:xfrm>
            <a:custGeom>
              <a:avLst/>
              <a:gdLst/>
              <a:ahLst/>
              <a:cxnLst/>
              <a:rect l="l" t="t" r="r" b="b"/>
              <a:pathLst>
                <a:path w="2050" h="614" extrusionOk="0">
                  <a:moveTo>
                    <a:pt x="1076" y="1"/>
                  </a:moveTo>
                  <a:cubicBezTo>
                    <a:pt x="544" y="1"/>
                    <a:pt x="1" y="121"/>
                    <a:pt x="1" y="121"/>
                  </a:cubicBezTo>
                  <a:cubicBezTo>
                    <a:pt x="1" y="121"/>
                    <a:pt x="531" y="401"/>
                    <a:pt x="870" y="546"/>
                  </a:cubicBezTo>
                  <a:cubicBezTo>
                    <a:pt x="979" y="592"/>
                    <a:pt x="1115" y="613"/>
                    <a:pt x="1255" y="613"/>
                  </a:cubicBezTo>
                  <a:cubicBezTo>
                    <a:pt x="1546" y="613"/>
                    <a:pt x="1855" y="523"/>
                    <a:pt x="1981" y="389"/>
                  </a:cubicBezTo>
                  <a:cubicBezTo>
                    <a:pt x="2049" y="312"/>
                    <a:pt x="2036" y="283"/>
                    <a:pt x="1905" y="185"/>
                  </a:cubicBezTo>
                  <a:cubicBezTo>
                    <a:pt x="1714" y="45"/>
                    <a:pt x="1397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96" name="Google Shape;4696;p16"/>
            <p:cNvSpPr/>
            <p:nvPr/>
          </p:nvSpPr>
          <p:spPr>
            <a:xfrm rot="-2700000">
              <a:off x="2548807" y="-542748"/>
              <a:ext cx="211609" cy="68308"/>
            </a:xfrm>
            <a:custGeom>
              <a:avLst/>
              <a:gdLst/>
              <a:ahLst/>
              <a:cxnLst/>
              <a:rect l="l" t="t" r="r" b="b"/>
              <a:pathLst>
                <a:path w="2342" h="756" extrusionOk="0">
                  <a:moveTo>
                    <a:pt x="635" y="1"/>
                  </a:moveTo>
                  <a:cubicBezTo>
                    <a:pt x="274" y="1"/>
                    <a:pt x="0" y="26"/>
                    <a:pt x="0" y="26"/>
                  </a:cubicBezTo>
                  <a:cubicBezTo>
                    <a:pt x="0" y="26"/>
                    <a:pt x="543" y="399"/>
                    <a:pt x="899" y="598"/>
                  </a:cubicBezTo>
                  <a:cubicBezTo>
                    <a:pt x="1084" y="703"/>
                    <a:pt x="1398" y="756"/>
                    <a:pt x="1686" y="756"/>
                  </a:cubicBezTo>
                  <a:cubicBezTo>
                    <a:pt x="2018" y="756"/>
                    <a:pt x="2315" y="685"/>
                    <a:pt x="2333" y="539"/>
                  </a:cubicBezTo>
                  <a:cubicBezTo>
                    <a:pt x="2341" y="484"/>
                    <a:pt x="2307" y="416"/>
                    <a:pt x="2223" y="340"/>
                  </a:cubicBezTo>
                  <a:cubicBezTo>
                    <a:pt x="1915" y="57"/>
                    <a:pt x="1176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97" name="Google Shape;4697;p16"/>
            <p:cNvSpPr/>
            <p:nvPr/>
          </p:nvSpPr>
          <p:spPr>
            <a:xfrm rot="-2700000">
              <a:off x="2423173" y="-582384"/>
              <a:ext cx="214410" cy="64332"/>
            </a:xfrm>
            <a:custGeom>
              <a:avLst/>
              <a:gdLst/>
              <a:ahLst/>
              <a:cxnLst/>
              <a:rect l="l" t="t" r="r" b="b"/>
              <a:pathLst>
                <a:path w="2373" h="712" extrusionOk="0">
                  <a:moveTo>
                    <a:pt x="1032" y="1"/>
                  </a:moveTo>
                  <a:cubicBezTo>
                    <a:pt x="493" y="1"/>
                    <a:pt x="0" y="76"/>
                    <a:pt x="0" y="76"/>
                  </a:cubicBezTo>
                  <a:cubicBezTo>
                    <a:pt x="0" y="76"/>
                    <a:pt x="310" y="424"/>
                    <a:pt x="895" y="649"/>
                  </a:cubicBezTo>
                  <a:cubicBezTo>
                    <a:pt x="1013" y="693"/>
                    <a:pt x="1179" y="711"/>
                    <a:pt x="1357" y="711"/>
                  </a:cubicBezTo>
                  <a:cubicBezTo>
                    <a:pt x="1823" y="711"/>
                    <a:pt x="2372" y="587"/>
                    <a:pt x="2363" y="492"/>
                  </a:cubicBezTo>
                  <a:cubicBezTo>
                    <a:pt x="2359" y="407"/>
                    <a:pt x="2320" y="331"/>
                    <a:pt x="2257" y="280"/>
                  </a:cubicBezTo>
                  <a:cubicBezTo>
                    <a:pt x="2016" y="59"/>
                    <a:pt x="15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98" name="Google Shape;4698;p16"/>
            <p:cNvSpPr/>
            <p:nvPr/>
          </p:nvSpPr>
          <p:spPr>
            <a:xfrm rot="-2700000">
              <a:off x="2312677" y="-632652"/>
              <a:ext cx="213959" cy="95866"/>
            </a:xfrm>
            <a:custGeom>
              <a:avLst/>
              <a:gdLst/>
              <a:ahLst/>
              <a:cxnLst/>
              <a:rect l="l" t="t" r="r" b="b"/>
              <a:pathLst>
                <a:path w="2368" h="1061" extrusionOk="0">
                  <a:moveTo>
                    <a:pt x="1" y="0"/>
                  </a:moveTo>
                  <a:cubicBezTo>
                    <a:pt x="1" y="0"/>
                    <a:pt x="378" y="556"/>
                    <a:pt x="717" y="785"/>
                  </a:cubicBezTo>
                  <a:cubicBezTo>
                    <a:pt x="1032" y="993"/>
                    <a:pt x="1413" y="1060"/>
                    <a:pt x="1726" y="1060"/>
                  </a:cubicBezTo>
                  <a:cubicBezTo>
                    <a:pt x="2051" y="1060"/>
                    <a:pt x="2303" y="987"/>
                    <a:pt x="2329" y="925"/>
                  </a:cubicBezTo>
                  <a:cubicBezTo>
                    <a:pt x="2367" y="848"/>
                    <a:pt x="2350" y="751"/>
                    <a:pt x="2278" y="636"/>
                  </a:cubicBezTo>
                  <a:cubicBezTo>
                    <a:pt x="1901" y="4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99" name="Google Shape;4699;p16"/>
            <p:cNvSpPr/>
            <p:nvPr/>
          </p:nvSpPr>
          <p:spPr>
            <a:xfrm rot="-2700000">
              <a:off x="2209450" y="-673300"/>
              <a:ext cx="177184" cy="92252"/>
            </a:xfrm>
            <a:custGeom>
              <a:avLst/>
              <a:gdLst/>
              <a:ahLst/>
              <a:cxnLst/>
              <a:rect l="l" t="t" r="r" b="b"/>
              <a:pathLst>
                <a:path w="1961" h="1021" extrusionOk="0">
                  <a:moveTo>
                    <a:pt x="1" y="0"/>
                  </a:moveTo>
                  <a:cubicBezTo>
                    <a:pt x="1" y="0"/>
                    <a:pt x="425" y="496"/>
                    <a:pt x="722" y="781"/>
                  </a:cubicBezTo>
                  <a:cubicBezTo>
                    <a:pt x="897" y="956"/>
                    <a:pt x="1258" y="1021"/>
                    <a:pt x="1540" y="1021"/>
                  </a:cubicBezTo>
                  <a:cubicBezTo>
                    <a:pt x="1742" y="1021"/>
                    <a:pt x="1904" y="987"/>
                    <a:pt x="1927" y="938"/>
                  </a:cubicBezTo>
                  <a:cubicBezTo>
                    <a:pt x="1960" y="861"/>
                    <a:pt x="1927" y="730"/>
                    <a:pt x="1842" y="598"/>
                  </a:cubicBezTo>
                  <a:cubicBezTo>
                    <a:pt x="1464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0" name="Google Shape;4700;p16"/>
            <p:cNvSpPr/>
            <p:nvPr/>
          </p:nvSpPr>
          <p:spPr>
            <a:xfrm rot="-2700000">
              <a:off x="2546981" y="-467909"/>
              <a:ext cx="89270" cy="193358"/>
            </a:xfrm>
            <a:custGeom>
              <a:avLst/>
              <a:gdLst/>
              <a:ahLst/>
              <a:cxnLst/>
              <a:rect l="l" t="t" r="r" b="b"/>
              <a:pathLst>
                <a:path w="988" h="2140" extrusionOk="0">
                  <a:moveTo>
                    <a:pt x="819" y="0"/>
                  </a:moveTo>
                  <a:cubicBezTo>
                    <a:pt x="819" y="0"/>
                    <a:pt x="0" y="1111"/>
                    <a:pt x="212" y="1786"/>
                  </a:cubicBezTo>
                  <a:cubicBezTo>
                    <a:pt x="259" y="1934"/>
                    <a:pt x="378" y="2121"/>
                    <a:pt x="454" y="2138"/>
                  </a:cubicBezTo>
                  <a:cubicBezTo>
                    <a:pt x="458" y="2139"/>
                    <a:pt x="461" y="2139"/>
                    <a:pt x="465" y="2139"/>
                  </a:cubicBezTo>
                  <a:cubicBezTo>
                    <a:pt x="617" y="2139"/>
                    <a:pt x="988" y="1483"/>
                    <a:pt x="955" y="1065"/>
                  </a:cubicBezTo>
                  <a:cubicBezTo>
                    <a:pt x="925" y="653"/>
                    <a:pt x="819" y="0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1" name="Google Shape;4701;p16"/>
            <p:cNvSpPr/>
            <p:nvPr/>
          </p:nvSpPr>
          <p:spPr>
            <a:xfrm rot="-2700000">
              <a:off x="2402912" y="-498044"/>
              <a:ext cx="95143" cy="177727"/>
            </a:xfrm>
            <a:custGeom>
              <a:avLst/>
              <a:gdLst/>
              <a:ahLst/>
              <a:cxnLst/>
              <a:rect l="l" t="t" r="r" b="b"/>
              <a:pathLst>
                <a:path w="1053" h="1967" extrusionOk="0">
                  <a:moveTo>
                    <a:pt x="980" y="0"/>
                  </a:moveTo>
                  <a:cubicBezTo>
                    <a:pt x="980" y="0"/>
                    <a:pt x="1" y="870"/>
                    <a:pt x="166" y="1553"/>
                  </a:cubicBezTo>
                  <a:cubicBezTo>
                    <a:pt x="213" y="1735"/>
                    <a:pt x="293" y="1926"/>
                    <a:pt x="391" y="1964"/>
                  </a:cubicBezTo>
                  <a:cubicBezTo>
                    <a:pt x="396" y="1966"/>
                    <a:pt x="403" y="1967"/>
                    <a:pt x="409" y="1967"/>
                  </a:cubicBezTo>
                  <a:cubicBezTo>
                    <a:pt x="569" y="1967"/>
                    <a:pt x="1052" y="1460"/>
                    <a:pt x="1048" y="1069"/>
                  </a:cubicBezTo>
                  <a:cubicBezTo>
                    <a:pt x="1044" y="658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2" name="Google Shape;4702;p16"/>
            <p:cNvSpPr/>
            <p:nvPr/>
          </p:nvSpPr>
          <p:spPr>
            <a:xfrm rot="-2700000">
              <a:off x="2280216" y="-539887"/>
              <a:ext cx="91619" cy="162637"/>
            </a:xfrm>
            <a:custGeom>
              <a:avLst/>
              <a:gdLst/>
              <a:ahLst/>
              <a:cxnLst/>
              <a:rect l="l" t="t" r="r" b="b"/>
              <a:pathLst>
                <a:path w="1014" h="1800" extrusionOk="0">
                  <a:moveTo>
                    <a:pt x="1014" y="1"/>
                  </a:moveTo>
                  <a:lnTo>
                    <a:pt x="1014" y="1"/>
                  </a:lnTo>
                  <a:cubicBezTo>
                    <a:pt x="1014" y="1"/>
                    <a:pt x="0" y="781"/>
                    <a:pt x="94" y="1481"/>
                  </a:cubicBezTo>
                  <a:cubicBezTo>
                    <a:pt x="123" y="1689"/>
                    <a:pt x="254" y="1799"/>
                    <a:pt x="323" y="1799"/>
                  </a:cubicBezTo>
                  <a:cubicBezTo>
                    <a:pt x="324" y="1799"/>
                    <a:pt x="326" y="1799"/>
                    <a:pt x="327" y="1799"/>
                  </a:cubicBezTo>
                  <a:cubicBezTo>
                    <a:pt x="441" y="1790"/>
                    <a:pt x="929" y="1451"/>
                    <a:pt x="967" y="1069"/>
                  </a:cubicBezTo>
                  <a:cubicBezTo>
                    <a:pt x="1010" y="658"/>
                    <a:pt x="1014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3" name="Google Shape;4703;p16"/>
            <p:cNvSpPr/>
            <p:nvPr/>
          </p:nvSpPr>
          <p:spPr>
            <a:xfrm rot="-2700000">
              <a:off x="2155987" y="-600529"/>
              <a:ext cx="97040" cy="162276"/>
            </a:xfrm>
            <a:custGeom>
              <a:avLst/>
              <a:gdLst/>
              <a:ahLst/>
              <a:cxnLst/>
              <a:rect l="l" t="t" r="r" b="b"/>
              <a:pathLst>
                <a:path w="1074" h="1796" extrusionOk="0">
                  <a:moveTo>
                    <a:pt x="1074" y="1"/>
                  </a:moveTo>
                  <a:cubicBezTo>
                    <a:pt x="1073" y="1"/>
                    <a:pt x="0" y="798"/>
                    <a:pt x="47" y="1502"/>
                  </a:cubicBezTo>
                  <a:cubicBezTo>
                    <a:pt x="56" y="1659"/>
                    <a:pt x="115" y="1739"/>
                    <a:pt x="174" y="1790"/>
                  </a:cubicBezTo>
                  <a:cubicBezTo>
                    <a:pt x="179" y="1794"/>
                    <a:pt x="185" y="1795"/>
                    <a:pt x="194" y="1795"/>
                  </a:cubicBezTo>
                  <a:cubicBezTo>
                    <a:pt x="321" y="1795"/>
                    <a:pt x="892" y="1466"/>
                    <a:pt x="959" y="1069"/>
                  </a:cubicBezTo>
                  <a:cubicBezTo>
                    <a:pt x="1027" y="662"/>
                    <a:pt x="1074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4" name="Google Shape;4704;p16"/>
            <p:cNvSpPr/>
            <p:nvPr/>
          </p:nvSpPr>
          <p:spPr>
            <a:xfrm rot="-2700000">
              <a:off x="2049204" y="-663099"/>
              <a:ext cx="98938" cy="149988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1069" y="1"/>
                  </a:moveTo>
                  <a:cubicBezTo>
                    <a:pt x="1069" y="1"/>
                    <a:pt x="0" y="645"/>
                    <a:pt x="43" y="1269"/>
                  </a:cubicBezTo>
                  <a:cubicBezTo>
                    <a:pt x="51" y="1400"/>
                    <a:pt x="94" y="1617"/>
                    <a:pt x="157" y="1659"/>
                  </a:cubicBezTo>
                  <a:cubicBezTo>
                    <a:pt x="157" y="1659"/>
                    <a:pt x="764" y="1485"/>
                    <a:pt x="967" y="946"/>
                  </a:cubicBezTo>
                  <a:cubicBezTo>
                    <a:pt x="1095" y="603"/>
                    <a:pt x="1069" y="1"/>
                    <a:pt x="1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5" name="Google Shape;4705;p16"/>
            <p:cNvSpPr/>
            <p:nvPr/>
          </p:nvSpPr>
          <p:spPr>
            <a:xfrm rot="-2700000">
              <a:off x="2209965" y="-663032"/>
              <a:ext cx="150982" cy="70567"/>
            </a:xfrm>
            <a:custGeom>
              <a:avLst/>
              <a:gdLst/>
              <a:ahLst/>
              <a:cxnLst/>
              <a:rect l="l" t="t" r="r" b="b"/>
              <a:pathLst>
                <a:path w="1671" h="781" extrusionOk="0">
                  <a:moveTo>
                    <a:pt x="18" y="0"/>
                  </a:moveTo>
                  <a:cubicBezTo>
                    <a:pt x="14" y="0"/>
                    <a:pt x="9" y="4"/>
                    <a:pt x="5" y="9"/>
                  </a:cubicBezTo>
                  <a:cubicBezTo>
                    <a:pt x="1" y="17"/>
                    <a:pt x="1" y="30"/>
                    <a:pt x="9" y="34"/>
                  </a:cubicBezTo>
                  <a:cubicBezTo>
                    <a:pt x="18" y="38"/>
                    <a:pt x="900" y="581"/>
                    <a:pt x="1638" y="781"/>
                  </a:cubicBezTo>
                  <a:cubicBezTo>
                    <a:pt x="1639" y="781"/>
                    <a:pt x="1640" y="781"/>
                    <a:pt x="1642" y="781"/>
                  </a:cubicBezTo>
                  <a:cubicBezTo>
                    <a:pt x="1661" y="781"/>
                    <a:pt x="1670" y="751"/>
                    <a:pt x="1647" y="747"/>
                  </a:cubicBezTo>
                  <a:cubicBezTo>
                    <a:pt x="917" y="552"/>
                    <a:pt x="39" y="9"/>
                    <a:pt x="26" y="4"/>
                  </a:cubicBezTo>
                  <a:cubicBezTo>
                    <a:pt x="26" y="0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6" name="Google Shape;4706;p16"/>
            <p:cNvSpPr/>
            <p:nvPr/>
          </p:nvSpPr>
          <p:spPr>
            <a:xfrm rot="-2700000">
              <a:off x="2177273" y="-593377"/>
              <a:ext cx="69482" cy="133724"/>
            </a:xfrm>
            <a:custGeom>
              <a:avLst/>
              <a:gdLst/>
              <a:ahLst/>
              <a:cxnLst/>
              <a:rect l="l" t="t" r="r" b="b"/>
              <a:pathLst>
                <a:path w="769" h="1480" extrusionOk="0">
                  <a:moveTo>
                    <a:pt x="751" y="1"/>
                  </a:moveTo>
                  <a:cubicBezTo>
                    <a:pt x="743" y="1"/>
                    <a:pt x="739" y="5"/>
                    <a:pt x="734" y="13"/>
                  </a:cubicBezTo>
                  <a:cubicBezTo>
                    <a:pt x="544" y="654"/>
                    <a:pt x="9" y="1447"/>
                    <a:pt x="5" y="1451"/>
                  </a:cubicBezTo>
                  <a:cubicBezTo>
                    <a:pt x="1" y="1460"/>
                    <a:pt x="1" y="1472"/>
                    <a:pt x="9" y="1477"/>
                  </a:cubicBezTo>
                  <a:cubicBezTo>
                    <a:pt x="13" y="1478"/>
                    <a:pt x="16" y="1479"/>
                    <a:pt x="20" y="1479"/>
                  </a:cubicBezTo>
                  <a:cubicBezTo>
                    <a:pt x="25" y="1479"/>
                    <a:pt x="30" y="1477"/>
                    <a:pt x="35" y="1472"/>
                  </a:cubicBezTo>
                  <a:cubicBezTo>
                    <a:pt x="39" y="1464"/>
                    <a:pt x="578" y="671"/>
                    <a:pt x="768" y="22"/>
                  </a:cubicBezTo>
                  <a:cubicBezTo>
                    <a:pt x="768" y="13"/>
                    <a:pt x="764" y="5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7" name="Google Shape;4707;p16"/>
            <p:cNvSpPr/>
            <p:nvPr/>
          </p:nvSpPr>
          <p:spPr>
            <a:xfrm rot="-2700000">
              <a:off x="2062775" y="-660616"/>
              <a:ext cx="79783" cy="131285"/>
            </a:xfrm>
            <a:custGeom>
              <a:avLst/>
              <a:gdLst/>
              <a:ahLst/>
              <a:cxnLst/>
              <a:rect l="l" t="t" r="r" b="b"/>
              <a:pathLst>
                <a:path w="883" h="1453" extrusionOk="0">
                  <a:moveTo>
                    <a:pt x="865" y="0"/>
                  </a:moveTo>
                  <a:cubicBezTo>
                    <a:pt x="857" y="0"/>
                    <a:pt x="848" y="4"/>
                    <a:pt x="848" y="13"/>
                  </a:cubicBezTo>
                  <a:cubicBezTo>
                    <a:pt x="721" y="543"/>
                    <a:pt x="13" y="1417"/>
                    <a:pt x="9" y="1425"/>
                  </a:cubicBezTo>
                  <a:cubicBezTo>
                    <a:pt x="0" y="1430"/>
                    <a:pt x="4" y="1442"/>
                    <a:pt x="9" y="1447"/>
                  </a:cubicBezTo>
                  <a:cubicBezTo>
                    <a:pt x="13" y="1451"/>
                    <a:pt x="17" y="1453"/>
                    <a:pt x="21" y="1453"/>
                  </a:cubicBezTo>
                  <a:cubicBezTo>
                    <a:pt x="26" y="1453"/>
                    <a:pt x="30" y="1451"/>
                    <a:pt x="34" y="1447"/>
                  </a:cubicBezTo>
                  <a:cubicBezTo>
                    <a:pt x="43" y="1438"/>
                    <a:pt x="751" y="560"/>
                    <a:pt x="882" y="21"/>
                  </a:cubicBezTo>
                  <a:cubicBezTo>
                    <a:pt x="882" y="13"/>
                    <a:pt x="878" y="4"/>
                    <a:pt x="870" y="4"/>
                  </a:cubicBezTo>
                  <a:lnTo>
                    <a:pt x="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8" name="Google Shape;4708;p16"/>
            <p:cNvSpPr/>
            <p:nvPr/>
          </p:nvSpPr>
          <p:spPr>
            <a:xfrm rot="-2700000">
              <a:off x="2314359" y="-616105"/>
              <a:ext cx="176733" cy="70567"/>
            </a:xfrm>
            <a:custGeom>
              <a:avLst/>
              <a:gdLst/>
              <a:ahLst/>
              <a:cxnLst/>
              <a:rect l="l" t="t" r="r" b="b"/>
              <a:pathLst>
                <a:path w="1956" h="781" extrusionOk="0">
                  <a:moveTo>
                    <a:pt x="21" y="0"/>
                  </a:moveTo>
                  <a:cubicBezTo>
                    <a:pt x="13" y="0"/>
                    <a:pt x="9" y="5"/>
                    <a:pt x="9" y="9"/>
                  </a:cubicBezTo>
                  <a:cubicBezTo>
                    <a:pt x="0" y="13"/>
                    <a:pt x="0" y="26"/>
                    <a:pt x="9" y="30"/>
                  </a:cubicBezTo>
                  <a:cubicBezTo>
                    <a:pt x="17" y="38"/>
                    <a:pt x="929" y="760"/>
                    <a:pt x="1934" y="781"/>
                  </a:cubicBezTo>
                  <a:cubicBezTo>
                    <a:pt x="1943" y="781"/>
                    <a:pt x="1951" y="776"/>
                    <a:pt x="1955" y="768"/>
                  </a:cubicBezTo>
                  <a:cubicBezTo>
                    <a:pt x="1955" y="755"/>
                    <a:pt x="1947" y="747"/>
                    <a:pt x="1938" y="747"/>
                  </a:cubicBezTo>
                  <a:cubicBezTo>
                    <a:pt x="942" y="721"/>
                    <a:pt x="38" y="13"/>
                    <a:pt x="30" y="5"/>
                  </a:cubicBezTo>
                  <a:cubicBezTo>
                    <a:pt x="25" y="5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9" name="Google Shape;4709;p16"/>
            <p:cNvSpPr/>
            <p:nvPr/>
          </p:nvSpPr>
          <p:spPr>
            <a:xfrm rot="-2700000">
              <a:off x="2301916" y="-543367"/>
              <a:ext cx="65597" cy="145832"/>
            </a:xfrm>
            <a:custGeom>
              <a:avLst/>
              <a:gdLst/>
              <a:ahLst/>
              <a:cxnLst/>
              <a:rect l="l" t="t" r="r" b="b"/>
              <a:pathLst>
                <a:path w="726" h="1614" extrusionOk="0">
                  <a:moveTo>
                    <a:pt x="705" y="0"/>
                  </a:moveTo>
                  <a:cubicBezTo>
                    <a:pt x="696" y="0"/>
                    <a:pt x="692" y="5"/>
                    <a:pt x="692" y="13"/>
                  </a:cubicBezTo>
                  <a:cubicBezTo>
                    <a:pt x="565" y="666"/>
                    <a:pt x="9" y="1578"/>
                    <a:pt x="5" y="1587"/>
                  </a:cubicBezTo>
                  <a:cubicBezTo>
                    <a:pt x="1" y="1595"/>
                    <a:pt x="5" y="1608"/>
                    <a:pt x="13" y="1612"/>
                  </a:cubicBezTo>
                  <a:cubicBezTo>
                    <a:pt x="15" y="1613"/>
                    <a:pt x="17" y="1614"/>
                    <a:pt x="19" y="1614"/>
                  </a:cubicBezTo>
                  <a:cubicBezTo>
                    <a:pt x="24" y="1614"/>
                    <a:pt x="32" y="1611"/>
                    <a:pt x="35" y="1608"/>
                  </a:cubicBezTo>
                  <a:cubicBezTo>
                    <a:pt x="39" y="1595"/>
                    <a:pt x="599" y="679"/>
                    <a:pt x="726" y="22"/>
                  </a:cubicBezTo>
                  <a:cubicBezTo>
                    <a:pt x="726" y="9"/>
                    <a:pt x="717" y="0"/>
                    <a:pt x="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0" name="Google Shape;4710;p16"/>
            <p:cNvSpPr/>
            <p:nvPr/>
          </p:nvSpPr>
          <p:spPr>
            <a:xfrm rot="-2700000">
              <a:off x="2432597" y="-499966"/>
              <a:ext cx="52767" cy="157035"/>
            </a:xfrm>
            <a:custGeom>
              <a:avLst/>
              <a:gdLst/>
              <a:ahLst/>
              <a:cxnLst/>
              <a:rect l="l" t="t" r="r" b="b"/>
              <a:pathLst>
                <a:path w="584" h="1738" extrusionOk="0">
                  <a:moveTo>
                    <a:pt x="566" y="0"/>
                  </a:moveTo>
                  <a:cubicBezTo>
                    <a:pt x="558" y="0"/>
                    <a:pt x="549" y="9"/>
                    <a:pt x="549" y="17"/>
                  </a:cubicBezTo>
                  <a:cubicBezTo>
                    <a:pt x="490" y="717"/>
                    <a:pt x="11" y="1705"/>
                    <a:pt x="7" y="1714"/>
                  </a:cubicBezTo>
                  <a:cubicBezTo>
                    <a:pt x="1" y="1726"/>
                    <a:pt x="14" y="1738"/>
                    <a:pt x="25" y="1738"/>
                  </a:cubicBezTo>
                  <a:cubicBezTo>
                    <a:pt x="29" y="1738"/>
                    <a:pt x="34" y="1736"/>
                    <a:pt x="36" y="1731"/>
                  </a:cubicBezTo>
                  <a:cubicBezTo>
                    <a:pt x="40" y="1722"/>
                    <a:pt x="524" y="730"/>
                    <a:pt x="583" y="17"/>
                  </a:cubicBezTo>
                  <a:cubicBezTo>
                    <a:pt x="583" y="9"/>
                    <a:pt x="575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1" name="Google Shape;4711;p16"/>
            <p:cNvSpPr/>
            <p:nvPr/>
          </p:nvSpPr>
          <p:spPr>
            <a:xfrm rot="-2700000">
              <a:off x="2427870" y="-570129"/>
              <a:ext cx="191280" cy="36051"/>
            </a:xfrm>
            <a:custGeom>
              <a:avLst/>
              <a:gdLst/>
              <a:ahLst/>
              <a:cxnLst/>
              <a:rect l="l" t="t" r="r" b="b"/>
              <a:pathLst>
                <a:path w="2117" h="399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18"/>
                    <a:pt x="0" y="30"/>
                    <a:pt x="13" y="35"/>
                  </a:cubicBezTo>
                  <a:cubicBezTo>
                    <a:pt x="21" y="38"/>
                    <a:pt x="890" y="399"/>
                    <a:pt x="1738" y="399"/>
                  </a:cubicBezTo>
                  <a:cubicBezTo>
                    <a:pt x="1860" y="399"/>
                    <a:pt x="1981" y="391"/>
                    <a:pt x="2100" y="374"/>
                  </a:cubicBezTo>
                  <a:cubicBezTo>
                    <a:pt x="2108" y="374"/>
                    <a:pt x="2117" y="366"/>
                    <a:pt x="2113" y="357"/>
                  </a:cubicBezTo>
                  <a:cubicBezTo>
                    <a:pt x="2113" y="344"/>
                    <a:pt x="2104" y="340"/>
                    <a:pt x="2096" y="340"/>
                  </a:cubicBezTo>
                  <a:cubicBezTo>
                    <a:pt x="1979" y="357"/>
                    <a:pt x="1859" y="365"/>
                    <a:pt x="1738" y="365"/>
                  </a:cubicBezTo>
                  <a:cubicBezTo>
                    <a:pt x="900" y="365"/>
                    <a:pt x="33" y="5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2" name="Google Shape;4712;p16"/>
            <p:cNvSpPr/>
            <p:nvPr/>
          </p:nvSpPr>
          <p:spPr>
            <a:xfrm rot="-2700000">
              <a:off x="2553045" y="-532499"/>
              <a:ext cx="183328" cy="46532"/>
            </a:xfrm>
            <a:custGeom>
              <a:avLst/>
              <a:gdLst/>
              <a:ahLst/>
              <a:cxnLst/>
              <a:rect l="l" t="t" r="r" b="b"/>
              <a:pathLst>
                <a:path w="2029" h="515" extrusionOk="0">
                  <a:moveTo>
                    <a:pt x="18" y="1"/>
                  </a:moveTo>
                  <a:cubicBezTo>
                    <a:pt x="14" y="1"/>
                    <a:pt x="5" y="5"/>
                    <a:pt x="5" y="13"/>
                  </a:cubicBezTo>
                  <a:cubicBezTo>
                    <a:pt x="1" y="22"/>
                    <a:pt x="5" y="30"/>
                    <a:pt x="14" y="35"/>
                  </a:cubicBezTo>
                  <a:cubicBezTo>
                    <a:pt x="26" y="39"/>
                    <a:pt x="1182" y="514"/>
                    <a:pt x="1971" y="514"/>
                  </a:cubicBezTo>
                  <a:cubicBezTo>
                    <a:pt x="1984" y="514"/>
                    <a:pt x="1998" y="514"/>
                    <a:pt x="2011" y="514"/>
                  </a:cubicBezTo>
                  <a:cubicBezTo>
                    <a:pt x="2024" y="510"/>
                    <a:pt x="2028" y="501"/>
                    <a:pt x="2028" y="493"/>
                  </a:cubicBezTo>
                  <a:cubicBezTo>
                    <a:pt x="2028" y="484"/>
                    <a:pt x="2020" y="476"/>
                    <a:pt x="2011" y="476"/>
                  </a:cubicBezTo>
                  <a:cubicBezTo>
                    <a:pt x="1992" y="476"/>
                    <a:pt x="1972" y="477"/>
                    <a:pt x="1951" y="477"/>
                  </a:cubicBezTo>
                  <a:cubicBezTo>
                    <a:pt x="1168" y="477"/>
                    <a:pt x="39" y="9"/>
                    <a:pt x="26" y="5"/>
                  </a:cubicBezTo>
                  <a:cubicBezTo>
                    <a:pt x="26" y="5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3" name="Google Shape;4713;p16"/>
            <p:cNvSpPr/>
            <p:nvPr/>
          </p:nvSpPr>
          <p:spPr>
            <a:xfrm rot="-2700000">
              <a:off x="2584402" y="-465160"/>
              <a:ext cx="27016" cy="158662"/>
            </a:xfrm>
            <a:custGeom>
              <a:avLst/>
              <a:gdLst/>
              <a:ahLst/>
              <a:cxnLst/>
              <a:rect l="l" t="t" r="r" b="b"/>
              <a:pathLst>
                <a:path w="299" h="1756" extrusionOk="0">
                  <a:moveTo>
                    <a:pt x="277" y="0"/>
                  </a:moveTo>
                  <a:cubicBezTo>
                    <a:pt x="269" y="0"/>
                    <a:pt x="260" y="5"/>
                    <a:pt x="260" y="17"/>
                  </a:cubicBezTo>
                  <a:cubicBezTo>
                    <a:pt x="239" y="586"/>
                    <a:pt x="6" y="1722"/>
                    <a:pt x="6" y="1735"/>
                  </a:cubicBezTo>
                  <a:cubicBezTo>
                    <a:pt x="1" y="1748"/>
                    <a:pt x="11" y="1756"/>
                    <a:pt x="20" y="1756"/>
                  </a:cubicBezTo>
                  <a:cubicBezTo>
                    <a:pt x="27" y="1756"/>
                    <a:pt x="34" y="1752"/>
                    <a:pt x="35" y="1744"/>
                  </a:cubicBezTo>
                  <a:cubicBezTo>
                    <a:pt x="35" y="1731"/>
                    <a:pt x="273" y="590"/>
                    <a:pt x="298" y="17"/>
                  </a:cubicBezTo>
                  <a:cubicBezTo>
                    <a:pt x="298" y="9"/>
                    <a:pt x="290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4" name="Google Shape;4714;p16"/>
            <p:cNvSpPr/>
            <p:nvPr/>
          </p:nvSpPr>
          <p:spPr>
            <a:xfrm rot="-2700000">
              <a:off x="2723117" y="-446700"/>
              <a:ext cx="17348" cy="135350"/>
            </a:xfrm>
            <a:custGeom>
              <a:avLst/>
              <a:gdLst/>
              <a:ahLst/>
              <a:cxnLst/>
              <a:rect l="l" t="t" r="r" b="b"/>
              <a:pathLst>
                <a:path w="192" h="1498" extrusionOk="0">
                  <a:moveTo>
                    <a:pt x="137" y="0"/>
                  </a:moveTo>
                  <a:cubicBezTo>
                    <a:pt x="128" y="0"/>
                    <a:pt x="120" y="9"/>
                    <a:pt x="120" y="17"/>
                  </a:cubicBezTo>
                  <a:cubicBezTo>
                    <a:pt x="158" y="425"/>
                    <a:pt x="1" y="1468"/>
                    <a:pt x="1" y="1476"/>
                  </a:cubicBezTo>
                  <a:cubicBezTo>
                    <a:pt x="1" y="1485"/>
                    <a:pt x="5" y="1498"/>
                    <a:pt x="18" y="1498"/>
                  </a:cubicBezTo>
                  <a:cubicBezTo>
                    <a:pt x="26" y="1498"/>
                    <a:pt x="35" y="1493"/>
                    <a:pt x="35" y="1485"/>
                  </a:cubicBezTo>
                  <a:cubicBezTo>
                    <a:pt x="35" y="1472"/>
                    <a:pt x="192" y="425"/>
                    <a:pt x="154" y="17"/>
                  </a:cubicBezTo>
                  <a:cubicBezTo>
                    <a:pt x="154" y="5"/>
                    <a:pt x="145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5" name="Google Shape;4715;p16"/>
            <p:cNvSpPr/>
            <p:nvPr/>
          </p:nvSpPr>
          <p:spPr>
            <a:xfrm rot="-2700000">
              <a:off x="2692323" y="-487443"/>
              <a:ext cx="141675" cy="22227"/>
            </a:xfrm>
            <a:custGeom>
              <a:avLst/>
              <a:gdLst/>
              <a:ahLst/>
              <a:cxnLst/>
              <a:rect l="l" t="t" r="r" b="b"/>
              <a:pathLst>
                <a:path w="1568" h="246" extrusionOk="0">
                  <a:moveTo>
                    <a:pt x="21" y="1"/>
                  </a:moveTo>
                  <a:cubicBezTo>
                    <a:pt x="13" y="1"/>
                    <a:pt x="9" y="5"/>
                    <a:pt x="4" y="13"/>
                  </a:cubicBezTo>
                  <a:cubicBezTo>
                    <a:pt x="0" y="22"/>
                    <a:pt x="4" y="30"/>
                    <a:pt x="17" y="35"/>
                  </a:cubicBezTo>
                  <a:cubicBezTo>
                    <a:pt x="24" y="38"/>
                    <a:pt x="628" y="246"/>
                    <a:pt x="1235" y="246"/>
                  </a:cubicBezTo>
                  <a:cubicBezTo>
                    <a:pt x="1339" y="246"/>
                    <a:pt x="1443" y="240"/>
                    <a:pt x="1544" y="225"/>
                  </a:cubicBezTo>
                  <a:cubicBezTo>
                    <a:pt x="1567" y="225"/>
                    <a:pt x="1566" y="190"/>
                    <a:pt x="1546" y="190"/>
                  </a:cubicBezTo>
                  <a:cubicBezTo>
                    <a:pt x="1544" y="190"/>
                    <a:pt x="1542" y="191"/>
                    <a:pt x="1540" y="192"/>
                  </a:cubicBezTo>
                  <a:cubicBezTo>
                    <a:pt x="1440" y="206"/>
                    <a:pt x="1337" y="212"/>
                    <a:pt x="1234" y="212"/>
                  </a:cubicBezTo>
                  <a:cubicBezTo>
                    <a:pt x="633" y="212"/>
                    <a:pt x="33" y="4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6" name="Google Shape;4716;p16"/>
            <p:cNvSpPr/>
            <p:nvPr/>
          </p:nvSpPr>
          <p:spPr>
            <a:xfrm rot="-2700000">
              <a:off x="2801561" y="-470156"/>
              <a:ext cx="94872" cy="98757"/>
            </a:xfrm>
            <a:custGeom>
              <a:avLst/>
              <a:gdLst/>
              <a:ahLst/>
              <a:cxnLst/>
              <a:rect l="l" t="t" r="r" b="b"/>
              <a:pathLst>
                <a:path w="1050" h="1093" extrusionOk="0">
                  <a:moveTo>
                    <a:pt x="22" y="1"/>
                  </a:moveTo>
                  <a:cubicBezTo>
                    <a:pt x="17" y="1"/>
                    <a:pt x="13" y="1"/>
                    <a:pt x="13" y="5"/>
                  </a:cubicBezTo>
                  <a:cubicBezTo>
                    <a:pt x="5" y="9"/>
                    <a:pt x="0" y="22"/>
                    <a:pt x="9" y="30"/>
                  </a:cubicBezTo>
                  <a:cubicBezTo>
                    <a:pt x="13" y="34"/>
                    <a:pt x="573" y="798"/>
                    <a:pt x="1014" y="1091"/>
                  </a:cubicBezTo>
                  <a:cubicBezTo>
                    <a:pt x="1017" y="1092"/>
                    <a:pt x="1020" y="1092"/>
                    <a:pt x="1023" y="1092"/>
                  </a:cubicBezTo>
                  <a:cubicBezTo>
                    <a:pt x="1039" y="1092"/>
                    <a:pt x="1050" y="1072"/>
                    <a:pt x="1035" y="1061"/>
                  </a:cubicBezTo>
                  <a:cubicBezTo>
                    <a:pt x="598" y="772"/>
                    <a:pt x="43" y="17"/>
                    <a:pt x="34" y="9"/>
                  </a:cubicBezTo>
                  <a:cubicBezTo>
                    <a:pt x="34" y="5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717" name="Google Shape;4717;p16"/>
          <p:cNvGrpSpPr/>
          <p:nvPr/>
        </p:nvGrpSpPr>
        <p:grpSpPr>
          <a:xfrm rot="-7170697" flipH="1">
            <a:off x="-1961219" y="-178172"/>
            <a:ext cx="3054796" cy="1819089"/>
            <a:chOff x="238125" y="2514275"/>
            <a:chExt cx="904975" cy="538900"/>
          </a:xfrm>
        </p:grpSpPr>
        <p:sp>
          <p:nvSpPr>
            <p:cNvPr id="4718" name="Google Shape;4718;p16"/>
            <p:cNvSpPr/>
            <p:nvPr/>
          </p:nvSpPr>
          <p:spPr>
            <a:xfrm>
              <a:off x="1068275" y="2876625"/>
              <a:ext cx="67875" cy="72400"/>
            </a:xfrm>
            <a:custGeom>
              <a:avLst/>
              <a:gdLst/>
              <a:ahLst/>
              <a:cxnLst/>
              <a:rect l="l" t="t" r="r" b="b"/>
              <a:pathLst>
                <a:path w="2715" h="2896" extrusionOk="0">
                  <a:moveTo>
                    <a:pt x="1469" y="0"/>
                  </a:moveTo>
                  <a:cubicBezTo>
                    <a:pt x="1391" y="0"/>
                    <a:pt x="1300" y="18"/>
                    <a:pt x="1196" y="58"/>
                  </a:cubicBezTo>
                  <a:cubicBezTo>
                    <a:pt x="590" y="287"/>
                    <a:pt x="0" y="2013"/>
                    <a:pt x="0" y="2013"/>
                  </a:cubicBezTo>
                  <a:lnTo>
                    <a:pt x="2028" y="2895"/>
                  </a:lnTo>
                  <a:cubicBezTo>
                    <a:pt x="2028" y="2895"/>
                    <a:pt x="2715" y="2675"/>
                    <a:pt x="2524" y="2136"/>
                  </a:cubicBezTo>
                  <a:cubicBezTo>
                    <a:pt x="2417" y="1835"/>
                    <a:pt x="2187" y="1768"/>
                    <a:pt x="2005" y="1768"/>
                  </a:cubicBezTo>
                  <a:cubicBezTo>
                    <a:pt x="1938" y="1768"/>
                    <a:pt x="1878" y="1777"/>
                    <a:pt x="1832" y="1787"/>
                  </a:cubicBezTo>
                  <a:lnTo>
                    <a:pt x="1832" y="1787"/>
                  </a:lnTo>
                  <a:cubicBezTo>
                    <a:pt x="2013" y="1730"/>
                    <a:pt x="2410" y="1554"/>
                    <a:pt x="2308" y="1131"/>
                  </a:cubicBezTo>
                  <a:cubicBezTo>
                    <a:pt x="2225" y="787"/>
                    <a:pt x="1957" y="723"/>
                    <a:pt x="1770" y="723"/>
                  </a:cubicBezTo>
                  <a:cubicBezTo>
                    <a:pt x="1660" y="723"/>
                    <a:pt x="1578" y="745"/>
                    <a:pt x="1578" y="745"/>
                  </a:cubicBezTo>
                  <a:cubicBezTo>
                    <a:pt x="1912" y="418"/>
                    <a:pt x="1847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9" name="Google Shape;4719;p16"/>
            <p:cNvSpPr/>
            <p:nvPr/>
          </p:nvSpPr>
          <p:spPr>
            <a:xfrm>
              <a:off x="1095425" y="2881450"/>
              <a:ext cx="20575" cy="19850"/>
            </a:xfrm>
            <a:custGeom>
              <a:avLst/>
              <a:gdLst/>
              <a:ahLst/>
              <a:cxnLst/>
              <a:rect l="l" t="t" r="r" b="b"/>
              <a:pathLst>
                <a:path w="823" h="794" extrusionOk="0">
                  <a:moveTo>
                    <a:pt x="789" y="1"/>
                  </a:moveTo>
                  <a:cubicBezTo>
                    <a:pt x="683" y="306"/>
                    <a:pt x="9" y="756"/>
                    <a:pt x="0" y="764"/>
                  </a:cubicBezTo>
                  <a:lnTo>
                    <a:pt x="21" y="794"/>
                  </a:lnTo>
                  <a:cubicBezTo>
                    <a:pt x="47" y="772"/>
                    <a:pt x="713" y="331"/>
                    <a:pt x="823" y="13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0" name="Google Shape;4720;p16"/>
            <p:cNvSpPr/>
            <p:nvPr/>
          </p:nvSpPr>
          <p:spPr>
            <a:xfrm>
              <a:off x="1111000" y="2876800"/>
              <a:ext cx="10225" cy="7975"/>
            </a:xfrm>
            <a:custGeom>
              <a:avLst/>
              <a:gdLst/>
              <a:ahLst/>
              <a:cxnLst/>
              <a:rect l="l" t="t" r="r" b="b"/>
              <a:pathLst>
                <a:path w="409" h="319" extrusionOk="0">
                  <a:moveTo>
                    <a:pt x="203" y="1"/>
                  </a:moveTo>
                  <a:cubicBezTo>
                    <a:pt x="174" y="1"/>
                    <a:pt x="145" y="9"/>
                    <a:pt x="119" y="25"/>
                  </a:cubicBezTo>
                  <a:cubicBezTo>
                    <a:pt x="1" y="106"/>
                    <a:pt x="34" y="284"/>
                    <a:pt x="170" y="314"/>
                  </a:cubicBezTo>
                  <a:cubicBezTo>
                    <a:pt x="184" y="317"/>
                    <a:pt x="197" y="319"/>
                    <a:pt x="210" y="319"/>
                  </a:cubicBezTo>
                  <a:cubicBezTo>
                    <a:pt x="329" y="319"/>
                    <a:pt x="409" y="184"/>
                    <a:pt x="340" y="76"/>
                  </a:cubicBezTo>
                  <a:cubicBezTo>
                    <a:pt x="307" y="27"/>
                    <a:pt x="255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1" name="Google Shape;4721;p16"/>
            <p:cNvSpPr/>
            <p:nvPr/>
          </p:nvSpPr>
          <p:spPr>
            <a:xfrm>
              <a:off x="1106875" y="2889925"/>
              <a:ext cx="23025" cy="16900"/>
            </a:xfrm>
            <a:custGeom>
              <a:avLst/>
              <a:gdLst/>
              <a:ahLst/>
              <a:cxnLst/>
              <a:rect l="l" t="t" r="r" b="b"/>
              <a:pathLst>
                <a:path w="921" h="676" extrusionOk="0">
                  <a:moveTo>
                    <a:pt x="887" y="1"/>
                  </a:moveTo>
                  <a:cubicBezTo>
                    <a:pt x="742" y="289"/>
                    <a:pt x="9" y="641"/>
                    <a:pt x="0" y="641"/>
                  </a:cubicBezTo>
                  <a:lnTo>
                    <a:pt x="17" y="675"/>
                  </a:lnTo>
                  <a:cubicBezTo>
                    <a:pt x="47" y="663"/>
                    <a:pt x="768" y="315"/>
                    <a:pt x="921" y="18"/>
                  </a:cubicBezTo>
                  <a:lnTo>
                    <a:pt x="8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2" name="Google Shape;4722;p16"/>
            <p:cNvSpPr/>
            <p:nvPr/>
          </p:nvSpPr>
          <p:spPr>
            <a:xfrm>
              <a:off x="1125325" y="2885525"/>
              <a:ext cx="9775" cy="7950"/>
            </a:xfrm>
            <a:custGeom>
              <a:avLst/>
              <a:gdLst/>
              <a:ahLst/>
              <a:cxnLst/>
              <a:rect l="l" t="t" r="r" b="b"/>
              <a:pathLst>
                <a:path w="391" h="318" extrusionOk="0">
                  <a:moveTo>
                    <a:pt x="196" y="0"/>
                  </a:moveTo>
                  <a:cubicBezTo>
                    <a:pt x="173" y="0"/>
                    <a:pt x="150" y="5"/>
                    <a:pt x="127" y="16"/>
                  </a:cubicBezTo>
                  <a:cubicBezTo>
                    <a:pt x="0" y="75"/>
                    <a:pt x="9" y="257"/>
                    <a:pt x="140" y="308"/>
                  </a:cubicBezTo>
                  <a:cubicBezTo>
                    <a:pt x="158" y="315"/>
                    <a:pt x="176" y="318"/>
                    <a:pt x="194" y="318"/>
                  </a:cubicBezTo>
                  <a:cubicBezTo>
                    <a:pt x="303" y="318"/>
                    <a:pt x="391" y="202"/>
                    <a:pt x="339" y="92"/>
                  </a:cubicBezTo>
                  <a:cubicBezTo>
                    <a:pt x="312" y="34"/>
                    <a:pt x="256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3" name="Google Shape;4723;p16"/>
            <p:cNvSpPr/>
            <p:nvPr/>
          </p:nvSpPr>
          <p:spPr>
            <a:xfrm>
              <a:off x="1111225" y="2904250"/>
              <a:ext cx="27050" cy="7775"/>
            </a:xfrm>
            <a:custGeom>
              <a:avLst/>
              <a:gdLst/>
              <a:ahLst/>
              <a:cxnLst/>
              <a:rect l="l" t="t" r="r" b="b"/>
              <a:pathLst>
                <a:path w="1082" h="311" extrusionOk="0">
                  <a:moveTo>
                    <a:pt x="1060" y="0"/>
                  </a:moveTo>
                  <a:cubicBezTo>
                    <a:pt x="819" y="213"/>
                    <a:pt x="8" y="272"/>
                    <a:pt x="0" y="272"/>
                  </a:cubicBezTo>
                  <a:lnTo>
                    <a:pt x="0" y="310"/>
                  </a:lnTo>
                  <a:cubicBezTo>
                    <a:pt x="34" y="310"/>
                    <a:pt x="831" y="251"/>
                    <a:pt x="1082" y="26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4" name="Google Shape;4724;p16"/>
            <p:cNvSpPr/>
            <p:nvPr/>
          </p:nvSpPr>
          <p:spPr>
            <a:xfrm>
              <a:off x="1133700" y="2900225"/>
              <a:ext cx="9400" cy="7975"/>
            </a:xfrm>
            <a:custGeom>
              <a:avLst/>
              <a:gdLst/>
              <a:ahLst/>
              <a:cxnLst/>
              <a:rect l="l" t="t" r="r" b="b"/>
              <a:pathLst>
                <a:path w="376" h="319" extrusionOk="0">
                  <a:moveTo>
                    <a:pt x="211" y="0"/>
                  </a:moveTo>
                  <a:cubicBezTo>
                    <a:pt x="209" y="0"/>
                    <a:pt x="206" y="0"/>
                    <a:pt x="204" y="0"/>
                  </a:cubicBezTo>
                  <a:cubicBezTo>
                    <a:pt x="60" y="9"/>
                    <a:pt x="0" y="183"/>
                    <a:pt x="106" y="276"/>
                  </a:cubicBezTo>
                  <a:cubicBezTo>
                    <a:pt x="137" y="306"/>
                    <a:pt x="174" y="319"/>
                    <a:pt x="211" y="319"/>
                  </a:cubicBezTo>
                  <a:cubicBezTo>
                    <a:pt x="295" y="319"/>
                    <a:pt x="375" y="249"/>
                    <a:pt x="369" y="149"/>
                  </a:cubicBezTo>
                  <a:cubicBezTo>
                    <a:pt x="365" y="66"/>
                    <a:pt x="293" y="0"/>
                    <a:pt x="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5" name="Google Shape;4725;p16"/>
            <p:cNvSpPr/>
            <p:nvPr/>
          </p:nvSpPr>
          <p:spPr>
            <a:xfrm>
              <a:off x="1109200" y="2916425"/>
              <a:ext cx="27900" cy="3125"/>
            </a:xfrm>
            <a:custGeom>
              <a:avLst/>
              <a:gdLst/>
              <a:ahLst/>
              <a:cxnLst/>
              <a:rect l="l" t="t" r="r" b="b"/>
              <a:pathLst>
                <a:path w="1116" h="125" extrusionOk="0">
                  <a:moveTo>
                    <a:pt x="544" y="0"/>
                  </a:moveTo>
                  <a:cubicBezTo>
                    <a:pt x="273" y="0"/>
                    <a:pt x="19" y="33"/>
                    <a:pt x="0" y="35"/>
                  </a:cubicBezTo>
                  <a:lnTo>
                    <a:pt x="5" y="69"/>
                  </a:lnTo>
                  <a:cubicBezTo>
                    <a:pt x="9" y="69"/>
                    <a:pt x="272" y="35"/>
                    <a:pt x="548" y="35"/>
                  </a:cubicBezTo>
                  <a:cubicBezTo>
                    <a:pt x="758" y="35"/>
                    <a:pt x="976" y="55"/>
                    <a:pt x="1095" y="124"/>
                  </a:cubicBezTo>
                  <a:lnTo>
                    <a:pt x="1116" y="95"/>
                  </a:lnTo>
                  <a:cubicBezTo>
                    <a:pt x="988" y="21"/>
                    <a:pt x="760" y="0"/>
                    <a:pt x="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6" name="Google Shape;4726;p16"/>
            <p:cNvSpPr/>
            <p:nvPr/>
          </p:nvSpPr>
          <p:spPr>
            <a:xfrm>
              <a:off x="1132650" y="2915400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207" y="1"/>
                  </a:moveTo>
                  <a:cubicBezTo>
                    <a:pt x="160" y="1"/>
                    <a:pt x="113" y="21"/>
                    <a:pt x="80" y="63"/>
                  </a:cubicBezTo>
                  <a:cubicBezTo>
                    <a:pt x="1" y="171"/>
                    <a:pt x="82" y="320"/>
                    <a:pt x="208" y="320"/>
                  </a:cubicBezTo>
                  <a:cubicBezTo>
                    <a:pt x="216" y="320"/>
                    <a:pt x="225" y="319"/>
                    <a:pt x="233" y="318"/>
                  </a:cubicBezTo>
                  <a:cubicBezTo>
                    <a:pt x="318" y="305"/>
                    <a:pt x="377" y="225"/>
                    <a:pt x="365" y="136"/>
                  </a:cubicBezTo>
                  <a:cubicBezTo>
                    <a:pt x="352" y="50"/>
                    <a:pt x="280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7" name="Google Shape;4727;p16"/>
            <p:cNvSpPr/>
            <p:nvPr/>
          </p:nvSpPr>
          <p:spPr>
            <a:xfrm>
              <a:off x="1106025" y="2928925"/>
              <a:ext cx="27800" cy="3225"/>
            </a:xfrm>
            <a:custGeom>
              <a:avLst/>
              <a:gdLst/>
              <a:ahLst/>
              <a:cxnLst/>
              <a:rect l="l" t="t" r="r" b="b"/>
              <a:pathLst>
                <a:path w="1112" h="129" extrusionOk="0">
                  <a:moveTo>
                    <a:pt x="539" y="1"/>
                  </a:moveTo>
                  <a:cubicBezTo>
                    <a:pt x="269" y="1"/>
                    <a:pt x="17" y="33"/>
                    <a:pt x="0" y="36"/>
                  </a:cubicBezTo>
                  <a:lnTo>
                    <a:pt x="4" y="74"/>
                  </a:lnTo>
                  <a:cubicBezTo>
                    <a:pt x="9" y="71"/>
                    <a:pt x="266" y="38"/>
                    <a:pt x="539" y="38"/>
                  </a:cubicBezTo>
                  <a:cubicBezTo>
                    <a:pt x="751" y="38"/>
                    <a:pt x="974" y="58"/>
                    <a:pt x="1094" y="129"/>
                  </a:cubicBezTo>
                  <a:lnTo>
                    <a:pt x="1111" y="95"/>
                  </a:lnTo>
                  <a:cubicBezTo>
                    <a:pt x="983" y="22"/>
                    <a:pt x="756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8" name="Google Shape;4728;p16"/>
            <p:cNvSpPr/>
            <p:nvPr/>
          </p:nvSpPr>
          <p:spPr>
            <a:xfrm>
              <a:off x="1129450" y="2927925"/>
              <a:ext cx="9475" cy="7975"/>
            </a:xfrm>
            <a:custGeom>
              <a:avLst/>
              <a:gdLst/>
              <a:ahLst/>
              <a:cxnLst/>
              <a:rect l="l" t="t" r="r" b="b"/>
              <a:pathLst>
                <a:path w="379" h="319" extrusionOk="0">
                  <a:moveTo>
                    <a:pt x="206" y="0"/>
                  </a:moveTo>
                  <a:cubicBezTo>
                    <a:pt x="159" y="0"/>
                    <a:pt x="112" y="20"/>
                    <a:pt x="81" y="63"/>
                  </a:cubicBezTo>
                  <a:cubicBezTo>
                    <a:pt x="1" y="172"/>
                    <a:pt x="81" y="319"/>
                    <a:pt x="209" y="319"/>
                  </a:cubicBezTo>
                  <a:cubicBezTo>
                    <a:pt x="216" y="319"/>
                    <a:pt x="223" y="318"/>
                    <a:pt x="230" y="317"/>
                  </a:cubicBezTo>
                  <a:cubicBezTo>
                    <a:pt x="319" y="305"/>
                    <a:pt x="378" y="224"/>
                    <a:pt x="365" y="135"/>
                  </a:cubicBezTo>
                  <a:cubicBezTo>
                    <a:pt x="352" y="49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9" name="Google Shape;4729;p16"/>
            <p:cNvSpPr/>
            <p:nvPr/>
          </p:nvSpPr>
          <p:spPr>
            <a:xfrm>
              <a:off x="1046000" y="2869475"/>
              <a:ext cx="82300" cy="91350"/>
            </a:xfrm>
            <a:custGeom>
              <a:avLst/>
              <a:gdLst/>
              <a:ahLst/>
              <a:cxnLst/>
              <a:rect l="l" t="t" r="r" b="b"/>
              <a:pathLst>
                <a:path w="3292" h="3654" extrusionOk="0">
                  <a:moveTo>
                    <a:pt x="2058" y="0"/>
                  </a:moveTo>
                  <a:cubicBezTo>
                    <a:pt x="1672" y="0"/>
                    <a:pt x="1008" y="544"/>
                    <a:pt x="569" y="1209"/>
                  </a:cubicBezTo>
                  <a:cubicBezTo>
                    <a:pt x="51" y="1990"/>
                    <a:pt x="1" y="2520"/>
                    <a:pt x="1" y="2520"/>
                  </a:cubicBezTo>
                  <a:cubicBezTo>
                    <a:pt x="1" y="2520"/>
                    <a:pt x="280" y="2702"/>
                    <a:pt x="539" y="2834"/>
                  </a:cubicBezTo>
                  <a:cubicBezTo>
                    <a:pt x="539" y="2834"/>
                    <a:pt x="1577" y="3654"/>
                    <a:pt x="2396" y="3654"/>
                  </a:cubicBezTo>
                  <a:cubicBezTo>
                    <a:pt x="2416" y="3654"/>
                    <a:pt x="2436" y="3653"/>
                    <a:pt x="2456" y="3652"/>
                  </a:cubicBezTo>
                  <a:cubicBezTo>
                    <a:pt x="3279" y="3610"/>
                    <a:pt x="3292" y="2494"/>
                    <a:pt x="2384" y="2490"/>
                  </a:cubicBezTo>
                  <a:cubicBezTo>
                    <a:pt x="3152" y="2193"/>
                    <a:pt x="2995" y="1650"/>
                    <a:pt x="2893" y="1417"/>
                  </a:cubicBezTo>
                  <a:cubicBezTo>
                    <a:pt x="2834" y="1281"/>
                    <a:pt x="2682" y="1187"/>
                    <a:pt x="2479" y="1187"/>
                  </a:cubicBezTo>
                  <a:cubicBezTo>
                    <a:pt x="2332" y="1187"/>
                    <a:pt x="2160" y="1236"/>
                    <a:pt x="1977" y="1353"/>
                  </a:cubicBezTo>
                  <a:cubicBezTo>
                    <a:pt x="2571" y="679"/>
                    <a:pt x="2550" y="297"/>
                    <a:pt x="2236" y="55"/>
                  </a:cubicBezTo>
                  <a:cubicBezTo>
                    <a:pt x="2187" y="18"/>
                    <a:pt x="2127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0" name="Google Shape;4730;p16"/>
            <p:cNvSpPr/>
            <p:nvPr/>
          </p:nvSpPr>
          <p:spPr>
            <a:xfrm>
              <a:off x="1042400" y="2885700"/>
              <a:ext cx="66375" cy="77450"/>
            </a:xfrm>
            <a:custGeom>
              <a:avLst/>
              <a:gdLst/>
              <a:ahLst/>
              <a:cxnLst/>
              <a:rect l="l" t="t" r="r" b="b"/>
              <a:pathLst>
                <a:path w="2655" h="3098" extrusionOk="0">
                  <a:moveTo>
                    <a:pt x="1119" y="0"/>
                  </a:moveTo>
                  <a:cubicBezTo>
                    <a:pt x="1116" y="0"/>
                    <a:pt x="1114" y="0"/>
                    <a:pt x="1112" y="0"/>
                  </a:cubicBezTo>
                  <a:cubicBezTo>
                    <a:pt x="806" y="0"/>
                    <a:pt x="306" y="938"/>
                    <a:pt x="0" y="1943"/>
                  </a:cubicBezTo>
                  <a:cubicBezTo>
                    <a:pt x="0" y="1943"/>
                    <a:pt x="1061" y="2800"/>
                    <a:pt x="1671" y="3041"/>
                  </a:cubicBezTo>
                  <a:cubicBezTo>
                    <a:pt x="1769" y="3081"/>
                    <a:pt x="1862" y="3098"/>
                    <a:pt x="1949" y="3098"/>
                  </a:cubicBezTo>
                  <a:cubicBezTo>
                    <a:pt x="2403" y="3098"/>
                    <a:pt x="2654" y="2617"/>
                    <a:pt x="2202" y="2325"/>
                  </a:cubicBezTo>
                  <a:cubicBezTo>
                    <a:pt x="2070" y="2235"/>
                    <a:pt x="1917" y="2176"/>
                    <a:pt x="1761" y="2151"/>
                  </a:cubicBezTo>
                  <a:cubicBezTo>
                    <a:pt x="1761" y="2151"/>
                    <a:pt x="2490" y="2104"/>
                    <a:pt x="2337" y="1637"/>
                  </a:cubicBezTo>
                  <a:cubicBezTo>
                    <a:pt x="2271" y="1432"/>
                    <a:pt x="2112" y="1375"/>
                    <a:pt x="1956" y="1375"/>
                  </a:cubicBezTo>
                  <a:cubicBezTo>
                    <a:pt x="1760" y="1375"/>
                    <a:pt x="1570" y="1464"/>
                    <a:pt x="1570" y="1464"/>
                  </a:cubicBezTo>
                  <a:cubicBezTo>
                    <a:pt x="2130" y="1048"/>
                    <a:pt x="2053" y="806"/>
                    <a:pt x="1900" y="602"/>
                  </a:cubicBezTo>
                  <a:cubicBezTo>
                    <a:pt x="1864" y="554"/>
                    <a:pt x="1813" y="533"/>
                    <a:pt x="1755" y="533"/>
                  </a:cubicBezTo>
                  <a:cubicBezTo>
                    <a:pt x="1573" y="533"/>
                    <a:pt x="1326" y="736"/>
                    <a:pt x="1264" y="878"/>
                  </a:cubicBezTo>
                  <a:cubicBezTo>
                    <a:pt x="1487" y="264"/>
                    <a:pt x="1414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1" name="Google Shape;4731;p16"/>
            <p:cNvSpPr/>
            <p:nvPr/>
          </p:nvSpPr>
          <p:spPr>
            <a:xfrm>
              <a:off x="1041975" y="2903400"/>
              <a:ext cx="28975" cy="51025"/>
            </a:xfrm>
            <a:custGeom>
              <a:avLst/>
              <a:gdLst/>
              <a:ahLst/>
              <a:cxnLst/>
              <a:rect l="l" t="t" r="r" b="b"/>
              <a:pathLst>
                <a:path w="1159" h="2041" extrusionOk="0">
                  <a:moveTo>
                    <a:pt x="463" y="1"/>
                  </a:moveTo>
                  <a:cubicBezTo>
                    <a:pt x="0" y="331"/>
                    <a:pt x="0" y="1248"/>
                    <a:pt x="0" y="1248"/>
                  </a:cubicBezTo>
                  <a:cubicBezTo>
                    <a:pt x="0" y="1248"/>
                    <a:pt x="246" y="1939"/>
                    <a:pt x="1001" y="2041"/>
                  </a:cubicBezTo>
                  <a:cubicBezTo>
                    <a:pt x="853" y="1608"/>
                    <a:pt x="641" y="1387"/>
                    <a:pt x="641" y="1387"/>
                  </a:cubicBezTo>
                  <a:cubicBezTo>
                    <a:pt x="641" y="1387"/>
                    <a:pt x="1056" y="1269"/>
                    <a:pt x="1158" y="874"/>
                  </a:cubicBezTo>
                  <a:cubicBezTo>
                    <a:pt x="984" y="762"/>
                    <a:pt x="835" y="731"/>
                    <a:pt x="723" y="731"/>
                  </a:cubicBezTo>
                  <a:cubicBezTo>
                    <a:pt x="580" y="731"/>
                    <a:pt x="497" y="781"/>
                    <a:pt x="497" y="781"/>
                  </a:cubicBezTo>
                  <a:cubicBezTo>
                    <a:pt x="497" y="781"/>
                    <a:pt x="683" y="459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2" name="Google Shape;4732;p16"/>
            <p:cNvSpPr/>
            <p:nvPr/>
          </p:nvSpPr>
          <p:spPr>
            <a:xfrm>
              <a:off x="871775" y="2933525"/>
              <a:ext cx="176575" cy="25625"/>
            </a:xfrm>
            <a:custGeom>
              <a:avLst/>
              <a:gdLst/>
              <a:ahLst/>
              <a:cxnLst/>
              <a:rect l="l" t="t" r="r" b="b"/>
              <a:pathLst>
                <a:path w="7063" h="1025" extrusionOk="0">
                  <a:moveTo>
                    <a:pt x="7025" y="0"/>
                  </a:moveTo>
                  <a:cubicBezTo>
                    <a:pt x="6991" y="12"/>
                    <a:pt x="4587" y="925"/>
                    <a:pt x="2378" y="925"/>
                  </a:cubicBezTo>
                  <a:cubicBezTo>
                    <a:pt x="1524" y="925"/>
                    <a:pt x="700" y="789"/>
                    <a:pt x="52" y="412"/>
                  </a:cubicBezTo>
                  <a:lnTo>
                    <a:pt x="1" y="496"/>
                  </a:lnTo>
                  <a:cubicBezTo>
                    <a:pt x="678" y="890"/>
                    <a:pt x="1539" y="1025"/>
                    <a:pt x="2400" y="1025"/>
                  </a:cubicBezTo>
                  <a:cubicBezTo>
                    <a:pt x="3114" y="1025"/>
                    <a:pt x="3827" y="932"/>
                    <a:pt x="4433" y="819"/>
                  </a:cubicBezTo>
                  <a:cubicBezTo>
                    <a:pt x="5328" y="649"/>
                    <a:pt x="6206" y="407"/>
                    <a:pt x="7063" y="93"/>
                  </a:cubicBezTo>
                  <a:lnTo>
                    <a:pt x="70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3" name="Google Shape;4733;p16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4" name="Google Shape;4734;p16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5" name="Google Shape;4735;p16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6" name="Google Shape;4736;p16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7" name="Google Shape;4737;p16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8" name="Google Shape;4738;p16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9" name="Google Shape;4739;p16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0" name="Google Shape;4740;p16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1" name="Google Shape;4741;p16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2" name="Google Shape;4742;p16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3" name="Google Shape;4743;p16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4" name="Google Shape;4744;p16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5" name="Google Shape;4745;p16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6" name="Google Shape;4746;p16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7" name="Google Shape;4747;p16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8" name="Google Shape;4748;p16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9" name="Google Shape;4749;p16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0" name="Google Shape;4750;p16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1" name="Google Shape;4751;p16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2" name="Google Shape;4752;p16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3" name="Google Shape;4753;p16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4" name="Google Shape;4754;p16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5" name="Google Shape;4755;p16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6" name="Google Shape;4756;p16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7" name="Google Shape;4757;p16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8" name="Google Shape;4758;p16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9" name="Google Shape;4759;p16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0" name="Google Shape;4760;p16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1" name="Google Shape;4761;p16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2" name="Google Shape;4762;p16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3" name="Google Shape;4763;p16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4" name="Google Shape;4764;p16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5" name="Google Shape;4765;p16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6" name="Google Shape;4766;p16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7" name="Google Shape;4767;p16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8" name="Google Shape;4768;p16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9" name="Google Shape;4769;p16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0" name="Google Shape;4770;p16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1" name="Google Shape;4771;p16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2" name="Google Shape;4772;p16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3" name="Google Shape;4773;p16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4" name="Google Shape;4774;p16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5" name="Google Shape;4775;p16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6" name="Google Shape;4776;p16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7" name="Google Shape;4777;p16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8" name="Google Shape;4778;p16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9" name="Google Shape;4779;p16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0" name="Google Shape;4780;p16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1" name="Google Shape;4781;p16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2" name="Google Shape;4782;p16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3" name="Google Shape;4783;p16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4" name="Google Shape;4784;p16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5" name="Google Shape;4785;p16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6" name="Google Shape;4786;p16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7" name="Google Shape;4787;p16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8" name="Google Shape;4788;p16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9" name="Google Shape;4789;p16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0" name="Google Shape;4790;p16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1" name="Google Shape;4791;p16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2" name="Google Shape;4792;p16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3" name="Google Shape;4793;p16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4" name="Google Shape;4794;p16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5" name="Google Shape;4795;p16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6" name="Google Shape;4796;p16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7" name="Google Shape;4797;p16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8" name="Google Shape;4798;p16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9" name="Google Shape;4799;p16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0" name="Google Shape;4800;p16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1" name="Google Shape;4801;p16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2" name="Google Shape;4802;p16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3" name="Google Shape;4803;p16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4" name="Google Shape;4804;p16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5" name="Google Shape;4805;p16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6" name="Google Shape;4806;p16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7" name="Google Shape;4807;p16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8" name="Google Shape;4808;p16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9" name="Google Shape;4809;p16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0" name="Google Shape;4810;p16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1" name="Google Shape;4811;p16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2" name="Google Shape;4812;p16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3" name="Google Shape;4813;p16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4" name="Google Shape;4814;p16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5" name="Google Shape;4815;p16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6" name="Google Shape;4816;p16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7" name="Google Shape;4817;p16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8" name="Google Shape;4818;p16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9" name="Google Shape;4819;p16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0" name="Google Shape;4820;p16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1" name="Google Shape;4821;p16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2" name="Google Shape;4822;p16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3" name="Google Shape;4823;p16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4" name="Google Shape;4824;p16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5" name="Google Shape;4825;p16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6" name="Google Shape;4826;p16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7" name="Google Shape;4827;p16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8" name="Google Shape;4828;p16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9" name="Google Shape;4829;p16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0" name="Google Shape;4830;p16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1" name="Google Shape;4831;p16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2" name="Google Shape;4832;p16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3" name="Google Shape;4833;p16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4" name="Google Shape;4834;p16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5" name="Google Shape;4835;p16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6" name="Google Shape;4836;p16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7" name="Google Shape;4837;p16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8" name="Google Shape;4838;p16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9" name="Google Shape;4839;p16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0" name="Google Shape;4840;p16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1" name="Google Shape;4841;p16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2" name="Google Shape;4842;p16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3" name="Google Shape;4843;p16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4" name="Google Shape;4844;p16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5" name="Google Shape;4845;p16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6" name="Google Shape;4846;p16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7" name="Google Shape;4847;p16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8" name="Google Shape;4848;p16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9" name="Google Shape;4849;p16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0" name="Google Shape;4850;p16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1" name="Google Shape;4851;p16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2" name="Google Shape;4852;p16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3" name="Google Shape;4853;p16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4" name="Google Shape;4854;p16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5" name="Google Shape;4855;p16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6" name="Google Shape;4856;p16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7" name="Google Shape;4857;p16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8" name="Google Shape;4858;p16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9" name="Google Shape;4859;p16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0" name="Google Shape;4860;p16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1" name="Google Shape;4861;p16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2" name="Google Shape;4862;p16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3" name="Google Shape;4863;p16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4" name="Google Shape;4864;p16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5" name="Google Shape;4865;p16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6" name="Google Shape;4866;p16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7" name="Google Shape;4867;p16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8" name="Google Shape;4868;p16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9" name="Google Shape;4869;p16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0" name="Google Shape;4870;p16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1" name="Google Shape;4871;p16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2" name="Google Shape;4872;p16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3" name="Google Shape;4873;p16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4" name="Google Shape;4874;p16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5" name="Google Shape;4875;p16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6" name="Google Shape;4876;p16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7" name="Google Shape;4877;p16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8" name="Google Shape;4878;p16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9" name="Google Shape;4879;p16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0" name="Google Shape;4880;p16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1" name="Google Shape;4881;p16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2" name="Google Shape;4882;p16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3" name="Google Shape;4883;p16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4" name="Google Shape;4884;p16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5" name="Google Shape;4885;p16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6" name="Google Shape;4886;p16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7" name="Google Shape;4887;p16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8" name="Google Shape;4888;p16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9" name="Google Shape;4889;p16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0" name="Google Shape;4890;p16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1" name="Google Shape;4891;p16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2" name="Google Shape;4892;p16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3" name="Google Shape;4893;p16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4" name="Google Shape;4894;p16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5" name="Google Shape;4895;p16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6" name="Google Shape;4896;p16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7" name="Google Shape;4897;p16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8" name="Google Shape;4898;p16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9" name="Google Shape;4899;p16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0" name="Google Shape;4900;p16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1" name="Google Shape;4901;p16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2" name="Google Shape;4902;p16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3" name="Google Shape;4903;p16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4" name="Google Shape;4904;p16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5" name="Google Shape;4905;p16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6" name="Google Shape;4906;p16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7" name="Google Shape;4907;p16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8" name="Google Shape;4908;p16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9" name="Google Shape;4909;p16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0" name="Google Shape;4910;p16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1" name="Google Shape;4911;p16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2" name="Google Shape;4912;p16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3" name="Google Shape;4913;p16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4" name="Google Shape;4914;p16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5" name="Google Shape;4915;p16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6" name="Google Shape;4916;p16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7" name="Google Shape;4917;p16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8" name="Google Shape;4918;p16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9" name="Google Shape;4919;p16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0" name="Google Shape;4920;p16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1" name="Google Shape;4921;p16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2" name="Google Shape;4922;p16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3" name="Google Shape;4923;p16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4" name="Google Shape;4924;p16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5" name="Google Shape;4925;p16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6" name="Google Shape;4926;p16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7" name="Google Shape;4927;p16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8" name="Google Shape;4928;p16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9" name="Google Shape;4929;p16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0" name="Google Shape;4930;p16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1" name="Google Shape;4931;p16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2" name="Google Shape;4932;p16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3" name="Google Shape;4933;p16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4" name="Google Shape;4934;p16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5" name="Google Shape;4935;p16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6" name="Google Shape;4936;p16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7" name="Google Shape;4937;p16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8" name="Google Shape;4938;p16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9" name="Google Shape;4939;p16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0" name="Google Shape;4940;p16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1" name="Google Shape;4941;p16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2" name="Google Shape;4942;p16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3" name="Google Shape;4943;p16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4" name="Google Shape;4944;p16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5" name="Google Shape;4945;p16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6" name="Google Shape;4946;p16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7" name="Google Shape;4947;p16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8" name="Google Shape;4948;p16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9" name="Google Shape;4949;p16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0" name="Google Shape;4950;p16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1" name="Google Shape;4951;p16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2" name="Google Shape;4952;p16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3" name="Google Shape;4953;p16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4" name="Google Shape;4954;p16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5" name="Google Shape;4955;p16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6" name="Google Shape;4956;p16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7" name="Google Shape;4957;p16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8" name="Google Shape;4958;p16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9" name="Google Shape;4959;p16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0" name="Google Shape;4960;p16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1" name="Google Shape;4961;p16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2" name="Google Shape;4962;p16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3" name="Google Shape;4963;p16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4" name="Google Shape;4964;p16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5" name="Google Shape;4965;p16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6" name="Google Shape;4966;p16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7" name="Google Shape;4967;p16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8" name="Google Shape;4968;p16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9" name="Google Shape;4969;p16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0" name="Google Shape;4970;p16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1" name="Google Shape;4971;p16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2" name="Google Shape;4972;p16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3" name="Google Shape;4973;p16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4" name="Google Shape;4974;p16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5" name="Google Shape;4975;p16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6" name="Google Shape;4976;p16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7" name="Google Shape;4977;p16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8" name="Google Shape;4978;p16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9" name="Google Shape;4979;p16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0" name="Google Shape;4980;p16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1" name="Google Shape;4981;p16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2" name="Google Shape;4982;p16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3" name="Google Shape;4983;p16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4" name="Google Shape;4984;p16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5" name="Google Shape;4985;p16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6" name="Google Shape;4986;p16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7" name="Google Shape;4987;p16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8" name="Google Shape;4988;p16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9" name="Google Shape;4989;p16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0" name="Google Shape;4990;p16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1" name="Google Shape;4991;p16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2" name="Google Shape;4992;p16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3" name="Google Shape;4993;p16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4" name="Google Shape;4994;p16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5" name="Google Shape;4995;p16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6" name="Google Shape;4996;p16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7" name="Google Shape;4997;p16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8" name="Google Shape;4998;p16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9" name="Google Shape;4999;p16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0" name="Google Shape;5000;p16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1" name="Google Shape;5001;p16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2" name="Google Shape;5002;p16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3" name="Google Shape;5003;p16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4" name="Google Shape;5004;p16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5" name="Google Shape;5005;p16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6" name="Google Shape;5006;p16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7" name="Google Shape;5007;p16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8" name="Google Shape;5008;p16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9" name="Google Shape;5009;p16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0" name="Google Shape;5010;p16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1" name="Google Shape;5011;p16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2" name="Google Shape;5012;p16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3" name="Google Shape;5013;p16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4" name="Google Shape;5014;p16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5" name="Google Shape;5015;p16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6" name="Google Shape;5016;p16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7" name="Google Shape;5017;p16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8" name="Google Shape;5018;p16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9" name="Google Shape;5019;p16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0" name="Google Shape;5020;p16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1" name="Google Shape;5021;p16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2" name="Google Shape;5022;p16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3" name="Google Shape;5023;p16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4" name="Google Shape;5024;p16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5" name="Google Shape;5025;p16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480184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1" name="Google Shape;5381;p18"/>
          <p:cNvSpPr txBox="1">
            <a:spLocks noGrp="1"/>
          </p:cNvSpPr>
          <p:nvPr>
            <p:ph type="title"/>
          </p:nvPr>
        </p:nvSpPr>
        <p:spPr>
          <a:xfrm>
            <a:off x="718000" y="445025"/>
            <a:ext cx="7707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82" name="Google Shape;5382;p18"/>
          <p:cNvGrpSpPr/>
          <p:nvPr/>
        </p:nvGrpSpPr>
        <p:grpSpPr>
          <a:xfrm>
            <a:off x="-5063576" y="-864100"/>
            <a:ext cx="16061064" cy="6017125"/>
            <a:chOff x="-5063576" y="-864100"/>
            <a:chExt cx="16061064" cy="6017125"/>
          </a:xfrm>
        </p:grpSpPr>
        <p:sp>
          <p:nvSpPr>
            <p:cNvPr id="5383" name="Google Shape;5383;p18"/>
            <p:cNvSpPr/>
            <p:nvPr/>
          </p:nvSpPr>
          <p:spPr>
            <a:xfrm flipH="1">
              <a:off x="-5063576" y="4512425"/>
              <a:ext cx="5791214" cy="640600"/>
            </a:xfrm>
            <a:custGeom>
              <a:avLst/>
              <a:gdLst/>
              <a:ahLst/>
              <a:cxnLst/>
              <a:rect l="l" t="t" r="r" b="b"/>
              <a:pathLst>
                <a:path w="63896" h="8008" extrusionOk="0">
                  <a:moveTo>
                    <a:pt x="25722" y="3896"/>
                  </a:moveTo>
                  <a:cubicBezTo>
                    <a:pt x="25668" y="4101"/>
                    <a:pt x="25614" y="4305"/>
                    <a:pt x="25539" y="4499"/>
                  </a:cubicBezTo>
                  <a:cubicBezTo>
                    <a:pt x="25485" y="4628"/>
                    <a:pt x="25431" y="4757"/>
                    <a:pt x="25367" y="4876"/>
                  </a:cubicBezTo>
                  <a:cubicBezTo>
                    <a:pt x="25367" y="4865"/>
                    <a:pt x="25356" y="4843"/>
                    <a:pt x="25345" y="4833"/>
                  </a:cubicBezTo>
                  <a:cubicBezTo>
                    <a:pt x="25442" y="4510"/>
                    <a:pt x="25571" y="4198"/>
                    <a:pt x="25711" y="3896"/>
                  </a:cubicBezTo>
                  <a:close/>
                  <a:moveTo>
                    <a:pt x="54070" y="4510"/>
                  </a:moveTo>
                  <a:cubicBezTo>
                    <a:pt x="54113" y="4790"/>
                    <a:pt x="54134" y="5080"/>
                    <a:pt x="54134" y="5371"/>
                  </a:cubicBezTo>
                  <a:cubicBezTo>
                    <a:pt x="54059" y="5500"/>
                    <a:pt x="53973" y="5640"/>
                    <a:pt x="53898" y="5769"/>
                  </a:cubicBezTo>
                  <a:cubicBezTo>
                    <a:pt x="53855" y="5844"/>
                    <a:pt x="53812" y="5920"/>
                    <a:pt x="53768" y="5984"/>
                  </a:cubicBezTo>
                  <a:cubicBezTo>
                    <a:pt x="53822" y="5489"/>
                    <a:pt x="53919" y="4983"/>
                    <a:pt x="54070" y="4510"/>
                  </a:cubicBezTo>
                  <a:close/>
                  <a:moveTo>
                    <a:pt x="4004" y="4617"/>
                  </a:moveTo>
                  <a:cubicBezTo>
                    <a:pt x="4004" y="4779"/>
                    <a:pt x="3993" y="4951"/>
                    <a:pt x="3982" y="5112"/>
                  </a:cubicBezTo>
                  <a:lnTo>
                    <a:pt x="3982" y="5102"/>
                  </a:lnTo>
                  <a:cubicBezTo>
                    <a:pt x="3950" y="5554"/>
                    <a:pt x="3874" y="5984"/>
                    <a:pt x="3756" y="6415"/>
                  </a:cubicBezTo>
                  <a:cubicBezTo>
                    <a:pt x="3713" y="6544"/>
                    <a:pt x="3670" y="6662"/>
                    <a:pt x="3616" y="6781"/>
                  </a:cubicBezTo>
                  <a:cubicBezTo>
                    <a:pt x="3627" y="6038"/>
                    <a:pt x="3756" y="5306"/>
                    <a:pt x="4004" y="4617"/>
                  </a:cubicBezTo>
                  <a:close/>
                  <a:moveTo>
                    <a:pt x="31813" y="3391"/>
                  </a:moveTo>
                  <a:cubicBezTo>
                    <a:pt x="31964" y="3724"/>
                    <a:pt x="32072" y="4079"/>
                    <a:pt x="32147" y="4445"/>
                  </a:cubicBezTo>
                  <a:cubicBezTo>
                    <a:pt x="31760" y="5199"/>
                    <a:pt x="31426" y="5995"/>
                    <a:pt x="31157" y="6802"/>
                  </a:cubicBezTo>
                  <a:cubicBezTo>
                    <a:pt x="31082" y="6189"/>
                    <a:pt x="31114" y="5575"/>
                    <a:pt x="31243" y="4973"/>
                  </a:cubicBezTo>
                  <a:cubicBezTo>
                    <a:pt x="31361" y="4424"/>
                    <a:pt x="31555" y="3886"/>
                    <a:pt x="31813" y="3391"/>
                  </a:cubicBezTo>
                  <a:close/>
                  <a:moveTo>
                    <a:pt x="10687" y="5091"/>
                  </a:moveTo>
                  <a:cubicBezTo>
                    <a:pt x="10698" y="5242"/>
                    <a:pt x="10719" y="5382"/>
                    <a:pt x="10730" y="5521"/>
                  </a:cubicBezTo>
                  <a:cubicBezTo>
                    <a:pt x="10773" y="5855"/>
                    <a:pt x="10762" y="6189"/>
                    <a:pt x="10687" y="6512"/>
                  </a:cubicBezTo>
                  <a:cubicBezTo>
                    <a:pt x="10644" y="6641"/>
                    <a:pt x="10590" y="6759"/>
                    <a:pt x="10504" y="6877"/>
                  </a:cubicBezTo>
                  <a:cubicBezTo>
                    <a:pt x="10493" y="6275"/>
                    <a:pt x="10558" y="5683"/>
                    <a:pt x="10687" y="5102"/>
                  </a:cubicBezTo>
                  <a:lnTo>
                    <a:pt x="10687" y="5091"/>
                  </a:lnTo>
                  <a:close/>
                  <a:moveTo>
                    <a:pt x="20319" y="4370"/>
                  </a:moveTo>
                  <a:lnTo>
                    <a:pt x="20319" y="4370"/>
                  </a:lnTo>
                  <a:cubicBezTo>
                    <a:pt x="20330" y="4693"/>
                    <a:pt x="20308" y="5016"/>
                    <a:pt x="20265" y="5338"/>
                  </a:cubicBezTo>
                  <a:cubicBezTo>
                    <a:pt x="20190" y="5930"/>
                    <a:pt x="20082" y="6512"/>
                    <a:pt x="19932" y="7093"/>
                  </a:cubicBezTo>
                  <a:cubicBezTo>
                    <a:pt x="19878" y="6845"/>
                    <a:pt x="19856" y="6587"/>
                    <a:pt x="19878" y="6329"/>
                  </a:cubicBezTo>
                  <a:cubicBezTo>
                    <a:pt x="19910" y="5898"/>
                    <a:pt x="19996" y="5478"/>
                    <a:pt x="20115" y="5069"/>
                  </a:cubicBezTo>
                  <a:cubicBezTo>
                    <a:pt x="20179" y="4833"/>
                    <a:pt x="20255" y="4607"/>
                    <a:pt x="20319" y="4370"/>
                  </a:cubicBezTo>
                  <a:close/>
                  <a:moveTo>
                    <a:pt x="32201" y="4714"/>
                  </a:moveTo>
                  <a:cubicBezTo>
                    <a:pt x="32201" y="4800"/>
                    <a:pt x="32212" y="4886"/>
                    <a:pt x="32222" y="4973"/>
                  </a:cubicBezTo>
                  <a:cubicBezTo>
                    <a:pt x="32298" y="5694"/>
                    <a:pt x="32190" y="6415"/>
                    <a:pt x="31932" y="7093"/>
                  </a:cubicBezTo>
                  <a:cubicBezTo>
                    <a:pt x="31889" y="6286"/>
                    <a:pt x="31975" y="5478"/>
                    <a:pt x="32201" y="4714"/>
                  </a:cubicBezTo>
                  <a:close/>
                  <a:moveTo>
                    <a:pt x="41725" y="4370"/>
                  </a:moveTo>
                  <a:lnTo>
                    <a:pt x="41725" y="4370"/>
                  </a:lnTo>
                  <a:cubicBezTo>
                    <a:pt x="41736" y="4693"/>
                    <a:pt x="41725" y="5016"/>
                    <a:pt x="41672" y="5338"/>
                  </a:cubicBezTo>
                  <a:cubicBezTo>
                    <a:pt x="41596" y="5930"/>
                    <a:pt x="41489" y="6512"/>
                    <a:pt x="41338" y="7093"/>
                  </a:cubicBezTo>
                  <a:cubicBezTo>
                    <a:pt x="41284" y="6845"/>
                    <a:pt x="41263" y="6587"/>
                    <a:pt x="41284" y="6329"/>
                  </a:cubicBezTo>
                  <a:cubicBezTo>
                    <a:pt x="41316" y="5898"/>
                    <a:pt x="41403" y="5478"/>
                    <a:pt x="41532" y="5069"/>
                  </a:cubicBezTo>
                  <a:cubicBezTo>
                    <a:pt x="41586" y="4833"/>
                    <a:pt x="41661" y="4607"/>
                    <a:pt x="41725" y="4370"/>
                  </a:cubicBezTo>
                  <a:close/>
                  <a:moveTo>
                    <a:pt x="6414" y="0"/>
                  </a:moveTo>
                  <a:cubicBezTo>
                    <a:pt x="6511" y="323"/>
                    <a:pt x="6554" y="668"/>
                    <a:pt x="6533" y="1012"/>
                  </a:cubicBezTo>
                  <a:cubicBezTo>
                    <a:pt x="6511" y="1346"/>
                    <a:pt x="6447" y="1669"/>
                    <a:pt x="6350" y="1991"/>
                  </a:cubicBezTo>
                  <a:cubicBezTo>
                    <a:pt x="6156" y="2616"/>
                    <a:pt x="5876" y="3197"/>
                    <a:pt x="5629" y="3799"/>
                  </a:cubicBezTo>
                  <a:cubicBezTo>
                    <a:pt x="5489" y="4155"/>
                    <a:pt x="5360" y="4510"/>
                    <a:pt x="5263" y="4876"/>
                  </a:cubicBezTo>
                  <a:cubicBezTo>
                    <a:pt x="5230" y="4714"/>
                    <a:pt x="5198" y="4553"/>
                    <a:pt x="5177" y="4381"/>
                  </a:cubicBezTo>
                  <a:cubicBezTo>
                    <a:pt x="5026" y="3272"/>
                    <a:pt x="5069" y="2153"/>
                    <a:pt x="5295" y="1055"/>
                  </a:cubicBezTo>
                  <a:lnTo>
                    <a:pt x="5295" y="1055"/>
                  </a:lnTo>
                  <a:cubicBezTo>
                    <a:pt x="4918" y="2153"/>
                    <a:pt x="4660" y="3283"/>
                    <a:pt x="4531" y="4434"/>
                  </a:cubicBezTo>
                  <a:cubicBezTo>
                    <a:pt x="4520" y="4553"/>
                    <a:pt x="4509" y="4660"/>
                    <a:pt x="4499" y="4779"/>
                  </a:cubicBezTo>
                  <a:cubicBezTo>
                    <a:pt x="4445" y="4456"/>
                    <a:pt x="4380" y="4144"/>
                    <a:pt x="4326" y="3821"/>
                  </a:cubicBezTo>
                  <a:cubicBezTo>
                    <a:pt x="4230" y="3240"/>
                    <a:pt x="4187" y="2648"/>
                    <a:pt x="4208" y="2067"/>
                  </a:cubicBezTo>
                  <a:lnTo>
                    <a:pt x="4208" y="2067"/>
                  </a:lnTo>
                  <a:cubicBezTo>
                    <a:pt x="4068" y="2820"/>
                    <a:pt x="4057" y="3584"/>
                    <a:pt x="4025" y="4305"/>
                  </a:cubicBezTo>
                  <a:cubicBezTo>
                    <a:pt x="3745" y="4790"/>
                    <a:pt x="3487" y="5285"/>
                    <a:pt x="3272" y="5801"/>
                  </a:cubicBezTo>
                  <a:cubicBezTo>
                    <a:pt x="3239" y="5317"/>
                    <a:pt x="3229" y="4843"/>
                    <a:pt x="3250" y="4370"/>
                  </a:cubicBezTo>
                  <a:cubicBezTo>
                    <a:pt x="3293" y="3240"/>
                    <a:pt x="3584" y="2121"/>
                    <a:pt x="4111" y="1120"/>
                  </a:cubicBezTo>
                  <a:lnTo>
                    <a:pt x="4111" y="1120"/>
                  </a:lnTo>
                  <a:cubicBezTo>
                    <a:pt x="3390" y="2099"/>
                    <a:pt x="2938" y="3229"/>
                    <a:pt x="2604" y="4305"/>
                  </a:cubicBezTo>
                  <a:cubicBezTo>
                    <a:pt x="2508" y="4607"/>
                    <a:pt x="2422" y="4897"/>
                    <a:pt x="2346" y="5188"/>
                  </a:cubicBezTo>
                  <a:cubicBezTo>
                    <a:pt x="2271" y="4499"/>
                    <a:pt x="2217" y="3799"/>
                    <a:pt x="2185" y="3068"/>
                  </a:cubicBezTo>
                  <a:cubicBezTo>
                    <a:pt x="2109" y="4015"/>
                    <a:pt x="2002" y="4919"/>
                    <a:pt x="1873" y="5769"/>
                  </a:cubicBezTo>
                  <a:cubicBezTo>
                    <a:pt x="1571" y="4779"/>
                    <a:pt x="1367" y="3767"/>
                    <a:pt x="1238" y="2745"/>
                  </a:cubicBezTo>
                  <a:lnTo>
                    <a:pt x="1238" y="2745"/>
                  </a:lnTo>
                  <a:cubicBezTo>
                    <a:pt x="1227" y="4165"/>
                    <a:pt x="1259" y="5511"/>
                    <a:pt x="1216" y="6727"/>
                  </a:cubicBezTo>
                  <a:cubicBezTo>
                    <a:pt x="1184" y="6673"/>
                    <a:pt x="1162" y="6630"/>
                    <a:pt x="1130" y="6576"/>
                  </a:cubicBezTo>
                  <a:cubicBezTo>
                    <a:pt x="1001" y="6296"/>
                    <a:pt x="904" y="6006"/>
                    <a:pt x="850" y="5694"/>
                  </a:cubicBezTo>
                  <a:cubicBezTo>
                    <a:pt x="796" y="5360"/>
                    <a:pt x="710" y="5037"/>
                    <a:pt x="613" y="4714"/>
                  </a:cubicBezTo>
                  <a:cubicBezTo>
                    <a:pt x="495" y="4370"/>
                    <a:pt x="291" y="4069"/>
                    <a:pt x="0" y="3843"/>
                  </a:cubicBezTo>
                  <a:lnTo>
                    <a:pt x="0" y="3843"/>
                  </a:lnTo>
                  <a:cubicBezTo>
                    <a:pt x="248" y="4101"/>
                    <a:pt x="409" y="4424"/>
                    <a:pt x="452" y="4779"/>
                  </a:cubicBezTo>
                  <a:cubicBezTo>
                    <a:pt x="484" y="5123"/>
                    <a:pt x="495" y="5457"/>
                    <a:pt x="463" y="5790"/>
                  </a:cubicBezTo>
                  <a:cubicBezTo>
                    <a:pt x="430" y="6146"/>
                    <a:pt x="441" y="6490"/>
                    <a:pt x="484" y="6834"/>
                  </a:cubicBezTo>
                  <a:cubicBezTo>
                    <a:pt x="506" y="6964"/>
                    <a:pt x="538" y="7082"/>
                    <a:pt x="570" y="7211"/>
                  </a:cubicBezTo>
                  <a:lnTo>
                    <a:pt x="570" y="7997"/>
                  </a:lnTo>
                  <a:lnTo>
                    <a:pt x="4606" y="7997"/>
                  </a:lnTo>
                  <a:lnTo>
                    <a:pt x="4639" y="8008"/>
                  </a:lnTo>
                  <a:lnTo>
                    <a:pt x="4639" y="7997"/>
                  </a:lnTo>
                  <a:lnTo>
                    <a:pt x="63142" y="7997"/>
                  </a:lnTo>
                  <a:lnTo>
                    <a:pt x="63132" y="7437"/>
                  </a:lnTo>
                  <a:cubicBezTo>
                    <a:pt x="63229" y="6705"/>
                    <a:pt x="63487" y="6006"/>
                    <a:pt x="63896" y="5392"/>
                  </a:cubicBezTo>
                  <a:lnTo>
                    <a:pt x="63896" y="5392"/>
                  </a:lnTo>
                  <a:cubicBezTo>
                    <a:pt x="63562" y="5790"/>
                    <a:pt x="63261" y="6199"/>
                    <a:pt x="62981" y="6641"/>
                  </a:cubicBezTo>
                  <a:cubicBezTo>
                    <a:pt x="62981" y="6544"/>
                    <a:pt x="62981" y="6436"/>
                    <a:pt x="62992" y="6339"/>
                  </a:cubicBezTo>
                  <a:cubicBezTo>
                    <a:pt x="63024" y="5909"/>
                    <a:pt x="63110" y="5489"/>
                    <a:pt x="63250" y="5080"/>
                  </a:cubicBezTo>
                  <a:cubicBezTo>
                    <a:pt x="63368" y="4639"/>
                    <a:pt x="63519" y="4187"/>
                    <a:pt x="63638" y="3724"/>
                  </a:cubicBezTo>
                  <a:cubicBezTo>
                    <a:pt x="63756" y="3251"/>
                    <a:pt x="63799" y="2756"/>
                    <a:pt x="63756" y="2271"/>
                  </a:cubicBezTo>
                  <a:lnTo>
                    <a:pt x="63756" y="2271"/>
                  </a:lnTo>
                  <a:cubicBezTo>
                    <a:pt x="63734" y="2756"/>
                    <a:pt x="63616" y="3240"/>
                    <a:pt x="63401" y="3681"/>
                  </a:cubicBezTo>
                  <a:cubicBezTo>
                    <a:pt x="63207" y="4101"/>
                    <a:pt x="62981" y="4510"/>
                    <a:pt x="62733" y="4897"/>
                  </a:cubicBezTo>
                  <a:cubicBezTo>
                    <a:pt x="62486" y="5295"/>
                    <a:pt x="62271" y="5704"/>
                    <a:pt x="62077" y="6135"/>
                  </a:cubicBezTo>
                  <a:cubicBezTo>
                    <a:pt x="62045" y="6199"/>
                    <a:pt x="62023" y="6264"/>
                    <a:pt x="62002" y="6329"/>
                  </a:cubicBezTo>
                  <a:cubicBezTo>
                    <a:pt x="62002" y="6221"/>
                    <a:pt x="62002" y="6103"/>
                    <a:pt x="62023" y="5995"/>
                  </a:cubicBezTo>
                  <a:cubicBezTo>
                    <a:pt x="62099" y="5403"/>
                    <a:pt x="62292" y="4843"/>
                    <a:pt x="62594" y="4338"/>
                  </a:cubicBezTo>
                  <a:lnTo>
                    <a:pt x="62594" y="4338"/>
                  </a:lnTo>
                  <a:cubicBezTo>
                    <a:pt x="62368" y="4628"/>
                    <a:pt x="62163" y="4940"/>
                    <a:pt x="61991" y="5263"/>
                  </a:cubicBezTo>
                  <a:cubicBezTo>
                    <a:pt x="62055" y="4456"/>
                    <a:pt x="62281" y="3670"/>
                    <a:pt x="62637" y="2949"/>
                  </a:cubicBezTo>
                  <a:lnTo>
                    <a:pt x="62637" y="2949"/>
                  </a:lnTo>
                  <a:cubicBezTo>
                    <a:pt x="62152" y="3681"/>
                    <a:pt x="61776" y="4477"/>
                    <a:pt x="61496" y="5306"/>
                  </a:cubicBezTo>
                  <a:cubicBezTo>
                    <a:pt x="61464" y="4639"/>
                    <a:pt x="61399" y="3982"/>
                    <a:pt x="61291" y="3326"/>
                  </a:cubicBezTo>
                  <a:lnTo>
                    <a:pt x="61291" y="3326"/>
                  </a:lnTo>
                  <a:cubicBezTo>
                    <a:pt x="61313" y="4122"/>
                    <a:pt x="61238" y="4930"/>
                    <a:pt x="61044" y="5704"/>
                  </a:cubicBezTo>
                  <a:cubicBezTo>
                    <a:pt x="60947" y="5231"/>
                    <a:pt x="60872" y="4747"/>
                    <a:pt x="60829" y="4262"/>
                  </a:cubicBezTo>
                  <a:cubicBezTo>
                    <a:pt x="60775" y="3703"/>
                    <a:pt x="60796" y="3132"/>
                    <a:pt x="60915" y="2583"/>
                  </a:cubicBezTo>
                  <a:cubicBezTo>
                    <a:pt x="61022" y="2002"/>
                    <a:pt x="61270" y="1453"/>
                    <a:pt x="61625" y="980"/>
                  </a:cubicBezTo>
                  <a:lnTo>
                    <a:pt x="61625" y="980"/>
                  </a:lnTo>
                  <a:cubicBezTo>
                    <a:pt x="61184" y="1432"/>
                    <a:pt x="60850" y="1959"/>
                    <a:pt x="60624" y="2540"/>
                  </a:cubicBezTo>
                  <a:cubicBezTo>
                    <a:pt x="60409" y="3100"/>
                    <a:pt x="60247" y="3692"/>
                    <a:pt x="60151" y="4284"/>
                  </a:cubicBezTo>
                  <a:cubicBezTo>
                    <a:pt x="60097" y="4607"/>
                    <a:pt x="60054" y="4919"/>
                    <a:pt x="60021" y="5231"/>
                  </a:cubicBezTo>
                  <a:cubicBezTo>
                    <a:pt x="60021" y="5112"/>
                    <a:pt x="60011" y="5005"/>
                    <a:pt x="60000" y="4886"/>
                  </a:cubicBezTo>
                  <a:cubicBezTo>
                    <a:pt x="59957" y="4391"/>
                    <a:pt x="59795" y="3929"/>
                    <a:pt x="59655" y="3477"/>
                  </a:cubicBezTo>
                  <a:cubicBezTo>
                    <a:pt x="59526" y="3035"/>
                    <a:pt x="59408" y="2551"/>
                    <a:pt x="59516" y="2067"/>
                  </a:cubicBezTo>
                  <a:lnTo>
                    <a:pt x="59516" y="2067"/>
                  </a:lnTo>
                  <a:cubicBezTo>
                    <a:pt x="59343" y="2551"/>
                    <a:pt x="59386" y="3078"/>
                    <a:pt x="59440" y="3552"/>
                  </a:cubicBezTo>
                  <a:cubicBezTo>
                    <a:pt x="59483" y="4025"/>
                    <a:pt x="59537" y="4488"/>
                    <a:pt x="59451" y="4908"/>
                  </a:cubicBezTo>
                  <a:cubicBezTo>
                    <a:pt x="59365" y="5338"/>
                    <a:pt x="59247" y="5769"/>
                    <a:pt x="59096" y="6178"/>
                  </a:cubicBezTo>
                  <a:cubicBezTo>
                    <a:pt x="59096" y="6113"/>
                    <a:pt x="59096" y="6049"/>
                    <a:pt x="59085" y="5973"/>
                  </a:cubicBezTo>
                  <a:cubicBezTo>
                    <a:pt x="59064" y="5435"/>
                    <a:pt x="59085" y="4843"/>
                    <a:pt x="59010" y="4230"/>
                  </a:cubicBezTo>
                  <a:cubicBezTo>
                    <a:pt x="58967" y="3918"/>
                    <a:pt x="58891" y="3617"/>
                    <a:pt x="58794" y="3326"/>
                  </a:cubicBezTo>
                  <a:cubicBezTo>
                    <a:pt x="58687" y="3035"/>
                    <a:pt x="58568" y="2766"/>
                    <a:pt x="58450" y="2497"/>
                  </a:cubicBezTo>
                  <a:cubicBezTo>
                    <a:pt x="58321" y="2228"/>
                    <a:pt x="58213" y="1948"/>
                    <a:pt x="58138" y="1669"/>
                  </a:cubicBezTo>
                  <a:cubicBezTo>
                    <a:pt x="58052" y="1378"/>
                    <a:pt x="58020" y="1077"/>
                    <a:pt x="58041" y="775"/>
                  </a:cubicBezTo>
                  <a:lnTo>
                    <a:pt x="58041" y="775"/>
                  </a:lnTo>
                  <a:cubicBezTo>
                    <a:pt x="57977" y="1087"/>
                    <a:pt x="57966" y="1399"/>
                    <a:pt x="58009" y="1722"/>
                  </a:cubicBezTo>
                  <a:cubicBezTo>
                    <a:pt x="58052" y="2024"/>
                    <a:pt x="58106" y="2325"/>
                    <a:pt x="58181" y="2626"/>
                  </a:cubicBezTo>
                  <a:cubicBezTo>
                    <a:pt x="58256" y="2906"/>
                    <a:pt x="58310" y="3197"/>
                    <a:pt x="58353" y="3487"/>
                  </a:cubicBezTo>
                  <a:cubicBezTo>
                    <a:pt x="58375" y="3756"/>
                    <a:pt x="58375" y="4025"/>
                    <a:pt x="58332" y="4295"/>
                  </a:cubicBezTo>
                  <a:cubicBezTo>
                    <a:pt x="58213" y="5145"/>
                    <a:pt x="57826" y="5952"/>
                    <a:pt x="57654" y="6910"/>
                  </a:cubicBezTo>
                  <a:cubicBezTo>
                    <a:pt x="57535" y="6253"/>
                    <a:pt x="57525" y="5597"/>
                    <a:pt x="57632" y="4940"/>
                  </a:cubicBezTo>
                  <a:lnTo>
                    <a:pt x="57632" y="4940"/>
                  </a:lnTo>
                  <a:cubicBezTo>
                    <a:pt x="57492" y="5425"/>
                    <a:pt x="57385" y="5887"/>
                    <a:pt x="57299" y="6339"/>
                  </a:cubicBezTo>
                  <a:cubicBezTo>
                    <a:pt x="57223" y="6038"/>
                    <a:pt x="57169" y="5715"/>
                    <a:pt x="57137" y="5403"/>
                  </a:cubicBezTo>
                  <a:cubicBezTo>
                    <a:pt x="57083" y="4564"/>
                    <a:pt x="57202" y="3713"/>
                    <a:pt x="57492" y="2928"/>
                  </a:cubicBezTo>
                  <a:lnTo>
                    <a:pt x="57492" y="2928"/>
                  </a:lnTo>
                  <a:cubicBezTo>
                    <a:pt x="57288" y="3315"/>
                    <a:pt x="57116" y="3724"/>
                    <a:pt x="56976" y="4133"/>
                  </a:cubicBezTo>
                  <a:cubicBezTo>
                    <a:pt x="56825" y="3326"/>
                    <a:pt x="56470" y="2562"/>
                    <a:pt x="55942" y="1927"/>
                  </a:cubicBezTo>
                  <a:lnTo>
                    <a:pt x="55942" y="1927"/>
                  </a:lnTo>
                  <a:cubicBezTo>
                    <a:pt x="56502" y="2777"/>
                    <a:pt x="56696" y="3810"/>
                    <a:pt x="56481" y="4811"/>
                  </a:cubicBezTo>
                  <a:cubicBezTo>
                    <a:pt x="56459" y="4919"/>
                    <a:pt x="56427" y="5037"/>
                    <a:pt x="56394" y="5145"/>
                  </a:cubicBezTo>
                  <a:cubicBezTo>
                    <a:pt x="56405" y="4854"/>
                    <a:pt x="56384" y="4574"/>
                    <a:pt x="56362" y="4295"/>
                  </a:cubicBezTo>
                  <a:cubicBezTo>
                    <a:pt x="56319" y="3907"/>
                    <a:pt x="56201" y="3520"/>
                    <a:pt x="56007" y="3186"/>
                  </a:cubicBezTo>
                  <a:lnTo>
                    <a:pt x="56007" y="3186"/>
                  </a:lnTo>
                  <a:cubicBezTo>
                    <a:pt x="56158" y="3541"/>
                    <a:pt x="56212" y="3939"/>
                    <a:pt x="56179" y="4327"/>
                  </a:cubicBezTo>
                  <a:cubicBezTo>
                    <a:pt x="56136" y="4693"/>
                    <a:pt x="56072" y="5059"/>
                    <a:pt x="55953" y="5414"/>
                  </a:cubicBezTo>
                  <a:lnTo>
                    <a:pt x="55932" y="5511"/>
                  </a:lnTo>
                  <a:cubicBezTo>
                    <a:pt x="55856" y="5026"/>
                    <a:pt x="55749" y="4553"/>
                    <a:pt x="55587" y="4090"/>
                  </a:cubicBezTo>
                  <a:cubicBezTo>
                    <a:pt x="55361" y="3509"/>
                    <a:pt x="55071" y="2992"/>
                    <a:pt x="54855" y="2433"/>
                  </a:cubicBezTo>
                  <a:cubicBezTo>
                    <a:pt x="54748" y="2153"/>
                    <a:pt x="54662" y="1862"/>
                    <a:pt x="54629" y="1572"/>
                  </a:cubicBezTo>
                  <a:cubicBezTo>
                    <a:pt x="54586" y="1260"/>
                    <a:pt x="54597" y="958"/>
                    <a:pt x="54683" y="657"/>
                  </a:cubicBezTo>
                  <a:lnTo>
                    <a:pt x="54683" y="657"/>
                  </a:lnTo>
                  <a:cubicBezTo>
                    <a:pt x="54554" y="958"/>
                    <a:pt x="54490" y="1270"/>
                    <a:pt x="54490" y="1604"/>
                  </a:cubicBezTo>
                  <a:cubicBezTo>
                    <a:pt x="54490" y="1916"/>
                    <a:pt x="54522" y="2239"/>
                    <a:pt x="54576" y="2551"/>
                  </a:cubicBezTo>
                  <a:cubicBezTo>
                    <a:pt x="54694" y="3175"/>
                    <a:pt x="54877" y="3756"/>
                    <a:pt x="54920" y="4305"/>
                  </a:cubicBezTo>
                  <a:cubicBezTo>
                    <a:pt x="54963" y="4833"/>
                    <a:pt x="54909" y="5360"/>
                    <a:pt x="54791" y="5887"/>
                  </a:cubicBezTo>
                  <a:cubicBezTo>
                    <a:pt x="54716" y="6189"/>
                    <a:pt x="54629" y="6490"/>
                    <a:pt x="54533" y="6781"/>
                  </a:cubicBezTo>
                  <a:cubicBezTo>
                    <a:pt x="54522" y="6307"/>
                    <a:pt x="54479" y="5844"/>
                    <a:pt x="54382" y="5382"/>
                  </a:cubicBezTo>
                  <a:cubicBezTo>
                    <a:pt x="54522" y="4973"/>
                    <a:pt x="54608" y="4553"/>
                    <a:pt x="54629" y="4133"/>
                  </a:cubicBezTo>
                  <a:lnTo>
                    <a:pt x="54629" y="4133"/>
                  </a:lnTo>
                  <a:cubicBezTo>
                    <a:pt x="54576" y="4434"/>
                    <a:pt x="54479" y="4736"/>
                    <a:pt x="54339" y="5005"/>
                  </a:cubicBezTo>
                  <a:cubicBezTo>
                    <a:pt x="54328" y="5026"/>
                    <a:pt x="54328" y="5037"/>
                    <a:pt x="54317" y="5059"/>
                  </a:cubicBezTo>
                  <a:cubicBezTo>
                    <a:pt x="54264" y="4833"/>
                    <a:pt x="54188" y="4617"/>
                    <a:pt x="54113" y="4391"/>
                  </a:cubicBezTo>
                  <a:cubicBezTo>
                    <a:pt x="54188" y="4176"/>
                    <a:pt x="54264" y="3950"/>
                    <a:pt x="54360" y="3724"/>
                  </a:cubicBezTo>
                  <a:lnTo>
                    <a:pt x="54360" y="3724"/>
                  </a:lnTo>
                  <a:cubicBezTo>
                    <a:pt x="54253" y="3896"/>
                    <a:pt x="54156" y="4079"/>
                    <a:pt x="54070" y="4262"/>
                  </a:cubicBezTo>
                  <a:cubicBezTo>
                    <a:pt x="54038" y="4176"/>
                    <a:pt x="54005" y="4090"/>
                    <a:pt x="53962" y="4015"/>
                  </a:cubicBezTo>
                  <a:lnTo>
                    <a:pt x="53962" y="4015"/>
                  </a:lnTo>
                  <a:cubicBezTo>
                    <a:pt x="53994" y="4112"/>
                    <a:pt x="54016" y="4208"/>
                    <a:pt x="54038" y="4316"/>
                  </a:cubicBezTo>
                  <a:cubicBezTo>
                    <a:pt x="53629" y="5123"/>
                    <a:pt x="53273" y="5952"/>
                    <a:pt x="52983" y="6813"/>
                  </a:cubicBezTo>
                  <a:cubicBezTo>
                    <a:pt x="52908" y="6199"/>
                    <a:pt x="52940" y="5575"/>
                    <a:pt x="53069" y="4983"/>
                  </a:cubicBezTo>
                  <a:cubicBezTo>
                    <a:pt x="53273" y="4047"/>
                    <a:pt x="53672" y="3175"/>
                    <a:pt x="54264" y="2422"/>
                  </a:cubicBezTo>
                  <a:lnTo>
                    <a:pt x="54264" y="2422"/>
                  </a:lnTo>
                  <a:cubicBezTo>
                    <a:pt x="53553" y="3132"/>
                    <a:pt x="52972" y="3950"/>
                    <a:pt x="52542" y="4843"/>
                  </a:cubicBezTo>
                  <a:cubicBezTo>
                    <a:pt x="52348" y="5242"/>
                    <a:pt x="52176" y="5640"/>
                    <a:pt x="52047" y="6060"/>
                  </a:cubicBezTo>
                  <a:cubicBezTo>
                    <a:pt x="52090" y="5069"/>
                    <a:pt x="52229" y="4090"/>
                    <a:pt x="52455" y="3132"/>
                  </a:cubicBezTo>
                  <a:lnTo>
                    <a:pt x="52455" y="3132"/>
                  </a:lnTo>
                  <a:cubicBezTo>
                    <a:pt x="52079" y="4144"/>
                    <a:pt x="51734" y="5123"/>
                    <a:pt x="51412" y="6027"/>
                  </a:cubicBezTo>
                  <a:cubicBezTo>
                    <a:pt x="51315" y="4381"/>
                    <a:pt x="51605" y="2734"/>
                    <a:pt x="52251" y="1217"/>
                  </a:cubicBezTo>
                  <a:lnTo>
                    <a:pt x="52251" y="1217"/>
                  </a:lnTo>
                  <a:cubicBezTo>
                    <a:pt x="51487" y="2540"/>
                    <a:pt x="50884" y="3961"/>
                    <a:pt x="50443" y="5425"/>
                  </a:cubicBezTo>
                  <a:cubicBezTo>
                    <a:pt x="50325" y="4660"/>
                    <a:pt x="50195" y="3886"/>
                    <a:pt x="50023" y="3089"/>
                  </a:cubicBezTo>
                  <a:lnTo>
                    <a:pt x="50023" y="3089"/>
                  </a:lnTo>
                  <a:cubicBezTo>
                    <a:pt x="50120" y="4273"/>
                    <a:pt x="50055" y="5468"/>
                    <a:pt x="49808" y="6630"/>
                  </a:cubicBezTo>
                  <a:cubicBezTo>
                    <a:pt x="49539" y="5780"/>
                    <a:pt x="49474" y="4876"/>
                    <a:pt x="49603" y="3993"/>
                  </a:cubicBezTo>
                  <a:cubicBezTo>
                    <a:pt x="49690" y="3380"/>
                    <a:pt x="49840" y="2734"/>
                    <a:pt x="49905" y="2056"/>
                  </a:cubicBezTo>
                  <a:cubicBezTo>
                    <a:pt x="49969" y="1389"/>
                    <a:pt x="49937" y="678"/>
                    <a:pt x="49647" y="54"/>
                  </a:cubicBezTo>
                  <a:lnTo>
                    <a:pt x="49647" y="54"/>
                  </a:lnTo>
                  <a:cubicBezTo>
                    <a:pt x="49743" y="377"/>
                    <a:pt x="49786" y="721"/>
                    <a:pt x="49765" y="1066"/>
                  </a:cubicBezTo>
                  <a:cubicBezTo>
                    <a:pt x="49743" y="1389"/>
                    <a:pt x="49679" y="1712"/>
                    <a:pt x="49582" y="2024"/>
                  </a:cubicBezTo>
                  <a:cubicBezTo>
                    <a:pt x="49388" y="2648"/>
                    <a:pt x="49098" y="3240"/>
                    <a:pt x="48850" y="3843"/>
                  </a:cubicBezTo>
                  <a:cubicBezTo>
                    <a:pt x="48710" y="4187"/>
                    <a:pt x="48592" y="4553"/>
                    <a:pt x="48484" y="4919"/>
                  </a:cubicBezTo>
                  <a:cubicBezTo>
                    <a:pt x="48452" y="4757"/>
                    <a:pt x="48420" y="4585"/>
                    <a:pt x="48398" y="4424"/>
                  </a:cubicBezTo>
                  <a:cubicBezTo>
                    <a:pt x="48247" y="3315"/>
                    <a:pt x="48290" y="2185"/>
                    <a:pt x="48527" y="1098"/>
                  </a:cubicBezTo>
                  <a:lnTo>
                    <a:pt x="48527" y="1098"/>
                  </a:lnTo>
                  <a:cubicBezTo>
                    <a:pt x="48140" y="2185"/>
                    <a:pt x="47892" y="3326"/>
                    <a:pt x="47763" y="4477"/>
                  </a:cubicBezTo>
                  <a:cubicBezTo>
                    <a:pt x="47688" y="5091"/>
                    <a:pt x="47655" y="5704"/>
                    <a:pt x="47655" y="6329"/>
                  </a:cubicBezTo>
                  <a:cubicBezTo>
                    <a:pt x="47494" y="5963"/>
                    <a:pt x="47365" y="5586"/>
                    <a:pt x="47279" y="5199"/>
                  </a:cubicBezTo>
                  <a:cubicBezTo>
                    <a:pt x="47247" y="5048"/>
                    <a:pt x="47214" y="4897"/>
                    <a:pt x="47193" y="4747"/>
                  </a:cubicBezTo>
                  <a:cubicBezTo>
                    <a:pt x="47300" y="4434"/>
                    <a:pt x="47419" y="4133"/>
                    <a:pt x="47559" y="3843"/>
                  </a:cubicBezTo>
                  <a:lnTo>
                    <a:pt x="47559" y="3843"/>
                  </a:lnTo>
                  <a:cubicBezTo>
                    <a:pt x="47419" y="4058"/>
                    <a:pt x="47279" y="4284"/>
                    <a:pt x="47160" y="4510"/>
                  </a:cubicBezTo>
                  <a:cubicBezTo>
                    <a:pt x="47074" y="3832"/>
                    <a:pt x="47085" y="3154"/>
                    <a:pt x="47193" y="2486"/>
                  </a:cubicBezTo>
                  <a:lnTo>
                    <a:pt x="47193" y="2486"/>
                  </a:lnTo>
                  <a:cubicBezTo>
                    <a:pt x="46934" y="3380"/>
                    <a:pt x="46784" y="4305"/>
                    <a:pt x="46762" y="5242"/>
                  </a:cubicBezTo>
                  <a:cubicBezTo>
                    <a:pt x="46665" y="5435"/>
                    <a:pt x="46579" y="5629"/>
                    <a:pt x="46493" y="5834"/>
                  </a:cubicBezTo>
                  <a:cubicBezTo>
                    <a:pt x="46461" y="5349"/>
                    <a:pt x="46461" y="4876"/>
                    <a:pt x="46482" y="4402"/>
                  </a:cubicBezTo>
                  <a:cubicBezTo>
                    <a:pt x="46525" y="3272"/>
                    <a:pt x="46816" y="2153"/>
                    <a:pt x="47333" y="1152"/>
                  </a:cubicBezTo>
                  <a:lnTo>
                    <a:pt x="47333" y="1152"/>
                  </a:lnTo>
                  <a:cubicBezTo>
                    <a:pt x="46622" y="2131"/>
                    <a:pt x="46170" y="3261"/>
                    <a:pt x="45826" y="4338"/>
                  </a:cubicBezTo>
                  <a:cubicBezTo>
                    <a:pt x="45740" y="4639"/>
                    <a:pt x="45654" y="4930"/>
                    <a:pt x="45578" y="5220"/>
                  </a:cubicBezTo>
                  <a:cubicBezTo>
                    <a:pt x="45503" y="4531"/>
                    <a:pt x="45449" y="3832"/>
                    <a:pt x="45406" y="3100"/>
                  </a:cubicBezTo>
                  <a:cubicBezTo>
                    <a:pt x="45331" y="4047"/>
                    <a:pt x="45223" y="4951"/>
                    <a:pt x="45094" y="5801"/>
                  </a:cubicBezTo>
                  <a:cubicBezTo>
                    <a:pt x="44803" y="4811"/>
                    <a:pt x="44588" y="3799"/>
                    <a:pt x="44470" y="2777"/>
                  </a:cubicBezTo>
                  <a:lnTo>
                    <a:pt x="44470" y="2777"/>
                  </a:lnTo>
                  <a:cubicBezTo>
                    <a:pt x="44448" y="4338"/>
                    <a:pt x="44491" y="5801"/>
                    <a:pt x="44438" y="7103"/>
                  </a:cubicBezTo>
                  <a:cubicBezTo>
                    <a:pt x="44287" y="6479"/>
                    <a:pt x="44179" y="5855"/>
                    <a:pt x="44104" y="5231"/>
                  </a:cubicBezTo>
                  <a:cubicBezTo>
                    <a:pt x="44104" y="5694"/>
                    <a:pt x="44082" y="6135"/>
                    <a:pt x="44050" y="6555"/>
                  </a:cubicBezTo>
                  <a:cubicBezTo>
                    <a:pt x="43846" y="5554"/>
                    <a:pt x="43867" y="4521"/>
                    <a:pt x="44136" y="3530"/>
                  </a:cubicBezTo>
                  <a:lnTo>
                    <a:pt x="44136" y="3530"/>
                  </a:lnTo>
                  <a:cubicBezTo>
                    <a:pt x="43889" y="4155"/>
                    <a:pt x="43684" y="4800"/>
                    <a:pt x="43555" y="5468"/>
                  </a:cubicBezTo>
                  <a:cubicBezTo>
                    <a:pt x="43437" y="4994"/>
                    <a:pt x="43308" y="4531"/>
                    <a:pt x="43135" y="4079"/>
                  </a:cubicBezTo>
                  <a:cubicBezTo>
                    <a:pt x="42726" y="2949"/>
                    <a:pt x="42167" y="1862"/>
                    <a:pt x="41618" y="721"/>
                  </a:cubicBezTo>
                  <a:lnTo>
                    <a:pt x="41618" y="721"/>
                  </a:lnTo>
                  <a:cubicBezTo>
                    <a:pt x="42027" y="1938"/>
                    <a:pt x="42371" y="3143"/>
                    <a:pt x="42468" y="4284"/>
                  </a:cubicBezTo>
                  <a:cubicBezTo>
                    <a:pt x="42554" y="5048"/>
                    <a:pt x="42490" y="5823"/>
                    <a:pt x="42296" y="6565"/>
                  </a:cubicBezTo>
                  <a:cubicBezTo>
                    <a:pt x="42242" y="6146"/>
                    <a:pt x="42188" y="5737"/>
                    <a:pt x="42124" y="5306"/>
                  </a:cubicBezTo>
                  <a:cubicBezTo>
                    <a:pt x="42081" y="4908"/>
                    <a:pt x="42016" y="4521"/>
                    <a:pt x="41908" y="4133"/>
                  </a:cubicBezTo>
                  <a:cubicBezTo>
                    <a:pt x="41887" y="4069"/>
                    <a:pt x="41865" y="4015"/>
                    <a:pt x="41844" y="3950"/>
                  </a:cubicBezTo>
                  <a:cubicBezTo>
                    <a:pt x="41865" y="3864"/>
                    <a:pt x="41887" y="3789"/>
                    <a:pt x="41898" y="3703"/>
                  </a:cubicBezTo>
                  <a:cubicBezTo>
                    <a:pt x="42016" y="3229"/>
                    <a:pt x="42059" y="2734"/>
                    <a:pt x="42005" y="2250"/>
                  </a:cubicBezTo>
                  <a:lnTo>
                    <a:pt x="42005" y="2250"/>
                  </a:lnTo>
                  <a:cubicBezTo>
                    <a:pt x="41995" y="2723"/>
                    <a:pt x="41887" y="3186"/>
                    <a:pt x="41693" y="3617"/>
                  </a:cubicBezTo>
                  <a:cubicBezTo>
                    <a:pt x="41596" y="3412"/>
                    <a:pt x="41456" y="3229"/>
                    <a:pt x="41306" y="3078"/>
                  </a:cubicBezTo>
                  <a:lnTo>
                    <a:pt x="41306" y="3078"/>
                  </a:lnTo>
                  <a:cubicBezTo>
                    <a:pt x="41456" y="3272"/>
                    <a:pt x="41564" y="3498"/>
                    <a:pt x="41629" y="3735"/>
                  </a:cubicBezTo>
                  <a:cubicBezTo>
                    <a:pt x="41446" y="4133"/>
                    <a:pt x="41241" y="4510"/>
                    <a:pt x="41015" y="4886"/>
                  </a:cubicBezTo>
                  <a:cubicBezTo>
                    <a:pt x="40778" y="5285"/>
                    <a:pt x="40563" y="5704"/>
                    <a:pt x="40380" y="6124"/>
                  </a:cubicBezTo>
                  <a:cubicBezTo>
                    <a:pt x="40326" y="6253"/>
                    <a:pt x="40283" y="6372"/>
                    <a:pt x="40240" y="6501"/>
                  </a:cubicBezTo>
                  <a:cubicBezTo>
                    <a:pt x="40186" y="6092"/>
                    <a:pt x="40165" y="5683"/>
                    <a:pt x="40197" y="5263"/>
                  </a:cubicBezTo>
                  <a:cubicBezTo>
                    <a:pt x="40262" y="4456"/>
                    <a:pt x="40466" y="3660"/>
                    <a:pt x="40821" y="2928"/>
                  </a:cubicBezTo>
                  <a:lnTo>
                    <a:pt x="40821" y="2928"/>
                  </a:lnTo>
                  <a:cubicBezTo>
                    <a:pt x="40143" y="3982"/>
                    <a:pt x="39670" y="5156"/>
                    <a:pt x="39412" y="6382"/>
                  </a:cubicBezTo>
                  <a:cubicBezTo>
                    <a:pt x="39239" y="5672"/>
                    <a:pt x="39110" y="4962"/>
                    <a:pt x="39024" y="4251"/>
                  </a:cubicBezTo>
                  <a:cubicBezTo>
                    <a:pt x="38960" y="3692"/>
                    <a:pt x="38981" y="3121"/>
                    <a:pt x="39089" y="2573"/>
                  </a:cubicBezTo>
                  <a:cubicBezTo>
                    <a:pt x="39196" y="1981"/>
                    <a:pt x="39433" y="1432"/>
                    <a:pt x="39788" y="958"/>
                  </a:cubicBezTo>
                  <a:lnTo>
                    <a:pt x="39788" y="958"/>
                  </a:lnTo>
                  <a:cubicBezTo>
                    <a:pt x="39358" y="1399"/>
                    <a:pt x="39013" y="1938"/>
                    <a:pt x="38798" y="2519"/>
                  </a:cubicBezTo>
                  <a:cubicBezTo>
                    <a:pt x="38594" y="3089"/>
                    <a:pt x="38443" y="3670"/>
                    <a:pt x="38357" y="4273"/>
                  </a:cubicBezTo>
                  <a:cubicBezTo>
                    <a:pt x="38303" y="4596"/>
                    <a:pt x="38260" y="4908"/>
                    <a:pt x="38228" y="5209"/>
                  </a:cubicBezTo>
                  <a:cubicBezTo>
                    <a:pt x="38228" y="5091"/>
                    <a:pt x="38217" y="4983"/>
                    <a:pt x="38195" y="4854"/>
                  </a:cubicBezTo>
                  <a:cubicBezTo>
                    <a:pt x="38152" y="4359"/>
                    <a:pt x="37980" y="3907"/>
                    <a:pt x="37840" y="3455"/>
                  </a:cubicBezTo>
                  <a:cubicBezTo>
                    <a:pt x="37700" y="3014"/>
                    <a:pt x="37582" y="2540"/>
                    <a:pt x="37679" y="2045"/>
                  </a:cubicBezTo>
                  <a:lnTo>
                    <a:pt x="37679" y="2045"/>
                  </a:lnTo>
                  <a:cubicBezTo>
                    <a:pt x="37517" y="2530"/>
                    <a:pt x="37571" y="3057"/>
                    <a:pt x="37625" y="3530"/>
                  </a:cubicBezTo>
                  <a:cubicBezTo>
                    <a:pt x="37679" y="4004"/>
                    <a:pt x="37733" y="4467"/>
                    <a:pt x="37657" y="4886"/>
                  </a:cubicBezTo>
                  <a:cubicBezTo>
                    <a:pt x="37571" y="5317"/>
                    <a:pt x="37464" y="5737"/>
                    <a:pt x="37313" y="6156"/>
                  </a:cubicBezTo>
                  <a:cubicBezTo>
                    <a:pt x="37313" y="6081"/>
                    <a:pt x="37302" y="6017"/>
                    <a:pt x="37302" y="5941"/>
                  </a:cubicBezTo>
                  <a:cubicBezTo>
                    <a:pt x="37270" y="5403"/>
                    <a:pt x="37291" y="4811"/>
                    <a:pt x="37205" y="4198"/>
                  </a:cubicBezTo>
                  <a:cubicBezTo>
                    <a:pt x="37162" y="3896"/>
                    <a:pt x="37087" y="3595"/>
                    <a:pt x="36979" y="3304"/>
                  </a:cubicBezTo>
                  <a:cubicBezTo>
                    <a:pt x="36872" y="3014"/>
                    <a:pt x="36743" y="2745"/>
                    <a:pt x="36624" y="2476"/>
                  </a:cubicBezTo>
                  <a:cubicBezTo>
                    <a:pt x="36495" y="2207"/>
                    <a:pt x="36387" y="1927"/>
                    <a:pt x="36301" y="1647"/>
                  </a:cubicBezTo>
                  <a:cubicBezTo>
                    <a:pt x="36215" y="1356"/>
                    <a:pt x="36183" y="1055"/>
                    <a:pt x="36204" y="765"/>
                  </a:cubicBezTo>
                  <a:lnTo>
                    <a:pt x="36204" y="765"/>
                  </a:lnTo>
                  <a:cubicBezTo>
                    <a:pt x="36140" y="1066"/>
                    <a:pt x="36129" y="1389"/>
                    <a:pt x="36172" y="1701"/>
                  </a:cubicBezTo>
                  <a:cubicBezTo>
                    <a:pt x="36215" y="2002"/>
                    <a:pt x="36280" y="2314"/>
                    <a:pt x="36366" y="2605"/>
                  </a:cubicBezTo>
                  <a:cubicBezTo>
                    <a:pt x="36441" y="2885"/>
                    <a:pt x="36495" y="3175"/>
                    <a:pt x="36538" y="3466"/>
                  </a:cubicBezTo>
                  <a:cubicBezTo>
                    <a:pt x="36570" y="3735"/>
                    <a:pt x="36570" y="4004"/>
                    <a:pt x="36538" y="4273"/>
                  </a:cubicBezTo>
                  <a:cubicBezTo>
                    <a:pt x="36420" y="5166"/>
                    <a:pt x="36021" y="5995"/>
                    <a:pt x="35860" y="7007"/>
                  </a:cubicBezTo>
                  <a:cubicBezTo>
                    <a:pt x="35720" y="6318"/>
                    <a:pt x="35709" y="5608"/>
                    <a:pt x="35817" y="4919"/>
                  </a:cubicBezTo>
                  <a:lnTo>
                    <a:pt x="35817" y="4919"/>
                  </a:lnTo>
                  <a:cubicBezTo>
                    <a:pt x="35752" y="5156"/>
                    <a:pt x="35688" y="5392"/>
                    <a:pt x="35634" y="5618"/>
                  </a:cubicBezTo>
                  <a:cubicBezTo>
                    <a:pt x="35634" y="5554"/>
                    <a:pt x="35656" y="5478"/>
                    <a:pt x="35656" y="5414"/>
                  </a:cubicBezTo>
                  <a:cubicBezTo>
                    <a:pt x="35752" y="4660"/>
                    <a:pt x="35925" y="3864"/>
                    <a:pt x="35957" y="3035"/>
                  </a:cubicBezTo>
                  <a:lnTo>
                    <a:pt x="35957" y="3035"/>
                  </a:lnTo>
                  <a:cubicBezTo>
                    <a:pt x="35817" y="3832"/>
                    <a:pt x="35526" y="4542"/>
                    <a:pt x="35247" y="5242"/>
                  </a:cubicBezTo>
                  <a:lnTo>
                    <a:pt x="35247" y="4779"/>
                  </a:lnTo>
                  <a:cubicBezTo>
                    <a:pt x="35204" y="3724"/>
                    <a:pt x="34816" y="2712"/>
                    <a:pt x="34138" y="1895"/>
                  </a:cubicBezTo>
                  <a:lnTo>
                    <a:pt x="34138" y="1895"/>
                  </a:lnTo>
                  <a:cubicBezTo>
                    <a:pt x="34687" y="2756"/>
                    <a:pt x="34881" y="3789"/>
                    <a:pt x="34665" y="4779"/>
                  </a:cubicBezTo>
                  <a:cubicBezTo>
                    <a:pt x="34644" y="4897"/>
                    <a:pt x="34612" y="5005"/>
                    <a:pt x="34579" y="5112"/>
                  </a:cubicBezTo>
                  <a:cubicBezTo>
                    <a:pt x="34590" y="4833"/>
                    <a:pt x="34579" y="4553"/>
                    <a:pt x="34547" y="4273"/>
                  </a:cubicBezTo>
                  <a:cubicBezTo>
                    <a:pt x="34515" y="3875"/>
                    <a:pt x="34386" y="3498"/>
                    <a:pt x="34192" y="3154"/>
                  </a:cubicBezTo>
                  <a:lnTo>
                    <a:pt x="34192" y="3154"/>
                  </a:lnTo>
                  <a:cubicBezTo>
                    <a:pt x="34343" y="3520"/>
                    <a:pt x="34396" y="3907"/>
                    <a:pt x="34364" y="4295"/>
                  </a:cubicBezTo>
                  <a:cubicBezTo>
                    <a:pt x="34332" y="4671"/>
                    <a:pt x="34256" y="5026"/>
                    <a:pt x="34149" y="5382"/>
                  </a:cubicBezTo>
                  <a:lnTo>
                    <a:pt x="34117" y="5478"/>
                  </a:lnTo>
                  <a:cubicBezTo>
                    <a:pt x="34052" y="4994"/>
                    <a:pt x="33934" y="4521"/>
                    <a:pt x="33772" y="4069"/>
                  </a:cubicBezTo>
                  <a:cubicBezTo>
                    <a:pt x="33557" y="3477"/>
                    <a:pt x="33256" y="2960"/>
                    <a:pt x="33040" y="2411"/>
                  </a:cubicBezTo>
                  <a:cubicBezTo>
                    <a:pt x="32933" y="2131"/>
                    <a:pt x="32857" y="1841"/>
                    <a:pt x="32814" y="1539"/>
                  </a:cubicBezTo>
                  <a:cubicBezTo>
                    <a:pt x="32771" y="1238"/>
                    <a:pt x="32793" y="926"/>
                    <a:pt x="32868" y="635"/>
                  </a:cubicBezTo>
                  <a:lnTo>
                    <a:pt x="32868" y="635"/>
                  </a:lnTo>
                  <a:cubicBezTo>
                    <a:pt x="32750" y="926"/>
                    <a:pt x="32685" y="1249"/>
                    <a:pt x="32674" y="1572"/>
                  </a:cubicBezTo>
                  <a:cubicBezTo>
                    <a:pt x="32674" y="1895"/>
                    <a:pt x="32707" y="2217"/>
                    <a:pt x="32771" y="2530"/>
                  </a:cubicBezTo>
                  <a:cubicBezTo>
                    <a:pt x="32890" y="3143"/>
                    <a:pt x="33062" y="3735"/>
                    <a:pt x="33105" y="4273"/>
                  </a:cubicBezTo>
                  <a:cubicBezTo>
                    <a:pt x="33148" y="4747"/>
                    <a:pt x="33105" y="5220"/>
                    <a:pt x="33008" y="5694"/>
                  </a:cubicBezTo>
                  <a:cubicBezTo>
                    <a:pt x="32879" y="5112"/>
                    <a:pt x="32674" y="4564"/>
                    <a:pt x="32416" y="4036"/>
                  </a:cubicBezTo>
                  <a:cubicBezTo>
                    <a:pt x="32448" y="3929"/>
                    <a:pt x="32491" y="3810"/>
                    <a:pt x="32545" y="3703"/>
                  </a:cubicBezTo>
                  <a:lnTo>
                    <a:pt x="32545" y="3703"/>
                  </a:lnTo>
                  <a:cubicBezTo>
                    <a:pt x="32491" y="3799"/>
                    <a:pt x="32438" y="3886"/>
                    <a:pt x="32384" y="3982"/>
                  </a:cubicBezTo>
                  <a:cubicBezTo>
                    <a:pt x="32244" y="3713"/>
                    <a:pt x="32093" y="3444"/>
                    <a:pt x="31921" y="3197"/>
                  </a:cubicBezTo>
                  <a:cubicBezTo>
                    <a:pt x="32072" y="2917"/>
                    <a:pt x="32255" y="2648"/>
                    <a:pt x="32448" y="2390"/>
                  </a:cubicBezTo>
                  <a:lnTo>
                    <a:pt x="32448" y="2390"/>
                  </a:lnTo>
                  <a:cubicBezTo>
                    <a:pt x="32233" y="2605"/>
                    <a:pt x="32029" y="2831"/>
                    <a:pt x="31835" y="3068"/>
                  </a:cubicBezTo>
                  <a:cubicBezTo>
                    <a:pt x="31663" y="2831"/>
                    <a:pt x="31480" y="2605"/>
                    <a:pt x="31275" y="2390"/>
                  </a:cubicBezTo>
                  <a:lnTo>
                    <a:pt x="31275" y="2390"/>
                  </a:lnTo>
                  <a:cubicBezTo>
                    <a:pt x="31458" y="2637"/>
                    <a:pt x="31620" y="2906"/>
                    <a:pt x="31749" y="3186"/>
                  </a:cubicBezTo>
                  <a:cubicBezTo>
                    <a:pt x="31351" y="3692"/>
                    <a:pt x="31006" y="4230"/>
                    <a:pt x="30726" y="4811"/>
                  </a:cubicBezTo>
                  <a:cubicBezTo>
                    <a:pt x="30533" y="5199"/>
                    <a:pt x="30371" y="5608"/>
                    <a:pt x="30231" y="6017"/>
                  </a:cubicBezTo>
                  <a:cubicBezTo>
                    <a:pt x="30285" y="5037"/>
                    <a:pt x="30425" y="4058"/>
                    <a:pt x="30651" y="3100"/>
                  </a:cubicBezTo>
                  <a:lnTo>
                    <a:pt x="30651" y="3100"/>
                  </a:lnTo>
                  <a:cubicBezTo>
                    <a:pt x="30264" y="4112"/>
                    <a:pt x="29919" y="5080"/>
                    <a:pt x="29596" y="5984"/>
                  </a:cubicBezTo>
                  <a:cubicBezTo>
                    <a:pt x="29499" y="4338"/>
                    <a:pt x="29790" y="2691"/>
                    <a:pt x="30436" y="1173"/>
                  </a:cubicBezTo>
                  <a:lnTo>
                    <a:pt x="30436" y="1173"/>
                  </a:lnTo>
                  <a:cubicBezTo>
                    <a:pt x="29672" y="2508"/>
                    <a:pt x="29069" y="3918"/>
                    <a:pt x="28639" y="5392"/>
                  </a:cubicBezTo>
                  <a:cubicBezTo>
                    <a:pt x="28520" y="4628"/>
                    <a:pt x="28380" y="3843"/>
                    <a:pt x="28208" y="3057"/>
                  </a:cubicBezTo>
                  <a:lnTo>
                    <a:pt x="28208" y="3057"/>
                  </a:lnTo>
                  <a:cubicBezTo>
                    <a:pt x="28316" y="4230"/>
                    <a:pt x="28240" y="5425"/>
                    <a:pt x="27993" y="6587"/>
                  </a:cubicBezTo>
                  <a:cubicBezTo>
                    <a:pt x="27734" y="5737"/>
                    <a:pt x="27659" y="4843"/>
                    <a:pt x="27788" y="3961"/>
                  </a:cubicBezTo>
                  <a:cubicBezTo>
                    <a:pt x="27874" y="3347"/>
                    <a:pt x="28025" y="2702"/>
                    <a:pt x="28100" y="2024"/>
                  </a:cubicBezTo>
                  <a:cubicBezTo>
                    <a:pt x="28165" y="1346"/>
                    <a:pt x="28133" y="635"/>
                    <a:pt x="27831" y="11"/>
                  </a:cubicBezTo>
                  <a:lnTo>
                    <a:pt x="27831" y="11"/>
                  </a:lnTo>
                  <a:cubicBezTo>
                    <a:pt x="27939" y="345"/>
                    <a:pt x="27982" y="689"/>
                    <a:pt x="27950" y="1023"/>
                  </a:cubicBezTo>
                  <a:cubicBezTo>
                    <a:pt x="27928" y="1356"/>
                    <a:pt x="27874" y="1679"/>
                    <a:pt x="27767" y="2002"/>
                  </a:cubicBezTo>
                  <a:cubicBezTo>
                    <a:pt x="27584" y="2626"/>
                    <a:pt x="27293" y="3208"/>
                    <a:pt x="27046" y="3821"/>
                  </a:cubicBezTo>
                  <a:cubicBezTo>
                    <a:pt x="26938" y="4090"/>
                    <a:pt x="26841" y="4370"/>
                    <a:pt x="26755" y="4639"/>
                  </a:cubicBezTo>
                  <a:cubicBezTo>
                    <a:pt x="26744" y="4521"/>
                    <a:pt x="26744" y="4402"/>
                    <a:pt x="26755" y="4284"/>
                  </a:cubicBezTo>
                  <a:cubicBezTo>
                    <a:pt x="26787" y="3907"/>
                    <a:pt x="26970" y="3520"/>
                    <a:pt x="26992" y="3111"/>
                  </a:cubicBezTo>
                  <a:lnTo>
                    <a:pt x="26992" y="3111"/>
                  </a:lnTo>
                  <a:cubicBezTo>
                    <a:pt x="26917" y="3520"/>
                    <a:pt x="26691" y="3853"/>
                    <a:pt x="26572" y="4241"/>
                  </a:cubicBezTo>
                  <a:cubicBezTo>
                    <a:pt x="26443" y="3186"/>
                    <a:pt x="26486" y="2110"/>
                    <a:pt x="26701" y="1077"/>
                  </a:cubicBezTo>
                  <a:lnTo>
                    <a:pt x="26701" y="1077"/>
                  </a:lnTo>
                  <a:cubicBezTo>
                    <a:pt x="26325" y="2164"/>
                    <a:pt x="26066" y="3304"/>
                    <a:pt x="25948" y="4456"/>
                  </a:cubicBezTo>
                  <a:cubicBezTo>
                    <a:pt x="25883" y="4983"/>
                    <a:pt x="25851" y="5511"/>
                    <a:pt x="25840" y="6027"/>
                  </a:cubicBezTo>
                  <a:cubicBezTo>
                    <a:pt x="25786" y="5866"/>
                    <a:pt x="25733" y="5715"/>
                    <a:pt x="25679" y="5564"/>
                  </a:cubicBezTo>
                  <a:cubicBezTo>
                    <a:pt x="25700" y="5446"/>
                    <a:pt x="25733" y="5328"/>
                    <a:pt x="25754" y="5209"/>
                  </a:cubicBezTo>
                  <a:cubicBezTo>
                    <a:pt x="25819" y="4994"/>
                    <a:pt x="25862" y="4768"/>
                    <a:pt x="25894" y="4542"/>
                  </a:cubicBezTo>
                  <a:cubicBezTo>
                    <a:pt x="25926" y="4305"/>
                    <a:pt x="25937" y="4079"/>
                    <a:pt x="25948" y="3843"/>
                  </a:cubicBezTo>
                  <a:cubicBezTo>
                    <a:pt x="25959" y="3380"/>
                    <a:pt x="25916" y="2917"/>
                    <a:pt x="25894" y="2454"/>
                  </a:cubicBezTo>
                  <a:cubicBezTo>
                    <a:pt x="25873" y="2917"/>
                    <a:pt x="25808" y="3391"/>
                    <a:pt x="25722" y="3853"/>
                  </a:cubicBezTo>
                  <a:cubicBezTo>
                    <a:pt x="25550" y="4112"/>
                    <a:pt x="25399" y="4370"/>
                    <a:pt x="25248" y="4628"/>
                  </a:cubicBezTo>
                  <a:cubicBezTo>
                    <a:pt x="25130" y="4402"/>
                    <a:pt x="25001" y="4176"/>
                    <a:pt x="24861" y="3961"/>
                  </a:cubicBezTo>
                  <a:lnTo>
                    <a:pt x="24861" y="3961"/>
                  </a:lnTo>
                  <a:cubicBezTo>
                    <a:pt x="24990" y="4219"/>
                    <a:pt x="25087" y="4488"/>
                    <a:pt x="25173" y="4768"/>
                  </a:cubicBezTo>
                  <a:cubicBezTo>
                    <a:pt x="24990" y="5112"/>
                    <a:pt x="24829" y="5457"/>
                    <a:pt x="24678" y="5801"/>
                  </a:cubicBezTo>
                  <a:cubicBezTo>
                    <a:pt x="24646" y="5328"/>
                    <a:pt x="24635" y="4854"/>
                    <a:pt x="24656" y="4381"/>
                  </a:cubicBezTo>
                  <a:cubicBezTo>
                    <a:pt x="24699" y="3251"/>
                    <a:pt x="24990" y="2131"/>
                    <a:pt x="25517" y="1130"/>
                  </a:cubicBezTo>
                  <a:lnTo>
                    <a:pt x="25517" y="1130"/>
                  </a:lnTo>
                  <a:cubicBezTo>
                    <a:pt x="24796" y="2110"/>
                    <a:pt x="24344" y="3229"/>
                    <a:pt x="24011" y="4316"/>
                  </a:cubicBezTo>
                  <a:cubicBezTo>
                    <a:pt x="23914" y="4607"/>
                    <a:pt x="23828" y="4908"/>
                    <a:pt x="23752" y="5199"/>
                  </a:cubicBezTo>
                  <a:cubicBezTo>
                    <a:pt x="23677" y="4510"/>
                    <a:pt x="23623" y="3799"/>
                    <a:pt x="23591" y="3078"/>
                  </a:cubicBezTo>
                  <a:cubicBezTo>
                    <a:pt x="23505" y="4025"/>
                    <a:pt x="23408" y="4930"/>
                    <a:pt x="23268" y="5780"/>
                  </a:cubicBezTo>
                  <a:cubicBezTo>
                    <a:pt x="22978" y="4790"/>
                    <a:pt x="22773" y="3778"/>
                    <a:pt x="22644" y="2745"/>
                  </a:cubicBezTo>
                  <a:cubicBezTo>
                    <a:pt x="22633" y="3584"/>
                    <a:pt x="22644" y="4391"/>
                    <a:pt x="22644" y="5156"/>
                  </a:cubicBezTo>
                  <a:cubicBezTo>
                    <a:pt x="22601" y="4930"/>
                    <a:pt x="22547" y="4714"/>
                    <a:pt x="22493" y="4488"/>
                  </a:cubicBezTo>
                  <a:lnTo>
                    <a:pt x="22493" y="4488"/>
                  </a:lnTo>
                  <a:cubicBezTo>
                    <a:pt x="22579" y="5177"/>
                    <a:pt x="22547" y="5877"/>
                    <a:pt x="22407" y="6555"/>
                  </a:cubicBezTo>
                  <a:cubicBezTo>
                    <a:pt x="22160" y="5521"/>
                    <a:pt x="22181" y="4434"/>
                    <a:pt x="22461" y="3401"/>
                  </a:cubicBezTo>
                  <a:lnTo>
                    <a:pt x="22461" y="3401"/>
                  </a:lnTo>
                  <a:cubicBezTo>
                    <a:pt x="22267" y="3875"/>
                    <a:pt x="22106" y="4359"/>
                    <a:pt x="21987" y="4854"/>
                  </a:cubicBezTo>
                  <a:cubicBezTo>
                    <a:pt x="21901" y="4585"/>
                    <a:pt x="21815" y="4316"/>
                    <a:pt x="21718" y="4058"/>
                  </a:cubicBezTo>
                  <a:cubicBezTo>
                    <a:pt x="21299" y="2917"/>
                    <a:pt x="20750" y="1830"/>
                    <a:pt x="20201" y="700"/>
                  </a:cubicBezTo>
                  <a:lnTo>
                    <a:pt x="20201" y="700"/>
                  </a:lnTo>
                  <a:cubicBezTo>
                    <a:pt x="20599" y="1916"/>
                    <a:pt x="20954" y="3121"/>
                    <a:pt x="21051" y="4262"/>
                  </a:cubicBezTo>
                  <a:cubicBezTo>
                    <a:pt x="21137" y="5026"/>
                    <a:pt x="21073" y="5790"/>
                    <a:pt x="20879" y="6533"/>
                  </a:cubicBezTo>
                  <a:cubicBezTo>
                    <a:pt x="20814" y="6124"/>
                    <a:pt x="20760" y="5704"/>
                    <a:pt x="20707" y="5274"/>
                  </a:cubicBezTo>
                  <a:cubicBezTo>
                    <a:pt x="20664" y="4886"/>
                    <a:pt x="20588" y="4488"/>
                    <a:pt x="20481" y="4112"/>
                  </a:cubicBezTo>
                  <a:cubicBezTo>
                    <a:pt x="20470" y="4047"/>
                    <a:pt x="20448" y="3982"/>
                    <a:pt x="20427" y="3929"/>
                  </a:cubicBezTo>
                  <a:cubicBezTo>
                    <a:pt x="20438" y="3843"/>
                    <a:pt x="20459" y="3756"/>
                    <a:pt x="20481" y="3681"/>
                  </a:cubicBezTo>
                  <a:cubicBezTo>
                    <a:pt x="20599" y="3208"/>
                    <a:pt x="20642" y="2712"/>
                    <a:pt x="20588" y="2228"/>
                  </a:cubicBezTo>
                  <a:lnTo>
                    <a:pt x="20588" y="2228"/>
                  </a:lnTo>
                  <a:cubicBezTo>
                    <a:pt x="20578" y="2702"/>
                    <a:pt x="20470" y="3164"/>
                    <a:pt x="20276" y="3595"/>
                  </a:cubicBezTo>
                  <a:cubicBezTo>
                    <a:pt x="20169" y="3391"/>
                    <a:pt x="20039" y="3208"/>
                    <a:pt x="19878" y="3057"/>
                  </a:cubicBezTo>
                  <a:lnTo>
                    <a:pt x="19878" y="3057"/>
                  </a:lnTo>
                  <a:cubicBezTo>
                    <a:pt x="20039" y="3251"/>
                    <a:pt x="20147" y="3477"/>
                    <a:pt x="20212" y="3713"/>
                  </a:cubicBezTo>
                  <a:cubicBezTo>
                    <a:pt x="20029" y="4122"/>
                    <a:pt x="19813" y="4488"/>
                    <a:pt x="19598" y="4865"/>
                  </a:cubicBezTo>
                  <a:cubicBezTo>
                    <a:pt x="19361" y="5263"/>
                    <a:pt x="19146" y="5672"/>
                    <a:pt x="18952" y="6103"/>
                  </a:cubicBezTo>
                  <a:cubicBezTo>
                    <a:pt x="18909" y="6221"/>
                    <a:pt x="18856" y="6350"/>
                    <a:pt x="18823" y="6479"/>
                  </a:cubicBezTo>
                  <a:cubicBezTo>
                    <a:pt x="18759" y="6070"/>
                    <a:pt x="18748" y="5651"/>
                    <a:pt x="18780" y="5242"/>
                  </a:cubicBezTo>
                  <a:cubicBezTo>
                    <a:pt x="18834" y="4424"/>
                    <a:pt x="19049" y="3638"/>
                    <a:pt x="19394" y="2906"/>
                  </a:cubicBezTo>
                  <a:lnTo>
                    <a:pt x="19394" y="2906"/>
                  </a:lnTo>
                  <a:cubicBezTo>
                    <a:pt x="18737" y="3929"/>
                    <a:pt x="18274" y="5069"/>
                    <a:pt x="18016" y="6264"/>
                  </a:cubicBezTo>
                  <a:cubicBezTo>
                    <a:pt x="17973" y="6135"/>
                    <a:pt x="17941" y="5995"/>
                    <a:pt x="17919" y="5866"/>
                  </a:cubicBezTo>
                  <a:cubicBezTo>
                    <a:pt x="17822" y="5295"/>
                    <a:pt x="17898" y="4714"/>
                    <a:pt x="18113" y="4187"/>
                  </a:cubicBezTo>
                  <a:lnTo>
                    <a:pt x="18113" y="4187"/>
                  </a:lnTo>
                  <a:cubicBezTo>
                    <a:pt x="17952" y="4477"/>
                    <a:pt x="17822" y="4790"/>
                    <a:pt x="17726" y="5112"/>
                  </a:cubicBezTo>
                  <a:cubicBezTo>
                    <a:pt x="17672" y="4822"/>
                    <a:pt x="17629" y="4521"/>
                    <a:pt x="17596" y="4219"/>
                  </a:cubicBezTo>
                  <a:cubicBezTo>
                    <a:pt x="17543" y="3660"/>
                    <a:pt x="17564" y="3100"/>
                    <a:pt x="17661" y="2551"/>
                  </a:cubicBezTo>
                  <a:cubicBezTo>
                    <a:pt x="17769" y="1959"/>
                    <a:pt x="18005" y="1410"/>
                    <a:pt x="18360" y="937"/>
                  </a:cubicBezTo>
                  <a:lnTo>
                    <a:pt x="18360" y="937"/>
                  </a:lnTo>
                  <a:cubicBezTo>
                    <a:pt x="17930" y="1378"/>
                    <a:pt x="17596" y="1916"/>
                    <a:pt x="17370" y="2497"/>
                  </a:cubicBezTo>
                  <a:cubicBezTo>
                    <a:pt x="17166" y="3057"/>
                    <a:pt x="17015" y="3649"/>
                    <a:pt x="16929" y="4241"/>
                  </a:cubicBezTo>
                  <a:cubicBezTo>
                    <a:pt x="16875" y="4564"/>
                    <a:pt x="16832" y="4886"/>
                    <a:pt x="16800" y="5188"/>
                  </a:cubicBezTo>
                  <a:cubicBezTo>
                    <a:pt x="16800" y="5069"/>
                    <a:pt x="16789" y="4951"/>
                    <a:pt x="16768" y="4833"/>
                  </a:cubicBezTo>
                  <a:cubicBezTo>
                    <a:pt x="16725" y="4338"/>
                    <a:pt x="16552" y="3886"/>
                    <a:pt x="16413" y="3434"/>
                  </a:cubicBezTo>
                  <a:cubicBezTo>
                    <a:pt x="16283" y="2982"/>
                    <a:pt x="16154" y="2508"/>
                    <a:pt x="16251" y="2024"/>
                  </a:cubicBezTo>
                  <a:lnTo>
                    <a:pt x="16251" y="2024"/>
                  </a:lnTo>
                  <a:cubicBezTo>
                    <a:pt x="16090" y="2508"/>
                    <a:pt x="16143" y="3035"/>
                    <a:pt x="16197" y="3509"/>
                  </a:cubicBezTo>
                  <a:cubicBezTo>
                    <a:pt x="16251" y="3982"/>
                    <a:pt x="16305" y="4445"/>
                    <a:pt x="16230" y="4865"/>
                  </a:cubicBezTo>
                  <a:cubicBezTo>
                    <a:pt x="16143" y="5295"/>
                    <a:pt x="16036" y="5715"/>
                    <a:pt x="15885" y="6135"/>
                  </a:cubicBezTo>
                  <a:cubicBezTo>
                    <a:pt x="15874" y="6060"/>
                    <a:pt x="15874" y="5984"/>
                    <a:pt x="15874" y="5909"/>
                  </a:cubicBezTo>
                  <a:cubicBezTo>
                    <a:pt x="15842" y="5371"/>
                    <a:pt x="15864" y="4790"/>
                    <a:pt x="15778" y="4176"/>
                  </a:cubicBezTo>
                  <a:cubicBezTo>
                    <a:pt x="15734" y="3864"/>
                    <a:pt x="15659" y="3563"/>
                    <a:pt x="15552" y="3272"/>
                  </a:cubicBezTo>
                  <a:cubicBezTo>
                    <a:pt x="15444" y="2992"/>
                    <a:pt x="15315" y="2723"/>
                    <a:pt x="15196" y="2454"/>
                  </a:cubicBezTo>
                  <a:cubicBezTo>
                    <a:pt x="15067" y="2185"/>
                    <a:pt x="14960" y="1905"/>
                    <a:pt x="14874" y="1625"/>
                  </a:cubicBezTo>
                  <a:cubicBezTo>
                    <a:pt x="14787" y="1335"/>
                    <a:pt x="14755" y="1034"/>
                    <a:pt x="14777" y="732"/>
                  </a:cubicBezTo>
                  <a:lnTo>
                    <a:pt x="14777" y="732"/>
                  </a:lnTo>
                  <a:cubicBezTo>
                    <a:pt x="14712" y="1044"/>
                    <a:pt x="14701" y="1367"/>
                    <a:pt x="14744" y="1679"/>
                  </a:cubicBezTo>
                  <a:cubicBezTo>
                    <a:pt x="14798" y="1981"/>
                    <a:pt x="14852" y="2282"/>
                    <a:pt x="14938" y="2583"/>
                  </a:cubicBezTo>
                  <a:cubicBezTo>
                    <a:pt x="15013" y="2863"/>
                    <a:pt x="15067" y="3154"/>
                    <a:pt x="15110" y="3444"/>
                  </a:cubicBezTo>
                  <a:cubicBezTo>
                    <a:pt x="15143" y="3703"/>
                    <a:pt x="15143" y="3982"/>
                    <a:pt x="15110" y="4251"/>
                  </a:cubicBezTo>
                  <a:cubicBezTo>
                    <a:pt x="15024" y="4962"/>
                    <a:pt x="14744" y="5629"/>
                    <a:pt x="14561" y="6382"/>
                  </a:cubicBezTo>
                  <a:cubicBezTo>
                    <a:pt x="14540" y="5973"/>
                    <a:pt x="14529" y="5575"/>
                    <a:pt x="14551" y="5166"/>
                  </a:cubicBezTo>
                  <a:cubicBezTo>
                    <a:pt x="14594" y="4725"/>
                    <a:pt x="14594" y="4284"/>
                    <a:pt x="14561" y="3843"/>
                  </a:cubicBezTo>
                  <a:cubicBezTo>
                    <a:pt x="14518" y="3391"/>
                    <a:pt x="14357" y="2917"/>
                    <a:pt x="14023" y="2594"/>
                  </a:cubicBezTo>
                  <a:lnTo>
                    <a:pt x="14023" y="2594"/>
                  </a:lnTo>
                  <a:cubicBezTo>
                    <a:pt x="14292" y="2960"/>
                    <a:pt x="14411" y="3423"/>
                    <a:pt x="14357" y="3864"/>
                  </a:cubicBezTo>
                  <a:cubicBezTo>
                    <a:pt x="14303" y="4295"/>
                    <a:pt x="14195" y="4714"/>
                    <a:pt x="14056" y="5123"/>
                  </a:cubicBezTo>
                  <a:cubicBezTo>
                    <a:pt x="13959" y="5435"/>
                    <a:pt x="13862" y="5747"/>
                    <a:pt x="13776" y="6060"/>
                  </a:cubicBezTo>
                  <a:cubicBezTo>
                    <a:pt x="13830" y="5629"/>
                    <a:pt x="13840" y="5188"/>
                    <a:pt x="13830" y="4757"/>
                  </a:cubicBezTo>
                  <a:cubicBezTo>
                    <a:pt x="13776" y="3692"/>
                    <a:pt x="13388" y="2680"/>
                    <a:pt x="12710" y="1873"/>
                  </a:cubicBezTo>
                  <a:lnTo>
                    <a:pt x="12710" y="1873"/>
                  </a:lnTo>
                  <a:cubicBezTo>
                    <a:pt x="13270" y="2723"/>
                    <a:pt x="13464" y="3756"/>
                    <a:pt x="13248" y="4757"/>
                  </a:cubicBezTo>
                  <a:cubicBezTo>
                    <a:pt x="13227" y="4865"/>
                    <a:pt x="13195" y="4983"/>
                    <a:pt x="13162" y="5091"/>
                  </a:cubicBezTo>
                  <a:cubicBezTo>
                    <a:pt x="13173" y="4811"/>
                    <a:pt x="13162" y="4521"/>
                    <a:pt x="13130" y="4241"/>
                  </a:cubicBezTo>
                  <a:cubicBezTo>
                    <a:pt x="13098" y="3853"/>
                    <a:pt x="12969" y="3477"/>
                    <a:pt x="12775" y="3132"/>
                  </a:cubicBezTo>
                  <a:lnTo>
                    <a:pt x="12775" y="3132"/>
                  </a:lnTo>
                  <a:cubicBezTo>
                    <a:pt x="12926" y="3487"/>
                    <a:pt x="12979" y="3886"/>
                    <a:pt x="12947" y="4273"/>
                  </a:cubicBezTo>
                  <a:cubicBezTo>
                    <a:pt x="12915" y="4639"/>
                    <a:pt x="12839" y="5005"/>
                    <a:pt x="12732" y="5360"/>
                  </a:cubicBezTo>
                  <a:cubicBezTo>
                    <a:pt x="12721" y="5392"/>
                    <a:pt x="12710" y="5425"/>
                    <a:pt x="12700" y="5457"/>
                  </a:cubicBezTo>
                  <a:cubicBezTo>
                    <a:pt x="12635" y="4973"/>
                    <a:pt x="12517" y="4499"/>
                    <a:pt x="12355" y="4036"/>
                  </a:cubicBezTo>
                  <a:cubicBezTo>
                    <a:pt x="12140" y="3455"/>
                    <a:pt x="11839" y="2938"/>
                    <a:pt x="11623" y="2379"/>
                  </a:cubicBezTo>
                  <a:cubicBezTo>
                    <a:pt x="11516" y="2099"/>
                    <a:pt x="11440" y="1808"/>
                    <a:pt x="11397" y="1518"/>
                  </a:cubicBezTo>
                  <a:cubicBezTo>
                    <a:pt x="11354" y="1217"/>
                    <a:pt x="11376" y="904"/>
                    <a:pt x="11451" y="603"/>
                  </a:cubicBezTo>
                  <a:lnTo>
                    <a:pt x="11451" y="603"/>
                  </a:lnTo>
                  <a:cubicBezTo>
                    <a:pt x="11333" y="904"/>
                    <a:pt x="11268" y="1227"/>
                    <a:pt x="11257" y="1550"/>
                  </a:cubicBezTo>
                  <a:cubicBezTo>
                    <a:pt x="11257" y="1862"/>
                    <a:pt x="11290" y="2185"/>
                    <a:pt x="11354" y="2497"/>
                  </a:cubicBezTo>
                  <a:cubicBezTo>
                    <a:pt x="11473" y="3121"/>
                    <a:pt x="11645" y="3703"/>
                    <a:pt x="11688" y="4251"/>
                  </a:cubicBezTo>
                  <a:cubicBezTo>
                    <a:pt x="11731" y="4779"/>
                    <a:pt x="11688" y="5317"/>
                    <a:pt x="11559" y="5834"/>
                  </a:cubicBezTo>
                  <a:cubicBezTo>
                    <a:pt x="11516" y="5995"/>
                    <a:pt x="11473" y="6156"/>
                    <a:pt x="11430" y="6318"/>
                  </a:cubicBezTo>
                  <a:cubicBezTo>
                    <a:pt x="11376" y="5984"/>
                    <a:pt x="11290" y="5661"/>
                    <a:pt x="11161" y="5349"/>
                  </a:cubicBezTo>
                  <a:cubicBezTo>
                    <a:pt x="11042" y="5048"/>
                    <a:pt x="10935" y="4736"/>
                    <a:pt x="10859" y="4413"/>
                  </a:cubicBezTo>
                  <a:cubicBezTo>
                    <a:pt x="10935" y="4165"/>
                    <a:pt x="11031" y="3918"/>
                    <a:pt x="11128" y="3670"/>
                  </a:cubicBezTo>
                  <a:lnTo>
                    <a:pt x="11128" y="3670"/>
                  </a:lnTo>
                  <a:cubicBezTo>
                    <a:pt x="11021" y="3853"/>
                    <a:pt x="10924" y="4036"/>
                    <a:pt x="10827" y="4219"/>
                  </a:cubicBezTo>
                  <a:cubicBezTo>
                    <a:pt x="10762" y="3853"/>
                    <a:pt x="10827" y="3487"/>
                    <a:pt x="10999" y="3154"/>
                  </a:cubicBezTo>
                  <a:lnTo>
                    <a:pt x="10999" y="3154"/>
                  </a:lnTo>
                  <a:cubicBezTo>
                    <a:pt x="10762" y="3498"/>
                    <a:pt x="10644" y="3896"/>
                    <a:pt x="10644" y="4316"/>
                  </a:cubicBezTo>
                  <a:lnTo>
                    <a:pt x="10644" y="4564"/>
                  </a:lnTo>
                  <a:cubicBezTo>
                    <a:pt x="10300" y="5274"/>
                    <a:pt x="9998" y="6006"/>
                    <a:pt x="9751" y="6759"/>
                  </a:cubicBezTo>
                  <a:cubicBezTo>
                    <a:pt x="9675" y="6146"/>
                    <a:pt x="9708" y="5532"/>
                    <a:pt x="9837" y="4930"/>
                  </a:cubicBezTo>
                  <a:cubicBezTo>
                    <a:pt x="10041" y="3993"/>
                    <a:pt x="10439" y="3121"/>
                    <a:pt x="11021" y="2368"/>
                  </a:cubicBezTo>
                  <a:lnTo>
                    <a:pt x="11021" y="2368"/>
                  </a:lnTo>
                  <a:cubicBezTo>
                    <a:pt x="10321" y="3078"/>
                    <a:pt x="9740" y="3896"/>
                    <a:pt x="9309" y="4790"/>
                  </a:cubicBezTo>
                  <a:cubicBezTo>
                    <a:pt x="9116" y="5188"/>
                    <a:pt x="8943" y="5586"/>
                    <a:pt x="8804" y="6006"/>
                  </a:cubicBezTo>
                  <a:cubicBezTo>
                    <a:pt x="8857" y="5016"/>
                    <a:pt x="8997" y="4036"/>
                    <a:pt x="9223" y="3078"/>
                  </a:cubicBezTo>
                  <a:lnTo>
                    <a:pt x="9223" y="3078"/>
                  </a:lnTo>
                  <a:cubicBezTo>
                    <a:pt x="8847" y="4101"/>
                    <a:pt x="8502" y="5069"/>
                    <a:pt x="8169" y="5973"/>
                  </a:cubicBezTo>
                  <a:cubicBezTo>
                    <a:pt x="8082" y="4327"/>
                    <a:pt x="8373" y="2680"/>
                    <a:pt x="9019" y="1163"/>
                  </a:cubicBezTo>
                  <a:lnTo>
                    <a:pt x="9019" y="1163"/>
                  </a:lnTo>
                  <a:cubicBezTo>
                    <a:pt x="8255" y="2486"/>
                    <a:pt x="7652" y="3907"/>
                    <a:pt x="7211" y="5371"/>
                  </a:cubicBezTo>
                  <a:cubicBezTo>
                    <a:pt x="7092" y="4617"/>
                    <a:pt x="6963" y="3832"/>
                    <a:pt x="6791" y="3035"/>
                  </a:cubicBezTo>
                  <a:lnTo>
                    <a:pt x="6791" y="3035"/>
                  </a:lnTo>
                  <a:cubicBezTo>
                    <a:pt x="6888" y="4219"/>
                    <a:pt x="6823" y="5414"/>
                    <a:pt x="6576" y="6576"/>
                  </a:cubicBezTo>
                  <a:cubicBezTo>
                    <a:pt x="6307" y="5726"/>
                    <a:pt x="6231" y="4822"/>
                    <a:pt x="6371" y="3950"/>
                  </a:cubicBezTo>
                  <a:cubicBezTo>
                    <a:pt x="6447" y="3326"/>
                    <a:pt x="6608" y="2680"/>
                    <a:pt x="6673" y="2013"/>
                  </a:cubicBezTo>
                  <a:cubicBezTo>
                    <a:pt x="6737" y="1335"/>
                    <a:pt x="6705" y="625"/>
                    <a:pt x="6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84" name="Google Shape;5384;p18"/>
            <p:cNvSpPr/>
            <p:nvPr/>
          </p:nvSpPr>
          <p:spPr>
            <a:xfrm flipH="1">
              <a:off x="71349" y="4512425"/>
              <a:ext cx="5791214" cy="640600"/>
            </a:xfrm>
            <a:custGeom>
              <a:avLst/>
              <a:gdLst/>
              <a:ahLst/>
              <a:cxnLst/>
              <a:rect l="l" t="t" r="r" b="b"/>
              <a:pathLst>
                <a:path w="63896" h="8008" extrusionOk="0">
                  <a:moveTo>
                    <a:pt x="25722" y="3896"/>
                  </a:moveTo>
                  <a:cubicBezTo>
                    <a:pt x="25668" y="4101"/>
                    <a:pt x="25614" y="4305"/>
                    <a:pt x="25539" y="4499"/>
                  </a:cubicBezTo>
                  <a:cubicBezTo>
                    <a:pt x="25485" y="4628"/>
                    <a:pt x="25431" y="4757"/>
                    <a:pt x="25367" y="4876"/>
                  </a:cubicBezTo>
                  <a:cubicBezTo>
                    <a:pt x="25367" y="4865"/>
                    <a:pt x="25356" y="4843"/>
                    <a:pt x="25345" y="4833"/>
                  </a:cubicBezTo>
                  <a:cubicBezTo>
                    <a:pt x="25442" y="4510"/>
                    <a:pt x="25571" y="4198"/>
                    <a:pt x="25711" y="3896"/>
                  </a:cubicBezTo>
                  <a:close/>
                  <a:moveTo>
                    <a:pt x="54070" y="4510"/>
                  </a:moveTo>
                  <a:cubicBezTo>
                    <a:pt x="54113" y="4790"/>
                    <a:pt x="54134" y="5080"/>
                    <a:pt x="54134" y="5371"/>
                  </a:cubicBezTo>
                  <a:cubicBezTo>
                    <a:pt x="54059" y="5500"/>
                    <a:pt x="53973" y="5640"/>
                    <a:pt x="53898" y="5769"/>
                  </a:cubicBezTo>
                  <a:cubicBezTo>
                    <a:pt x="53855" y="5844"/>
                    <a:pt x="53812" y="5920"/>
                    <a:pt x="53768" y="5984"/>
                  </a:cubicBezTo>
                  <a:cubicBezTo>
                    <a:pt x="53822" y="5489"/>
                    <a:pt x="53919" y="4983"/>
                    <a:pt x="54070" y="4510"/>
                  </a:cubicBezTo>
                  <a:close/>
                  <a:moveTo>
                    <a:pt x="4004" y="4617"/>
                  </a:moveTo>
                  <a:cubicBezTo>
                    <a:pt x="4004" y="4779"/>
                    <a:pt x="3993" y="4951"/>
                    <a:pt x="3982" y="5112"/>
                  </a:cubicBezTo>
                  <a:lnTo>
                    <a:pt x="3982" y="5102"/>
                  </a:lnTo>
                  <a:cubicBezTo>
                    <a:pt x="3950" y="5554"/>
                    <a:pt x="3874" y="5984"/>
                    <a:pt x="3756" y="6415"/>
                  </a:cubicBezTo>
                  <a:cubicBezTo>
                    <a:pt x="3713" y="6544"/>
                    <a:pt x="3670" y="6662"/>
                    <a:pt x="3616" y="6781"/>
                  </a:cubicBezTo>
                  <a:cubicBezTo>
                    <a:pt x="3627" y="6038"/>
                    <a:pt x="3756" y="5306"/>
                    <a:pt x="4004" y="4617"/>
                  </a:cubicBezTo>
                  <a:close/>
                  <a:moveTo>
                    <a:pt x="31813" y="3391"/>
                  </a:moveTo>
                  <a:cubicBezTo>
                    <a:pt x="31964" y="3724"/>
                    <a:pt x="32072" y="4079"/>
                    <a:pt x="32147" y="4445"/>
                  </a:cubicBezTo>
                  <a:cubicBezTo>
                    <a:pt x="31760" y="5199"/>
                    <a:pt x="31426" y="5995"/>
                    <a:pt x="31157" y="6802"/>
                  </a:cubicBezTo>
                  <a:cubicBezTo>
                    <a:pt x="31082" y="6189"/>
                    <a:pt x="31114" y="5575"/>
                    <a:pt x="31243" y="4973"/>
                  </a:cubicBezTo>
                  <a:cubicBezTo>
                    <a:pt x="31361" y="4424"/>
                    <a:pt x="31555" y="3886"/>
                    <a:pt x="31813" y="3391"/>
                  </a:cubicBezTo>
                  <a:close/>
                  <a:moveTo>
                    <a:pt x="10687" y="5091"/>
                  </a:moveTo>
                  <a:cubicBezTo>
                    <a:pt x="10698" y="5242"/>
                    <a:pt x="10719" y="5382"/>
                    <a:pt x="10730" y="5521"/>
                  </a:cubicBezTo>
                  <a:cubicBezTo>
                    <a:pt x="10773" y="5855"/>
                    <a:pt x="10762" y="6189"/>
                    <a:pt x="10687" y="6512"/>
                  </a:cubicBezTo>
                  <a:cubicBezTo>
                    <a:pt x="10644" y="6641"/>
                    <a:pt x="10590" y="6759"/>
                    <a:pt x="10504" y="6877"/>
                  </a:cubicBezTo>
                  <a:cubicBezTo>
                    <a:pt x="10493" y="6275"/>
                    <a:pt x="10558" y="5683"/>
                    <a:pt x="10687" y="5102"/>
                  </a:cubicBezTo>
                  <a:lnTo>
                    <a:pt x="10687" y="5091"/>
                  </a:lnTo>
                  <a:close/>
                  <a:moveTo>
                    <a:pt x="20319" y="4370"/>
                  </a:moveTo>
                  <a:lnTo>
                    <a:pt x="20319" y="4370"/>
                  </a:lnTo>
                  <a:cubicBezTo>
                    <a:pt x="20330" y="4693"/>
                    <a:pt x="20308" y="5016"/>
                    <a:pt x="20265" y="5338"/>
                  </a:cubicBezTo>
                  <a:cubicBezTo>
                    <a:pt x="20190" y="5930"/>
                    <a:pt x="20082" y="6512"/>
                    <a:pt x="19932" y="7093"/>
                  </a:cubicBezTo>
                  <a:cubicBezTo>
                    <a:pt x="19878" y="6845"/>
                    <a:pt x="19856" y="6587"/>
                    <a:pt x="19878" y="6329"/>
                  </a:cubicBezTo>
                  <a:cubicBezTo>
                    <a:pt x="19910" y="5898"/>
                    <a:pt x="19996" y="5478"/>
                    <a:pt x="20115" y="5069"/>
                  </a:cubicBezTo>
                  <a:cubicBezTo>
                    <a:pt x="20179" y="4833"/>
                    <a:pt x="20255" y="4607"/>
                    <a:pt x="20319" y="4370"/>
                  </a:cubicBezTo>
                  <a:close/>
                  <a:moveTo>
                    <a:pt x="32201" y="4714"/>
                  </a:moveTo>
                  <a:cubicBezTo>
                    <a:pt x="32201" y="4800"/>
                    <a:pt x="32212" y="4886"/>
                    <a:pt x="32222" y="4973"/>
                  </a:cubicBezTo>
                  <a:cubicBezTo>
                    <a:pt x="32298" y="5694"/>
                    <a:pt x="32190" y="6415"/>
                    <a:pt x="31932" y="7093"/>
                  </a:cubicBezTo>
                  <a:cubicBezTo>
                    <a:pt x="31889" y="6286"/>
                    <a:pt x="31975" y="5478"/>
                    <a:pt x="32201" y="4714"/>
                  </a:cubicBezTo>
                  <a:close/>
                  <a:moveTo>
                    <a:pt x="41725" y="4370"/>
                  </a:moveTo>
                  <a:lnTo>
                    <a:pt x="41725" y="4370"/>
                  </a:lnTo>
                  <a:cubicBezTo>
                    <a:pt x="41736" y="4693"/>
                    <a:pt x="41725" y="5016"/>
                    <a:pt x="41672" y="5338"/>
                  </a:cubicBezTo>
                  <a:cubicBezTo>
                    <a:pt x="41596" y="5930"/>
                    <a:pt x="41489" y="6512"/>
                    <a:pt x="41338" y="7093"/>
                  </a:cubicBezTo>
                  <a:cubicBezTo>
                    <a:pt x="41284" y="6845"/>
                    <a:pt x="41263" y="6587"/>
                    <a:pt x="41284" y="6329"/>
                  </a:cubicBezTo>
                  <a:cubicBezTo>
                    <a:pt x="41316" y="5898"/>
                    <a:pt x="41403" y="5478"/>
                    <a:pt x="41532" y="5069"/>
                  </a:cubicBezTo>
                  <a:cubicBezTo>
                    <a:pt x="41586" y="4833"/>
                    <a:pt x="41661" y="4607"/>
                    <a:pt x="41725" y="4370"/>
                  </a:cubicBezTo>
                  <a:close/>
                  <a:moveTo>
                    <a:pt x="6414" y="0"/>
                  </a:moveTo>
                  <a:cubicBezTo>
                    <a:pt x="6511" y="323"/>
                    <a:pt x="6554" y="668"/>
                    <a:pt x="6533" y="1012"/>
                  </a:cubicBezTo>
                  <a:cubicBezTo>
                    <a:pt x="6511" y="1346"/>
                    <a:pt x="6447" y="1669"/>
                    <a:pt x="6350" y="1991"/>
                  </a:cubicBezTo>
                  <a:cubicBezTo>
                    <a:pt x="6156" y="2616"/>
                    <a:pt x="5876" y="3197"/>
                    <a:pt x="5629" y="3799"/>
                  </a:cubicBezTo>
                  <a:cubicBezTo>
                    <a:pt x="5489" y="4155"/>
                    <a:pt x="5360" y="4510"/>
                    <a:pt x="5263" y="4876"/>
                  </a:cubicBezTo>
                  <a:cubicBezTo>
                    <a:pt x="5230" y="4714"/>
                    <a:pt x="5198" y="4553"/>
                    <a:pt x="5177" y="4381"/>
                  </a:cubicBezTo>
                  <a:cubicBezTo>
                    <a:pt x="5026" y="3272"/>
                    <a:pt x="5069" y="2153"/>
                    <a:pt x="5295" y="1055"/>
                  </a:cubicBezTo>
                  <a:lnTo>
                    <a:pt x="5295" y="1055"/>
                  </a:lnTo>
                  <a:cubicBezTo>
                    <a:pt x="4918" y="2153"/>
                    <a:pt x="4660" y="3283"/>
                    <a:pt x="4531" y="4434"/>
                  </a:cubicBezTo>
                  <a:cubicBezTo>
                    <a:pt x="4520" y="4553"/>
                    <a:pt x="4509" y="4660"/>
                    <a:pt x="4499" y="4779"/>
                  </a:cubicBezTo>
                  <a:cubicBezTo>
                    <a:pt x="4445" y="4456"/>
                    <a:pt x="4380" y="4144"/>
                    <a:pt x="4326" y="3821"/>
                  </a:cubicBezTo>
                  <a:cubicBezTo>
                    <a:pt x="4230" y="3240"/>
                    <a:pt x="4187" y="2648"/>
                    <a:pt x="4208" y="2067"/>
                  </a:cubicBezTo>
                  <a:lnTo>
                    <a:pt x="4208" y="2067"/>
                  </a:lnTo>
                  <a:cubicBezTo>
                    <a:pt x="4068" y="2820"/>
                    <a:pt x="4057" y="3584"/>
                    <a:pt x="4025" y="4305"/>
                  </a:cubicBezTo>
                  <a:cubicBezTo>
                    <a:pt x="3745" y="4790"/>
                    <a:pt x="3487" y="5285"/>
                    <a:pt x="3272" y="5801"/>
                  </a:cubicBezTo>
                  <a:cubicBezTo>
                    <a:pt x="3239" y="5317"/>
                    <a:pt x="3229" y="4843"/>
                    <a:pt x="3250" y="4370"/>
                  </a:cubicBezTo>
                  <a:cubicBezTo>
                    <a:pt x="3293" y="3240"/>
                    <a:pt x="3584" y="2121"/>
                    <a:pt x="4111" y="1120"/>
                  </a:cubicBezTo>
                  <a:lnTo>
                    <a:pt x="4111" y="1120"/>
                  </a:lnTo>
                  <a:cubicBezTo>
                    <a:pt x="3390" y="2099"/>
                    <a:pt x="2938" y="3229"/>
                    <a:pt x="2604" y="4305"/>
                  </a:cubicBezTo>
                  <a:cubicBezTo>
                    <a:pt x="2508" y="4607"/>
                    <a:pt x="2422" y="4897"/>
                    <a:pt x="2346" y="5188"/>
                  </a:cubicBezTo>
                  <a:cubicBezTo>
                    <a:pt x="2271" y="4499"/>
                    <a:pt x="2217" y="3799"/>
                    <a:pt x="2185" y="3068"/>
                  </a:cubicBezTo>
                  <a:cubicBezTo>
                    <a:pt x="2109" y="4015"/>
                    <a:pt x="2002" y="4919"/>
                    <a:pt x="1873" y="5769"/>
                  </a:cubicBezTo>
                  <a:cubicBezTo>
                    <a:pt x="1571" y="4779"/>
                    <a:pt x="1367" y="3767"/>
                    <a:pt x="1238" y="2745"/>
                  </a:cubicBezTo>
                  <a:lnTo>
                    <a:pt x="1238" y="2745"/>
                  </a:lnTo>
                  <a:cubicBezTo>
                    <a:pt x="1227" y="4165"/>
                    <a:pt x="1259" y="5511"/>
                    <a:pt x="1216" y="6727"/>
                  </a:cubicBezTo>
                  <a:cubicBezTo>
                    <a:pt x="1184" y="6673"/>
                    <a:pt x="1162" y="6630"/>
                    <a:pt x="1130" y="6576"/>
                  </a:cubicBezTo>
                  <a:cubicBezTo>
                    <a:pt x="1001" y="6296"/>
                    <a:pt x="904" y="6006"/>
                    <a:pt x="850" y="5694"/>
                  </a:cubicBezTo>
                  <a:cubicBezTo>
                    <a:pt x="796" y="5360"/>
                    <a:pt x="710" y="5037"/>
                    <a:pt x="613" y="4714"/>
                  </a:cubicBezTo>
                  <a:cubicBezTo>
                    <a:pt x="495" y="4370"/>
                    <a:pt x="291" y="4069"/>
                    <a:pt x="0" y="3843"/>
                  </a:cubicBezTo>
                  <a:lnTo>
                    <a:pt x="0" y="3843"/>
                  </a:lnTo>
                  <a:cubicBezTo>
                    <a:pt x="248" y="4101"/>
                    <a:pt x="409" y="4424"/>
                    <a:pt x="452" y="4779"/>
                  </a:cubicBezTo>
                  <a:cubicBezTo>
                    <a:pt x="484" y="5123"/>
                    <a:pt x="495" y="5457"/>
                    <a:pt x="463" y="5790"/>
                  </a:cubicBezTo>
                  <a:cubicBezTo>
                    <a:pt x="430" y="6146"/>
                    <a:pt x="441" y="6490"/>
                    <a:pt x="484" y="6834"/>
                  </a:cubicBezTo>
                  <a:cubicBezTo>
                    <a:pt x="506" y="6964"/>
                    <a:pt x="538" y="7082"/>
                    <a:pt x="570" y="7211"/>
                  </a:cubicBezTo>
                  <a:lnTo>
                    <a:pt x="570" y="7997"/>
                  </a:lnTo>
                  <a:lnTo>
                    <a:pt x="4606" y="7997"/>
                  </a:lnTo>
                  <a:lnTo>
                    <a:pt x="4639" y="8008"/>
                  </a:lnTo>
                  <a:lnTo>
                    <a:pt x="4639" y="7997"/>
                  </a:lnTo>
                  <a:lnTo>
                    <a:pt x="63142" y="7997"/>
                  </a:lnTo>
                  <a:lnTo>
                    <a:pt x="63132" y="7437"/>
                  </a:lnTo>
                  <a:cubicBezTo>
                    <a:pt x="63229" y="6705"/>
                    <a:pt x="63487" y="6006"/>
                    <a:pt x="63896" y="5392"/>
                  </a:cubicBezTo>
                  <a:lnTo>
                    <a:pt x="63896" y="5392"/>
                  </a:lnTo>
                  <a:cubicBezTo>
                    <a:pt x="63562" y="5790"/>
                    <a:pt x="63261" y="6199"/>
                    <a:pt x="62981" y="6641"/>
                  </a:cubicBezTo>
                  <a:cubicBezTo>
                    <a:pt x="62981" y="6544"/>
                    <a:pt x="62981" y="6436"/>
                    <a:pt x="62992" y="6339"/>
                  </a:cubicBezTo>
                  <a:cubicBezTo>
                    <a:pt x="63024" y="5909"/>
                    <a:pt x="63110" y="5489"/>
                    <a:pt x="63250" y="5080"/>
                  </a:cubicBezTo>
                  <a:cubicBezTo>
                    <a:pt x="63368" y="4639"/>
                    <a:pt x="63519" y="4187"/>
                    <a:pt x="63638" y="3724"/>
                  </a:cubicBezTo>
                  <a:cubicBezTo>
                    <a:pt x="63756" y="3251"/>
                    <a:pt x="63799" y="2756"/>
                    <a:pt x="63756" y="2271"/>
                  </a:cubicBezTo>
                  <a:lnTo>
                    <a:pt x="63756" y="2271"/>
                  </a:lnTo>
                  <a:cubicBezTo>
                    <a:pt x="63734" y="2756"/>
                    <a:pt x="63616" y="3240"/>
                    <a:pt x="63401" y="3681"/>
                  </a:cubicBezTo>
                  <a:cubicBezTo>
                    <a:pt x="63207" y="4101"/>
                    <a:pt x="62981" y="4510"/>
                    <a:pt x="62733" y="4897"/>
                  </a:cubicBezTo>
                  <a:cubicBezTo>
                    <a:pt x="62486" y="5295"/>
                    <a:pt x="62271" y="5704"/>
                    <a:pt x="62077" y="6135"/>
                  </a:cubicBezTo>
                  <a:cubicBezTo>
                    <a:pt x="62045" y="6199"/>
                    <a:pt x="62023" y="6264"/>
                    <a:pt x="62002" y="6329"/>
                  </a:cubicBezTo>
                  <a:cubicBezTo>
                    <a:pt x="62002" y="6221"/>
                    <a:pt x="62002" y="6103"/>
                    <a:pt x="62023" y="5995"/>
                  </a:cubicBezTo>
                  <a:cubicBezTo>
                    <a:pt x="62099" y="5403"/>
                    <a:pt x="62292" y="4843"/>
                    <a:pt x="62594" y="4338"/>
                  </a:cubicBezTo>
                  <a:lnTo>
                    <a:pt x="62594" y="4338"/>
                  </a:lnTo>
                  <a:cubicBezTo>
                    <a:pt x="62368" y="4628"/>
                    <a:pt x="62163" y="4940"/>
                    <a:pt x="61991" y="5263"/>
                  </a:cubicBezTo>
                  <a:cubicBezTo>
                    <a:pt x="62055" y="4456"/>
                    <a:pt x="62281" y="3670"/>
                    <a:pt x="62637" y="2949"/>
                  </a:cubicBezTo>
                  <a:lnTo>
                    <a:pt x="62637" y="2949"/>
                  </a:lnTo>
                  <a:cubicBezTo>
                    <a:pt x="62152" y="3681"/>
                    <a:pt x="61776" y="4477"/>
                    <a:pt x="61496" y="5306"/>
                  </a:cubicBezTo>
                  <a:cubicBezTo>
                    <a:pt x="61464" y="4639"/>
                    <a:pt x="61399" y="3982"/>
                    <a:pt x="61291" y="3326"/>
                  </a:cubicBezTo>
                  <a:lnTo>
                    <a:pt x="61291" y="3326"/>
                  </a:lnTo>
                  <a:cubicBezTo>
                    <a:pt x="61313" y="4122"/>
                    <a:pt x="61238" y="4930"/>
                    <a:pt x="61044" y="5704"/>
                  </a:cubicBezTo>
                  <a:cubicBezTo>
                    <a:pt x="60947" y="5231"/>
                    <a:pt x="60872" y="4747"/>
                    <a:pt x="60829" y="4262"/>
                  </a:cubicBezTo>
                  <a:cubicBezTo>
                    <a:pt x="60775" y="3703"/>
                    <a:pt x="60796" y="3132"/>
                    <a:pt x="60915" y="2583"/>
                  </a:cubicBezTo>
                  <a:cubicBezTo>
                    <a:pt x="61022" y="2002"/>
                    <a:pt x="61270" y="1453"/>
                    <a:pt x="61625" y="980"/>
                  </a:cubicBezTo>
                  <a:lnTo>
                    <a:pt x="61625" y="980"/>
                  </a:lnTo>
                  <a:cubicBezTo>
                    <a:pt x="61184" y="1432"/>
                    <a:pt x="60850" y="1959"/>
                    <a:pt x="60624" y="2540"/>
                  </a:cubicBezTo>
                  <a:cubicBezTo>
                    <a:pt x="60409" y="3100"/>
                    <a:pt x="60247" y="3692"/>
                    <a:pt x="60151" y="4284"/>
                  </a:cubicBezTo>
                  <a:cubicBezTo>
                    <a:pt x="60097" y="4607"/>
                    <a:pt x="60054" y="4919"/>
                    <a:pt x="60021" y="5231"/>
                  </a:cubicBezTo>
                  <a:cubicBezTo>
                    <a:pt x="60021" y="5112"/>
                    <a:pt x="60011" y="5005"/>
                    <a:pt x="60000" y="4886"/>
                  </a:cubicBezTo>
                  <a:cubicBezTo>
                    <a:pt x="59957" y="4391"/>
                    <a:pt x="59795" y="3929"/>
                    <a:pt x="59655" y="3477"/>
                  </a:cubicBezTo>
                  <a:cubicBezTo>
                    <a:pt x="59526" y="3035"/>
                    <a:pt x="59408" y="2551"/>
                    <a:pt x="59516" y="2067"/>
                  </a:cubicBezTo>
                  <a:lnTo>
                    <a:pt x="59516" y="2067"/>
                  </a:lnTo>
                  <a:cubicBezTo>
                    <a:pt x="59343" y="2551"/>
                    <a:pt x="59386" y="3078"/>
                    <a:pt x="59440" y="3552"/>
                  </a:cubicBezTo>
                  <a:cubicBezTo>
                    <a:pt x="59483" y="4025"/>
                    <a:pt x="59537" y="4488"/>
                    <a:pt x="59451" y="4908"/>
                  </a:cubicBezTo>
                  <a:cubicBezTo>
                    <a:pt x="59365" y="5338"/>
                    <a:pt x="59247" y="5769"/>
                    <a:pt x="59096" y="6178"/>
                  </a:cubicBezTo>
                  <a:cubicBezTo>
                    <a:pt x="59096" y="6113"/>
                    <a:pt x="59096" y="6049"/>
                    <a:pt x="59085" y="5973"/>
                  </a:cubicBezTo>
                  <a:cubicBezTo>
                    <a:pt x="59064" y="5435"/>
                    <a:pt x="59085" y="4843"/>
                    <a:pt x="59010" y="4230"/>
                  </a:cubicBezTo>
                  <a:cubicBezTo>
                    <a:pt x="58967" y="3918"/>
                    <a:pt x="58891" y="3617"/>
                    <a:pt x="58794" y="3326"/>
                  </a:cubicBezTo>
                  <a:cubicBezTo>
                    <a:pt x="58687" y="3035"/>
                    <a:pt x="58568" y="2766"/>
                    <a:pt x="58450" y="2497"/>
                  </a:cubicBezTo>
                  <a:cubicBezTo>
                    <a:pt x="58321" y="2228"/>
                    <a:pt x="58213" y="1948"/>
                    <a:pt x="58138" y="1669"/>
                  </a:cubicBezTo>
                  <a:cubicBezTo>
                    <a:pt x="58052" y="1378"/>
                    <a:pt x="58020" y="1077"/>
                    <a:pt x="58041" y="775"/>
                  </a:cubicBezTo>
                  <a:lnTo>
                    <a:pt x="58041" y="775"/>
                  </a:lnTo>
                  <a:cubicBezTo>
                    <a:pt x="57977" y="1087"/>
                    <a:pt x="57966" y="1399"/>
                    <a:pt x="58009" y="1722"/>
                  </a:cubicBezTo>
                  <a:cubicBezTo>
                    <a:pt x="58052" y="2024"/>
                    <a:pt x="58106" y="2325"/>
                    <a:pt x="58181" y="2626"/>
                  </a:cubicBezTo>
                  <a:cubicBezTo>
                    <a:pt x="58256" y="2906"/>
                    <a:pt x="58310" y="3197"/>
                    <a:pt x="58353" y="3487"/>
                  </a:cubicBezTo>
                  <a:cubicBezTo>
                    <a:pt x="58375" y="3756"/>
                    <a:pt x="58375" y="4025"/>
                    <a:pt x="58332" y="4295"/>
                  </a:cubicBezTo>
                  <a:cubicBezTo>
                    <a:pt x="58213" y="5145"/>
                    <a:pt x="57826" y="5952"/>
                    <a:pt x="57654" y="6910"/>
                  </a:cubicBezTo>
                  <a:cubicBezTo>
                    <a:pt x="57535" y="6253"/>
                    <a:pt x="57525" y="5597"/>
                    <a:pt x="57632" y="4940"/>
                  </a:cubicBezTo>
                  <a:lnTo>
                    <a:pt x="57632" y="4940"/>
                  </a:lnTo>
                  <a:cubicBezTo>
                    <a:pt x="57492" y="5425"/>
                    <a:pt x="57385" y="5887"/>
                    <a:pt x="57299" y="6339"/>
                  </a:cubicBezTo>
                  <a:cubicBezTo>
                    <a:pt x="57223" y="6038"/>
                    <a:pt x="57169" y="5715"/>
                    <a:pt x="57137" y="5403"/>
                  </a:cubicBezTo>
                  <a:cubicBezTo>
                    <a:pt x="57083" y="4564"/>
                    <a:pt x="57202" y="3713"/>
                    <a:pt x="57492" y="2928"/>
                  </a:cubicBezTo>
                  <a:lnTo>
                    <a:pt x="57492" y="2928"/>
                  </a:lnTo>
                  <a:cubicBezTo>
                    <a:pt x="57288" y="3315"/>
                    <a:pt x="57116" y="3724"/>
                    <a:pt x="56976" y="4133"/>
                  </a:cubicBezTo>
                  <a:cubicBezTo>
                    <a:pt x="56825" y="3326"/>
                    <a:pt x="56470" y="2562"/>
                    <a:pt x="55942" y="1927"/>
                  </a:cubicBezTo>
                  <a:lnTo>
                    <a:pt x="55942" y="1927"/>
                  </a:lnTo>
                  <a:cubicBezTo>
                    <a:pt x="56502" y="2777"/>
                    <a:pt x="56696" y="3810"/>
                    <a:pt x="56481" y="4811"/>
                  </a:cubicBezTo>
                  <a:cubicBezTo>
                    <a:pt x="56459" y="4919"/>
                    <a:pt x="56427" y="5037"/>
                    <a:pt x="56394" y="5145"/>
                  </a:cubicBezTo>
                  <a:cubicBezTo>
                    <a:pt x="56405" y="4854"/>
                    <a:pt x="56384" y="4574"/>
                    <a:pt x="56362" y="4295"/>
                  </a:cubicBezTo>
                  <a:cubicBezTo>
                    <a:pt x="56319" y="3907"/>
                    <a:pt x="56201" y="3520"/>
                    <a:pt x="56007" y="3186"/>
                  </a:cubicBezTo>
                  <a:lnTo>
                    <a:pt x="56007" y="3186"/>
                  </a:lnTo>
                  <a:cubicBezTo>
                    <a:pt x="56158" y="3541"/>
                    <a:pt x="56212" y="3939"/>
                    <a:pt x="56179" y="4327"/>
                  </a:cubicBezTo>
                  <a:cubicBezTo>
                    <a:pt x="56136" y="4693"/>
                    <a:pt x="56072" y="5059"/>
                    <a:pt x="55953" y="5414"/>
                  </a:cubicBezTo>
                  <a:lnTo>
                    <a:pt x="55932" y="5511"/>
                  </a:lnTo>
                  <a:cubicBezTo>
                    <a:pt x="55856" y="5026"/>
                    <a:pt x="55749" y="4553"/>
                    <a:pt x="55587" y="4090"/>
                  </a:cubicBezTo>
                  <a:cubicBezTo>
                    <a:pt x="55361" y="3509"/>
                    <a:pt x="55071" y="2992"/>
                    <a:pt x="54855" y="2433"/>
                  </a:cubicBezTo>
                  <a:cubicBezTo>
                    <a:pt x="54748" y="2153"/>
                    <a:pt x="54662" y="1862"/>
                    <a:pt x="54629" y="1572"/>
                  </a:cubicBezTo>
                  <a:cubicBezTo>
                    <a:pt x="54586" y="1260"/>
                    <a:pt x="54597" y="958"/>
                    <a:pt x="54683" y="657"/>
                  </a:cubicBezTo>
                  <a:lnTo>
                    <a:pt x="54683" y="657"/>
                  </a:lnTo>
                  <a:cubicBezTo>
                    <a:pt x="54554" y="958"/>
                    <a:pt x="54490" y="1270"/>
                    <a:pt x="54490" y="1604"/>
                  </a:cubicBezTo>
                  <a:cubicBezTo>
                    <a:pt x="54490" y="1916"/>
                    <a:pt x="54522" y="2239"/>
                    <a:pt x="54576" y="2551"/>
                  </a:cubicBezTo>
                  <a:cubicBezTo>
                    <a:pt x="54694" y="3175"/>
                    <a:pt x="54877" y="3756"/>
                    <a:pt x="54920" y="4305"/>
                  </a:cubicBezTo>
                  <a:cubicBezTo>
                    <a:pt x="54963" y="4833"/>
                    <a:pt x="54909" y="5360"/>
                    <a:pt x="54791" y="5887"/>
                  </a:cubicBezTo>
                  <a:cubicBezTo>
                    <a:pt x="54716" y="6189"/>
                    <a:pt x="54629" y="6490"/>
                    <a:pt x="54533" y="6781"/>
                  </a:cubicBezTo>
                  <a:cubicBezTo>
                    <a:pt x="54522" y="6307"/>
                    <a:pt x="54479" y="5844"/>
                    <a:pt x="54382" y="5382"/>
                  </a:cubicBezTo>
                  <a:cubicBezTo>
                    <a:pt x="54522" y="4973"/>
                    <a:pt x="54608" y="4553"/>
                    <a:pt x="54629" y="4133"/>
                  </a:cubicBezTo>
                  <a:lnTo>
                    <a:pt x="54629" y="4133"/>
                  </a:lnTo>
                  <a:cubicBezTo>
                    <a:pt x="54576" y="4434"/>
                    <a:pt x="54479" y="4736"/>
                    <a:pt x="54339" y="5005"/>
                  </a:cubicBezTo>
                  <a:cubicBezTo>
                    <a:pt x="54328" y="5026"/>
                    <a:pt x="54328" y="5037"/>
                    <a:pt x="54317" y="5059"/>
                  </a:cubicBezTo>
                  <a:cubicBezTo>
                    <a:pt x="54264" y="4833"/>
                    <a:pt x="54188" y="4617"/>
                    <a:pt x="54113" y="4391"/>
                  </a:cubicBezTo>
                  <a:cubicBezTo>
                    <a:pt x="54188" y="4176"/>
                    <a:pt x="54264" y="3950"/>
                    <a:pt x="54360" y="3724"/>
                  </a:cubicBezTo>
                  <a:lnTo>
                    <a:pt x="54360" y="3724"/>
                  </a:lnTo>
                  <a:cubicBezTo>
                    <a:pt x="54253" y="3896"/>
                    <a:pt x="54156" y="4079"/>
                    <a:pt x="54070" y="4262"/>
                  </a:cubicBezTo>
                  <a:cubicBezTo>
                    <a:pt x="54038" y="4176"/>
                    <a:pt x="54005" y="4090"/>
                    <a:pt x="53962" y="4015"/>
                  </a:cubicBezTo>
                  <a:lnTo>
                    <a:pt x="53962" y="4015"/>
                  </a:lnTo>
                  <a:cubicBezTo>
                    <a:pt x="53994" y="4112"/>
                    <a:pt x="54016" y="4208"/>
                    <a:pt x="54038" y="4316"/>
                  </a:cubicBezTo>
                  <a:cubicBezTo>
                    <a:pt x="53629" y="5123"/>
                    <a:pt x="53273" y="5952"/>
                    <a:pt x="52983" y="6813"/>
                  </a:cubicBezTo>
                  <a:cubicBezTo>
                    <a:pt x="52908" y="6199"/>
                    <a:pt x="52940" y="5575"/>
                    <a:pt x="53069" y="4983"/>
                  </a:cubicBezTo>
                  <a:cubicBezTo>
                    <a:pt x="53273" y="4047"/>
                    <a:pt x="53672" y="3175"/>
                    <a:pt x="54264" y="2422"/>
                  </a:cubicBezTo>
                  <a:lnTo>
                    <a:pt x="54264" y="2422"/>
                  </a:lnTo>
                  <a:cubicBezTo>
                    <a:pt x="53553" y="3132"/>
                    <a:pt x="52972" y="3950"/>
                    <a:pt x="52542" y="4843"/>
                  </a:cubicBezTo>
                  <a:cubicBezTo>
                    <a:pt x="52348" y="5242"/>
                    <a:pt x="52176" y="5640"/>
                    <a:pt x="52047" y="6060"/>
                  </a:cubicBezTo>
                  <a:cubicBezTo>
                    <a:pt x="52090" y="5069"/>
                    <a:pt x="52229" y="4090"/>
                    <a:pt x="52455" y="3132"/>
                  </a:cubicBezTo>
                  <a:lnTo>
                    <a:pt x="52455" y="3132"/>
                  </a:lnTo>
                  <a:cubicBezTo>
                    <a:pt x="52079" y="4144"/>
                    <a:pt x="51734" y="5123"/>
                    <a:pt x="51412" y="6027"/>
                  </a:cubicBezTo>
                  <a:cubicBezTo>
                    <a:pt x="51315" y="4381"/>
                    <a:pt x="51605" y="2734"/>
                    <a:pt x="52251" y="1217"/>
                  </a:cubicBezTo>
                  <a:lnTo>
                    <a:pt x="52251" y="1217"/>
                  </a:lnTo>
                  <a:cubicBezTo>
                    <a:pt x="51487" y="2540"/>
                    <a:pt x="50884" y="3961"/>
                    <a:pt x="50443" y="5425"/>
                  </a:cubicBezTo>
                  <a:cubicBezTo>
                    <a:pt x="50325" y="4660"/>
                    <a:pt x="50195" y="3886"/>
                    <a:pt x="50023" y="3089"/>
                  </a:cubicBezTo>
                  <a:lnTo>
                    <a:pt x="50023" y="3089"/>
                  </a:lnTo>
                  <a:cubicBezTo>
                    <a:pt x="50120" y="4273"/>
                    <a:pt x="50055" y="5468"/>
                    <a:pt x="49808" y="6630"/>
                  </a:cubicBezTo>
                  <a:cubicBezTo>
                    <a:pt x="49539" y="5780"/>
                    <a:pt x="49474" y="4876"/>
                    <a:pt x="49603" y="3993"/>
                  </a:cubicBezTo>
                  <a:cubicBezTo>
                    <a:pt x="49690" y="3380"/>
                    <a:pt x="49840" y="2734"/>
                    <a:pt x="49905" y="2056"/>
                  </a:cubicBezTo>
                  <a:cubicBezTo>
                    <a:pt x="49969" y="1389"/>
                    <a:pt x="49937" y="678"/>
                    <a:pt x="49647" y="54"/>
                  </a:cubicBezTo>
                  <a:lnTo>
                    <a:pt x="49647" y="54"/>
                  </a:lnTo>
                  <a:cubicBezTo>
                    <a:pt x="49743" y="377"/>
                    <a:pt x="49786" y="721"/>
                    <a:pt x="49765" y="1066"/>
                  </a:cubicBezTo>
                  <a:cubicBezTo>
                    <a:pt x="49743" y="1389"/>
                    <a:pt x="49679" y="1712"/>
                    <a:pt x="49582" y="2024"/>
                  </a:cubicBezTo>
                  <a:cubicBezTo>
                    <a:pt x="49388" y="2648"/>
                    <a:pt x="49098" y="3240"/>
                    <a:pt x="48850" y="3843"/>
                  </a:cubicBezTo>
                  <a:cubicBezTo>
                    <a:pt x="48710" y="4187"/>
                    <a:pt x="48592" y="4553"/>
                    <a:pt x="48484" y="4919"/>
                  </a:cubicBezTo>
                  <a:cubicBezTo>
                    <a:pt x="48452" y="4757"/>
                    <a:pt x="48420" y="4585"/>
                    <a:pt x="48398" y="4424"/>
                  </a:cubicBezTo>
                  <a:cubicBezTo>
                    <a:pt x="48247" y="3315"/>
                    <a:pt x="48290" y="2185"/>
                    <a:pt x="48527" y="1098"/>
                  </a:cubicBezTo>
                  <a:lnTo>
                    <a:pt x="48527" y="1098"/>
                  </a:lnTo>
                  <a:cubicBezTo>
                    <a:pt x="48140" y="2185"/>
                    <a:pt x="47892" y="3326"/>
                    <a:pt x="47763" y="4477"/>
                  </a:cubicBezTo>
                  <a:cubicBezTo>
                    <a:pt x="47688" y="5091"/>
                    <a:pt x="47655" y="5704"/>
                    <a:pt x="47655" y="6329"/>
                  </a:cubicBezTo>
                  <a:cubicBezTo>
                    <a:pt x="47494" y="5963"/>
                    <a:pt x="47365" y="5586"/>
                    <a:pt x="47279" y="5199"/>
                  </a:cubicBezTo>
                  <a:cubicBezTo>
                    <a:pt x="47247" y="5048"/>
                    <a:pt x="47214" y="4897"/>
                    <a:pt x="47193" y="4747"/>
                  </a:cubicBezTo>
                  <a:cubicBezTo>
                    <a:pt x="47300" y="4434"/>
                    <a:pt x="47419" y="4133"/>
                    <a:pt x="47559" y="3843"/>
                  </a:cubicBezTo>
                  <a:lnTo>
                    <a:pt x="47559" y="3843"/>
                  </a:lnTo>
                  <a:cubicBezTo>
                    <a:pt x="47419" y="4058"/>
                    <a:pt x="47279" y="4284"/>
                    <a:pt x="47160" y="4510"/>
                  </a:cubicBezTo>
                  <a:cubicBezTo>
                    <a:pt x="47074" y="3832"/>
                    <a:pt x="47085" y="3154"/>
                    <a:pt x="47193" y="2486"/>
                  </a:cubicBezTo>
                  <a:lnTo>
                    <a:pt x="47193" y="2486"/>
                  </a:lnTo>
                  <a:cubicBezTo>
                    <a:pt x="46934" y="3380"/>
                    <a:pt x="46784" y="4305"/>
                    <a:pt x="46762" y="5242"/>
                  </a:cubicBezTo>
                  <a:cubicBezTo>
                    <a:pt x="46665" y="5435"/>
                    <a:pt x="46579" y="5629"/>
                    <a:pt x="46493" y="5834"/>
                  </a:cubicBezTo>
                  <a:cubicBezTo>
                    <a:pt x="46461" y="5349"/>
                    <a:pt x="46461" y="4876"/>
                    <a:pt x="46482" y="4402"/>
                  </a:cubicBezTo>
                  <a:cubicBezTo>
                    <a:pt x="46525" y="3272"/>
                    <a:pt x="46816" y="2153"/>
                    <a:pt x="47333" y="1152"/>
                  </a:cubicBezTo>
                  <a:lnTo>
                    <a:pt x="47333" y="1152"/>
                  </a:lnTo>
                  <a:cubicBezTo>
                    <a:pt x="46622" y="2131"/>
                    <a:pt x="46170" y="3261"/>
                    <a:pt x="45826" y="4338"/>
                  </a:cubicBezTo>
                  <a:cubicBezTo>
                    <a:pt x="45740" y="4639"/>
                    <a:pt x="45654" y="4930"/>
                    <a:pt x="45578" y="5220"/>
                  </a:cubicBezTo>
                  <a:cubicBezTo>
                    <a:pt x="45503" y="4531"/>
                    <a:pt x="45449" y="3832"/>
                    <a:pt x="45406" y="3100"/>
                  </a:cubicBezTo>
                  <a:cubicBezTo>
                    <a:pt x="45331" y="4047"/>
                    <a:pt x="45223" y="4951"/>
                    <a:pt x="45094" y="5801"/>
                  </a:cubicBezTo>
                  <a:cubicBezTo>
                    <a:pt x="44803" y="4811"/>
                    <a:pt x="44588" y="3799"/>
                    <a:pt x="44470" y="2777"/>
                  </a:cubicBezTo>
                  <a:lnTo>
                    <a:pt x="44470" y="2777"/>
                  </a:lnTo>
                  <a:cubicBezTo>
                    <a:pt x="44448" y="4338"/>
                    <a:pt x="44491" y="5801"/>
                    <a:pt x="44438" y="7103"/>
                  </a:cubicBezTo>
                  <a:cubicBezTo>
                    <a:pt x="44287" y="6479"/>
                    <a:pt x="44179" y="5855"/>
                    <a:pt x="44104" y="5231"/>
                  </a:cubicBezTo>
                  <a:cubicBezTo>
                    <a:pt x="44104" y="5694"/>
                    <a:pt x="44082" y="6135"/>
                    <a:pt x="44050" y="6555"/>
                  </a:cubicBezTo>
                  <a:cubicBezTo>
                    <a:pt x="43846" y="5554"/>
                    <a:pt x="43867" y="4521"/>
                    <a:pt x="44136" y="3530"/>
                  </a:cubicBezTo>
                  <a:lnTo>
                    <a:pt x="44136" y="3530"/>
                  </a:lnTo>
                  <a:cubicBezTo>
                    <a:pt x="43889" y="4155"/>
                    <a:pt x="43684" y="4800"/>
                    <a:pt x="43555" y="5468"/>
                  </a:cubicBezTo>
                  <a:cubicBezTo>
                    <a:pt x="43437" y="4994"/>
                    <a:pt x="43308" y="4531"/>
                    <a:pt x="43135" y="4079"/>
                  </a:cubicBezTo>
                  <a:cubicBezTo>
                    <a:pt x="42726" y="2949"/>
                    <a:pt x="42167" y="1862"/>
                    <a:pt x="41618" y="721"/>
                  </a:cubicBezTo>
                  <a:lnTo>
                    <a:pt x="41618" y="721"/>
                  </a:lnTo>
                  <a:cubicBezTo>
                    <a:pt x="42027" y="1938"/>
                    <a:pt x="42371" y="3143"/>
                    <a:pt x="42468" y="4284"/>
                  </a:cubicBezTo>
                  <a:cubicBezTo>
                    <a:pt x="42554" y="5048"/>
                    <a:pt x="42490" y="5823"/>
                    <a:pt x="42296" y="6565"/>
                  </a:cubicBezTo>
                  <a:cubicBezTo>
                    <a:pt x="42242" y="6146"/>
                    <a:pt x="42188" y="5737"/>
                    <a:pt x="42124" y="5306"/>
                  </a:cubicBezTo>
                  <a:cubicBezTo>
                    <a:pt x="42081" y="4908"/>
                    <a:pt x="42016" y="4521"/>
                    <a:pt x="41908" y="4133"/>
                  </a:cubicBezTo>
                  <a:cubicBezTo>
                    <a:pt x="41887" y="4069"/>
                    <a:pt x="41865" y="4015"/>
                    <a:pt x="41844" y="3950"/>
                  </a:cubicBezTo>
                  <a:cubicBezTo>
                    <a:pt x="41865" y="3864"/>
                    <a:pt x="41887" y="3789"/>
                    <a:pt x="41898" y="3703"/>
                  </a:cubicBezTo>
                  <a:cubicBezTo>
                    <a:pt x="42016" y="3229"/>
                    <a:pt x="42059" y="2734"/>
                    <a:pt x="42005" y="2250"/>
                  </a:cubicBezTo>
                  <a:lnTo>
                    <a:pt x="42005" y="2250"/>
                  </a:lnTo>
                  <a:cubicBezTo>
                    <a:pt x="41995" y="2723"/>
                    <a:pt x="41887" y="3186"/>
                    <a:pt x="41693" y="3617"/>
                  </a:cubicBezTo>
                  <a:cubicBezTo>
                    <a:pt x="41596" y="3412"/>
                    <a:pt x="41456" y="3229"/>
                    <a:pt x="41306" y="3078"/>
                  </a:cubicBezTo>
                  <a:lnTo>
                    <a:pt x="41306" y="3078"/>
                  </a:lnTo>
                  <a:cubicBezTo>
                    <a:pt x="41456" y="3272"/>
                    <a:pt x="41564" y="3498"/>
                    <a:pt x="41629" y="3735"/>
                  </a:cubicBezTo>
                  <a:cubicBezTo>
                    <a:pt x="41446" y="4133"/>
                    <a:pt x="41241" y="4510"/>
                    <a:pt x="41015" y="4886"/>
                  </a:cubicBezTo>
                  <a:cubicBezTo>
                    <a:pt x="40778" y="5285"/>
                    <a:pt x="40563" y="5704"/>
                    <a:pt x="40380" y="6124"/>
                  </a:cubicBezTo>
                  <a:cubicBezTo>
                    <a:pt x="40326" y="6253"/>
                    <a:pt x="40283" y="6372"/>
                    <a:pt x="40240" y="6501"/>
                  </a:cubicBezTo>
                  <a:cubicBezTo>
                    <a:pt x="40186" y="6092"/>
                    <a:pt x="40165" y="5683"/>
                    <a:pt x="40197" y="5263"/>
                  </a:cubicBezTo>
                  <a:cubicBezTo>
                    <a:pt x="40262" y="4456"/>
                    <a:pt x="40466" y="3660"/>
                    <a:pt x="40821" y="2928"/>
                  </a:cubicBezTo>
                  <a:lnTo>
                    <a:pt x="40821" y="2928"/>
                  </a:lnTo>
                  <a:cubicBezTo>
                    <a:pt x="40143" y="3982"/>
                    <a:pt x="39670" y="5156"/>
                    <a:pt x="39412" y="6382"/>
                  </a:cubicBezTo>
                  <a:cubicBezTo>
                    <a:pt x="39239" y="5672"/>
                    <a:pt x="39110" y="4962"/>
                    <a:pt x="39024" y="4251"/>
                  </a:cubicBezTo>
                  <a:cubicBezTo>
                    <a:pt x="38960" y="3692"/>
                    <a:pt x="38981" y="3121"/>
                    <a:pt x="39089" y="2573"/>
                  </a:cubicBezTo>
                  <a:cubicBezTo>
                    <a:pt x="39196" y="1981"/>
                    <a:pt x="39433" y="1432"/>
                    <a:pt x="39788" y="958"/>
                  </a:cubicBezTo>
                  <a:lnTo>
                    <a:pt x="39788" y="958"/>
                  </a:lnTo>
                  <a:cubicBezTo>
                    <a:pt x="39358" y="1399"/>
                    <a:pt x="39013" y="1938"/>
                    <a:pt x="38798" y="2519"/>
                  </a:cubicBezTo>
                  <a:cubicBezTo>
                    <a:pt x="38594" y="3089"/>
                    <a:pt x="38443" y="3670"/>
                    <a:pt x="38357" y="4273"/>
                  </a:cubicBezTo>
                  <a:cubicBezTo>
                    <a:pt x="38303" y="4596"/>
                    <a:pt x="38260" y="4908"/>
                    <a:pt x="38228" y="5209"/>
                  </a:cubicBezTo>
                  <a:cubicBezTo>
                    <a:pt x="38228" y="5091"/>
                    <a:pt x="38217" y="4983"/>
                    <a:pt x="38195" y="4854"/>
                  </a:cubicBezTo>
                  <a:cubicBezTo>
                    <a:pt x="38152" y="4359"/>
                    <a:pt x="37980" y="3907"/>
                    <a:pt x="37840" y="3455"/>
                  </a:cubicBezTo>
                  <a:cubicBezTo>
                    <a:pt x="37700" y="3014"/>
                    <a:pt x="37582" y="2540"/>
                    <a:pt x="37679" y="2045"/>
                  </a:cubicBezTo>
                  <a:lnTo>
                    <a:pt x="37679" y="2045"/>
                  </a:lnTo>
                  <a:cubicBezTo>
                    <a:pt x="37517" y="2530"/>
                    <a:pt x="37571" y="3057"/>
                    <a:pt x="37625" y="3530"/>
                  </a:cubicBezTo>
                  <a:cubicBezTo>
                    <a:pt x="37679" y="4004"/>
                    <a:pt x="37733" y="4467"/>
                    <a:pt x="37657" y="4886"/>
                  </a:cubicBezTo>
                  <a:cubicBezTo>
                    <a:pt x="37571" y="5317"/>
                    <a:pt x="37464" y="5737"/>
                    <a:pt x="37313" y="6156"/>
                  </a:cubicBezTo>
                  <a:cubicBezTo>
                    <a:pt x="37313" y="6081"/>
                    <a:pt x="37302" y="6017"/>
                    <a:pt x="37302" y="5941"/>
                  </a:cubicBezTo>
                  <a:cubicBezTo>
                    <a:pt x="37270" y="5403"/>
                    <a:pt x="37291" y="4811"/>
                    <a:pt x="37205" y="4198"/>
                  </a:cubicBezTo>
                  <a:cubicBezTo>
                    <a:pt x="37162" y="3896"/>
                    <a:pt x="37087" y="3595"/>
                    <a:pt x="36979" y="3304"/>
                  </a:cubicBezTo>
                  <a:cubicBezTo>
                    <a:pt x="36872" y="3014"/>
                    <a:pt x="36743" y="2745"/>
                    <a:pt x="36624" y="2476"/>
                  </a:cubicBezTo>
                  <a:cubicBezTo>
                    <a:pt x="36495" y="2207"/>
                    <a:pt x="36387" y="1927"/>
                    <a:pt x="36301" y="1647"/>
                  </a:cubicBezTo>
                  <a:cubicBezTo>
                    <a:pt x="36215" y="1356"/>
                    <a:pt x="36183" y="1055"/>
                    <a:pt x="36204" y="765"/>
                  </a:cubicBezTo>
                  <a:lnTo>
                    <a:pt x="36204" y="765"/>
                  </a:lnTo>
                  <a:cubicBezTo>
                    <a:pt x="36140" y="1066"/>
                    <a:pt x="36129" y="1389"/>
                    <a:pt x="36172" y="1701"/>
                  </a:cubicBezTo>
                  <a:cubicBezTo>
                    <a:pt x="36215" y="2002"/>
                    <a:pt x="36280" y="2314"/>
                    <a:pt x="36366" y="2605"/>
                  </a:cubicBezTo>
                  <a:cubicBezTo>
                    <a:pt x="36441" y="2885"/>
                    <a:pt x="36495" y="3175"/>
                    <a:pt x="36538" y="3466"/>
                  </a:cubicBezTo>
                  <a:cubicBezTo>
                    <a:pt x="36570" y="3735"/>
                    <a:pt x="36570" y="4004"/>
                    <a:pt x="36538" y="4273"/>
                  </a:cubicBezTo>
                  <a:cubicBezTo>
                    <a:pt x="36420" y="5166"/>
                    <a:pt x="36021" y="5995"/>
                    <a:pt x="35860" y="7007"/>
                  </a:cubicBezTo>
                  <a:cubicBezTo>
                    <a:pt x="35720" y="6318"/>
                    <a:pt x="35709" y="5608"/>
                    <a:pt x="35817" y="4919"/>
                  </a:cubicBezTo>
                  <a:lnTo>
                    <a:pt x="35817" y="4919"/>
                  </a:lnTo>
                  <a:cubicBezTo>
                    <a:pt x="35752" y="5156"/>
                    <a:pt x="35688" y="5392"/>
                    <a:pt x="35634" y="5618"/>
                  </a:cubicBezTo>
                  <a:cubicBezTo>
                    <a:pt x="35634" y="5554"/>
                    <a:pt x="35656" y="5478"/>
                    <a:pt x="35656" y="5414"/>
                  </a:cubicBezTo>
                  <a:cubicBezTo>
                    <a:pt x="35752" y="4660"/>
                    <a:pt x="35925" y="3864"/>
                    <a:pt x="35957" y="3035"/>
                  </a:cubicBezTo>
                  <a:lnTo>
                    <a:pt x="35957" y="3035"/>
                  </a:lnTo>
                  <a:cubicBezTo>
                    <a:pt x="35817" y="3832"/>
                    <a:pt x="35526" y="4542"/>
                    <a:pt x="35247" y="5242"/>
                  </a:cubicBezTo>
                  <a:lnTo>
                    <a:pt x="35247" y="4779"/>
                  </a:lnTo>
                  <a:cubicBezTo>
                    <a:pt x="35204" y="3724"/>
                    <a:pt x="34816" y="2712"/>
                    <a:pt x="34138" y="1895"/>
                  </a:cubicBezTo>
                  <a:lnTo>
                    <a:pt x="34138" y="1895"/>
                  </a:lnTo>
                  <a:cubicBezTo>
                    <a:pt x="34687" y="2756"/>
                    <a:pt x="34881" y="3789"/>
                    <a:pt x="34665" y="4779"/>
                  </a:cubicBezTo>
                  <a:cubicBezTo>
                    <a:pt x="34644" y="4897"/>
                    <a:pt x="34612" y="5005"/>
                    <a:pt x="34579" y="5112"/>
                  </a:cubicBezTo>
                  <a:cubicBezTo>
                    <a:pt x="34590" y="4833"/>
                    <a:pt x="34579" y="4553"/>
                    <a:pt x="34547" y="4273"/>
                  </a:cubicBezTo>
                  <a:cubicBezTo>
                    <a:pt x="34515" y="3875"/>
                    <a:pt x="34386" y="3498"/>
                    <a:pt x="34192" y="3154"/>
                  </a:cubicBezTo>
                  <a:lnTo>
                    <a:pt x="34192" y="3154"/>
                  </a:lnTo>
                  <a:cubicBezTo>
                    <a:pt x="34343" y="3520"/>
                    <a:pt x="34396" y="3907"/>
                    <a:pt x="34364" y="4295"/>
                  </a:cubicBezTo>
                  <a:cubicBezTo>
                    <a:pt x="34332" y="4671"/>
                    <a:pt x="34256" y="5026"/>
                    <a:pt x="34149" y="5382"/>
                  </a:cubicBezTo>
                  <a:lnTo>
                    <a:pt x="34117" y="5478"/>
                  </a:lnTo>
                  <a:cubicBezTo>
                    <a:pt x="34052" y="4994"/>
                    <a:pt x="33934" y="4521"/>
                    <a:pt x="33772" y="4069"/>
                  </a:cubicBezTo>
                  <a:cubicBezTo>
                    <a:pt x="33557" y="3477"/>
                    <a:pt x="33256" y="2960"/>
                    <a:pt x="33040" y="2411"/>
                  </a:cubicBezTo>
                  <a:cubicBezTo>
                    <a:pt x="32933" y="2131"/>
                    <a:pt x="32857" y="1841"/>
                    <a:pt x="32814" y="1539"/>
                  </a:cubicBezTo>
                  <a:cubicBezTo>
                    <a:pt x="32771" y="1238"/>
                    <a:pt x="32793" y="926"/>
                    <a:pt x="32868" y="635"/>
                  </a:cubicBezTo>
                  <a:lnTo>
                    <a:pt x="32868" y="635"/>
                  </a:lnTo>
                  <a:cubicBezTo>
                    <a:pt x="32750" y="926"/>
                    <a:pt x="32685" y="1249"/>
                    <a:pt x="32674" y="1572"/>
                  </a:cubicBezTo>
                  <a:cubicBezTo>
                    <a:pt x="32674" y="1895"/>
                    <a:pt x="32707" y="2217"/>
                    <a:pt x="32771" y="2530"/>
                  </a:cubicBezTo>
                  <a:cubicBezTo>
                    <a:pt x="32890" y="3143"/>
                    <a:pt x="33062" y="3735"/>
                    <a:pt x="33105" y="4273"/>
                  </a:cubicBezTo>
                  <a:cubicBezTo>
                    <a:pt x="33148" y="4747"/>
                    <a:pt x="33105" y="5220"/>
                    <a:pt x="33008" y="5694"/>
                  </a:cubicBezTo>
                  <a:cubicBezTo>
                    <a:pt x="32879" y="5112"/>
                    <a:pt x="32674" y="4564"/>
                    <a:pt x="32416" y="4036"/>
                  </a:cubicBezTo>
                  <a:cubicBezTo>
                    <a:pt x="32448" y="3929"/>
                    <a:pt x="32491" y="3810"/>
                    <a:pt x="32545" y="3703"/>
                  </a:cubicBezTo>
                  <a:lnTo>
                    <a:pt x="32545" y="3703"/>
                  </a:lnTo>
                  <a:cubicBezTo>
                    <a:pt x="32491" y="3799"/>
                    <a:pt x="32438" y="3886"/>
                    <a:pt x="32384" y="3982"/>
                  </a:cubicBezTo>
                  <a:cubicBezTo>
                    <a:pt x="32244" y="3713"/>
                    <a:pt x="32093" y="3444"/>
                    <a:pt x="31921" y="3197"/>
                  </a:cubicBezTo>
                  <a:cubicBezTo>
                    <a:pt x="32072" y="2917"/>
                    <a:pt x="32255" y="2648"/>
                    <a:pt x="32448" y="2390"/>
                  </a:cubicBezTo>
                  <a:lnTo>
                    <a:pt x="32448" y="2390"/>
                  </a:lnTo>
                  <a:cubicBezTo>
                    <a:pt x="32233" y="2605"/>
                    <a:pt x="32029" y="2831"/>
                    <a:pt x="31835" y="3068"/>
                  </a:cubicBezTo>
                  <a:cubicBezTo>
                    <a:pt x="31663" y="2831"/>
                    <a:pt x="31480" y="2605"/>
                    <a:pt x="31275" y="2390"/>
                  </a:cubicBezTo>
                  <a:lnTo>
                    <a:pt x="31275" y="2390"/>
                  </a:lnTo>
                  <a:cubicBezTo>
                    <a:pt x="31458" y="2637"/>
                    <a:pt x="31620" y="2906"/>
                    <a:pt x="31749" y="3186"/>
                  </a:cubicBezTo>
                  <a:cubicBezTo>
                    <a:pt x="31351" y="3692"/>
                    <a:pt x="31006" y="4230"/>
                    <a:pt x="30726" y="4811"/>
                  </a:cubicBezTo>
                  <a:cubicBezTo>
                    <a:pt x="30533" y="5199"/>
                    <a:pt x="30371" y="5608"/>
                    <a:pt x="30231" y="6017"/>
                  </a:cubicBezTo>
                  <a:cubicBezTo>
                    <a:pt x="30285" y="5037"/>
                    <a:pt x="30425" y="4058"/>
                    <a:pt x="30651" y="3100"/>
                  </a:cubicBezTo>
                  <a:lnTo>
                    <a:pt x="30651" y="3100"/>
                  </a:lnTo>
                  <a:cubicBezTo>
                    <a:pt x="30264" y="4112"/>
                    <a:pt x="29919" y="5080"/>
                    <a:pt x="29596" y="5984"/>
                  </a:cubicBezTo>
                  <a:cubicBezTo>
                    <a:pt x="29499" y="4338"/>
                    <a:pt x="29790" y="2691"/>
                    <a:pt x="30436" y="1173"/>
                  </a:cubicBezTo>
                  <a:lnTo>
                    <a:pt x="30436" y="1173"/>
                  </a:lnTo>
                  <a:cubicBezTo>
                    <a:pt x="29672" y="2508"/>
                    <a:pt x="29069" y="3918"/>
                    <a:pt x="28639" y="5392"/>
                  </a:cubicBezTo>
                  <a:cubicBezTo>
                    <a:pt x="28520" y="4628"/>
                    <a:pt x="28380" y="3843"/>
                    <a:pt x="28208" y="3057"/>
                  </a:cubicBezTo>
                  <a:lnTo>
                    <a:pt x="28208" y="3057"/>
                  </a:lnTo>
                  <a:cubicBezTo>
                    <a:pt x="28316" y="4230"/>
                    <a:pt x="28240" y="5425"/>
                    <a:pt x="27993" y="6587"/>
                  </a:cubicBezTo>
                  <a:cubicBezTo>
                    <a:pt x="27734" y="5737"/>
                    <a:pt x="27659" y="4843"/>
                    <a:pt x="27788" y="3961"/>
                  </a:cubicBezTo>
                  <a:cubicBezTo>
                    <a:pt x="27874" y="3347"/>
                    <a:pt x="28025" y="2702"/>
                    <a:pt x="28100" y="2024"/>
                  </a:cubicBezTo>
                  <a:cubicBezTo>
                    <a:pt x="28165" y="1346"/>
                    <a:pt x="28133" y="635"/>
                    <a:pt x="27831" y="11"/>
                  </a:cubicBezTo>
                  <a:lnTo>
                    <a:pt x="27831" y="11"/>
                  </a:lnTo>
                  <a:cubicBezTo>
                    <a:pt x="27939" y="345"/>
                    <a:pt x="27982" y="689"/>
                    <a:pt x="27950" y="1023"/>
                  </a:cubicBezTo>
                  <a:cubicBezTo>
                    <a:pt x="27928" y="1356"/>
                    <a:pt x="27874" y="1679"/>
                    <a:pt x="27767" y="2002"/>
                  </a:cubicBezTo>
                  <a:cubicBezTo>
                    <a:pt x="27584" y="2626"/>
                    <a:pt x="27293" y="3208"/>
                    <a:pt x="27046" y="3821"/>
                  </a:cubicBezTo>
                  <a:cubicBezTo>
                    <a:pt x="26938" y="4090"/>
                    <a:pt x="26841" y="4370"/>
                    <a:pt x="26755" y="4639"/>
                  </a:cubicBezTo>
                  <a:cubicBezTo>
                    <a:pt x="26744" y="4521"/>
                    <a:pt x="26744" y="4402"/>
                    <a:pt x="26755" y="4284"/>
                  </a:cubicBezTo>
                  <a:cubicBezTo>
                    <a:pt x="26787" y="3907"/>
                    <a:pt x="26970" y="3520"/>
                    <a:pt x="26992" y="3111"/>
                  </a:cubicBezTo>
                  <a:lnTo>
                    <a:pt x="26992" y="3111"/>
                  </a:lnTo>
                  <a:cubicBezTo>
                    <a:pt x="26917" y="3520"/>
                    <a:pt x="26691" y="3853"/>
                    <a:pt x="26572" y="4241"/>
                  </a:cubicBezTo>
                  <a:cubicBezTo>
                    <a:pt x="26443" y="3186"/>
                    <a:pt x="26486" y="2110"/>
                    <a:pt x="26701" y="1077"/>
                  </a:cubicBezTo>
                  <a:lnTo>
                    <a:pt x="26701" y="1077"/>
                  </a:lnTo>
                  <a:cubicBezTo>
                    <a:pt x="26325" y="2164"/>
                    <a:pt x="26066" y="3304"/>
                    <a:pt x="25948" y="4456"/>
                  </a:cubicBezTo>
                  <a:cubicBezTo>
                    <a:pt x="25883" y="4983"/>
                    <a:pt x="25851" y="5511"/>
                    <a:pt x="25840" y="6027"/>
                  </a:cubicBezTo>
                  <a:cubicBezTo>
                    <a:pt x="25786" y="5866"/>
                    <a:pt x="25733" y="5715"/>
                    <a:pt x="25679" y="5564"/>
                  </a:cubicBezTo>
                  <a:cubicBezTo>
                    <a:pt x="25700" y="5446"/>
                    <a:pt x="25733" y="5328"/>
                    <a:pt x="25754" y="5209"/>
                  </a:cubicBezTo>
                  <a:cubicBezTo>
                    <a:pt x="25819" y="4994"/>
                    <a:pt x="25862" y="4768"/>
                    <a:pt x="25894" y="4542"/>
                  </a:cubicBezTo>
                  <a:cubicBezTo>
                    <a:pt x="25926" y="4305"/>
                    <a:pt x="25937" y="4079"/>
                    <a:pt x="25948" y="3843"/>
                  </a:cubicBezTo>
                  <a:cubicBezTo>
                    <a:pt x="25959" y="3380"/>
                    <a:pt x="25916" y="2917"/>
                    <a:pt x="25894" y="2454"/>
                  </a:cubicBezTo>
                  <a:cubicBezTo>
                    <a:pt x="25873" y="2917"/>
                    <a:pt x="25808" y="3391"/>
                    <a:pt x="25722" y="3853"/>
                  </a:cubicBezTo>
                  <a:cubicBezTo>
                    <a:pt x="25550" y="4112"/>
                    <a:pt x="25399" y="4370"/>
                    <a:pt x="25248" y="4628"/>
                  </a:cubicBezTo>
                  <a:cubicBezTo>
                    <a:pt x="25130" y="4402"/>
                    <a:pt x="25001" y="4176"/>
                    <a:pt x="24861" y="3961"/>
                  </a:cubicBezTo>
                  <a:lnTo>
                    <a:pt x="24861" y="3961"/>
                  </a:lnTo>
                  <a:cubicBezTo>
                    <a:pt x="24990" y="4219"/>
                    <a:pt x="25087" y="4488"/>
                    <a:pt x="25173" y="4768"/>
                  </a:cubicBezTo>
                  <a:cubicBezTo>
                    <a:pt x="24990" y="5112"/>
                    <a:pt x="24829" y="5457"/>
                    <a:pt x="24678" y="5801"/>
                  </a:cubicBezTo>
                  <a:cubicBezTo>
                    <a:pt x="24646" y="5328"/>
                    <a:pt x="24635" y="4854"/>
                    <a:pt x="24656" y="4381"/>
                  </a:cubicBezTo>
                  <a:cubicBezTo>
                    <a:pt x="24699" y="3251"/>
                    <a:pt x="24990" y="2131"/>
                    <a:pt x="25517" y="1130"/>
                  </a:cubicBezTo>
                  <a:lnTo>
                    <a:pt x="25517" y="1130"/>
                  </a:lnTo>
                  <a:cubicBezTo>
                    <a:pt x="24796" y="2110"/>
                    <a:pt x="24344" y="3229"/>
                    <a:pt x="24011" y="4316"/>
                  </a:cubicBezTo>
                  <a:cubicBezTo>
                    <a:pt x="23914" y="4607"/>
                    <a:pt x="23828" y="4908"/>
                    <a:pt x="23752" y="5199"/>
                  </a:cubicBezTo>
                  <a:cubicBezTo>
                    <a:pt x="23677" y="4510"/>
                    <a:pt x="23623" y="3799"/>
                    <a:pt x="23591" y="3078"/>
                  </a:cubicBezTo>
                  <a:cubicBezTo>
                    <a:pt x="23505" y="4025"/>
                    <a:pt x="23408" y="4930"/>
                    <a:pt x="23268" y="5780"/>
                  </a:cubicBezTo>
                  <a:cubicBezTo>
                    <a:pt x="22978" y="4790"/>
                    <a:pt x="22773" y="3778"/>
                    <a:pt x="22644" y="2745"/>
                  </a:cubicBezTo>
                  <a:cubicBezTo>
                    <a:pt x="22633" y="3584"/>
                    <a:pt x="22644" y="4391"/>
                    <a:pt x="22644" y="5156"/>
                  </a:cubicBezTo>
                  <a:cubicBezTo>
                    <a:pt x="22601" y="4930"/>
                    <a:pt x="22547" y="4714"/>
                    <a:pt x="22493" y="4488"/>
                  </a:cubicBezTo>
                  <a:lnTo>
                    <a:pt x="22493" y="4488"/>
                  </a:lnTo>
                  <a:cubicBezTo>
                    <a:pt x="22579" y="5177"/>
                    <a:pt x="22547" y="5877"/>
                    <a:pt x="22407" y="6555"/>
                  </a:cubicBezTo>
                  <a:cubicBezTo>
                    <a:pt x="22160" y="5521"/>
                    <a:pt x="22181" y="4434"/>
                    <a:pt x="22461" y="3401"/>
                  </a:cubicBezTo>
                  <a:lnTo>
                    <a:pt x="22461" y="3401"/>
                  </a:lnTo>
                  <a:cubicBezTo>
                    <a:pt x="22267" y="3875"/>
                    <a:pt x="22106" y="4359"/>
                    <a:pt x="21987" y="4854"/>
                  </a:cubicBezTo>
                  <a:cubicBezTo>
                    <a:pt x="21901" y="4585"/>
                    <a:pt x="21815" y="4316"/>
                    <a:pt x="21718" y="4058"/>
                  </a:cubicBezTo>
                  <a:cubicBezTo>
                    <a:pt x="21299" y="2917"/>
                    <a:pt x="20750" y="1830"/>
                    <a:pt x="20201" y="700"/>
                  </a:cubicBezTo>
                  <a:lnTo>
                    <a:pt x="20201" y="700"/>
                  </a:lnTo>
                  <a:cubicBezTo>
                    <a:pt x="20599" y="1916"/>
                    <a:pt x="20954" y="3121"/>
                    <a:pt x="21051" y="4262"/>
                  </a:cubicBezTo>
                  <a:cubicBezTo>
                    <a:pt x="21137" y="5026"/>
                    <a:pt x="21073" y="5790"/>
                    <a:pt x="20879" y="6533"/>
                  </a:cubicBezTo>
                  <a:cubicBezTo>
                    <a:pt x="20814" y="6124"/>
                    <a:pt x="20760" y="5704"/>
                    <a:pt x="20707" y="5274"/>
                  </a:cubicBezTo>
                  <a:cubicBezTo>
                    <a:pt x="20664" y="4886"/>
                    <a:pt x="20588" y="4488"/>
                    <a:pt x="20481" y="4112"/>
                  </a:cubicBezTo>
                  <a:cubicBezTo>
                    <a:pt x="20470" y="4047"/>
                    <a:pt x="20448" y="3982"/>
                    <a:pt x="20427" y="3929"/>
                  </a:cubicBezTo>
                  <a:cubicBezTo>
                    <a:pt x="20438" y="3843"/>
                    <a:pt x="20459" y="3756"/>
                    <a:pt x="20481" y="3681"/>
                  </a:cubicBezTo>
                  <a:cubicBezTo>
                    <a:pt x="20599" y="3208"/>
                    <a:pt x="20642" y="2712"/>
                    <a:pt x="20588" y="2228"/>
                  </a:cubicBezTo>
                  <a:lnTo>
                    <a:pt x="20588" y="2228"/>
                  </a:lnTo>
                  <a:cubicBezTo>
                    <a:pt x="20578" y="2702"/>
                    <a:pt x="20470" y="3164"/>
                    <a:pt x="20276" y="3595"/>
                  </a:cubicBezTo>
                  <a:cubicBezTo>
                    <a:pt x="20169" y="3391"/>
                    <a:pt x="20039" y="3208"/>
                    <a:pt x="19878" y="3057"/>
                  </a:cubicBezTo>
                  <a:lnTo>
                    <a:pt x="19878" y="3057"/>
                  </a:lnTo>
                  <a:cubicBezTo>
                    <a:pt x="20039" y="3251"/>
                    <a:pt x="20147" y="3477"/>
                    <a:pt x="20212" y="3713"/>
                  </a:cubicBezTo>
                  <a:cubicBezTo>
                    <a:pt x="20029" y="4122"/>
                    <a:pt x="19813" y="4488"/>
                    <a:pt x="19598" y="4865"/>
                  </a:cubicBezTo>
                  <a:cubicBezTo>
                    <a:pt x="19361" y="5263"/>
                    <a:pt x="19146" y="5672"/>
                    <a:pt x="18952" y="6103"/>
                  </a:cubicBezTo>
                  <a:cubicBezTo>
                    <a:pt x="18909" y="6221"/>
                    <a:pt x="18856" y="6350"/>
                    <a:pt x="18823" y="6479"/>
                  </a:cubicBezTo>
                  <a:cubicBezTo>
                    <a:pt x="18759" y="6070"/>
                    <a:pt x="18748" y="5651"/>
                    <a:pt x="18780" y="5242"/>
                  </a:cubicBezTo>
                  <a:cubicBezTo>
                    <a:pt x="18834" y="4424"/>
                    <a:pt x="19049" y="3638"/>
                    <a:pt x="19394" y="2906"/>
                  </a:cubicBezTo>
                  <a:lnTo>
                    <a:pt x="19394" y="2906"/>
                  </a:lnTo>
                  <a:cubicBezTo>
                    <a:pt x="18737" y="3929"/>
                    <a:pt x="18274" y="5069"/>
                    <a:pt x="18016" y="6264"/>
                  </a:cubicBezTo>
                  <a:cubicBezTo>
                    <a:pt x="17973" y="6135"/>
                    <a:pt x="17941" y="5995"/>
                    <a:pt x="17919" y="5866"/>
                  </a:cubicBezTo>
                  <a:cubicBezTo>
                    <a:pt x="17822" y="5295"/>
                    <a:pt x="17898" y="4714"/>
                    <a:pt x="18113" y="4187"/>
                  </a:cubicBezTo>
                  <a:lnTo>
                    <a:pt x="18113" y="4187"/>
                  </a:lnTo>
                  <a:cubicBezTo>
                    <a:pt x="17952" y="4477"/>
                    <a:pt x="17822" y="4790"/>
                    <a:pt x="17726" y="5112"/>
                  </a:cubicBezTo>
                  <a:cubicBezTo>
                    <a:pt x="17672" y="4822"/>
                    <a:pt x="17629" y="4521"/>
                    <a:pt x="17596" y="4219"/>
                  </a:cubicBezTo>
                  <a:cubicBezTo>
                    <a:pt x="17543" y="3660"/>
                    <a:pt x="17564" y="3100"/>
                    <a:pt x="17661" y="2551"/>
                  </a:cubicBezTo>
                  <a:cubicBezTo>
                    <a:pt x="17769" y="1959"/>
                    <a:pt x="18005" y="1410"/>
                    <a:pt x="18360" y="937"/>
                  </a:cubicBezTo>
                  <a:lnTo>
                    <a:pt x="18360" y="937"/>
                  </a:lnTo>
                  <a:cubicBezTo>
                    <a:pt x="17930" y="1378"/>
                    <a:pt x="17596" y="1916"/>
                    <a:pt x="17370" y="2497"/>
                  </a:cubicBezTo>
                  <a:cubicBezTo>
                    <a:pt x="17166" y="3057"/>
                    <a:pt x="17015" y="3649"/>
                    <a:pt x="16929" y="4241"/>
                  </a:cubicBezTo>
                  <a:cubicBezTo>
                    <a:pt x="16875" y="4564"/>
                    <a:pt x="16832" y="4886"/>
                    <a:pt x="16800" y="5188"/>
                  </a:cubicBezTo>
                  <a:cubicBezTo>
                    <a:pt x="16800" y="5069"/>
                    <a:pt x="16789" y="4951"/>
                    <a:pt x="16768" y="4833"/>
                  </a:cubicBezTo>
                  <a:cubicBezTo>
                    <a:pt x="16725" y="4338"/>
                    <a:pt x="16552" y="3886"/>
                    <a:pt x="16413" y="3434"/>
                  </a:cubicBezTo>
                  <a:cubicBezTo>
                    <a:pt x="16283" y="2982"/>
                    <a:pt x="16154" y="2508"/>
                    <a:pt x="16251" y="2024"/>
                  </a:cubicBezTo>
                  <a:lnTo>
                    <a:pt x="16251" y="2024"/>
                  </a:lnTo>
                  <a:cubicBezTo>
                    <a:pt x="16090" y="2508"/>
                    <a:pt x="16143" y="3035"/>
                    <a:pt x="16197" y="3509"/>
                  </a:cubicBezTo>
                  <a:cubicBezTo>
                    <a:pt x="16251" y="3982"/>
                    <a:pt x="16305" y="4445"/>
                    <a:pt x="16230" y="4865"/>
                  </a:cubicBezTo>
                  <a:cubicBezTo>
                    <a:pt x="16143" y="5295"/>
                    <a:pt x="16036" y="5715"/>
                    <a:pt x="15885" y="6135"/>
                  </a:cubicBezTo>
                  <a:cubicBezTo>
                    <a:pt x="15874" y="6060"/>
                    <a:pt x="15874" y="5984"/>
                    <a:pt x="15874" y="5909"/>
                  </a:cubicBezTo>
                  <a:cubicBezTo>
                    <a:pt x="15842" y="5371"/>
                    <a:pt x="15864" y="4790"/>
                    <a:pt x="15778" y="4176"/>
                  </a:cubicBezTo>
                  <a:cubicBezTo>
                    <a:pt x="15734" y="3864"/>
                    <a:pt x="15659" y="3563"/>
                    <a:pt x="15552" y="3272"/>
                  </a:cubicBezTo>
                  <a:cubicBezTo>
                    <a:pt x="15444" y="2992"/>
                    <a:pt x="15315" y="2723"/>
                    <a:pt x="15196" y="2454"/>
                  </a:cubicBezTo>
                  <a:cubicBezTo>
                    <a:pt x="15067" y="2185"/>
                    <a:pt x="14960" y="1905"/>
                    <a:pt x="14874" y="1625"/>
                  </a:cubicBezTo>
                  <a:cubicBezTo>
                    <a:pt x="14787" y="1335"/>
                    <a:pt x="14755" y="1034"/>
                    <a:pt x="14777" y="732"/>
                  </a:cubicBezTo>
                  <a:lnTo>
                    <a:pt x="14777" y="732"/>
                  </a:lnTo>
                  <a:cubicBezTo>
                    <a:pt x="14712" y="1044"/>
                    <a:pt x="14701" y="1367"/>
                    <a:pt x="14744" y="1679"/>
                  </a:cubicBezTo>
                  <a:cubicBezTo>
                    <a:pt x="14798" y="1981"/>
                    <a:pt x="14852" y="2282"/>
                    <a:pt x="14938" y="2583"/>
                  </a:cubicBezTo>
                  <a:cubicBezTo>
                    <a:pt x="15013" y="2863"/>
                    <a:pt x="15067" y="3154"/>
                    <a:pt x="15110" y="3444"/>
                  </a:cubicBezTo>
                  <a:cubicBezTo>
                    <a:pt x="15143" y="3703"/>
                    <a:pt x="15143" y="3982"/>
                    <a:pt x="15110" y="4251"/>
                  </a:cubicBezTo>
                  <a:cubicBezTo>
                    <a:pt x="15024" y="4962"/>
                    <a:pt x="14744" y="5629"/>
                    <a:pt x="14561" y="6382"/>
                  </a:cubicBezTo>
                  <a:cubicBezTo>
                    <a:pt x="14540" y="5973"/>
                    <a:pt x="14529" y="5575"/>
                    <a:pt x="14551" y="5166"/>
                  </a:cubicBezTo>
                  <a:cubicBezTo>
                    <a:pt x="14594" y="4725"/>
                    <a:pt x="14594" y="4284"/>
                    <a:pt x="14561" y="3843"/>
                  </a:cubicBezTo>
                  <a:cubicBezTo>
                    <a:pt x="14518" y="3391"/>
                    <a:pt x="14357" y="2917"/>
                    <a:pt x="14023" y="2594"/>
                  </a:cubicBezTo>
                  <a:lnTo>
                    <a:pt x="14023" y="2594"/>
                  </a:lnTo>
                  <a:cubicBezTo>
                    <a:pt x="14292" y="2960"/>
                    <a:pt x="14411" y="3423"/>
                    <a:pt x="14357" y="3864"/>
                  </a:cubicBezTo>
                  <a:cubicBezTo>
                    <a:pt x="14303" y="4295"/>
                    <a:pt x="14195" y="4714"/>
                    <a:pt x="14056" y="5123"/>
                  </a:cubicBezTo>
                  <a:cubicBezTo>
                    <a:pt x="13959" y="5435"/>
                    <a:pt x="13862" y="5747"/>
                    <a:pt x="13776" y="6060"/>
                  </a:cubicBezTo>
                  <a:cubicBezTo>
                    <a:pt x="13830" y="5629"/>
                    <a:pt x="13840" y="5188"/>
                    <a:pt x="13830" y="4757"/>
                  </a:cubicBezTo>
                  <a:cubicBezTo>
                    <a:pt x="13776" y="3692"/>
                    <a:pt x="13388" y="2680"/>
                    <a:pt x="12710" y="1873"/>
                  </a:cubicBezTo>
                  <a:lnTo>
                    <a:pt x="12710" y="1873"/>
                  </a:lnTo>
                  <a:cubicBezTo>
                    <a:pt x="13270" y="2723"/>
                    <a:pt x="13464" y="3756"/>
                    <a:pt x="13248" y="4757"/>
                  </a:cubicBezTo>
                  <a:cubicBezTo>
                    <a:pt x="13227" y="4865"/>
                    <a:pt x="13195" y="4983"/>
                    <a:pt x="13162" y="5091"/>
                  </a:cubicBezTo>
                  <a:cubicBezTo>
                    <a:pt x="13173" y="4811"/>
                    <a:pt x="13162" y="4521"/>
                    <a:pt x="13130" y="4241"/>
                  </a:cubicBezTo>
                  <a:cubicBezTo>
                    <a:pt x="13098" y="3853"/>
                    <a:pt x="12969" y="3477"/>
                    <a:pt x="12775" y="3132"/>
                  </a:cubicBezTo>
                  <a:lnTo>
                    <a:pt x="12775" y="3132"/>
                  </a:lnTo>
                  <a:cubicBezTo>
                    <a:pt x="12926" y="3487"/>
                    <a:pt x="12979" y="3886"/>
                    <a:pt x="12947" y="4273"/>
                  </a:cubicBezTo>
                  <a:cubicBezTo>
                    <a:pt x="12915" y="4639"/>
                    <a:pt x="12839" y="5005"/>
                    <a:pt x="12732" y="5360"/>
                  </a:cubicBezTo>
                  <a:cubicBezTo>
                    <a:pt x="12721" y="5392"/>
                    <a:pt x="12710" y="5425"/>
                    <a:pt x="12700" y="5457"/>
                  </a:cubicBezTo>
                  <a:cubicBezTo>
                    <a:pt x="12635" y="4973"/>
                    <a:pt x="12517" y="4499"/>
                    <a:pt x="12355" y="4036"/>
                  </a:cubicBezTo>
                  <a:cubicBezTo>
                    <a:pt x="12140" y="3455"/>
                    <a:pt x="11839" y="2938"/>
                    <a:pt x="11623" y="2379"/>
                  </a:cubicBezTo>
                  <a:cubicBezTo>
                    <a:pt x="11516" y="2099"/>
                    <a:pt x="11440" y="1808"/>
                    <a:pt x="11397" y="1518"/>
                  </a:cubicBezTo>
                  <a:cubicBezTo>
                    <a:pt x="11354" y="1217"/>
                    <a:pt x="11376" y="904"/>
                    <a:pt x="11451" y="603"/>
                  </a:cubicBezTo>
                  <a:lnTo>
                    <a:pt x="11451" y="603"/>
                  </a:lnTo>
                  <a:cubicBezTo>
                    <a:pt x="11333" y="904"/>
                    <a:pt x="11268" y="1227"/>
                    <a:pt x="11257" y="1550"/>
                  </a:cubicBezTo>
                  <a:cubicBezTo>
                    <a:pt x="11257" y="1862"/>
                    <a:pt x="11290" y="2185"/>
                    <a:pt x="11354" y="2497"/>
                  </a:cubicBezTo>
                  <a:cubicBezTo>
                    <a:pt x="11473" y="3121"/>
                    <a:pt x="11645" y="3703"/>
                    <a:pt x="11688" y="4251"/>
                  </a:cubicBezTo>
                  <a:cubicBezTo>
                    <a:pt x="11731" y="4779"/>
                    <a:pt x="11688" y="5317"/>
                    <a:pt x="11559" y="5834"/>
                  </a:cubicBezTo>
                  <a:cubicBezTo>
                    <a:pt x="11516" y="5995"/>
                    <a:pt x="11473" y="6156"/>
                    <a:pt x="11430" y="6318"/>
                  </a:cubicBezTo>
                  <a:cubicBezTo>
                    <a:pt x="11376" y="5984"/>
                    <a:pt x="11290" y="5661"/>
                    <a:pt x="11161" y="5349"/>
                  </a:cubicBezTo>
                  <a:cubicBezTo>
                    <a:pt x="11042" y="5048"/>
                    <a:pt x="10935" y="4736"/>
                    <a:pt x="10859" y="4413"/>
                  </a:cubicBezTo>
                  <a:cubicBezTo>
                    <a:pt x="10935" y="4165"/>
                    <a:pt x="11031" y="3918"/>
                    <a:pt x="11128" y="3670"/>
                  </a:cubicBezTo>
                  <a:lnTo>
                    <a:pt x="11128" y="3670"/>
                  </a:lnTo>
                  <a:cubicBezTo>
                    <a:pt x="11021" y="3853"/>
                    <a:pt x="10924" y="4036"/>
                    <a:pt x="10827" y="4219"/>
                  </a:cubicBezTo>
                  <a:cubicBezTo>
                    <a:pt x="10762" y="3853"/>
                    <a:pt x="10827" y="3487"/>
                    <a:pt x="10999" y="3154"/>
                  </a:cubicBezTo>
                  <a:lnTo>
                    <a:pt x="10999" y="3154"/>
                  </a:lnTo>
                  <a:cubicBezTo>
                    <a:pt x="10762" y="3498"/>
                    <a:pt x="10644" y="3896"/>
                    <a:pt x="10644" y="4316"/>
                  </a:cubicBezTo>
                  <a:lnTo>
                    <a:pt x="10644" y="4564"/>
                  </a:lnTo>
                  <a:cubicBezTo>
                    <a:pt x="10300" y="5274"/>
                    <a:pt x="9998" y="6006"/>
                    <a:pt x="9751" y="6759"/>
                  </a:cubicBezTo>
                  <a:cubicBezTo>
                    <a:pt x="9675" y="6146"/>
                    <a:pt x="9708" y="5532"/>
                    <a:pt x="9837" y="4930"/>
                  </a:cubicBezTo>
                  <a:cubicBezTo>
                    <a:pt x="10041" y="3993"/>
                    <a:pt x="10439" y="3121"/>
                    <a:pt x="11021" y="2368"/>
                  </a:cubicBezTo>
                  <a:lnTo>
                    <a:pt x="11021" y="2368"/>
                  </a:lnTo>
                  <a:cubicBezTo>
                    <a:pt x="10321" y="3078"/>
                    <a:pt x="9740" y="3896"/>
                    <a:pt x="9309" y="4790"/>
                  </a:cubicBezTo>
                  <a:cubicBezTo>
                    <a:pt x="9116" y="5188"/>
                    <a:pt x="8943" y="5586"/>
                    <a:pt x="8804" y="6006"/>
                  </a:cubicBezTo>
                  <a:cubicBezTo>
                    <a:pt x="8857" y="5016"/>
                    <a:pt x="8997" y="4036"/>
                    <a:pt x="9223" y="3078"/>
                  </a:cubicBezTo>
                  <a:lnTo>
                    <a:pt x="9223" y="3078"/>
                  </a:lnTo>
                  <a:cubicBezTo>
                    <a:pt x="8847" y="4101"/>
                    <a:pt x="8502" y="5069"/>
                    <a:pt x="8169" y="5973"/>
                  </a:cubicBezTo>
                  <a:cubicBezTo>
                    <a:pt x="8082" y="4327"/>
                    <a:pt x="8373" y="2680"/>
                    <a:pt x="9019" y="1163"/>
                  </a:cubicBezTo>
                  <a:lnTo>
                    <a:pt x="9019" y="1163"/>
                  </a:lnTo>
                  <a:cubicBezTo>
                    <a:pt x="8255" y="2486"/>
                    <a:pt x="7652" y="3907"/>
                    <a:pt x="7211" y="5371"/>
                  </a:cubicBezTo>
                  <a:cubicBezTo>
                    <a:pt x="7092" y="4617"/>
                    <a:pt x="6963" y="3832"/>
                    <a:pt x="6791" y="3035"/>
                  </a:cubicBezTo>
                  <a:lnTo>
                    <a:pt x="6791" y="3035"/>
                  </a:lnTo>
                  <a:cubicBezTo>
                    <a:pt x="6888" y="4219"/>
                    <a:pt x="6823" y="5414"/>
                    <a:pt x="6576" y="6576"/>
                  </a:cubicBezTo>
                  <a:cubicBezTo>
                    <a:pt x="6307" y="5726"/>
                    <a:pt x="6231" y="4822"/>
                    <a:pt x="6371" y="3950"/>
                  </a:cubicBezTo>
                  <a:cubicBezTo>
                    <a:pt x="6447" y="3326"/>
                    <a:pt x="6608" y="2680"/>
                    <a:pt x="6673" y="2013"/>
                  </a:cubicBezTo>
                  <a:cubicBezTo>
                    <a:pt x="6737" y="1335"/>
                    <a:pt x="6705" y="625"/>
                    <a:pt x="6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85" name="Google Shape;5385;p18"/>
            <p:cNvSpPr/>
            <p:nvPr/>
          </p:nvSpPr>
          <p:spPr>
            <a:xfrm flipH="1">
              <a:off x="5206274" y="4512425"/>
              <a:ext cx="5791214" cy="640600"/>
            </a:xfrm>
            <a:custGeom>
              <a:avLst/>
              <a:gdLst/>
              <a:ahLst/>
              <a:cxnLst/>
              <a:rect l="l" t="t" r="r" b="b"/>
              <a:pathLst>
                <a:path w="63896" h="8008" extrusionOk="0">
                  <a:moveTo>
                    <a:pt x="25722" y="3896"/>
                  </a:moveTo>
                  <a:cubicBezTo>
                    <a:pt x="25668" y="4101"/>
                    <a:pt x="25614" y="4305"/>
                    <a:pt x="25539" y="4499"/>
                  </a:cubicBezTo>
                  <a:cubicBezTo>
                    <a:pt x="25485" y="4628"/>
                    <a:pt x="25431" y="4757"/>
                    <a:pt x="25367" y="4876"/>
                  </a:cubicBezTo>
                  <a:cubicBezTo>
                    <a:pt x="25367" y="4865"/>
                    <a:pt x="25356" y="4843"/>
                    <a:pt x="25345" y="4833"/>
                  </a:cubicBezTo>
                  <a:cubicBezTo>
                    <a:pt x="25442" y="4510"/>
                    <a:pt x="25571" y="4198"/>
                    <a:pt x="25711" y="3896"/>
                  </a:cubicBezTo>
                  <a:close/>
                  <a:moveTo>
                    <a:pt x="54070" y="4510"/>
                  </a:moveTo>
                  <a:cubicBezTo>
                    <a:pt x="54113" y="4790"/>
                    <a:pt x="54134" y="5080"/>
                    <a:pt x="54134" y="5371"/>
                  </a:cubicBezTo>
                  <a:cubicBezTo>
                    <a:pt x="54059" y="5500"/>
                    <a:pt x="53973" y="5640"/>
                    <a:pt x="53898" y="5769"/>
                  </a:cubicBezTo>
                  <a:cubicBezTo>
                    <a:pt x="53855" y="5844"/>
                    <a:pt x="53812" y="5920"/>
                    <a:pt x="53768" y="5984"/>
                  </a:cubicBezTo>
                  <a:cubicBezTo>
                    <a:pt x="53822" y="5489"/>
                    <a:pt x="53919" y="4983"/>
                    <a:pt x="54070" y="4510"/>
                  </a:cubicBezTo>
                  <a:close/>
                  <a:moveTo>
                    <a:pt x="4004" y="4617"/>
                  </a:moveTo>
                  <a:cubicBezTo>
                    <a:pt x="4004" y="4779"/>
                    <a:pt x="3993" y="4951"/>
                    <a:pt x="3982" y="5112"/>
                  </a:cubicBezTo>
                  <a:lnTo>
                    <a:pt x="3982" y="5102"/>
                  </a:lnTo>
                  <a:cubicBezTo>
                    <a:pt x="3950" y="5554"/>
                    <a:pt x="3874" y="5984"/>
                    <a:pt x="3756" y="6415"/>
                  </a:cubicBezTo>
                  <a:cubicBezTo>
                    <a:pt x="3713" y="6544"/>
                    <a:pt x="3670" y="6662"/>
                    <a:pt x="3616" y="6781"/>
                  </a:cubicBezTo>
                  <a:cubicBezTo>
                    <a:pt x="3627" y="6038"/>
                    <a:pt x="3756" y="5306"/>
                    <a:pt x="4004" y="4617"/>
                  </a:cubicBezTo>
                  <a:close/>
                  <a:moveTo>
                    <a:pt x="31813" y="3391"/>
                  </a:moveTo>
                  <a:cubicBezTo>
                    <a:pt x="31964" y="3724"/>
                    <a:pt x="32072" y="4079"/>
                    <a:pt x="32147" y="4445"/>
                  </a:cubicBezTo>
                  <a:cubicBezTo>
                    <a:pt x="31760" y="5199"/>
                    <a:pt x="31426" y="5995"/>
                    <a:pt x="31157" y="6802"/>
                  </a:cubicBezTo>
                  <a:cubicBezTo>
                    <a:pt x="31082" y="6189"/>
                    <a:pt x="31114" y="5575"/>
                    <a:pt x="31243" y="4973"/>
                  </a:cubicBezTo>
                  <a:cubicBezTo>
                    <a:pt x="31361" y="4424"/>
                    <a:pt x="31555" y="3886"/>
                    <a:pt x="31813" y="3391"/>
                  </a:cubicBezTo>
                  <a:close/>
                  <a:moveTo>
                    <a:pt x="10687" y="5091"/>
                  </a:moveTo>
                  <a:cubicBezTo>
                    <a:pt x="10698" y="5242"/>
                    <a:pt x="10719" y="5382"/>
                    <a:pt x="10730" y="5521"/>
                  </a:cubicBezTo>
                  <a:cubicBezTo>
                    <a:pt x="10773" y="5855"/>
                    <a:pt x="10762" y="6189"/>
                    <a:pt x="10687" y="6512"/>
                  </a:cubicBezTo>
                  <a:cubicBezTo>
                    <a:pt x="10644" y="6641"/>
                    <a:pt x="10590" y="6759"/>
                    <a:pt x="10504" y="6877"/>
                  </a:cubicBezTo>
                  <a:cubicBezTo>
                    <a:pt x="10493" y="6275"/>
                    <a:pt x="10558" y="5683"/>
                    <a:pt x="10687" y="5102"/>
                  </a:cubicBezTo>
                  <a:lnTo>
                    <a:pt x="10687" y="5091"/>
                  </a:lnTo>
                  <a:close/>
                  <a:moveTo>
                    <a:pt x="20319" y="4370"/>
                  </a:moveTo>
                  <a:lnTo>
                    <a:pt x="20319" y="4370"/>
                  </a:lnTo>
                  <a:cubicBezTo>
                    <a:pt x="20330" y="4693"/>
                    <a:pt x="20308" y="5016"/>
                    <a:pt x="20265" y="5338"/>
                  </a:cubicBezTo>
                  <a:cubicBezTo>
                    <a:pt x="20190" y="5930"/>
                    <a:pt x="20082" y="6512"/>
                    <a:pt x="19932" y="7093"/>
                  </a:cubicBezTo>
                  <a:cubicBezTo>
                    <a:pt x="19878" y="6845"/>
                    <a:pt x="19856" y="6587"/>
                    <a:pt x="19878" y="6329"/>
                  </a:cubicBezTo>
                  <a:cubicBezTo>
                    <a:pt x="19910" y="5898"/>
                    <a:pt x="19996" y="5478"/>
                    <a:pt x="20115" y="5069"/>
                  </a:cubicBezTo>
                  <a:cubicBezTo>
                    <a:pt x="20179" y="4833"/>
                    <a:pt x="20255" y="4607"/>
                    <a:pt x="20319" y="4370"/>
                  </a:cubicBezTo>
                  <a:close/>
                  <a:moveTo>
                    <a:pt x="32201" y="4714"/>
                  </a:moveTo>
                  <a:cubicBezTo>
                    <a:pt x="32201" y="4800"/>
                    <a:pt x="32212" y="4886"/>
                    <a:pt x="32222" y="4973"/>
                  </a:cubicBezTo>
                  <a:cubicBezTo>
                    <a:pt x="32298" y="5694"/>
                    <a:pt x="32190" y="6415"/>
                    <a:pt x="31932" y="7093"/>
                  </a:cubicBezTo>
                  <a:cubicBezTo>
                    <a:pt x="31889" y="6286"/>
                    <a:pt x="31975" y="5478"/>
                    <a:pt x="32201" y="4714"/>
                  </a:cubicBezTo>
                  <a:close/>
                  <a:moveTo>
                    <a:pt x="41725" y="4370"/>
                  </a:moveTo>
                  <a:lnTo>
                    <a:pt x="41725" y="4370"/>
                  </a:lnTo>
                  <a:cubicBezTo>
                    <a:pt x="41736" y="4693"/>
                    <a:pt x="41725" y="5016"/>
                    <a:pt x="41672" y="5338"/>
                  </a:cubicBezTo>
                  <a:cubicBezTo>
                    <a:pt x="41596" y="5930"/>
                    <a:pt x="41489" y="6512"/>
                    <a:pt x="41338" y="7093"/>
                  </a:cubicBezTo>
                  <a:cubicBezTo>
                    <a:pt x="41284" y="6845"/>
                    <a:pt x="41263" y="6587"/>
                    <a:pt x="41284" y="6329"/>
                  </a:cubicBezTo>
                  <a:cubicBezTo>
                    <a:pt x="41316" y="5898"/>
                    <a:pt x="41403" y="5478"/>
                    <a:pt x="41532" y="5069"/>
                  </a:cubicBezTo>
                  <a:cubicBezTo>
                    <a:pt x="41586" y="4833"/>
                    <a:pt x="41661" y="4607"/>
                    <a:pt x="41725" y="4370"/>
                  </a:cubicBezTo>
                  <a:close/>
                  <a:moveTo>
                    <a:pt x="6414" y="0"/>
                  </a:moveTo>
                  <a:cubicBezTo>
                    <a:pt x="6511" y="323"/>
                    <a:pt x="6554" y="668"/>
                    <a:pt x="6533" y="1012"/>
                  </a:cubicBezTo>
                  <a:cubicBezTo>
                    <a:pt x="6511" y="1346"/>
                    <a:pt x="6447" y="1669"/>
                    <a:pt x="6350" y="1991"/>
                  </a:cubicBezTo>
                  <a:cubicBezTo>
                    <a:pt x="6156" y="2616"/>
                    <a:pt x="5876" y="3197"/>
                    <a:pt x="5629" y="3799"/>
                  </a:cubicBezTo>
                  <a:cubicBezTo>
                    <a:pt x="5489" y="4155"/>
                    <a:pt x="5360" y="4510"/>
                    <a:pt x="5263" y="4876"/>
                  </a:cubicBezTo>
                  <a:cubicBezTo>
                    <a:pt x="5230" y="4714"/>
                    <a:pt x="5198" y="4553"/>
                    <a:pt x="5177" y="4381"/>
                  </a:cubicBezTo>
                  <a:cubicBezTo>
                    <a:pt x="5026" y="3272"/>
                    <a:pt x="5069" y="2153"/>
                    <a:pt x="5295" y="1055"/>
                  </a:cubicBezTo>
                  <a:lnTo>
                    <a:pt x="5295" y="1055"/>
                  </a:lnTo>
                  <a:cubicBezTo>
                    <a:pt x="4918" y="2153"/>
                    <a:pt x="4660" y="3283"/>
                    <a:pt x="4531" y="4434"/>
                  </a:cubicBezTo>
                  <a:cubicBezTo>
                    <a:pt x="4520" y="4553"/>
                    <a:pt x="4509" y="4660"/>
                    <a:pt x="4499" y="4779"/>
                  </a:cubicBezTo>
                  <a:cubicBezTo>
                    <a:pt x="4445" y="4456"/>
                    <a:pt x="4380" y="4144"/>
                    <a:pt x="4326" y="3821"/>
                  </a:cubicBezTo>
                  <a:cubicBezTo>
                    <a:pt x="4230" y="3240"/>
                    <a:pt x="4187" y="2648"/>
                    <a:pt x="4208" y="2067"/>
                  </a:cubicBezTo>
                  <a:lnTo>
                    <a:pt x="4208" y="2067"/>
                  </a:lnTo>
                  <a:cubicBezTo>
                    <a:pt x="4068" y="2820"/>
                    <a:pt x="4057" y="3584"/>
                    <a:pt x="4025" y="4305"/>
                  </a:cubicBezTo>
                  <a:cubicBezTo>
                    <a:pt x="3745" y="4790"/>
                    <a:pt x="3487" y="5285"/>
                    <a:pt x="3272" y="5801"/>
                  </a:cubicBezTo>
                  <a:cubicBezTo>
                    <a:pt x="3239" y="5317"/>
                    <a:pt x="3229" y="4843"/>
                    <a:pt x="3250" y="4370"/>
                  </a:cubicBezTo>
                  <a:cubicBezTo>
                    <a:pt x="3293" y="3240"/>
                    <a:pt x="3584" y="2121"/>
                    <a:pt x="4111" y="1120"/>
                  </a:cubicBezTo>
                  <a:lnTo>
                    <a:pt x="4111" y="1120"/>
                  </a:lnTo>
                  <a:cubicBezTo>
                    <a:pt x="3390" y="2099"/>
                    <a:pt x="2938" y="3229"/>
                    <a:pt x="2604" y="4305"/>
                  </a:cubicBezTo>
                  <a:cubicBezTo>
                    <a:pt x="2508" y="4607"/>
                    <a:pt x="2422" y="4897"/>
                    <a:pt x="2346" y="5188"/>
                  </a:cubicBezTo>
                  <a:cubicBezTo>
                    <a:pt x="2271" y="4499"/>
                    <a:pt x="2217" y="3799"/>
                    <a:pt x="2185" y="3068"/>
                  </a:cubicBezTo>
                  <a:cubicBezTo>
                    <a:pt x="2109" y="4015"/>
                    <a:pt x="2002" y="4919"/>
                    <a:pt x="1873" y="5769"/>
                  </a:cubicBezTo>
                  <a:cubicBezTo>
                    <a:pt x="1571" y="4779"/>
                    <a:pt x="1367" y="3767"/>
                    <a:pt x="1238" y="2745"/>
                  </a:cubicBezTo>
                  <a:lnTo>
                    <a:pt x="1238" y="2745"/>
                  </a:lnTo>
                  <a:cubicBezTo>
                    <a:pt x="1227" y="4165"/>
                    <a:pt x="1259" y="5511"/>
                    <a:pt x="1216" y="6727"/>
                  </a:cubicBezTo>
                  <a:cubicBezTo>
                    <a:pt x="1184" y="6673"/>
                    <a:pt x="1162" y="6630"/>
                    <a:pt x="1130" y="6576"/>
                  </a:cubicBezTo>
                  <a:cubicBezTo>
                    <a:pt x="1001" y="6296"/>
                    <a:pt x="904" y="6006"/>
                    <a:pt x="850" y="5694"/>
                  </a:cubicBezTo>
                  <a:cubicBezTo>
                    <a:pt x="796" y="5360"/>
                    <a:pt x="710" y="5037"/>
                    <a:pt x="613" y="4714"/>
                  </a:cubicBezTo>
                  <a:cubicBezTo>
                    <a:pt x="495" y="4370"/>
                    <a:pt x="291" y="4069"/>
                    <a:pt x="0" y="3843"/>
                  </a:cubicBezTo>
                  <a:lnTo>
                    <a:pt x="0" y="3843"/>
                  </a:lnTo>
                  <a:cubicBezTo>
                    <a:pt x="248" y="4101"/>
                    <a:pt x="409" y="4424"/>
                    <a:pt x="452" y="4779"/>
                  </a:cubicBezTo>
                  <a:cubicBezTo>
                    <a:pt x="484" y="5123"/>
                    <a:pt x="495" y="5457"/>
                    <a:pt x="463" y="5790"/>
                  </a:cubicBezTo>
                  <a:cubicBezTo>
                    <a:pt x="430" y="6146"/>
                    <a:pt x="441" y="6490"/>
                    <a:pt x="484" y="6834"/>
                  </a:cubicBezTo>
                  <a:cubicBezTo>
                    <a:pt x="506" y="6964"/>
                    <a:pt x="538" y="7082"/>
                    <a:pt x="570" y="7211"/>
                  </a:cubicBezTo>
                  <a:lnTo>
                    <a:pt x="570" y="7997"/>
                  </a:lnTo>
                  <a:lnTo>
                    <a:pt x="4606" y="7997"/>
                  </a:lnTo>
                  <a:lnTo>
                    <a:pt x="4639" y="8008"/>
                  </a:lnTo>
                  <a:lnTo>
                    <a:pt x="4639" y="7997"/>
                  </a:lnTo>
                  <a:lnTo>
                    <a:pt x="63142" y="7997"/>
                  </a:lnTo>
                  <a:lnTo>
                    <a:pt x="63132" y="7437"/>
                  </a:lnTo>
                  <a:cubicBezTo>
                    <a:pt x="63229" y="6705"/>
                    <a:pt x="63487" y="6006"/>
                    <a:pt x="63896" y="5392"/>
                  </a:cubicBezTo>
                  <a:lnTo>
                    <a:pt x="63896" y="5392"/>
                  </a:lnTo>
                  <a:cubicBezTo>
                    <a:pt x="63562" y="5790"/>
                    <a:pt x="63261" y="6199"/>
                    <a:pt x="62981" y="6641"/>
                  </a:cubicBezTo>
                  <a:cubicBezTo>
                    <a:pt x="62981" y="6544"/>
                    <a:pt x="62981" y="6436"/>
                    <a:pt x="62992" y="6339"/>
                  </a:cubicBezTo>
                  <a:cubicBezTo>
                    <a:pt x="63024" y="5909"/>
                    <a:pt x="63110" y="5489"/>
                    <a:pt x="63250" y="5080"/>
                  </a:cubicBezTo>
                  <a:cubicBezTo>
                    <a:pt x="63368" y="4639"/>
                    <a:pt x="63519" y="4187"/>
                    <a:pt x="63638" y="3724"/>
                  </a:cubicBezTo>
                  <a:cubicBezTo>
                    <a:pt x="63756" y="3251"/>
                    <a:pt x="63799" y="2756"/>
                    <a:pt x="63756" y="2271"/>
                  </a:cubicBezTo>
                  <a:lnTo>
                    <a:pt x="63756" y="2271"/>
                  </a:lnTo>
                  <a:cubicBezTo>
                    <a:pt x="63734" y="2756"/>
                    <a:pt x="63616" y="3240"/>
                    <a:pt x="63401" y="3681"/>
                  </a:cubicBezTo>
                  <a:cubicBezTo>
                    <a:pt x="63207" y="4101"/>
                    <a:pt x="62981" y="4510"/>
                    <a:pt x="62733" y="4897"/>
                  </a:cubicBezTo>
                  <a:cubicBezTo>
                    <a:pt x="62486" y="5295"/>
                    <a:pt x="62271" y="5704"/>
                    <a:pt x="62077" y="6135"/>
                  </a:cubicBezTo>
                  <a:cubicBezTo>
                    <a:pt x="62045" y="6199"/>
                    <a:pt x="62023" y="6264"/>
                    <a:pt x="62002" y="6329"/>
                  </a:cubicBezTo>
                  <a:cubicBezTo>
                    <a:pt x="62002" y="6221"/>
                    <a:pt x="62002" y="6103"/>
                    <a:pt x="62023" y="5995"/>
                  </a:cubicBezTo>
                  <a:cubicBezTo>
                    <a:pt x="62099" y="5403"/>
                    <a:pt x="62292" y="4843"/>
                    <a:pt x="62594" y="4338"/>
                  </a:cubicBezTo>
                  <a:lnTo>
                    <a:pt x="62594" y="4338"/>
                  </a:lnTo>
                  <a:cubicBezTo>
                    <a:pt x="62368" y="4628"/>
                    <a:pt x="62163" y="4940"/>
                    <a:pt x="61991" y="5263"/>
                  </a:cubicBezTo>
                  <a:cubicBezTo>
                    <a:pt x="62055" y="4456"/>
                    <a:pt x="62281" y="3670"/>
                    <a:pt x="62637" y="2949"/>
                  </a:cubicBezTo>
                  <a:lnTo>
                    <a:pt x="62637" y="2949"/>
                  </a:lnTo>
                  <a:cubicBezTo>
                    <a:pt x="62152" y="3681"/>
                    <a:pt x="61776" y="4477"/>
                    <a:pt x="61496" y="5306"/>
                  </a:cubicBezTo>
                  <a:cubicBezTo>
                    <a:pt x="61464" y="4639"/>
                    <a:pt x="61399" y="3982"/>
                    <a:pt x="61291" y="3326"/>
                  </a:cubicBezTo>
                  <a:lnTo>
                    <a:pt x="61291" y="3326"/>
                  </a:lnTo>
                  <a:cubicBezTo>
                    <a:pt x="61313" y="4122"/>
                    <a:pt x="61238" y="4930"/>
                    <a:pt x="61044" y="5704"/>
                  </a:cubicBezTo>
                  <a:cubicBezTo>
                    <a:pt x="60947" y="5231"/>
                    <a:pt x="60872" y="4747"/>
                    <a:pt x="60829" y="4262"/>
                  </a:cubicBezTo>
                  <a:cubicBezTo>
                    <a:pt x="60775" y="3703"/>
                    <a:pt x="60796" y="3132"/>
                    <a:pt x="60915" y="2583"/>
                  </a:cubicBezTo>
                  <a:cubicBezTo>
                    <a:pt x="61022" y="2002"/>
                    <a:pt x="61270" y="1453"/>
                    <a:pt x="61625" y="980"/>
                  </a:cubicBezTo>
                  <a:lnTo>
                    <a:pt x="61625" y="980"/>
                  </a:lnTo>
                  <a:cubicBezTo>
                    <a:pt x="61184" y="1432"/>
                    <a:pt x="60850" y="1959"/>
                    <a:pt x="60624" y="2540"/>
                  </a:cubicBezTo>
                  <a:cubicBezTo>
                    <a:pt x="60409" y="3100"/>
                    <a:pt x="60247" y="3692"/>
                    <a:pt x="60151" y="4284"/>
                  </a:cubicBezTo>
                  <a:cubicBezTo>
                    <a:pt x="60097" y="4607"/>
                    <a:pt x="60054" y="4919"/>
                    <a:pt x="60021" y="5231"/>
                  </a:cubicBezTo>
                  <a:cubicBezTo>
                    <a:pt x="60021" y="5112"/>
                    <a:pt x="60011" y="5005"/>
                    <a:pt x="60000" y="4886"/>
                  </a:cubicBezTo>
                  <a:cubicBezTo>
                    <a:pt x="59957" y="4391"/>
                    <a:pt x="59795" y="3929"/>
                    <a:pt x="59655" y="3477"/>
                  </a:cubicBezTo>
                  <a:cubicBezTo>
                    <a:pt x="59526" y="3035"/>
                    <a:pt x="59408" y="2551"/>
                    <a:pt x="59516" y="2067"/>
                  </a:cubicBezTo>
                  <a:lnTo>
                    <a:pt x="59516" y="2067"/>
                  </a:lnTo>
                  <a:cubicBezTo>
                    <a:pt x="59343" y="2551"/>
                    <a:pt x="59386" y="3078"/>
                    <a:pt x="59440" y="3552"/>
                  </a:cubicBezTo>
                  <a:cubicBezTo>
                    <a:pt x="59483" y="4025"/>
                    <a:pt x="59537" y="4488"/>
                    <a:pt x="59451" y="4908"/>
                  </a:cubicBezTo>
                  <a:cubicBezTo>
                    <a:pt x="59365" y="5338"/>
                    <a:pt x="59247" y="5769"/>
                    <a:pt x="59096" y="6178"/>
                  </a:cubicBezTo>
                  <a:cubicBezTo>
                    <a:pt x="59096" y="6113"/>
                    <a:pt x="59096" y="6049"/>
                    <a:pt x="59085" y="5973"/>
                  </a:cubicBezTo>
                  <a:cubicBezTo>
                    <a:pt x="59064" y="5435"/>
                    <a:pt x="59085" y="4843"/>
                    <a:pt x="59010" y="4230"/>
                  </a:cubicBezTo>
                  <a:cubicBezTo>
                    <a:pt x="58967" y="3918"/>
                    <a:pt x="58891" y="3617"/>
                    <a:pt x="58794" y="3326"/>
                  </a:cubicBezTo>
                  <a:cubicBezTo>
                    <a:pt x="58687" y="3035"/>
                    <a:pt x="58568" y="2766"/>
                    <a:pt x="58450" y="2497"/>
                  </a:cubicBezTo>
                  <a:cubicBezTo>
                    <a:pt x="58321" y="2228"/>
                    <a:pt x="58213" y="1948"/>
                    <a:pt x="58138" y="1669"/>
                  </a:cubicBezTo>
                  <a:cubicBezTo>
                    <a:pt x="58052" y="1378"/>
                    <a:pt x="58020" y="1077"/>
                    <a:pt x="58041" y="775"/>
                  </a:cubicBezTo>
                  <a:lnTo>
                    <a:pt x="58041" y="775"/>
                  </a:lnTo>
                  <a:cubicBezTo>
                    <a:pt x="57977" y="1087"/>
                    <a:pt x="57966" y="1399"/>
                    <a:pt x="58009" y="1722"/>
                  </a:cubicBezTo>
                  <a:cubicBezTo>
                    <a:pt x="58052" y="2024"/>
                    <a:pt x="58106" y="2325"/>
                    <a:pt x="58181" y="2626"/>
                  </a:cubicBezTo>
                  <a:cubicBezTo>
                    <a:pt x="58256" y="2906"/>
                    <a:pt x="58310" y="3197"/>
                    <a:pt x="58353" y="3487"/>
                  </a:cubicBezTo>
                  <a:cubicBezTo>
                    <a:pt x="58375" y="3756"/>
                    <a:pt x="58375" y="4025"/>
                    <a:pt x="58332" y="4295"/>
                  </a:cubicBezTo>
                  <a:cubicBezTo>
                    <a:pt x="58213" y="5145"/>
                    <a:pt x="57826" y="5952"/>
                    <a:pt x="57654" y="6910"/>
                  </a:cubicBezTo>
                  <a:cubicBezTo>
                    <a:pt x="57535" y="6253"/>
                    <a:pt x="57525" y="5597"/>
                    <a:pt x="57632" y="4940"/>
                  </a:cubicBezTo>
                  <a:lnTo>
                    <a:pt x="57632" y="4940"/>
                  </a:lnTo>
                  <a:cubicBezTo>
                    <a:pt x="57492" y="5425"/>
                    <a:pt x="57385" y="5887"/>
                    <a:pt x="57299" y="6339"/>
                  </a:cubicBezTo>
                  <a:cubicBezTo>
                    <a:pt x="57223" y="6038"/>
                    <a:pt x="57169" y="5715"/>
                    <a:pt x="57137" y="5403"/>
                  </a:cubicBezTo>
                  <a:cubicBezTo>
                    <a:pt x="57083" y="4564"/>
                    <a:pt x="57202" y="3713"/>
                    <a:pt x="57492" y="2928"/>
                  </a:cubicBezTo>
                  <a:lnTo>
                    <a:pt x="57492" y="2928"/>
                  </a:lnTo>
                  <a:cubicBezTo>
                    <a:pt x="57288" y="3315"/>
                    <a:pt x="57116" y="3724"/>
                    <a:pt x="56976" y="4133"/>
                  </a:cubicBezTo>
                  <a:cubicBezTo>
                    <a:pt x="56825" y="3326"/>
                    <a:pt x="56470" y="2562"/>
                    <a:pt x="55942" y="1927"/>
                  </a:cubicBezTo>
                  <a:lnTo>
                    <a:pt x="55942" y="1927"/>
                  </a:lnTo>
                  <a:cubicBezTo>
                    <a:pt x="56502" y="2777"/>
                    <a:pt x="56696" y="3810"/>
                    <a:pt x="56481" y="4811"/>
                  </a:cubicBezTo>
                  <a:cubicBezTo>
                    <a:pt x="56459" y="4919"/>
                    <a:pt x="56427" y="5037"/>
                    <a:pt x="56394" y="5145"/>
                  </a:cubicBezTo>
                  <a:cubicBezTo>
                    <a:pt x="56405" y="4854"/>
                    <a:pt x="56384" y="4574"/>
                    <a:pt x="56362" y="4295"/>
                  </a:cubicBezTo>
                  <a:cubicBezTo>
                    <a:pt x="56319" y="3907"/>
                    <a:pt x="56201" y="3520"/>
                    <a:pt x="56007" y="3186"/>
                  </a:cubicBezTo>
                  <a:lnTo>
                    <a:pt x="56007" y="3186"/>
                  </a:lnTo>
                  <a:cubicBezTo>
                    <a:pt x="56158" y="3541"/>
                    <a:pt x="56212" y="3939"/>
                    <a:pt x="56179" y="4327"/>
                  </a:cubicBezTo>
                  <a:cubicBezTo>
                    <a:pt x="56136" y="4693"/>
                    <a:pt x="56072" y="5059"/>
                    <a:pt x="55953" y="5414"/>
                  </a:cubicBezTo>
                  <a:lnTo>
                    <a:pt x="55932" y="5511"/>
                  </a:lnTo>
                  <a:cubicBezTo>
                    <a:pt x="55856" y="5026"/>
                    <a:pt x="55749" y="4553"/>
                    <a:pt x="55587" y="4090"/>
                  </a:cubicBezTo>
                  <a:cubicBezTo>
                    <a:pt x="55361" y="3509"/>
                    <a:pt x="55071" y="2992"/>
                    <a:pt x="54855" y="2433"/>
                  </a:cubicBezTo>
                  <a:cubicBezTo>
                    <a:pt x="54748" y="2153"/>
                    <a:pt x="54662" y="1862"/>
                    <a:pt x="54629" y="1572"/>
                  </a:cubicBezTo>
                  <a:cubicBezTo>
                    <a:pt x="54586" y="1260"/>
                    <a:pt x="54597" y="958"/>
                    <a:pt x="54683" y="657"/>
                  </a:cubicBezTo>
                  <a:lnTo>
                    <a:pt x="54683" y="657"/>
                  </a:lnTo>
                  <a:cubicBezTo>
                    <a:pt x="54554" y="958"/>
                    <a:pt x="54490" y="1270"/>
                    <a:pt x="54490" y="1604"/>
                  </a:cubicBezTo>
                  <a:cubicBezTo>
                    <a:pt x="54490" y="1916"/>
                    <a:pt x="54522" y="2239"/>
                    <a:pt x="54576" y="2551"/>
                  </a:cubicBezTo>
                  <a:cubicBezTo>
                    <a:pt x="54694" y="3175"/>
                    <a:pt x="54877" y="3756"/>
                    <a:pt x="54920" y="4305"/>
                  </a:cubicBezTo>
                  <a:cubicBezTo>
                    <a:pt x="54963" y="4833"/>
                    <a:pt x="54909" y="5360"/>
                    <a:pt x="54791" y="5887"/>
                  </a:cubicBezTo>
                  <a:cubicBezTo>
                    <a:pt x="54716" y="6189"/>
                    <a:pt x="54629" y="6490"/>
                    <a:pt x="54533" y="6781"/>
                  </a:cubicBezTo>
                  <a:cubicBezTo>
                    <a:pt x="54522" y="6307"/>
                    <a:pt x="54479" y="5844"/>
                    <a:pt x="54382" y="5382"/>
                  </a:cubicBezTo>
                  <a:cubicBezTo>
                    <a:pt x="54522" y="4973"/>
                    <a:pt x="54608" y="4553"/>
                    <a:pt x="54629" y="4133"/>
                  </a:cubicBezTo>
                  <a:lnTo>
                    <a:pt x="54629" y="4133"/>
                  </a:lnTo>
                  <a:cubicBezTo>
                    <a:pt x="54576" y="4434"/>
                    <a:pt x="54479" y="4736"/>
                    <a:pt x="54339" y="5005"/>
                  </a:cubicBezTo>
                  <a:cubicBezTo>
                    <a:pt x="54328" y="5026"/>
                    <a:pt x="54328" y="5037"/>
                    <a:pt x="54317" y="5059"/>
                  </a:cubicBezTo>
                  <a:cubicBezTo>
                    <a:pt x="54264" y="4833"/>
                    <a:pt x="54188" y="4617"/>
                    <a:pt x="54113" y="4391"/>
                  </a:cubicBezTo>
                  <a:cubicBezTo>
                    <a:pt x="54188" y="4176"/>
                    <a:pt x="54264" y="3950"/>
                    <a:pt x="54360" y="3724"/>
                  </a:cubicBezTo>
                  <a:lnTo>
                    <a:pt x="54360" y="3724"/>
                  </a:lnTo>
                  <a:cubicBezTo>
                    <a:pt x="54253" y="3896"/>
                    <a:pt x="54156" y="4079"/>
                    <a:pt x="54070" y="4262"/>
                  </a:cubicBezTo>
                  <a:cubicBezTo>
                    <a:pt x="54038" y="4176"/>
                    <a:pt x="54005" y="4090"/>
                    <a:pt x="53962" y="4015"/>
                  </a:cubicBezTo>
                  <a:lnTo>
                    <a:pt x="53962" y="4015"/>
                  </a:lnTo>
                  <a:cubicBezTo>
                    <a:pt x="53994" y="4112"/>
                    <a:pt x="54016" y="4208"/>
                    <a:pt x="54038" y="4316"/>
                  </a:cubicBezTo>
                  <a:cubicBezTo>
                    <a:pt x="53629" y="5123"/>
                    <a:pt x="53273" y="5952"/>
                    <a:pt x="52983" y="6813"/>
                  </a:cubicBezTo>
                  <a:cubicBezTo>
                    <a:pt x="52908" y="6199"/>
                    <a:pt x="52940" y="5575"/>
                    <a:pt x="53069" y="4983"/>
                  </a:cubicBezTo>
                  <a:cubicBezTo>
                    <a:pt x="53273" y="4047"/>
                    <a:pt x="53672" y="3175"/>
                    <a:pt x="54264" y="2422"/>
                  </a:cubicBezTo>
                  <a:lnTo>
                    <a:pt x="54264" y="2422"/>
                  </a:lnTo>
                  <a:cubicBezTo>
                    <a:pt x="53553" y="3132"/>
                    <a:pt x="52972" y="3950"/>
                    <a:pt x="52542" y="4843"/>
                  </a:cubicBezTo>
                  <a:cubicBezTo>
                    <a:pt x="52348" y="5242"/>
                    <a:pt x="52176" y="5640"/>
                    <a:pt x="52047" y="6060"/>
                  </a:cubicBezTo>
                  <a:cubicBezTo>
                    <a:pt x="52090" y="5069"/>
                    <a:pt x="52229" y="4090"/>
                    <a:pt x="52455" y="3132"/>
                  </a:cubicBezTo>
                  <a:lnTo>
                    <a:pt x="52455" y="3132"/>
                  </a:lnTo>
                  <a:cubicBezTo>
                    <a:pt x="52079" y="4144"/>
                    <a:pt x="51734" y="5123"/>
                    <a:pt x="51412" y="6027"/>
                  </a:cubicBezTo>
                  <a:cubicBezTo>
                    <a:pt x="51315" y="4381"/>
                    <a:pt x="51605" y="2734"/>
                    <a:pt x="52251" y="1217"/>
                  </a:cubicBezTo>
                  <a:lnTo>
                    <a:pt x="52251" y="1217"/>
                  </a:lnTo>
                  <a:cubicBezTo>
                    <a:pt x="51487" y="2540"/>
                    <a:pt x="50884" y="3961"/>
                    <a:pt x="50443" y="5425"/>
                  </a:cubicBezTo>
                  <a:cubicBezTo>
                    <a:pt x="50325" y="4660"/>
                    <a:pt x="50195" y="3886"/>
                    <a:pt x="50023" y="3089"/>
                  </a:cubicBezTo>
                  <a:lnTo>
                    <a:pt x="50023" y="3089"/>
                  </a:lnTo>
                  <a:cubicBezTo>
                    <a:pt x="50120" y="4273"/>
                    <a:pt x="50055" y="5468"/>
                    <a:pt x="49808" y="6630"/>
                  </a:cubicBezTo>
                  <a:cubicBezTo>
                    <a:pt x="49539" y="5780"/>
                    <a:pt x="49474" y="4876"/>
                    <a:pt x="49603" y="3993"/>
                  </a:cubicBezTo>
                  <a:cubicBezTo>
                    <a:pt x="49690" y="3380"/>
                    <a:pt x="49840" y="2734"/>
                    <a:pt x="49905" y="2056"/>
                  </a:cubicBezTo>
                  <a:cubicBezTo>
                    <a:pt x="49969" y="1389"/>
                    <a:pt x="49937" y="678"/>
                    <a:pt x="49647" y="54"/>
                  </a:cubicBezTo>
                  <a:lnTo>
                    <a:pt x="49647" y="54"/>
                  </a:lnTo>
                  <a:cubicBezTo>
                    <a:pt x="49743" y="377"/>
                    <a:pt x="49786" y="721"/>
                    <a:pt x="49765" y="1066"/>
                  </a:cubicBezTo>
                  <a:cubicBezTo>
                    <a:pt x="49743" y="1389"/>
                    <a:pt x="49679" y="1712"/>
                    <a:pt x="49582" y="2024"/>
                  </a:cubicBezTo>
                  <a:cubicBezTo>
                    <a:pt x="49388" y="2648"/>
                    <a:pt x="49098" y="3240"/>
                    <a:pt x="48850" y="3843"/>
                  </a:cubicBezTo>
                  <a:cubicBezTo>
                    <a:pt x="48710" y="4187"/>
                    <a:pt x="48592" y="4553"/>
                    <a:pt x="48484" y="4919"/>
                  </a:cubicBezTo>
                  <a:cubicBezTo>
                    <a:pt x="48452" y="4757"/>
                    <a:pt x="48420" y="4585"/>
                    <a:pt x="48398" y="4424"/>
                  </a:cubicBezTo>
                  <a:cubicBezTo>
                    <a:pt x="48247" y="3315"/>
                    <a:pt x="48290" y="2185"/>
                    <a:pt x="48527" y="1098"/>
                  </a:cubicBezTo>
                  <a:lnTo>
                    <a:pt x="48527" y="1098"/>
                  </a:lnTo>
                  <a:cubicBezTo>
                    <a:pt x="48140" y="2185"/>
                    <a:pt x="47892" y="3326"/>
                    <a:pt x="47763" y="4477"/>
                  </a:cubicBezTo>
                  <a:cubicBezTo>
                    <a:pt x="47688" y="5091"/>
                    <a:pt x="47655" y="5704"/>
                    <a:pt x="47655" y="6329"/>
                  </a:cubicBezTo>
                  <a:cubicBezTo>
                    <a:pt x="47494" y="5963"/>
                    <a:pt x="47365" y="5586"/>
                    <a:pt x="47279" y="5199"/>
                  </a:cubicBezTo>
                  <a:cubicBezTo>
                    <a:pt x="47247" y="5048"/>
                    <a:pt x="47214" y="4897"/>
                    <a:pt x="47193" y="4747"/>
                  </a:cubicBezTo>
                  <a:cubicBezTo>
                    <a:pt x="47300" y="4434"/>
                    <a:pt x="47419" y="4133"/>
                    <a:pt x="47559" y="3843"/>
                  </a:cubicBezTo>
                  <a:lnTo>
                    <a:pt x="47559" y="3843"/>
                  </a:lnTo>
                  <a:cubicBezTo>
                    <a:pt x="47419" y="4058"/>
                    <a:pt x="47279" y="4284"/>
                    <a:pt x="47160" y="4510"/>
                  </a:cubicBezTo>
                  <a:cubicBezTo>
                    <a:pt x="47074" y="3832"/>
                    <a:pt x="47085" y="3154"/>
                    <a:pt x="47193" y="2486"/>
                  </a:cubicBezTo>
                  <a:lnTo>
                    <a:pt x="47193" y="2486"/>
                  </a:lnTo>
                  <a:cubicBezTo>
                    <a:pt x="46934" y="3380"/>
                    <a:pt x="46784" y="4305"/>
                    <a:pt x="46762" y="5242"/>
                  </a:cubicBezTo>
                  <a:cubicBezTo>
                    <a:pt x="46665" y="5435"/>
                    <a:pt x="46579" y="5629"/>
                    <a:pt x="46493" y="5834"/>
                  </a:cubicBezTo>
                  <a:cubicBezTo>
                    <a:pt x="46461" y="5349"/>
                    <a:pt x="46461" y="4876"/>
                    <a:pt x="46482" y="4402"/>
                  </a:cubicBezTo>
                  <a:cubicBezTo>
                    <a:pt x="46525" y="3272"/>
                    <a:pt x="46816" y="2153"/>
                    <a:pt x="47333" y="1152"/>
                  </a:cubicBezTo>
                  <a:lnTo>
                    <a:pt x="47333" y="1152"/>
                  </a:lnTo>
                  <a:cubicBezTo>
                    <a:pt x="46622" y="2131"/>
                    <a:pt x="46170" y="3261"/>
                    <a:pt x="45826" y="4338"/>
                  </a:cubicBezTo>
                  <a:cubicBezTo>
                    <a:pt x="45740" y="4639"/>
                    <a:pt x="45654" y="4930"/>
                    <a:pt x="45578" y="5220"/>
                  </a:cubicBezTo>
                  <a:cubicBezTo>
                    <a:pt x="45503" y="4531"/>
                    <a:pt x="45449" y="3832"/>
                    <a:pt x="45406" y="3100"/>
                  </a:cubicBezTo>
                  <a:cubicBezTo>
                    <a:pt x="45331" y="4047"/>
                    <a:pt x="45223" y="4951"/>
                    <a:pt x="45094" y="5801"/>
                  </a:cubicBezTo>
                  <a:cubicBezTo>
                    <a:pt x="44803" y="4811"/>
                    <a:pt x="44588" y="3799"/>
                    <a:pt x="44470" y="2777"/>
                  </a:cubicBezTo>
                  <a:lnTo>
                    <a:pt x="44470" y="2777"/>
                  </a:lnTo>
                  <a:cubicBezTo>
                    <a:pt x="44448" y="4338"/>
                    <a:pt x="44491" y="5801"/>
                    <a:pt x="44438" y="7103"/>
                  </a:cubicBezTo>
                  <a:cubicBezTo>
                    <a:pt x="44287" y="6479"/>
                    <a:pt x="44179" y="5855"/>
                    <a:pt x="44104" y="5231"/>
                  </a:cubicBezTo>
                  <a:cubicBezTo>
                    <a:pt x="44104" y="5694"/>
                    <a:pt x="44082" y="6135"/>
                    <a:pt x="44050" y="6555"/>
                  </a:cubicBezTo>
                  <a:cubicBezTo>
                    <a:pt x="43846" y="5554"/>
                    <a:pt x="43867" y="4521"/>
                    <a:pt x="44136" y="3530"/>
                  </a:cubicBezTo>
                  <a:lnTo>
                    <a:pt x="44136" y="3530"/>
                  </a:lnTo>
                  <a:cubicBezTo>
                    <a:pt x="43889" y="4155"/>
                    <a:pt x="43684" y="4800"/>
                    <a:pt x="43555" y="5468"/>
                  </a:cubicBezTo>
                  <a:cubicBezTo>
                    <a:pt x="43437" y="4994"/>
                    <a:pt x="43308" y="4531"/>
                    <a:pt x="43135" y="4079"/>
                  </a:cubicBezTo>
                  <a:cubicBezTo>
                    <a:pt x="42726" y="2949"/>
                    <a:pt x="42167" y="1862"/>
                    <a:pt x="41618" y="721"/>
                  </a:cubicBezTo>
                  <a:lnTo>
                    <a:pt x="41618" y="721"/>
                  </a:lnTo>
                  <a:cubicBezTo>
                    <a:pt x="42027" y="1938"/>
                    <a:pt x="42371" y="3143"/>
                    <a:pt x="42468" y="4284"/>
                  </a:cubicBezTo>
                  <a:cubicBezTo>
                    <a:pt x="42554" y="5048"/>
                    <a:pt x="42490" y="5823"/>
                    <a:pt x="42296" y="6565"/>
                  </a:cubicBezTo>
                  <a:cubicBezTo>
                    <a:pt x="42242" y="6146"/>
                    <a:pt x="42188" y="5737"/>
                    <a:pt x="42124" y="5306"/>
                  </a:cubicBezTo>
                  <a:cubicBezTo>
                    <a:pt x="42081" y="4908"/>
                    <a:pt x="42016" y="4521"/>
                    <a:pt x="41908" y="4133"/>
                  </a:cubicBezTo>
                  <a:cubicBezTo>
                    <a:pt x="41887" y="4069"/>
                    <a:pt x="41865" y="4015"/>
                    <a:pt x="41844" y="3950"/>
                  </a:cubicBezTo>
                  <a:cubicBezTo>
                    <a:pt x="41865" y="3864"/>
                    <a:pt x="41887" y="3789"/>
                    <a:pt x="41898" y="3703"/>
                  </a:cubicBezTo>
                  <a:cubicBezTo>
                    <a:pt x="42016" y="3229"/>
                    <a:pt x="42059" y="2734"/>
                    <a:pt x="42005" y="2250"/>
                  </a:cubicBezTo>
                  <a:lnTo>
                    <a:pt x="42005" y="2250"/>
                  </a:lnTo>
                  <a:cubicBezTo>
                    <a:pt x="41995" y="2723"/>
                    <a:pt x="41887" y="3186"/>
                    <a:pt x="41693" y="3617"/>
                  </a:cubicBezTo>
                  <a:cubicBezTo>
                    <a:pt x="41596" y="3412"/>
                    <a:pt x="41456" y="3229"/>
                    <a:pt x="41306" y="3078"/>
                  </a:cubicBezTo>
                  <a:lnTo>
                    <a:pt x="41306" y="3078"/>
                  </a:lnTo>
                  <a:cubicBezTo>
                    <a:pt x="41456" y="3272"/>
                    <a:pt x="41564" y="3498"/>
                    <a:pt x="41629" y="3735"/>
                  </a:cubicBezTo>
                  <a:cubicBezTo>
                    <a:pt x="41446" y="4133"/>
                    <a:pt x="41241" y="4510"/>
                    <a:pt x="41015" y="4886"/>
                  </a:cubicBezTo>
                  <a:cubicBezTo>
                    <a:pt x="40778" y="5285"/>
                    <a:pt x="40563" y="5704"/>
                    <a:pt x="40380" y="6124"/>
                  </a:cubicBezTo>
                  <a:cubicBezTo>
                    <a:pt x="40326" y="6253"/>
                    <a:pt x="40283" y="6372"/>
                    <a:pt x="40240" y="6501"/>
                  </a:cubicBezTo>
                  <a:cubicBezTo>
                    <a:pt x="40186" y="6092"/>
                    <a:pt x="40165" y="5683"/>
                    <a:pt x="40197" y="5263"/>
                  </a:cubicBezTo>
                  <a:cubicBezTo>
                    <a:pt x="40262" y="4456"/>
                    <a:pt x="40466" y="3660"/>
                    <a:pt x="40821" y="2928"/>
                  </a:cubicBezTo>
                  <a:lnTo>
                    <a:pt x="40821" y="2928"/>
                  </a:lnTo>
                  <a:cubicBezTo>
                    <a:pt x="40143" y="3982"/>
                    <a:pt x="39670" y="5156"/>
                    <a:pt x="39412" y="6382"/>
                  </a:cubicBezTo>
                  <a:cubicBezTo>
                    <a:pt x="39239" y="5672"/>
                    <a:pt x="39110" y="4962"/>
                    <a:pt x="39024" y="4251"/>
                  </a:cubicBezTo>
                  <a:cubicBezTo>
                    <a:pt x="38960" y="3692"/>
                    <a:pt x="38981" y="3121"/>
                    <a:pt x="39089" y="2573"/>
                  </a:cubicBezTo>
                  <a:cubicBezTo>
                    <a:pt x="39196" y="1981"/>
                    <a:pt x="39433" y="1432"/>
                    <a:pt x="39788" y="958"/>
                  </a:cubicBezTo>
                  <a:lnTo>
                    <a:pt x="39788" y="958"/>
                  </a:lnTo>
                  <a:cubicBezTo>
                    <a:pt x="39358" y="1399"/>
                    <a:pt x="39013" y="1938"/>
                    <a:pt x="38798" y="2519"/>
                  </a:cubicBezTo>
                  <a:cubicBezTo>
                    <a:pt x="38594" y="3089"/>
                    <a:pt x="38443" y="3670"/>
                    <a:pt x="38357" y="4273"/>
                  </a:cubicBezTo>
                  <a:cubicBezTo>
                    <a:pt x="38303" y="4596"/>
                    <a:pt x="38260" y="4908"/>
                    <a:pt x="38228" y="5209"/>
                  </a:cubicBezTo>
                  <a:cubicBezTo>
                    <a:pt x="38228" y="5091"/>
                    <a:pt x="38217" y="4983"/>
                    <a:pt x="38195" y="4854"/>
                  </a:cubicBezTo>
                  <a:cubicBezTo>
                    <a:pt x="38152" y="4359"/>
                    <a:pt x="37980" y="3907"/>
                    <a:pt x="37840" y="3455"/>
                  </a:cubicBezTo>
                  <a:cubicBezTo>
                    <a:pt x="37700" y="3014"/>
                    <a:pt x="37582" y="2540"/>
                    <a:pt x="37679" y="2045"/>
                  </a:cubicBezTo>
                  <a:lnTo>
                    <a:pt x="37679" y="2045"/>
                  </a:lnTo>
                  <a:cubicBezTo>
                    <a:pt x="37517" y="2530"/>
                    <a:pt x="37571" y="3057"/>
                    <a:pt x="37625" y="3530"/>
                  </a:cubicBezTo>
                  <a:cubicBezTo>
                    <a:pt x="37679" y="4004"/>
                    <a:pt x="37733" y="4467"/>
                    <a:pt x="37657" y="4886"/>
                  </a:cubicBezTo>
                  <a:cubicBezTo>
                    <a:pt x="37571" y="5317"/>
                    <a:pt x="37464" y="5737"/>
                    <a:pt x="37313" y="6156"/>
                  </a:cubicBezTo>
                  <a:cubicBezTo>
                    <a:pt x="37313" y="6081"/>
                    <a:pt x="37302" y="6017"/>
                    <a:pt x="37302" y="5941"/>
                  </a:cubicBezTo>
                  <a:cubicBezTo>
                    <a:pt x="37270" y="5403"/>
                    <a:pt x="37291" y="4811"/>
                    <a:pt x="37205" y="4198"/>
                  </a:cubicBezTo>
                  <a:cubicBezTo>
                    <a:pt x="37162" y="3896"/>
                    <a:pt x="37087" y="3595"/>
                    <a:pt x="36979" y="3304"/>
                  </a:cubicBezTo>
                  <a:cubicBezTo>
                    <a:pt x="36872" y="3014"/>
                    <a:pt x="36743" y="2745"/>
                    <a:pt x="36624" y="2476"/>
                  </a:cubicBezTo>
                  <a:cubicBezTo>
                    <a:pt x="36495" y="2207"/>
                    <a:pt x="36387" y="1927"/>
                    <a:pt x="36301" y="1647"/>
                  </a:cubicBezTo>
                  <a:cubicBezTo>
                    <a:pt x="36215" y="1356"/>
                    <a:pt x="36183" y="1055"/>
                    <a:pt x="36204" y="765"/>
                  </a:cubicBezTo>
                  <a:lnTo>
                    <a:pt x="36204" y="765"/>
                  </a:lnTo>
                  <a:cubicBezTo>
                    <a:pt x="36140" y="1066"/>
                    <a:pt x="36129" y="1389"/>
                    <a:pt x="36172" y="1701"/>
                  </a:cubicBezTo>
                  <a:cubicBezTo>
                    <a:pt x="36215" y="2002"/>
                    <a:pt x="36280" y="2314"/>
                    <a:pt x="36366" y="2605"/>
                  </a:cubicBezTo>
                  <a:cubicBezTo>
                    <a:pt x="36441" y="2885"/>
                    <a:pt x="36495" y="3175"/>
                    <a:pt x="36538" y="3466"/>
                  </a:cubicBezTo>
                  <a:cubicBezTo>
                    <a:pt x="36570" y="3735"/>
                    <a:pt x="36570" y="4004"/>
                    <a:pt x="36538" y="4273"/>
                  </a:cubicBezTo>
                  <a:cubicBezTo>
                    <a:pt x="36420" y="5166"/>
                    <a:pt x="36021" y="5995"/>
                    <a:pt x="35860" y="7007"/>
                  </a:cubicBezTo>
                  <a:cubicBezTo>
                    <a:pt x="35720" y="6318"/>
                    <a:pt x="35709" y="5608"/>
                    <a:pt x="35817" y="4919"/>
                  </a:cubicBezTo>
                  <a:lnTo>
                    <a:pt x="35817" y="4919"/>
                  </a:lnTo>
                  <a:cubicBezTo>
                    <a:pt x="35752" y="5156"/>
                    <a:pt x="35688" y="5392"/>
                    <a:pt x="35634" y="5618"/>
                  </a:cubicBezTo>
                  <a:cubicBezTo>
                    <a:pt x="35634" y="5554"/>
                    <a:pt x="35656" y="5478"/>
                    <a:pt x="35656" y="5414"/>
                  </a:cubicBezTo>
                  <a:cubicBezTo>
                    <a:pt x="35752" y="4660"/>
                    <a:pt x="35925" y="3864"/>
                    <a:pt x="35957" y="3035"/>
                  </a:cubicBezTo>
                  <a:lnTo>
                    <a:pt x="35957" y="3035"/>
                  </a:lnTo>
                  <a:cubicBezTo>
                    <a:pt x="35817" y="3832"/>
                    <a:pt x="35526" y="4542"/>
                    <a:pt x="35247" y="5242"/>
                  </a:cubicBezTo>
                  <a:lnTo>
                    <a:pt x="35247" y="4779"/>
                  </a:lnTo>
                  <a:cubicBezTo>
                    <a:pt x="35204" y="3724"/>
                    <a:pt x="34816" y="2712"/>
                    <a:pt x="34138" y="1895"/>
                  </a:cubicBezTo>
                  <a:lnTo>
                    <a:pt x="34138" y="1895"/>
                  </a:lnTo>
                  <a:cubicBezTo>
                    <a:pt x="34687" y="2756"/>
                    <a:pt x="34881" y="3789"/>
                    <a:pt x="34665" y="4779"/>
                  </a:cubicBezTo>
                  <a:cubicBezTo>
                    <a:pt x="34644" y="4897"/>
                    <a:pt x="34612" y="5005"/>
                    <a:pt x="34579" y="5112"/>
                  </a:cubicBezTo>
                  <a:cubicBezTo>
                    <a:pt x="34590" y="4833"/>
                    <a:pt x="34579" y="4553"/>
                    <a:pt x="34547" y="4273"/>
                  </a:cubicBezTo>
                  <a:cubicBezTo>
                    <a:pt x="34515" y="3875"/>
                    <a:pt x="34386" y="3498"/>
                    <a:pt x="34192" y="3154"/>
                  </a:cubicBezTo>
                  <a:lnTo>
                    <a:pt x="34192" y="3154"/>
                  </a:lnTo>
                  <a:cubicBezTo>
                    <a:pt x="34343" y="3520"/>
                    <a:pt x="34396" y="3907"/>
                    <a:pt x="34364" y="4295"/>
                  </a:cubicBezTo>
                  <a:cubicBezTo>
                    <a:pt x="34332" y="4671"/>
                    <a:pt x="34256" y="5026"/>
                    <a:pt x="34149" y="5382"/>
                  </a:cubicBezTo>
                  <a:lnTo>
                    <a:pt x="34117" y="5478"/>
                  </a:lnTo>
                  <a:cubicBezTo>
                    <a:pt x="34052" y="4994"/>
                    <a:pt x="33934" y="4521"/>
                    <a:pt x="33772" y="4069"/>
                  </a:cubicBezTo>
                  <a:cubicBezTo>
                    <a:pt x="33557" y="3477"/>
                    <a:pt x="33256" y="2960"/>
                    <a:pt x="33040" y="2411"/>
                  </a:cubicBezTo>
                  <a:cubicBezTo>
                    <a:pt x="32933" y="2131"/>
                    <a:pt x="32857" y="1841"/>
                    <a:pt x="32814" y="1539"/>
                  </a:cubicBezTo>
                  <a:cubicBezTo>
                    <a:pt x="32771" y="1238"/>
                    <a:pt x="32793" y="926"/>
                    <a:pt x="32868" y="635"/>
                  </a:cubicBezTo>
                  <a:lnTo>
                    <a:pt x="32868" y="635"/>
                  </a:lnTo>
                  <a:cubicBezTo>
                    <a:pt x="32750" y="926"/>
                    <a:pt x="32685" y="1249"/>
                    <a:pt x="32674" y="1572"/>
                  </a:cubicBezTo>
                  <a:cubicBezTo>
                    <a:pt x="32674" y="1895"/>
                    <a:pt x="32707" y="2217"/>
                    <a:pt x="32771" y="2530"/>
                  </a:cubicBezTo>
                  <a:cubicBezTo>
                    <a:pt x="32890" y="3143"/>
                    <a:pt x="33062" y="3735"/>
                    <a:pt x="33105" y="4273"/>
                  </a:cubicBezTo>
                  <a:cubicBezTo>
                    <a:pt x="33148" y="4747"/>
                    <a:pt x="33105" y="5220"/>
                    <a:pt x="33008" y="5694"/>
                  </a:cubicBezTo>
                  <a:cubicBezTo>
                    <a:pt x="32879" y="5112"/>
                    <a:pt x="32674" y="4564"/>
                    <a:pt x="32416" y="4036"/>
                  </a:cubicBezTo>
                  <a:cubicBezTo>
                    <a:pt x="32448" y="3929"/>
                    <a:pt x="32491" y="3810"/>
                    <a:pt x="32545" y="3703"/>
                  </a:cubicBezTo>
                  <a:lnTo>
                    <a:pt x="32545" y="3703"/>
                  </a:lnTo>
                  <a:cubicBezTo>
                    <a:pt x="32491" y="3799"/>
                    <a:pt x="32438" y="3886"/>
                    <a:pt x="32384" y="3982"/>
                  </a:cubicBezTo>
                  <a:cubicBezTo>
                    <a:pt x="32244" y="3713"/>
                    <a:pt x="32093" y="3444"/>
                    <a:pt x="31921" y="3197"/>
                  </a:cubicBezTo>
                  <a:cubicBezTo>
                    <a:pt x="32072" y="2917"/>
                    <a:pt x="32255" y="2648"/>
                    <a:pt x="32448" y="2390"/>
                  </a:cubicBezTo>
                  <a:lnTo>
                    <a:pt x="32448" y="2390"/>
                  </a:lnTo>
                  <a:cubicBezTo>
                    <a:pt x="32233" y="2605"/>
                    <a:pt x="32029" y="2831"/>
                    <a:pt x="31835" y="3068"/>
                  </a:cubicBezTo>
                  <a:cubicBezTo>
                    <a:pt x="31663" y="2831"/>
                    <a:pt x="31480" y="2605"/>
                    <a:pt x="31275" y="2390"/>
                  </a:cubicBezTo>
                  <a:lnTo>
                    <a:pt x="31275" y="2390"/>
                  </a:lnTo>
                  <a:cubicBezTo>
                    <a:pt x="31458" y="2637"/>
                    <a:pt x="31620" y="2906"/>
                    <a:pt x="31749" y="3186"/>
                  </a:cubicBezTo>
                  <a:cubicBezTo>
                    <a:pt x="31351" y="3692"/>
                    <a:pt x="31006" y="4230"/>
                    <a:pt x="30726" y="4811"/>
                  </a:cubicBezTo>
                  <a:cubicBezTo>
                    <a:pt x="30533" y="5199"/>
                    <a:pt x="30371" y="5608"/>
                    <a:pt x="30231" y="6017"/>
                  </a:cubicBezTo>
                  <a:cubicBezTo>
                    <a:pt x="30285" y="5037"/>
                    <a:pt x="30425" y="4058"/>
                    <a:pt x="30651" y="3100"/>
                  </a:cubicBezTo>
                  <a:lnTo>
                    <a:pt x="30651" y="3100"/>
                  </a:lnTo>
                  <a:cubicBezTo>
                    <a:pt x="30264" y="4112"/>
                    <a:pt x="29919" y="5080"/>
                    <a:pt x="29596" y="5984"/>
                  </a:cubicBezTo>
                  <a:cubicBezTo>
                    <a:pt x="29499" y="4338"/>
                    <a:pt x="29790" y="2691"/>
                    <a:pt x="30436" y="1173"/>
                  </a:cubicBezTo>
                  <a:lnTo>
                    <a:pt x="30436" y="1173"/>
                  </a:lnTo>
                  <a:cubicBezTo>
                    <a:pt x="29672" y="2508"/>
                    <a:pt x="29069" y="3918"/>
                    <a:pt x="28639" y="5392"/>
                  </a:cubicBezTo>
                  <a:cubicBezTo>
                    <a:pt x="28520" y="4628"/>
                    <a:pt x="28380" y="3843"/>
                    <a:pt x="28208" y="3057"/>
                  </a:cubicBezTo>
                  <a:lnTo>
                    <a:pt x="28208" y="3057"/>
                  </a:lnTo>
                  <a:cubicBezTo>
                    <a:pt x="28316" y="4230"/>
                    <a:pt x="28240" y="5425"/>
                    <a:pt x="27993" y="6587"/>
                  </a:cubicBezTo>
                  <a:cubicBezTo>
                    <a:pt x="27734" y="5737"/>
                    <a:pt x="27659" y="4843"/>
                    <a:pt x="27788" y="3961"/>
                  </a:cubicBezTo>
                  <a:cubicBezTo>
                    <a:pt x="27874" y="3347"/>
                    <a:pt x="28025" y="2702"/>
                    <a:pt x="28100" y="2024"/>
                  </a:cubicBezTo>
                  <a:cubicBezTo>
                    <a:pt x="28165" y="1346"/>
                    <a:pt x="28133" y="635"/>
                    <a:pt x="27831" y="11"/>
                  </a:cubicBezTo>
                  <a:lnTo>
                    <a:pt x="27831" y="11"/>
                  </a:lnTo>
                  <a:cubicBezTo>
                    <a:pt x="27939" y="345"/>
                    <a:pt x="27982" y="689"/>
                    <a:pt x="27950" y="1023"/>
                  </a:cubicBezTo>
                  <a:cubicBezTo>
                    <a:pt x="27928" y="1356"/>
                    <a:pt x="27874" y="1679"/>
                    <a:pt x="27767" y="2002"/>
                  </a:cubicBezTo>
                  <a:cubicBezTo>
                    <a:pt x="27584" y="2626"/>
                    <a:pt x="27293" y="3208"/>
                    <a:pt x="27046" y="3821"/>
                  </a:cubicBezTo>
                  <a:cubicBezTo>
                    <a:pt x="26938" y="4090"/>
                    <a:pt x="26841" y="4370"/>
                    <a:pt x="26755" y="4639"/>
                  </a:cubicBezTo>
                  <a:cubicBezTo>
                    <a:pt x="26744" y="4521"/>
                    <a:pt x="26744" y="4402"/>
                    <a:pt x="26755" y="4284"/>
                  </a:cubicBezTo>
                  <a:cubicBezTo>
                    <a:pt x="26787" y="3907"/>
                    <a:pt x="26970" y="3520"/>
                    <a:pt x="26992" y="3111"/>
                  </a:cubicBezTo>
                  <a:lnTo>
                    <a:pt x="26992" y="3111"/>
                  </a:lnTo>
                  <a:cubicBezTo>
                    <a:pt x="26917" y="3520"/>
                    <a:pt x="26691" y="3853"/>
                    <a:pt x="26572" y="4241"/>
                  </a:cubicBezTo>
                  <a:cubicBezTo>
                    <a:pt x="26443" y="3186"/>
                    <a:pt x="26486" y="2110"/>
                    <a:pt x="26701" y="1077"/>
                  </a:cubicBezTo>
                  <a:lnTo>
                    <a:pt x="26701" y="1077"/>
                  </a:lnTo>
                  <a:cubicBezTo>
                    <a:pt x="26325" y="2164"/>
                    <a:pt x="26066" y="3304"/>
                    <a:pt x="25948" y="4456"/>
                  </a:cubicBezTo>
                  <a:cubicBezTo>
                    <a:pt x="25883" y="4983"/>
                    <a:pt x="25851" y="5511"/>
                    <a:pt x="25840" y="6027"/>
                  </a:cubicBezTo>
                  <a:cubicBezTo>
                    <a:pt x="25786" y="5866"/>
                    <a:pt x="25733" y="5715"/>
                    <a:pt x="25679" y="5564"/>
                  </a:cubicBezTo>
                  <a:cubicBezTo>
                    <a:pt x="25700" y="5446"/>
                    <a:pt x="25733" y="5328"/>
                    <a:pt x="25754" y="5209"/>
                  </a:cubicBezTo>
                  <a:cubicBezTo>
                    <a:pt x="25819" y="4994"/>
                    <a:pt x="25862" y="4768"/>
                    <a:pt x="25894" y="4542"/>
                  </a:cubicBezTo>
                  <a:cubicBezTo>
                    <a:pt x="25926" y="4305"/>
                    <a:pt x="25937" y="4079"/>
                    <a:pt x="25948" y="3843"/>
                  </a:cubicBezTo>
                  <a:cubicBezTo>
                    <a:pt x="25959" y="3380"/>
                    <a:pt x="25916" y="2917"/>
                    <a:pt x="25894" y="2454"/>
                  </a:cubicBezTo>
                  <a:cubicBezTo>
                    <a:pt x="25873" y="2917"/>
                    <a:pt x="25808" y="3391"/>
                    <a:pt x="25722" y="3853"/>
                  </a:cubicBezTo>
                  <a:cubicBezTo>
                    <a:pt x="25550" y="4112"/>
                    <a:pt x="25399" y="4370"/>
                    <a:pt x="25248" y="4628"/>
                  </a:cubicBezTo>
                  <a:cubicBezTo>
                    <a:pt x="25130" y="4402"/>
                    <a:pt x="25001" y="4176"/>
                    <a:pt x="24861" y="3961"/>
                  </a:cubicBezTo>
                  <a:lnTo>
                    <a:pt x="24861" y="3961"/>
                  </a:lnTo>
                  <a:cubicBezTo>
                    <a:pt x="24990" y="4219"/>
                    <a:pt x="25087" y="4488"/>
                    <a:pt x="25173" y="4768"/>
                  </a:cubicBezTo>
                  <a:cubicBezTo>
                    <a:pt x="24990" y="5112"/>
                    <a:pt x="24829" y="5457"/>
                    <a:pt x="24678" y="5801"/>
                  </a:cubicBezTo>
                  <a:cubicBezTo>
                    <a:pt x="24646" y="5328"/>
                    <a:pt x="24635" y="4854"/>
                    <a:pt x="24656" y="4381"/>
                  </a:cubicBezTo>
                  <a:cubicBezTo>
                    <a:pt x="24699" y="3251"/>
                    <a:pt x="24990" y="2131"/>
                    <a:pt x="25517" y="1130"/>
                  </a:cubicBezTo>
                  <a:lnTo>
                    <a:pt x="25517" y="1130"/>
                  </a:lnTo>
                  <a:cubicBezTo>
                    <a:pt x="24796" y="2110"/>
                    <a:pt x="24344" y="3229"/>
                    <a:pt x="24011" y="4316"/>
                  </a:cubicBezTo>
                  <a:cubicBezTo>
                    <a:pt x="23914" y="4607"/>
                    <a:pt x="23828" y="4908"/>
                    <a:pt x="23752" y="5199"/>
                  </a:cubicBezTo>
                  <a:cubicBezTo>
                    <a:pt x="23677" y="4510"/>
                    <a:pt x="23623" y="3799"/>
                    <a:pt x="23591" y="3078"/>
                  </a:cubicBezTo>
                  <a:cubicBezTo>
                    <a:pt x="23505" y="4025"/>
                    <a:pt x="23408" y="4930"/>
                    <a:pt x="23268" y="5780"/>
                  </a:cubicBezTo>
                  <a:cubicBezTo>
                    <a:pt x="22978" y="4790"/>
                    <a:pt x="22773" y="3778"/>
                    <a:pt x="22644" y="2745"/>
                  </a:cubicBezTo>
                  <a:cubicBezTo>
                    <a:pt x="22633" y="3584"/>
                    <a:pt x="22644" y="4391"/>
                    <a:pt x="22644" y="5156"/>
                  </a:cubicBezTo>
                  <a:cubicBezTo>
                    <a:pt x="22601" y="4930"/>
                    <a:pt x="22547" y="4714"/>
                    <a:pt x="22493" y="4488"/>
                  </a:cubicBezTo>
                  <a:lnTo>
                    <a:pt x="22493" y="4488"/>
                  </a:lnTo>
                  <a:cubicBezTo>
                    <a:pt x="22579" y="5177"/>
                    <a:pt x="22547" y="5877"/>
                    <a:pt x="22407" y="6555"/>
                  </a:cubicBezTo>
                  <a:cubicBezTo>
                    <a:pt x="22160" y="5521"/>
                    <a:pt x="22181" y="4434"/>
                    <a:pt x="22461" y="3401"/>
                  </a:cubicBezTo>
                  <a:lnTo>
                    <a:pt x="22461" y="3401"/>
                  </a:lnTo>
                  <a:cubicBezTo>
                    <a:pt x="22267" y="3875"/>
                    <a:pt x="22106" y="4359"/>
                    <a:pt x="21987" y="4854"/>
                  </a:cubicBezTo>
                  <a:cubicBezTo>
                    <a:pt x="21901" y="4585"/>
                    <a:pt x="21815" y="4316"/>
                    <a:pt x="21718" y="4058"/>
                  </a:cubicBezTo>
                  <a:cubicBezTo>
                    <a:pt x="21299" y="2917"/>
                    <a:pt x="20750" y="1830"/>
                    <a:pt x="20201" y="700"/>
                  </a:cubicBezTo>
                  <a:lnTo>
                    <a:pt x="20201" y="700"/>
                  </a:lnTo>
                  <a:cubicBezTo>
                    <a:pt x="20599" y="1916"/>
                    <a:pt x="20954" y="3121"/>
                    <a:pt x="21051" y="4262"/>
                  </a:cubicBezTo>
                  <a:cubicBezTo>
                    <a:pt x="21137" y="5026"/>
                    <a:pt x="21073" y="5790"/>
                    <a:pt x="20879" y="6533"/>
                  </a:cubicBezTo>
                  <a:cubicBezTo>
                    <a:pt x="20814" y="6124"/>
                    <a:pt x="20760" y="5704"/>
                    <a:pt x="20707" y="5274"/>
                  </a:cubicBezTo>
                  <a:cubicBezTo>
                    <a:pt x="20664" y="4886"/>
                    <a:pt x="20588" y="4488"/>
                    <a:pt x="20481" y="4112"/>
                  </a:cubicBezTo>
                  <a:cubicBezTo>
                    <a:pt x="20470" y="4047"/>
                    <a:pt x="20448" y="3982"/>
                    <a:pt x="20427" y="3929"/>
                  </a:cubicBezTo>
                  <a:cubicBezTo>
                    <a:pt x="20438" y="3843"/>
                    <a:pt x="20459" y="3756"/>
                    <a:pt x="20481" y="3681"/>
                  </a:cubicBezTo>
                  <a:cubicBezTo>
                    <a:pt x="20599" y="3208"/>
                    <a:pt x="20642" y="2712"/>
                    <a:pt x="20588" y="2228"/>
                  </a:cubicBezTo>
                  <a:lnTo>
                    <a:pt x="20588" y="2228"/>
                  </a:lnTo>
                  <a:cubicBezTo>
                    <a:pt x="20578" y="2702"/>
                    <a:pt x="20470" y="3164"/>
                    <a:pt x="20276" y="3595"/>
                  </a:cubicBezTo>
                  <a:cubicBezTo>
                    <a:pt x="20169" y="3391"/>
                    <a:pt x="20039" y="3208"/>
                    <a:pt x="19878" y="3057"/>
                  </a:cubicBezTo>
                  <a:lnTo>
                    <a:pt x="19878" y="3057"/>
                  </a:lnTo>
                  <a:cubicBezTo>
                    <a:pt x="20039" y="3251"/>
                    <a:pt x="20147" y="3477"/>
                    <a:pt x="20212" y="3713"/>
                  </a:cubicBezTo>
                  <a:cubicBezTo>
                    <a:pt x="20029" y="4122"/>
                    <a:pt x="19813" y="4488"/>
                    <a:pt x="19598" y="4865"/>
                  </a:cubicBezTo>
                  <a:cubicBezTo>
                    <a:pt x="19361" y="5263"/>
                    <a:pt x="19146" y="5672"/>
                    <a:pt x="18952" y="6103"/>
                  </a:cubicBezTo>
                  <a:cubicBezTo>
                    <a:pt x="18909" y="6221"/>
                    <a:pt x="18856" y="6350"/>
                    <a:pt x="18823" y="6479"/>
                  </a:cubicBezTo>
                  <a:cubicBezTo>
                    <a:pt x="18759" y="6070"/>
                    <a:pt x="18748" y="5651"/>
                    <a:pt x="18780" y="5242"/>
                  </a:cubicBezTo>
                  <a:cubicBezTo>
                    <a:pt x="18834" y="4424"/>
                    <a:pt x="19049" y="3638"/>
                    <a:pt x="19394" y="2906"/>
                  </a:cubicBezTo>
                  <a:lnTo>
                    <a:pt x="19394" y="2906"/>
                  </a:lnTo>
                  <a:cubicBezTo>
                    <a:pt x="18737" y="3929"/>
                    <a:pt x="18274" y="5069"/>
                    <a:pt x="18016" y="6264"/>
                  </a:cubicBezTo>
                  <a:cubicBezTo>
                    <a:pt x="17973" y="6135"/>
                    <a:pt x="17941" y="5995"/>
                    <a:pt x="17919" y="5866"/>
                  </a:cubicBezTo>
                  <a:cubicBezTo>
                    <a:pt x="17822" y="5295"/>
                    <a:pt x="17898" y="4714"/>
                    <a:pt x="18113" y="4187"/>
                  </a:cubicBezTo>
                  <a:lnTo>
                    <a:pt x="18113" y="4187"/>
                  </a:lnTo>
                  <a:cubicBezTo>
                    <a:pt x="17952" y="4477"/>
                    <a:pt x="17822" y="4790"/>
                    <a:pt x="17726" y="5112"/>
                  </a:cubicBezTo>
                  <a:cubicBezTo>
                    <a:pt x="17672" y="4822"/>
                    <a:pt x="17629" y="4521"/>
                    <a:pt x="17596" y="4219"/>
                  </a:cubicBezTo>
                  <a:cubicBezTo>
                    <a:pt x="17543" y="3660"/>
                    <a:pt x="17564" y="3100"/>
                    <a:pt x="17661" y="2551"/>
                  </a:cubicBezTo>
                  <a:cubicBezTo>
                    <a:pt x="17769" y="1959"/>
                    <a:pt x="18005" y="1410"/>
                    <a:pt x="18360" y="937"/>
                  </a:cubicBezTo>
                  <a:lnTo>
                    <a:pt x="18360" y="937"/>
                  </a:lnTo>
                  <a:cubicBezTo>
                    <a:pt x="17930" y="1378"/>
                    <a:pt x="17596" y="1916"/>
                    <a:pt x="17370" y="2497"/>
                  </a:cubicBezTo>
                  <a:cubicBezTo>
                    <a:pt x="17166" y="3057"/>
                    <a:pt x="17015" y="3649"/>
                    <a:pt x="16929" y="4241"/>
                  </a:cubicBezTo>
                  <a:cubicBezTo>
                    <a:pt x="16875" y="4564"/>
                    <a:pt x="16832" y="4886"/>
                    <a:pt x="16800" y="5188"/>
                  </a:cubicBezTo>
                  <a:cubicBezTo>
                    <a:pt x="16800" y="5069"/>
                    <a:pt x="16789" y="4951"/>
                    <a:pt x="16768" y="4833"/>
                  </a:cubicBezTo>
                  <a:cubicBezTo>
                    <a:pt x="16725" y="4338"/>
                    <a:pt x="16552" y="3886"/>
                    <a:pt x="16413" y="3434"/>
                  </a:cubicBezTo>
                  <a:cubicBezTo>
                    <a:pt x="16283" y="2982"/>
                    <a:pt x="16154" y="2508"/>
                    <a:pt x="16251" y="2024"/>
                  </a:cubicBezTo>
                  <a:lnTo>
                    <a:pt x="16251" y="2024"/>
                  </a:lnTo>
                  <a:cubicBezTo>
                    <a:pt x="16090" y="2508"/>
                    <a:pt x="16143" y="3035"/>
                    <a:pt x="16197" y="3509"/>
                  </a:cubicBezTo>
                  <a:cubicBezTo>
                    <a:pt x="16251" y="3982"/>
                    <a:pt x="16305" y="4445"/>
                    <a:pt x="16230" y="4865"/>
                  </a:cubicBezTo>
                  <a:cubicBezTo>
                    <a:pt x="16143" y="5295"/>
                    <a:pt x="16036" y="5715"/>
                    <a:pt x="15885" y="6135"/>
                  </a:cubicBezTo>
                  <a:cubicBezTo>
                    <a:pt x="15874" y="6060"/>
                    <a:pt x="15874" y="5984"/>
                    <a:pt x="15874" y="5909"/>
                  </a:cubicBezTo>
                  <a:cubicBezTo>
                    <a:pt x="15842" y="5371"/>
                    <a:pt x="15864" y="4790"/>
                    <a:pt x="15778" y="4176"/>
                  </a:cubicBezTo>
                  <a:cubicBezTo>
                    <a:pt x="15734" y="3864"/>
                    <a:pt x="15659" y="3563"/>
                    <a:pt x="15552" y="3272"/>
                  </a:cubicBezTo>
                  <a:cubicBezTo>
                    <a:pt x="15444" y="2992"/>
                    <a:pt x="15315" y="2723"/>
                    <a:pt x="15196" y="2454"/>
                  </a:cubicBezTo>
                  <a:cubicBezTo>
                    <a:pt x="15067" y="2185"/>
                    <a:pt x="14960" y="1905"/>
                    <a:pt x="14874" y="1625"/>
                  </a:cubicBezTo>
                  <a:cubicBezTo>
                    <a:pt x="14787" y="1335"/>
                    <a:pt x="14755" y="1034"/>
                    <a:pt x="14777" y="732"/>
                  </a:cubicBezTo>
                  <a:lnTo>
                    <a:pt x="14777" y="732"/>
                  </a:lnTo>
                  <a:cubicBezTo>
                    <a:pt x="14712" y="1044"/>
                    <a:pt x="14701" y="1367"/>
                    <a:pt x="14744" y="1679"/>
                  </a:cubicBezTo>
                  <a:cubicBezTo>
                    <a:pt x="14798" y="1981"/>
                    <a:pt x="14852" y="2282"/>
                    <a:pt x="14938" y="2583"/>
                  </a:cubicBezTo>
                  <a:cubicBezTo>
                    <a:pt x="15013" y="2863"/>
                    <a:pt x="15067" y="3154"/>
                    <a:pt x="15110" y="3444"/>
                  </a:cubicBezTo>
                  <a:cubicBezTo>
                    <a:pt x="15143" y="3703"/>
                    <a:pt x="15143" y="3982"/>
                    <a:pt x="15110" y="4251"/>
                  </a:cubicBezTo>
                  <a:cubicBezTo>
                    <a:pt x="15024" y="4962"/>
                    <a:pt x="14744" y="5629"/>
                    <a:pt x="14561" y="6382"/>
                  </a:cubicBezTo>
                  <a:cubicBezTo>
                    <a:pt x="14540" y="5973"/>
                    <a:pt x="14529" y="5575"/>
                    <a:pt x="14551" y="5166"/>
                  </a:cubicBezTo>
                  <a:cubicBezTo>
                    <a:pt x="14594" y="4725"/>
                    <a:pt x="14594" y="4284"/>
                    <a:pt x="14561" y="3843"/>
                  </a:cubicBezTo>
                  <a:cubicBezTo>
                    <a:pt x="14518" y="3391"/>
                    <a:pt x="14357" y="2917"/>
                    <a:pt x="14023" y="2594"/>
                  </a:cubicBezTo>
                  <a:lnTo>
                    <a:pt x="14023" y="2594"/>
                  </a:lnTo>
                  <a:cubicBezTo>
                    <a:pt x="14292" y="2960"/>
                    <a:pt x="14411" y="3423"/>
                    <a:pt x="14357" y="3864"/>
                  </a:cubicBezTo>
                  <a:cubicBezTo>
                    <a:pt x="14303" y="4295"/>
                    <a:pt x="14195" y="4714"/>
                    <a:pt x="14056" y="5123"/>
                  </a:cubicBezTo>
                  <a:cubicBezTo>
                    <a:pt x="13959" y="5435"/>
                    <a:pt x="13862" y="5747"/>
                    <a:pt x="13776" y="6060"/>
                  </a:cubicBezTo>
                  <a:cubicBezTo>
                    <a:pt x="13830" y="5629"/>
                    <a:pt x="13840" y="5188"/>
                    <a:pt x="13830" y="4757"/>
                  </a:cubicBezTo>
                  <a:cubicBezTo>
                    <a:pt x="13776" y="3692"/>
                    <a:pt x="13388" y="2680"/>
                    <a:pt x="12710" y="1873"/>
                  </a:cubicBezTo>
                  <a:lnTo>
                    <a:pt x="12710" y="1873"/>
                  </a:lnTo>
                  <a:cubicBezTo>
                    <a:pt x="13270" y="2723"/>
                    <a:pt x="13464" y="3756"/>
                    <a:pt x="13248" y="4757"/>
                  </a:cubicBezTo>
                  <a:cubicBezTo>
                    <a:pt x="13227" y="4865"/>
                    <a:pt x="13195" y="4983"/>
                    <a:pt x="13162" y="5091"/>
                  </a:cubicBezTo>
                  <a:cubicBezTo>
                    <a:pt x="13173" y="4811"/>
                    <a:pt x="13162" y="4521"/>
                    <a:pt x="13130" y="4241"/>
                  </a:cubicBezTo>
                  <a:cubicBezTo>
                    <a:pt x="13098" y="3853"/>
                    <a:pt x="12969" y="3477"/>
                    <a:pt x="12775" y="3132"/>
                  </a:cubicBezTo>
                  <a:lnTo>
                    <a:pt x="12775" y="3132"/>
                  </a:lnTo>
                  <a:cubicBezTo>
                    <a:pt x="12926" y="3487"/>
                    <a:pt x="12979" y="3886"/>
                    <a:pt x="12947" y="4273"/>
                  </a:cubicBezTo>
                  <a:cubicBezTo>
                    <a:pt x="12915" y="4639"/>
                    <a:pt x="12839" y="5005"/>
                    <a:pt x="12732" y="5360"/>
                  </a:cubicBezTo>
                  <a:cubicBezTo>
                    <a:pt x="12721" y="5392"/>
                    <a:pt x="12710" y="5425"/>
                    <a:pt x="12700" y="5457"/>
                  </a:cubicBezTo>
                  <a:cubicBezTo>
                    <a:pt x="12635" y="4973"/>
                    <a:pt x="12517" y="4499"/>
                    <a:pt x="12355" y="4036"/>
                  </a:cubicBezTo>
                  <a:cubicBezTo>
                    <a:pt x="12140" y="3455"/>
                    <a:pt x="11839" y="2938"/>
                    <a:pt x="11623" y="2379"/>
                  </a:cubicBezTo>
                  <a:cubicBezTo>
                    <a:pt x="11516" y="2099"/>
                    <a:pt x="11440" y="1808"/>
                    <a:pt x="11397" y="1518"/>
                  </a:cubicBezTo>
                  <a:cubicBezTo>
                    <a:pt x="11354" y="1217"/>
                    <a:pt x="11376" y="904"/>
                    <a:pt x="11451" y="603"/>
                  </a:cubicBezTo>
                  <a:lnTo>
                    <a:pt x="11451" y="603"/>
                  </a:lnTo>
                  <a:cubicBezTo>
                    <a:pt x="11333" y="904"/>
                    <a:pt x="11268" y="1227"/>
                    <a:pt x="11257" y="1550"/>
                  </a:cubicBezTo>
                  <a:cubicBezTo>
                    <a:pt x="11257" y="1862"/>
                    <a:pt x="11290" y="2185"/>
                    <a:pt x="11354" y="2497"/>
                  </a:cubicBezTo>
                  <a:cubicBezTo>
                    <a:pt x="11473" y="3121"/>
                    <a:pt x="11645" y="3703"/>
                    <a:pt x="11688" y="4251"/>
                  </a:cubicBezTo>
                  <a:cubicBezTo>
                    <a:pt x="11731" y="4779"/>
                    <a:pt x="11688" y="5317"/>
                    <a:pt x="11559" y="5834"/>
                  </a:cubicBezTo>
                  <a:cubicBezTo>
                    <a:pt x="11516" y="5995"/>
                    <a:pt x="11473" y="6156"/>
                    <a:pt x="11430" y="6318"/>
                  </a:cubicBezTo>
                  <a:cubicBezTo>
                    <a:pt x="11376" y="5984"/>
                    <a:pt x="11290" y="5661"/>
                    <a:pt x="11161" y="5349"/>
                  </a:cubicBezTo>
                  <a:cubicBezTo>
                    <a:pt x="11042" y="5048"/>
                    <a:pt x="10935" y="4736"/>
                    <a:pt x="10859" y="4413"/>
                  </a:cubicBezTo>
                  <a:cubicBezTo>
                    <a:pt x="10935" y="4165"/>
                    <a:pt x="11031" y="3918"/>
                    <a:pt x="11128" y="3670"/>
                  </a:cubicBezTo>
                  <a:lnTo>
                    <a:pt x="11128" y="3670"/>
                  </a:lnTo>
                  <a:cubicBezTo>
                    <a:pt x="11021" y="3853"/>
                    <a:pt x="10924" y="4036"/>
                    <a:pt x="10827" y="4219"/>
                  </a:cubicBezTo>
                  <a:cubicBezTo>
                    <a:pt x="10762" y="3853"/>
                    <a:pt x="10827" y="3487"/>
                    <a:pt x="10999" y="3154"/>
                  </a:cubicBezTo>
                  <a:lnTo>
                    <a:pt x="10999" y="3154"/>
                  </a:lnTo>
                  <a:cubicBezTo>
                    <a:pt x="10762" y="3498"/>
                    <a:pt x="10644" y="3896"/>
                    <a:pt x="10644" y="4316"/>
                  </a:cubicBezTo>
                  <a:lnTo>
                    <a:pt x="10644" y="4564"/>
                  </a:lnTo>
                  <a:cubicBezTo>
                    <a:pt x="10300" y="5274"/>
                    <a:pt x="9998" y="6006"/>
                    <a:pt x="9751" y="6759"/>
                  </a:cubicBezTo>
                  <a:cubicBezTo>
                    <a:pt x="9675" y="6146"/>
                    <a:pt x="9708" y="5532"/>
                    <a:pt x="9837" y="4930"/>
                  </a:cubicBezTo>
                  <a:cubicBezTo>
                    <a:pt x="10041" y="3993"/>
                    <a:pt x="10439" y="3121"/>
                    <a:pt x="11021" y="2368"/>
                  </a:cubicBezTo>
                  <a:lnTo>
                    <a:pt x="11021" y="2368"/>
                  </a:lnTo>
                  <a:cubicBezTo>
                    <a:pt x="10321" y="3078"/>
                    <a:pt x="9740" y="3896"/>
                    <a:pt x="9309" y="4790"/>
                  </a:cubicBezTo>
                  <a:cubicBezTo>
                    <a:pt x="9116" y="5188"/>
                    <a:pt x="8943" y="5586"/>
                    <a:pt x="8804" y="6006"/>
                  </a:cubicBezTo>
                  <a:cubicBezTo>
                    <a:pt x="8857" y="5016"/>
                    <a:pt x="8997" y="4036"/>
                    <a:pt x="9223" y="3078"/>
                  </a:cubicBezTo>
                  <a:lnTo>
                    <a:pt x="9223" y="3078"/>
                  </a:lnTo>
                  <a:cubicBezTo>
                    <a:pt x="8847" y="4101"/>
                    <a:pt x="8502" y="5069"/>
                    <a:pt x="8169" y="5973"/>
                  </a:cubicBezTo>
                  <a:cubicBezTo>
                    <a:pt x="8082" y="4327"/>
                    <a:pt x="8373" y="2680"/>
                    <a:pt x="9019" y="1163"/>
                  </a:cubicBezTo>
                  <a:lnTo>
                    <a:pt x="9019" y="1163"/>
                  </a:lnTo>
                  <a:cubicBezTo>
                    <a:pt x="8255" y="2486"/>
                    <a:pt x="7652" y="3907"/>
                    <a:pt x="7211" y="5371"/>
                  </a:cubicBezTo>
                  <a:cubicBezTo>
                    <a:pt x="7092" y="4617"/>
                    <a:pt x="6963" y="3832"/>
                    <a:pt x="6791" y="3035"/>
                  </a:cubicBezTo>
                  <a:lnTo>
                    <a:pt x="6791" y="3035"/>
                  </a:lnTo>
                  <a:cubicBezTo>
                    <a:pt x="6888" y="4219"/>
                    <a:pt x="6823" y="5414"/>
                    <a:pt x="6576" y="6576"/>
                  </a:cubicBezTo>
                  <a:cubicBezTo>
                    <a:pt x="6307" y="5726"/>
                    <a:pt x="6231" y="4822"/>
                    <a:pt x="6371" y="3950"/>
                  </a:cubicBezTo>
                  <a:cubicBezTo>
                    <a:pt x="6447" y="3326"/>
                    <a:pt x="6608" y="2680"/>
                    <a:pt x="6673" y="2013"/>
                  </a:cubicBezTo>
                  <a:cubicBezTo>
                    <a:pt x="6737" y="1335"/>
                    <a:pt x="6705" y="625"/>
                    <a:pt x="6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386" name="Google Shape;5386;p18"/>
            <p:cNvGrpSpPr/>
            <p:nvPr/>
          </p:nvGrpSpPr>
          <p:grpSpPr>
            <a:xfrm rot="1236903">
              <a:off x="7480362" y="-443976"/>
              <a:ext cx="2746439" cy="1979278"/>
              <a:chOff x="7327360" y="-243548"/>
              <a:chExt cx="2746343" cy="1979209"/>
            </a:xfrm>
          </p:grpSpPr>
          <p:sp>
            <p:nvSpPr>
              <p:cNvPr id="5387" name="Google Shape;5387;p18"/>
              <p:cNvSpPr/>
              <p:nvPr/>
            </p:nvSpPr>
            <p:spPr>
              <a:xfrm rot="-386426" flipH="1">
                <a:off x="9677715" y="915544"/>
                <a:ext cx="133694" cy="244174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2272" extrusionOk="0">
                    <a:moveTo>
                      <a:pt x="1167" y="0"/>
                    </a:moveTo>
                    <a:lnTo>
                      <a:pt x="1167" y="0"/>
                    </a:lnTo>
                    <a:cubicBezTo>
                      <a:pt x="231" y="542"/>
                      <a:pt x="1" y="2272"/>
                      <a:pt x="1" y="2272"/>
                    </a:cubicBezTo>
                    <a:cubicBezTo>
                      <a:pt x="1" y="2272"/>
                      <a:pt x="608" y="1604"/>
                      <a:pt x="926" y="1155"/>
                    </a:cubicBezTo>
                    <a:cubicBezTo>
                      <a:pt x="1243" y="706"/>
                      <a:pt x="1167" y="0"/>
                      <a:pt x="11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5388" name="Google Shape;5388;p18"/>
              <p:cNvGrpSpPr/>
              <p:nvPr/>
            </p:nvGrpSpPr>
            <p:grpSpPr>
              <a:xfrm flipH="1">
                <a:off x="8762645" y="820865"/>
                <a:ext cx="443836" cy="914796"/>
                <a:chOff x="94677" y="156138"/>
                <a:chExt cx="577310" cy="1189901"/>
              </a:xfrm>
            </p:grpSpPr>
            <p:sp>
              <p:nvSpPr>
                <p:cNvPr id="5389" name="Google Shape;5389;p18"/>
                <p:cNvSpPr/>
                <p:nvPr/>
              </p:nvSpPr>
              <p:spPr>
                <a:xfrm rot="386461">
                  <a:off x="243877" y="907533"/>
                  <a:ext cx="411004" cy="328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" h="2347" extrusionOk="0">
                      <a:moveTo>
                        <a:pt x="602" y="1"/>
                      </a:moveTo>
                      <a:cubicBezTo>
                        <a:pt x="360" y="1"/>
                        <a:pt x="1" y="87"/>
                        <a:pt x="321" y="760"/>
                      </a:cubicBezTo>
                      <a:cubicBezTo>
                        <a:pt x="594" y="1329"/>
                        <a:pt x="983" y="1838"/>
                        <a:pt x="1465" y="2249"/>
                      </a:cubicBezTo>
                      <a:cubicBezTo>
                        <a:pt x="1541" y="2310"/>
                        <a:pt x="1635" y="2347"/>
                        <a:pt x="1713" y="2347"/>
                      </a:cubicBezTo>
                      <a:cubicBezTo>
                        <a:pt x="1831" y="2347"/>
                        <a:pt x="1917" y="2264"/>
                        <a:pt x="1864" y="2057"/>
                      </a:cubicBezTo>
                      <a:lnTo>
                        <a:pt x="1864" y="2057"/>
                      </a:lnTo>
                      <a:cubicBezTo>
                        <a:pt x="2008" y="2137"/>
                        <a:pt x="2131" y="2174"/>
                        <a:pt x="2226" y="2174"/>
                      </a:cubicBezTo>
                      <a:cubicBezTo>
                        <a:pt x="2457" y="2174"/>
                        <a:pt x="2525" y="1960"/>
                        <a:pt x="2335" y="1630"/>
                      </a:cubicBezTo>
                      <a:lnTo>
                        <a:pt x="2335" y="1630"/>
                      </a:lnTo>
                      <a:cubicBezTo>
                        <a:pt x="2393" y="1653"/>
                        <a:pt x="2446" y="1664"/>
                        <a:pt x="2495" y="1664"/>
                      </a:cubicBezTo>
                      <a:cubicBezTo>
                        <a:pt x="2831" y="1664"/>
                        <a:pt x="2939" y="1175"/>
                        <a:pt x="2538" y="941"/>
                      </a:cubicBezTo>
                      <a:cubicBezTo>
                        <a:pt x="2663" y="919"/>
                        <a:pt x="2861" y="700"/>
                        <a:pt x="2335" y="448"/>
                      </a:cubicBezTo>
                      <a:cubicBezTo>
                        <a:pt x="1821" y="207"/>
                        <a:pt x="1262" y="54"/>
                        <a:pt x="698" y="5"/>
                      </a:cubicBezTo>
                      <a:cubicBezTo>
                        <a:pt x="671" y="3"/>
                        <a:pt x="638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390" name="Google Shape;5390;p18"/>
                <p:cNvSpPr/>
                <p:nvPr/>
              </p:nvSpPr>
              <p:spPr>
                <a:xfrm rot="386461">
                  <a:off x="255843" y="893751"/>
                  <a:ext cx="292456" cy="239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" h="1711" extrusionOk="0">
                      <a:moveTo>
                        <a:pt x="262" y="1"/>
                      </a:moveTo>
                      <a:cubicBezTo>
                        <a:pt x="137" y="1"/>
                        <a:pt x="0" y="51"/>
                        <a:pt x="88" y="298"/>
                      </a:cubicBezTo>
                      <a:cubicBezTo>
                        <a:pt x="231" y="709"/>
                        <a:pt x="745" y="1398"/>
                        <a:pt x="1139" y="1710"/>
                      </a:cubicBezTo>
                      <a:cubicBezTo>
                        <a:pt x="756" y="1322"/>
                        <a:pt x="499" y="572"/>
                        <a:pt x="499" y="572"/>
                      </a:cubicBezTo>
                      <a:lnTo>
                        <a:pt x="499" y="572"/>
                      </a:lnTo>
                      <a:cubicBezTo>
                        <a:pt x="499" y="572"/>
                        <a:pt x="1188" y="1371"/>
                        <a:pt x="1730" y="1634"/>
                      </a:cubicBezTo>
                      <a:cubicBezTo>
                        <a:pt x="1686" y="1579"/>
                        <a:pt x="1068" y="993"/>
                        <a:pt x="657" y="479"/>
                      </a:cubicBezTo>
                      <a:lnTo>
                        <a:pt x="657" y="479"/>
                      </a:lnTo>
                      <a:cubicBezTo>
                        <a:pt x="658" y="479"/>
                        <a:pt x="1024" y="627"/>
                        <a:pt x="2092" y="1168"/>
                      </a:cubicBezTo>
                      <a:cubicBezTo>
                        <a:pt x="2053" y="1125"/>
                        <a:pt x="1188" y="517"/>
                        <a:pt x="652" y="314"/>
                      </a:cubicBezTo>
                      <a:cubicBezTo>
                        <a:pt x="666" y="313"/>
                        <a:pt x="684" y="312"/>
                        <a:pt x="709" y="312"/>
                      </a:cubicBezTo>
                      <a:cubicBezTo>
                        <a:pt x="853" y="312"/>
                        <a:pt x="1205" y="354"/>
                        <a:pt x="1977" y="621"/>
                      </a:cubicBezTo>
                      <a:cubicBezTo>
                        <a:pt x="1708" y="375"/>
                        <a:pt x="428" y="24"/>
                        <a:pt x="428" y="24"/>
                      </a:cubicBezTo>
                      <a:cubicBezTo>
                        <a:pt x="428" y="24"/>
                        <a:pt x="347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391" name="Google Shape;5391;p18"/>
                <p:cNvSpPr/>
                <p:nvPr/>
              </p:nvSpPr>
              <p:spPr>
                <a:xfrm rot="386461">
                  <a:off x="228464" y="915567"/>
                  <a:ext cx="324330" cy="38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0" h="2742" extrusionOk="0">
                      <a:moveTo>
                        <a:pt x="340" y="1"/>
                      </a:moveTo>
                      <a:cubicBezTo>
                        <a:pt x="163" y="1"/>
                        <a:pt x="0" y="131"/>
                        <a:pt x="17" y="641"/>
                      </a:cubicBezTo>
                      <a:cubicBezTo>
                        <a:pt x="28" y="1276"/>
                        <a:pt x="175" y="1894"/>
                        <a:pt x="444" y="2469"/>
                      </a:cubicBezTo>
                      <a:cubicBezTo>
                        <a:pt x="504" y="2589"/>
                        <a:pt x="613" y="2680"/>
                        <a:pt x="710" y="2680"/>
                      </a:cubicBezTo>
                      <a:cubicBezTo>
                        <a:pt x="789" y="2680"/>
                        <a:pt x="860" y="2619"/>
                        <a:pt x="887" y="2463"/>
                      </a:cubicBezTo>
                      <a:cubicBezTo>
                        <a:pt x="1028" y="2652"/>
                        <a:pt x="1166" y="2741"/>
                        <a:pt x="1276" y="2741"/>
                      </a:cubicBezTo>
                      <a:cubicBezTo>
                        <a:pt x="1426" y="2741"/>
                        <a:pt x="1521" y="2574"/>
                        <a:pt x="1489" y="2266"/>
                      </a:cubicBezTo>
                      <a:lnTo>
                        <a:pt x="1489" y="2266"/>
                      </a:lnTo>
                      <a:cubicBezTo>
                        <a:pt x="1573" y="2353"/>
                        <a:pt x="1663" y="2389"/>
                        <a:pt x="1746" y="2389"/>
                      </a:cubicBezTo>
                      <a:cubicBezTo>
                        <a:pt x="2001" y="2389"/>
                        <a:pt x="2196" y="2045"/>
                        <a:pt x="1965" y="1719"/>
                      </a:cubicBezTo>
                      <a:lnTo>
                        <a:pt x="1965" y="1719"/>
                      </a:lnTo>
                      <a:cubicBezTo>
                        <a:pt x="1976" y="1721"/>
                        <a:pt x="1987" y="1723"/>
                        <a:pt x="2000" y="1723"/>
                      </a:cubicBezTo>
                      <a:cubicBezTo>
                        <a:pt x="2124" y="1723"/>
                        <a:pt x="2320" y="1591"/>
                        <a:pt x="1976" y="1183"/>
                      </a:cubicBezTo>
                      <a:cubicBezTo>
                        <a:pt x="1604" y="750"/>
                        <a:pt x="1161" y="383"/>
                        <a:pt x="668" y="104"/>
                      </a:cubicBezTo>
                      <a:cubicBezTo>
                        <a:pt x="588" y="62"/>
                        <a:pt x="461" y="1"/>
                        <a:pt x="340" y="1"/>
                      </a:cubicBezTo>
                      <a:close/>
                    </a:path>
                  </a:pathLst>
                </a:custGeom>
                <a:solidFill>
                  <a:srgbClr val="FFE9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392" name="Google Shape;5392;p18"/>
                <p:cNvSpPr/>
                <p:nvPr/>
              </p:nvSpPr>
              <p:spPr>
                <a:xfrm rot="386461">
                  <a:off x="237428" y="890529"/>
                  <a:ext cx="226612" cy="296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2121" extrusionOk="0">
                      <a:moveTo>
                        <a:pt x="199" y="1"/>
                      </a:moveTo>
                      <a:cubicBezTo>
                        <a:pt x="120" y="1"/>
                        <a:pt x="51" y="53"/>
                        <a:pt x="38" y="226"/>
                      </a:cubicBezTo>
                      <a:cubicBezTo>
                        <a:pt x="0" y="659"/>
                        <a:pt x="181" y="1502"/>
                        <a:pt x="411" y="1945"/>
                      </a:cubicBezTo>
                      <a:cubicBezTo>
                        <a:pt x="225" y="1436"/>
                        <a:pt x="301" y="642"/>
                        <a:pt x="301" y="642"/>
                      </a:cubicBezTo>
                      <a:lnTo>
                        <a:pt x="301" y="642"/>
                      </a:lnTo>
                      <a:cubicBezTo>
                        <a:pt x="301" y="642"/>
                        <a:pt x="597" y="1655"/>
                        <a:pt x="985" y="2120"/>
                      </a:cubicBezTo>
                      <a:cubicBezTo>
                        <a:pt x="964" y="2055"/>
                        <a:pt x="641" y="1266"/>
                        <a:pt x="482" y="626"/>
                      </a:cubicBezTo>
                      <a:lnTo>
                        <a:pt x="482" y="626"/>
                      </a:lnTo>
                      <a:cubicBezTo>
                        <a:pt x="482" y="626"/>
                        <a:pt x="750" y="911"/>
                        <a:pt x="1500" y="1847"/>
                      </a:cubicBezTo>
                      <a:cubicBezTo>
                        <a:pt x="1483" y="1797"/>
                        <a:pt x="942" y="889"/>
                        <a:pt x="542" y="478"/>
                      </a:cubicBezTo>
                      <a:lnTo>
                        <a:pt x="542" y="478"/>
                      </a:lnTo>
                      <a:cubicBezTo>
                        <a:pt x="630" y="511"/>
                        <a:pt x="925" y="642"/>
                        <a:pt x="1620" y="1299"/>
                      </a:cubicBezTo>
                      <a:cubicBezTo>
                        <a:pt x="1483" y="971"/>
                        <a:pt x="460" y="122"/>
                        <a:pt x="460" y="122"/>
                      </a:cubicBezTo>
                      <a:cubicBezTo>
                        <a:pt x="460" y="122"/>
                        <a:pt x="318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393" name="Google Shape;5393;p18"/>
                <p:cNvSpPr/>
                <p:nvPr/>
              </p:nvSpPr>
              <p:spPr>
                <a:xfrm rot="386461">
                  <a:off x="116710" y="922106"/>
                  <a:ext cx="288402" cy="409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2926" extrusionOk="0">
                      <a:moveTo>
                        <a:pt x="793" y="1"/>
                      </a:moveTo>
                      <a:cubicBezTo>
                        <a:pt x="657" y="1"/>
                        <a:pt x="503" y="115"/>
                        <a:pt x="357" y="480"/>
                      </a:cubicBezTo>
                      <a:cubicBezTo>
                        <a:pt x="116" y="1065"/>
                        <a:pt x="1" y="1695"/>
                        <a:pt x="23" y="2330"/>
                      </a:cubicBezTo>
                      <a:cubicBezTo>
                        <a:pt x="34" y="2492"/>
                        <a:pt x="125" y="2642"/>
                        <a:pt x="240" y="2642"/>
                      </a:cubicBezTo>
                      <a:cubicBezTo>
                        <a:pt x="301" y="2642"/>
                        <a:pt x="368" y="2601"/>
                        <a:pt x="433" y="2499"/>
                      </a:cubicBezTo>
                      <a:cubicBezTo>
                        <a:pt x="499" y="2783"/>
                        <a:pt x="623" y="2926"/>
                        <a:pt x="750" y="2926"/>
                      </a:cubicBezTo>
                      <a:cubicBezTo>
                        <a:pt x="868" y="2926"/>
                        <a:pt x="989" y="2802"/>
                        <a:pt x="1068" y="2554"/>
                      </a:cubicBezTo>
                      <a:cubicBezTo>
                        <a:pt x="1130" y="2722"/>
                        <a:pt x="1248" y="2795"/>
                        <a:pt x="1367" y="2795"/>
                      </a:cubicBezTo>
                      <a:cubicBezTo>
                        <a:pt x="1575" y="2795"/>
                        <a:pt x="1787" y="2573"/>
                        <a:pt x="1714" y="2242"/>
                      </a:cubicBezTo>
                      <a:lnTo>
                        <a:pt x="1714" y="2242"/>
                      </a:lnTo>
                      <a:cubicBezTo>
                        <a:pt x="1741" y="2261"/>
                        <a:pt x="1781" y="2276"/>
                        <a:pt x="1823" y="2276"/>
                      </a:cubicBezTo>
                      <a:cubicBezTo>
                        <a:pt x="1938" y="2276"/>
                        <a:pt x="2063" y="2168"/>
                        <a:pt x="1939" y="1755"/>
                      </a:cubicBezTo>
                      <a:cubicBezTo>
                        <a:pt x="1769" y="1213"/>
                        <a:pt x="1506" y="704"/>
                        <a:pt x="1161" y="250"/>
                      </a:cubicBezTo>
                      <a:cubicBezTo>
                        <a:pt x="1090" y="158"/>
                        <a:pt x="954" y="1"/>
                        <a:pt x="7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394" name="Google Shape;5394;p18"/>
                <p:cNvSpPr/>
                <p:nvPr/>
              </p:nvSpPr>
              <p:spPr>
                <a:xfrm rot="386461">
                  <a:off x="157521" y="897761"/>
                  <a:ext cx="196835" cy="317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2273" extrusionOk="0">
                      <a:moveTo>
                        <a:pt x="552" y="0"/>
                      </a:moveTo>
                      <a:cubicBezTo>
                        <a:pt x="495" y="0"/>
                        <a:pt x="433" y="40"/>
                        <a:pt x="373" y="154"/>
                      </a:cubicBezTo>
                      <a:cubicBezTo>
                        <a:pt x="165" y="543"/>
                        <a:pt x="0" y="1386"/>
                        <a:pt x="33" y="1884"/>
                      </a:cubicBezTo>
                      <a:cubicBezTo>
                        <a:pt x="61" y="1342"/>
                        <a:pt x="444" y="647"/>
                        <a:pt x="444" y="647"/>
                      </a:cubicBezTo>
                      <a:lnTo>
                        <a:pt x="444" y="647"/>
                      </a:lnTo>
                      <a:cubicBezTo>
                        <a:pt x="444" y="647"/>
                        <a:pt x="318" y="1692"/>
                        <a:pt x="493" y="2272"/>
                      </a:cubicBezTo>
                      <a:cubicBezTo>
                        <a:pt x="498" y="2201"/>
                        <a:pt x="515" y="1347"/>
                        <a:pt x="619" y="696"/>
                      </a:cubicBezTo>
                      <a:cubicBezTo>
                        <a:pt x="619" y="696"/>
                        <a:pt x="756" y="1068"/>
                        <a:pt x="1073" y="2223"/>
                      </a:cubicBezTo>
                      <a:cubicBezTo>
                        <a:pt x="1084" y="2168"/>
                        <a:pt x="947" y="1117"/>
                        <a:pt x="739" y="581"/>
                      </a:cubicBezTo>
                      <a:lnTo>
                        <a:pt x="739" y="581"/>
                      </a:lnTo>
                      <a:cubicBezTo>
                        <a:pt x="810" y="647"/>
                        <a:pt x="1024" y="893"/>
                        <a:pt x="1407" y="1769"/>
                      </a:cubicBezTo>
                      <a:cubicBezTo>
                        <a:pt x="1402" y="1408"/>
                        <a:pt x="799" y="225"/>
                        <a:pt x="799" y="225"/>
                      </a:cubicBezTo>
                      <a:cubicBezTo>
                        <a:pt x="799" y="225"/>
                        <a:pt x="688" y="0"/>
                        <a:pt x="552" y="0"/>
                      </a:cubicBezTo>
                      <a:close/>
                    </a:path>
                  </a:pathLst>
                </a:custGeom>
                <a:solidFill>
                  <a:srgbClr val="53A9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395" name="Google Shape;5395;p18"/>
                <p:cNvSpPr/>
                <p:nvPr/>
              </p:nvSpPr>
              <p:spPr>
                <a:xfrm rot="386461">
                  <a:off x="129446" y="848954"/>
                  <a:ext cx="300844" cy="223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" h="1597" extrusionOk="0">
                      <a:moveTo>
                        <a:pt x="1366" y="1"/>
                      </a:moveTo>
                      <a:cubicBezTo>
                        <a:pt x="1020" y="1"/>
                        <a:pt x="766" y="86"/>
                        <a:pt x="766" y="86"/>
                      </a:cubicBezTo>
                      <a:cubicBezTo>
                        <a:pt x="520" y="228"/>
                        <a:pt x="0" y="929"/>
                        <a:pt x="49" y="1432"/>
                      </a:cubicBezTo>
                      <a:cubicBezTo>
                        <a:pt x="203" y="1383"/>
                        <a:pt x="548" y="1235"/>
                        <a:pt x="662" y="896"/>
                      </a:cubicBezTo>
                      <a:lnTo>
                        <a:pt x="662" y="896"/>
                      </a:lnTo>
                      <a:cubicBezTo>
                        <a:pt x="662" y="896"/>
                        <a:pt x="553" y="1367"/>
                        <a:pt x="810" y="1596"/>
                      </a:cubicBezTo>
                      <a:cubicBezTo>
                        <a:pt x="958" y="1432"/>
                        <a:pt x="1161" y="967"/>
                        <a:pt x="1078" y="742"/>
                      </a:cubicBezTo>
                      <a:lnTo>
                        <a:pt x="1078" y="742"/>
                      </a:lnTo>
                      <a:cubicBezTo>
                        <a:pt x="1136" y="824"/>
                        <a:pt x="1426" y="1058"/>
                        <a:pt x="1752" y="1058"/>
                      </a:cubicBezTo>
                      <a:cubicBezTo>
                        <a:pt x="1797" y="1058"/>
                        <a:pt x="1843" y="1054"/>
                        <a:pt x="1889" y="1044"/>
                      </a:cubicBezTo>
                      <a:cubicBezTo>
                        <a:pt x="1675" y="573"/>
                        <a:pt x="1451" y="458"/>
                        <a:pt x="1451" y="458"/>
                      </a:cubicBezTo>
                      <a:cubicBezTo>
                        <a:pt x="1451" y="458"/>
                        <a:pt x="1987" y="441"/>
                        <a:pt x="2151" y="173"/>
                      </a:cubicBezTo>
                      <a:cubicBezTo>
                        <a:pt x="1881" y="40"/>
                        <a:pt x="1602" y="1"/>
                        <a:pt x="13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396" name="Google Shape;5396;p18"/>
                <p:cNvSpPr/>
                <p:nvPr/>
              </p:nvSpPr>
              <p:spPr>
                <a:xfrm rot="386461">
                  <a:off x="157203" y="171039"/>
                  <a:ext cx="321394" cy="9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9" h="7084" extrusionOk="0">
                      <a:moveTo>
                        <a:pt x="110" y="0"/>
                      </a:moveTo>
                      <a:lnTo>
                        <a:pt x="0" y="6"/>
                      </a:lnTo>
                      <a:cubicBezTo>
                        <a:pt x="120" y="3646"/>
                        <a:pt x="2190" y="7050"/>
                        <a:pt x="2206" y="7083"/>
                      </a:cubicBezTo>
                      <a:lnTo>
                        <a:pt x="2299" y="7023"/>
                      </a:lnTo>
                      <a:cubicBezTo>
                        <a:pt x="2283" y="6990"/>
                        <a:pt x="230" y="3613"/>
                        <a:pt x="1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397" name="Google Shape;5397;p18"/>
                <p:cNvSpPr/>
                <p:nvPr/>
              </p:nvSpPr>
              <p:spPr>
                <a:xfrm rot="386461">
                  <a:off x="265526" y="741489"/>
                  <a:ext cx="238075" cy="121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868" extrusionOk="0">
                      <a:moveTo>
                        <a:pt x="253" y="0"/>
                      </a:moveTo>
                      <a:cubicBezTo>
                        <a:pt x="99" y="0"/>
                        <a:pt x="0" y="19"/>
                        <a:pt x="0" y="19"/>
                      </a:cubicBezTo>
                      <a:cubicBezTo>
                        <a:pt x="230" y="484"/>
                        <a:pt x="767" y="824"/>
                        <a:pt x="1703" y="867"/>
                      </a:cubicBezTo>
                      <a:cubicBezTo>
                        <a:pt x="1326" y="111"/>
                        <a:pt x="628" y="0"/>
                        <a:pt x="2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sp>
            <p:nvSpPr>
              <p:cNvPr id="5398" name="Google Shape;5398;p18"/>
              <p:cNvSpPr/>
              <p:nvPr/>
            </p:nvSpPr>
            <p:spPr>
              <a:xfrm rot="-386426" flipH="1">
                <a:off x="8196309" y="-73038"/>
                <a:ext cx="296619" cy="190653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1774" extrusionOk="0">
                    <a:moveTo>
                      <a:pt x="2760" y="0"/>
                    </a:moveTo>
                    <a:cubicBezTo>
                      <a:pt x="2759" y="0"/>
                      <a:pt x="581" y="509"/>
                      <a:pt x="1" y="1774"/>
                    </a:cubicBezTo>
                    <a:cubicBezTo>
                      <a:pt x="1" y="1774"/>
                      <a:pt x="3" y="1774"/>
                      <a:pt x="6" y="1774"/>
                    </a:cubicBezTo>
                    <a:cubicBezTo>
                      <a:pt x="82" y="1774"/>
                      <a:pt x="939" y="1764"/>
                      <a:pt x="1446" y="1319"/>
                    </a:cubicBezTo>
                    <a:cubicBezTo>
                      <a:pt x="1977" y="854"/>
                      <a:pt x="2760" y="0"/>
                      <a:pt x="2760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99" name="Google Shape;5399;p18"/>
              <p:cNvSpPr/>
              <p:nvPr/>
            </p:nvSpPr>
            <p:spPr>
              <a:xfrm rot="-386426" flipH="1">
                <a:off x="8343105" y="-115390"/>
                <a:ext cx="281358" cy="213652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988" extrusionOk="0">
                    <a:moveTo>
                      <a:pt x="2617" y="1"/>
                    </a:moveTo>
                    <a:lnTo>
                      <a:pt x="2617" y="1"/>
                    </a:lnTo>
                    <a:cubicBezTo>
                      <a:pt x="2617" y="1"/>
                      <a:pt x="477" y="685"/>
                      <a:pt x="1" y="1988"/>
                    </a:cubicBezTo>
                    <a:cubicBezTo>
                      <a:pt x="1" y="1988"/>
                      <a:pt x="915" y="1928"/>
                      <a:pt x="1408" y="1424"/>
                    </a:cubicBezTo>
                    <a:cubicBezTo>
                      <a:pt x="1906" y="921"/>
                      <a:pt x="2617" y="1"/>
                      <a:pt x="2617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5400" name="Google Shape;5400;p18"/>
              <p:cNvGrpSpPr/>
              <p:nvPr/>
            </p:nvGrpSpPr>
            <p:grpSpPr>
              <a:xfrm flipH="1">
                <a:off x="7327360" y="-52666"/>
                <a:ext cx="1384497" cy="625245"/>
                <a:chOff x="738049" y="-980089"/>
                <a:chExt cx="1800855" cy="813275"/>
              </a:xfrm>
            </p:grpSpPr>
            <p:grpSp>
              <p:nvGrpSpPr>
                <p:cNvPr id="5401" name="Google Shape;5401;p18"/>
                <p:cNvGrpSpPr/>
                <p:nvPr/>
              </p:nvGrpSpPr>
              <p:grpSpPr>
                <a:xfrm>
                  <a:off x="738049" y="-980089"/>
                  <a:ext cx="1800855" cy="813275"/>
                  <a:chOff x="738049" y="-980089"/>
                  <a:chExt cx="1800855" cy="813275"/>
                </a:xfrm>
              </p:grpSpPr>
              <p:sp>
                <p:nvSpPr>
                  <p:cNvPr id="5402" name="Google Shape;5402;p18"/>
                  <p:cNvSpPr/>
                  <p:nvPr/>
                </p:nvSpPr>
                <p:spPr>
                  <a:xfrm rot="386461">
                    <a:off x="750845" y="-732651"/>
                    <a:ext cx="1518340" cy="3135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61" h="2243" extrusionOk="0">
                        <a:moveTo>
                          <a:pt x="822" y="1"/>
                        </a:moveTo>
                        <a:cubicBezTo>
                          <a:pt x="548" y="1"/>
                          <a:pt x="275" y="5"/>
                          <a:pt x="1" y="14"/>
                        </a:cubicBezTo>
                        <a:lnTo>
                          <a:pt x="6" y="91"/>
                        </a:lnTo>
                        <a:cubicBezTo>
                          <a:pt x="279" y="82"/>
                          <a:pt x="552" y="77"/>
                          <a:pt x="825" y="77"/>
                        </a:cubicBezTo>
                        <a:cubicBezTo>
                          <a:pt x="3174" y="77"/>
                          <a:pt x="5517" y="414"/>
                          <a:pt x="7773" y="1076"/>
                        </a:cubicBezTo>
                        <a:cubicBezTo>
                          <a:pt x="9667" y="1640"/>
                          <a:pt x="10806" y="2237"/>
                          <a:pt x="10822" y="2242"/>
                        </a:cubicBezTo>
                        <a:lnTo>
                          <a:pt x="10860" y="2171"/>
                        </a:lnTo>
                        <a:cubicBezTo>
                          <a:pt x="10849" y="2166"/>
                          <a:pt x="9700" y="1569"/>
                          <a:pt x="7801" y="1005"/>
                        </a:cubicBezTo>
                        <a:cubicBezTo>
                          <a:pt x="5530" y="338"/>
                          <a:pt x="3180" y="1"/>
                          <a:pt x="822" y="1"/>
                        </a:cubicBezTo>
                        <a:close/>
                      </a:path>
                    </a:pathLst>
                  </a:custGeom>
                  <a:solidFill>
                    <a:srgbClr val="40897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5403" name="Google Shape;5403;p18"/>
                  <p:cNvSpPr/>
                  <p:nvPr/>
                </p:nvSpPr>
                <p:spPr>
                  <a:xfrm rot="386461">
                    <a:off x="2117623" y="-395558"/>
                    <a:ext cx="411004" cy="2063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0" h="1476" extrusionOk="0">
                        <a:moveTo>
                          <a:pt x="285" y="1"/>
                        </a:moveTo>
                        <a:cubicBezTo>
                          <a:pt x="113" y="1"/>
                          <a:pt x="0" y="14"/>
                          <a:pt x="0" y="14"/>
                        </a:cubicBezTo>
                        <a:cubicBezTo>
                          <a:pt x="712" y="1202"/>
                          <a:pt x="2939" y="1476"/>
                          <a:pt x="2939" y="1476"/>
                        </a:cubicBezTo>
                        <a:cubicBezTo>
                          <a:pt x="2939" y="1476"/>
                          <a:pt x="2064" y="710"/>
                          <a:pt x="1483" y="305"/>
                        </a:cubicBezTo>
                        <a:cubicBezTo>
                          <a:pt x="1109" y="46"/>
                          <a:pt x="599" y="1"/>
                          <a:pt x="285" y="1"/>
                        </a:cubicBezTo>
                        <a:close/>
                      </a:path>
                    </a:pathLst>
                  </a:custGeom>
                  <a:solidFill>
                    <a:srgbClr val="40897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5404" name="Google Shape;5404;p18"/>
                  <p:cNvSpPr/>
                  <p:nvPr/>
                </p:nvSpPr>
                <p:spPr>
                  <a:xfrm rot="386461">
                    <a:off x="1951219" y="-560711"/>
                    <a:ext cx="452384" cy="1174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6" h="840" extrusionOk="0">
                        <a:moveTo>
                          <a:pt x="2164" y="1"/>
                        </a:moveTo>
                        <a:cubicBezTo>
                          <a:pt x="1454" y="1"/>
                          <a:pt x="556" y="116"/>
                          <a:pt x="0" y="615"/>
                        </a:cubicBezTo>
                        <a:cubicBezTo>
                          <a:pt x="0" y="615"/>
                          <a:pt x="506" y="840"/>
                          <a:pt x="1045" y="840"/>
                        </a:cubicBezTo>
                        <a:cubicBezTo>
                          <a:pt x="1199" y="840"/>
                          <a:pt x="1357" y="821"/>
                          <a:pt x="1505" y="774"/>
                        </a:cubicBezTo>
                        <a:cubicBezTo>
                          <a:pt x="2179" y="560"/>
                          <a:pt x="3235" y="84"/>
                          <a:pt x="3235" y="84"/>
                        </a:cubicBezTo>
                        <a:cubicBezTo>
                          <a:pt x="3235" y="84"/>
                          <a:pt x="2768" y="1"/>
                          <a:pt x="2164" y="1"/>
                        </a:cubicBezTo>
                        <a:close/>
                      </a:path>
                    </a:pathLst>
                  </a:custGeom>
                  <a:solidFill>
                    <a:srgbClr val="40897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5405" name="Google Shape;5405;p18"/>
                  <p:cNvSpPr/>
                  <p:nvPr/>
                </p:nvSpPr>
                <p:spPr>
                  <a:xfrm rot="386461">
                    <a:off x="1758191" y="-686747"/>
                    <a:ext cx="440921" cy="1448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4" h="1036" extrusionOk="0">
                        <a:moveTo>
                          <a:pt x="2911" y="0"/>
                        </a:moveTo>
                        <a:cubicBezTo>
                          <a:pt x="2308" y="0"/>
                          <a:pt x="731" y="84"/>
                          <a:pt x="1" y="920"/>
                        </a:cubicBezTo>
                        <a:cubicBezTo>
                          <a:pt x="1" y="920"/>
                          <a:pt x="370" y="1035"/>
                          <a:pt x="804" y="1035"/>
                        </a:cubicBezTo>
                        <a:cubicBezTo>
                          <a:pt x="1039" y="1035"/>
                          <a:pt x="1292" y="1002"/>
                          <a:pt x="1517" y="898"/>
                        </a:cubicBezTo>
                        <a:cubicBezTo>
                          <a:pt x="2163" y="602"/>
                          <a:pt x="3153" y="6"/>
                          <a:pt x="3153" y="6"/>
                        </a:cubicBezTo>
                        <a:cubicBezTo>
                          <a:pt x="3153" y="6"/>
                          <a:pt x="3063" y="0"/>
                          <a:pt x="2911" y="0"/>
                        </a:cubicBezTo>
                        <a:close/>
                      </a:path>
                    </a:pathLst>
                  </a:custGeom>
                  <a:solidFill>
                    <a:srgbClr val="40897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5406" name="Google Shape;5406;p18"/>
                  <p:cNvSpPr/>
                  <p:nvPr/>
                </p:nvSpPr>
                <p:spPr>
                  <a:xfrm rot="386461">
                    <a:off x="1569402" y="-808296"/>
                    <a:ext cx="422468" cy="1849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2" h="1323" extrusionOk="0">
                        <a:moveTo>
                          <a:pt x="3022" y="0"/>
                        </a:moveTo>
                        <a:cubicBezTo>
                          <a:pt x="3022" y="0"/>
                          <a:pt x="778" y="142"/>
                          <a:pt x="1" y="1286"/>
                        </a:cubicBezTo>
                        <a:cubicBezTo>
                          <a:pt x="1" y="1286"/>
                          <a:pt x="198" y="1322"/>
                          <a:pt x="470" y="1322"/>
                        </a:cubicBezTo>
                        <a:cubicBezTo>
                          <a:pt x="778" y="1322"/>
                          <a:pt x="1183" y="1276"/>
                          <a:pt x="1506" y="1078"/>
                        </a:cubicBezTo>
                        <a:cubicBezTo>
                          <a:pt x="2113" y="712"/>
                          <a:pt x="3022" y="0"/>
                          <a:pt x="3022" y="0"/>
                        </a:cubicBezTo>
                        <a:close/>
                      </a:path>
                    </a:pathLst>
                  </a:custGeom>
                  <a:solidFill>
                    <a:srgbClr val="40897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5407" name="Google Shape;5407;p18"/>
                  <p:cNvSpPr/>
                  <p:nvPr/>
                </p:nvSpPr>
                <p:spPr>
                  <a:xfrm rot="386461">
                    <a:off x="1435937" y="-906537"/>
                    <a:ext cx="394229" cy="234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0" h="1678" extrusionOk="0">
                        <a:moveTo>
                          <a:pt x="2819" y="1"/>
                        </a:moveTo>
                        <a:cubicBezTo>
                          <a:pt x="2819" y="1"/>
                          <a:pt x="619" y="439"/>
                          <a:pt x="0" y="1676"/>
                        </a:cubicBezTo>
                        <a:cubicBezTo>
                          <a:pt x="0" y="1676"/>
                          <a:pt x="25" y="1677"/>
                          <a:pt x="69" y="1677"/>
                        </a:cubicBezTo>
                        <a:cubicBezTo>
                          <a:pt x="290" y="1677"/>
                          <a:pt x="1000" y="1646"/>
                          <a:pt x="1462" y="1276"/>
                        </a:cubicBezTo>
                        <a:cubicBezTo>
                          <a:pt x="2009" y="833"/>
                          <a:pt x="2819" y="1"/>
                          <a:pt x="2819" y="1"/>
                        </a:cubicBezTo>
                        <a:close/>
                      </a:path>
                    </a:pathLst>
                  </a:custGeom>
                  <a:solidFill>
                    <a:srgbClr val="40897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5408" name="Google Shape;5408;p18"/>
                  <p:cNvSpPr/>
                  <p:nvPr/>
                </p:nvSpPr>
                <p:spPr>
                  <a:xfrm rot="386461">
                    <a:off x="1225468" y="-958678"/>
                    <a:ext cx="394928" cy="234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5" h="1677" extrusionOk="0">
                        <a:moveTo>
                          <a:pt x="2825" y="0"/>
                        </a:moveTo>
                        <a:cubicBezTo>
                          <a:pt x="2825" y="0"/>
                          <a:pt x="619" y="433"/>
                          <a:pt x="0" y="1675"/>
                        </a:cubicBezTo>
                        <a:cubicBezTo>
                          <a:pt x="0" y="1675"/>
                          <a:pt x="25" y="1677"/>
                          <a:pt x="69" y="1677"/>
                        </a:cubicBezTo>
                        <a:cubicBezTo>
                          <a:pt x="292" y="1677"/>
                          <a:pt x="1005" y="1646"/>
                          <a:pt x="1462" y="1276"/>
                        </a:cubicBezTo>
                        <a:cubicBezTo>
                          <a:pt x="2009" y="827"/>
                          <a:pt x="2825" y="0"/>
                          <a:pt x="2825" y="0"/>
                        </a:cubicBezTo>
                        <a:close/>
                      </a:path>
                    </a:pathLst>
                  </a:custGeom>
                  <a:solidFill>
                    <a:srgbClr val="40897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5409" name="Google Shape;5409;p18"/>
                  <p:cNvSpPr/>
                  <p:nvPr/>
                </p:nvSpPr>
                <p:spPr>
                  <a:xfrm rot="386461">
                    <a:off x="1769001" y="-552630"/>
                    <a:ext cx="301683" cy="3451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" h="2469" extrusionOk="0">
                        <a:moveTo>
                          <a:pt x="1" y="0"/>
                        </a:moveTo>
                        <a:cubicBezTo>
                          <a:pt x="209" y="1369"/>
                          <a:pt x="2157" y="2469"/>
                          <a:pt x="2157" y="2469"/>
                        </a:cubicBezTo>
                        <a:cubicBezTo>
                          <a:pt x="2157" y="2469"/>
                          <a:pt x="1648" y="1429"/>
                          <a:pt x="1265" y="832"/>
                        </a:cubicBezTo>
                        <a:cubicBezTo>
                          <a:pt x="882" y="24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40897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5410" name="Google Shape;5410;p18"/>
                  <p:cNvSpPr/>
                  <p:nvPr/>
                </p:nvSpPr>
                <p:spPr>
                  <a:xfrm rot="386461">
                    <a:off x="1426763" y="-675215"/>
                    <a:ext cx="245065" cy="3896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3" h="2787" extrusionOk="0">
                        <a:moveTo>
                          <a:pt x="17" y="1"/>
                        </a:moveTo>
                        <a:cubicBezTo>
                          <a:pt x="0" y="1385"/>
                          <a:pt x="1752" y="2787"/>
                          <a:pt x="1752" y="2787"/>
                        </a:cubicBezTo>
                        <a:cubicBezTo>
                          <a:pt x="1752" y="2787"/>
                          <a:pt x="1413" y="1670"/>
                          <a:pt x="1134" y="1030"/>
                        </a:cubicBezTo>
                        <a:cubicBezTo>
                          <a:pt x="849" y="384"/>
                          <a:pt x="17" y="1"/>
                          <a:pt x="17" y="1"/>
                        </a:cubicBezTo>
                        <a:close/>
                      </a:path>
                    </a:pathLst>
                  </a:custGeom>
                  <a:solidFill>
                    <a:srgbClr val="40897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5411" name="Google Shape;5411;p18"/>
                  <p:cNvSpPr/>
                  <p:nvPr/>
                </p:nvSpPr>
                <p:spPr>
                  <a:xfrm rot="386461">
                    <a:off x="1289540" y="-631963"/>
                    <a:ext cx="323771" cy="256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1833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8" y="214"/>
                          <a:pt x="367" y="701"/>
                          <a:pt x="865" y="1352"/>
                        </a:cubicBezTo>
                        <a:cubicBezTo>
                          <a:pt x="1170" y="1754"/>
                          <a:pt x="1637" y="1832"/>
                          <a:pt x="1953" y="1832"/>
                        </a:cubicBezTo>
                        <a:cubicBezTo>
                          <a:pt x="2154" y="1832"/>
                          <a:pt x="2294" y="1801"/>
                          <a:pt x="2294" y="1801"/>
                        </a:cubicBezTo>
                        <a:lnTo>
                          <a:pt x="2316" y="1774"/>
                        </a:lnTo>
                        <a:cubicBezTo>
                          <a:pt x="2316" y="1774"/>
                          <a:pt x="2124" y="936"/>
                          <a:pt x="1911" y="712"/>
                        </a:cubicBezTo>
                        <a:cubicBezTo>
                          <a:pt x="1703" y="493"/>
                          <a:pt x="1500" y="334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  <p:sp>
              <p:nvSpPr>
                <p:cNvPr id="5412" name="Google Shape;5412;p18"/>
                <p:cNvSpPr/>
                <p:nvPr/>
              </p:nvSpPr>
              <p:spPr>
                <a:xfrm rot="386461">
                  <a:off x="1253474" y="-722456"/>
                  <a:ext cx="245764" cy="388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" h="2782" extrusionOk="0">
                      <a:moveTo>
                        <a:pt x="23" y="1"/>
                      </a:moveTo>
                      <a:lnTo>
                        <a:pt x="23" y="1"/>
                      </a:lnTo>
                      <a:cubicBezTo>
                        <a:pt x="1" y="1385"/>
                        <a:pt x="1758" y="2781"/>
                        <a:pt x="1758" y="2781"/>
                      </a:cubicBezTo>
                      <a:cubicBezTo>
                        <a:pt x="1758" y="2781"/>
                        <a:pt x="1418" y="1670"/>
                        <a:pt x="1134" y="1030"/>
                      </a:cubicBezTo>
                      <a:cubicBezTo>
                        <a:pt x="849" y="384"/>
                        <a:pt x="23" y="1"/>
                        <a:pt x="23" y="1"/>
                      </a:cubicBezTo>
                      <a:close/>
                    </a:path>
                  </a:pathLst>
                </a:custGeom>
                <a:solidFill>
                  <a:srgbClr val="4089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sp>
            <p:nvSpPr>
              <p:cNvPr id="5413" name="Google Shape;5413;p18"/>
              <p:cNvSpPr/>
              <p:nvPr/>
            </p:nvSpPr>
            <p:spPr>
              <a:xfrm rot="-386426" flipH="1">
                <a:off x="8267894" y="118298"/>
                <a:ext cx="184312" cy="23364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1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6" y="1167"/>
                      <a:pt x="1714" y="2174"/>
                      <a:pt x="1714" y="2174"/>
                    </a:cubicBezTo>
                    <a:cubicBezTo>
                      <a:pt x="1714" y="2174"/>
                      <a:pt x="1320" y="1276"/>
                      <a:pt x="1030" y="761"/>
                    </a:cubicBezTo>
                    <a:cubicBezTo>
                      <a:pt x="734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14" name="Google Shape;5414;p18"/>
              <p:cNvSpPr/>
              <p:nvPr/>
            </p:nvSpPr>
            <p:spPr>
              <a:xfrm rot="-386426" flipH="1">
                <a:off x="8387447" y="102458"/>
                <a:ext cx="183668" cy="23364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21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0" y="1161"/>
                      <a:pt x="1708" y="2174"/>
                      <a:pt x="1708" y="2174"/>
                    </a:cubicBezTo>
                    <a:cubicBezTo>
                      <a:pt x="1708" y="2174"/>
                      <a:pt x="1320" y="1276"/>
                      <a:pt x="1024" y="756"/>
                    </a:cubicBezTo>
                    <a:cubicBezTo>
                      <a:pt x="728" y="24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5415" name="Google Shape;5415;p18"/>
              <p:cNvGrpSpPr/>
              <p:nvPr/>
            </p:nvGrpSpPr>
            <p:grpSpPr>
              <a:xfrm flipH="1">
                <a:off x="8868105" y="199668"/>
                <a:ext cx="1205597" cy="1051927"/>
                <a:chOff x="-1033342" y="-651870"/>
                <a:chExt cx="1568154" cy="1368271"/>
              </a:xfrm>
            </p:grpSpPr>
            <p:sp>
              <p:nvSpPr>
                <p:cNvPr id="5416" name="Google Shape;5416;p18"/>
                <p:cNvSpPr/>
                <p:nvPr/>
              </p:nvSpPr>
              <p:spPr>
                <a:xfrm rot="386461">
                  <a:off x="-969781" y="-574875"/>
                  <a:ext cx="1441032" cy="1214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8686" extrusionOk="0">
                      <a:moveTo>
                        <a:pt x="5166" y="815"/>
                      </a:moveTo>
                      <a:cubicBezTo>
                        <a:pt x="5342" y="815"/>
                        <a:pt x="5532" y="858"/>
                        <a:pt x="5699" y="966"/>
                      </a:cubicBezTo>
                      <a:cubicBezTo>
                        <a:pt x="6367" y="1399"/>
                        <a:pt x="6695" y="1875"/>
                        <a:pt x="6711" y="2220"/>
                      </a:cubicBezTo>
                      <a:cubicBezTo>
                        <a:pt x="6722" y="2445"/>
                        <a:pt x="6621" y="2532"/>
                        <a:pt x="6525" y="2532"/>
                      </a:cubicBezTo>
                      <a:cubicBezTo>
                        <a:pt x="6474" y="2532"/>
                        <a:pt x="6424" y="2508"/>
                        <a:pt x="6394" y="2466"/>
                      </a:cubicBezTo>
                      <a:cubicBezTo>
                        <a:pt x="6027" y="1968"/>
                        <a:pt x="5513" y="1601"/>
                        <a:pt x="4927" y="1415"/>
                      </a:cubicBezTo>
                      <a:lnTo>
                        <a:pt x="4927" y="1421"/>
                      </a:lnTo>
                      <a:cubicBezTo>
                        <a:pt x="4229" y="1207"/>
                        <a:pt x="4637" y="815"/>
                        <a:pt x="5166" y="815"/>
                      </a:cubicBezTo>
                      <a:close/>
                      <a:moveTo>
                        <a:pt x="3158" y="2572"/>
                      </a:moveTo>
                      <a:cubicBezTo>
                        <a:pt x="3881" y="2572"/>
                        <a:pt x="5249" y="3034"/>
                        <a:pt x="5157" y="3358"/>
                      </a:cubicBezTo>
                      <a:cubicBezTo>
                        <a:pt x="5094" y="3593"/>
                        <a:pt x="4962" y="3706"/>
                        <a:pt x="4680" y="3706"/>
                      </a:cubicBezTo>
                      <a:cubicBezTo>
                        <a:pt x="4521" y="3706"/>
                        <a:pt x="4314" y="3670"/>
                        <a:pt x="4046" y="3599"/>
                      </a:cubicBezTo>
                      <a:cubicBezTo>
                        <a:pt x="3668" y="3502"/>
                        <a:pt x="3267" y="3478"/>
                        <a:pt x="2963" y="3478"/>
                      </a:cubicBezTo>
                      <a:cubicBezTo>
                        <a:pt x="2667" y="3478"/>
                        <a:pt x="2464" y="3500"/>
                        <a:pt x="2464" y="3500"/>
                      </a:cubicBezTo>
                      <a:cubicBezTo>
                        <a:pt x="2464" y="3500"/>
                        <a:pt x="2323" y="3565"/>
                        <a:pt x="2204" y="3565"/>
                      </a:cubicBezTo>
                      <a:cubicBezTo>
                        <a:pt x="2114" y="3565"/>
                        <a:pt x="2038" y="3529"/>
                        <a:pt x="2042" y="3402"/>
                      </a:cubicBezTo>
                      <a:cubicBezTo>
                        <a:pt x="2053" y="3106"/>
                        <a:pt x="2322" y="2740"/>
                        <a:pt x="2907" y="2592"/>
                      </a:cubicBezTo>
                      <a:lnTo>
                        <a:pt x="2913" y="2597"/>
                      </a:lnTo>
                      <a:cubicBezTo>
                        <a:pt x="2980" y="2580"/>
                        <a:pt x="3064" y="2572"/>
                        <a:pt x="3158" y="2572"/>
                      </a:cubicBezTo>
                      <a:close/>
                      <a:moveTo>
                        <a:pt x="6383" y="4206"/>
                      </a:moveTo>
                      <a:cubicBezTo>
                        <a:pt x="6433" y="4206"/>
                        <a:pt x="6494" y="4229"/>
                        <a:pt x="6569" y="4283"/>
                      </a:cubicBezTo>
                      <a:lnTo>
                        <a:pt x="6569" y="4289"/>
                      </a:lnTo>
                      <a:cubicBezTo>
                        <a:pt x="6569" y="4289"/>
                        <a:pt x="7390" y="4803"/>
                        <a:pt x="7242" y="5203"/>
                      </a:cubicBezTo>
                      <a:cubicBezTo>
                        <a:pt x="7181" y="5373"/>
                        <a:pt x="7081" y="5445"/>
                        <a:pt x="6971" y="5445"/>
                      </a:cubicBezTo>
                      <a:cubicBezTo>
                        <a:pt x="6826" y="5445"/>
                        <a:pt x="6663" y="5321"/>
                        <a:pt x="6542" y="5132"/>
                      </a:cubicBezTo>
                      <a:cubicBezTo>
                        <a:pt x="6328" y="4803"/>
                        <a:pt x="6120" y="4573"/>
                        <a:pt x="6191" y="4398"/>
                      </a:cubicBezTo>
                      <a:cubicBezTo>
                        <a:pt x="6234" y="4285"/>
                        <a:pt x="6290" y="4206"/>
                        <a:pt x="6383" y="4206"/>
                      </a:cubicBezTo>
                      <a:close/>
                      <a:moveTo>
                        <a:pt x="2900" y="5192"/>
                      </a:moveTo>
                      <a:cubicBezTo>
                        <a:pt x="3122" y="5192"/>
                        <a:pt x="3314" y="5235"/>
                        <a:pt x="3427" y="5312"/>
                      </a:cubicBezTo>
                      <a:cubicBezTo>
                        <a:pt x="3756" y="5541"/>
                        <a:pt x="3446" y="5757"/>
                        <a:pt x="2950" y="5757"/>
                      </a:cubicBezTo>
                      <a:cubicBezTo>
                        <a:pt x="2901" y="5757"/>
                        <a:pt x="2850" y="5755"/>
                        <a:pt x="2798" y="5750"/>
                      </a:cubicBezTo>
                      <a:lnTo>
                        <a:pt x="2798" y="5756"/>
                      </a:lnTo>
                      <a:cubicBezTo>
                        <a:pt x="2746" y="5751"/>
                        <a:pt x="2692" y="5749"/>
                        <a:pt x="2639" y="5749"/>
                      </a:cubicBezTo>
                      <a:cubicBezTo>
                        <a:pt x="2135" y="5749"/>
                        <a:pt x="1581" y="5924"/>
                        <a:pt x="1512" y="5924"/>
                      </a:cubicBezTo>
                      <a:cubicBezTo>
                        <a:pt x="1507" y="5924"/>
                        <a:pt x="1504" y="5923"/>
                        <a:pt x="1506" y="5920"/>
                      </a:cubicBezTo>
                      <a:cubicBezTo>
                        <a:pt x="1777" y="5401"/>
                        <a:pt x="2412" y="5192"/>
                        <a:pt x="2900" y="5192"/>
                      </a:cubicBezTo>
                      <a:close/>
                      <a:moveTo>
                        <a:pt x="4934" y="1"/>
                      </a:moveTo>
                      <a:cubicBezTo>
                        <a:pt x="4905" y="1"/>
                        <a:pt x="4875" y="1"/>
                        <a:pt x="4845" y="3"/>
                      </a:cubicBezTo>
                      <a:cubicBezTo>
                        <a:pt x="3252" y="79"/>
                        <a:pt x="2749" y="807"/>
                        <a:pt x="2655" y="1749"/>
                      </a:cubicBezTo>
                      <a:cubicBezTo>
                        <a:pt x="2798" y="1703"/>
                        <a:pt x="2972" y="1683"/>
                        <a:pt x="3159" y="1683"/>
                      </a:cubicBezTo>
                      <a:cubicBezTo>
                        <a:pt x="3836" y="1683"/>
                        <a:pt x="4692" y="1940"/>
                        <a:pt x="4911" y="2138"/>
                      </a:cubicBezTo>
                      <a:cubicBezTo>
                        <a:pt x="5134" y="2339"/>
                        <a:pt x="4990" y="2512"/>
                        <a:pt x="4716" y="2512"/>
                      </a:cubicBezTo>
                      <a:cubicBezTo>
                        <a:pt x="4647" y="2512"/>
                        <a:pt x="4570" y="2501"/>
                        <a:pt x="4489" y="2477"/>
                      </a:cubicBezTo>
                      <a:cubicBezTo>
                        <a:pt x="4193" y="2389"/>
                        <a:pt x="3159" y="1903"/>
                        <a:pt x="2402" y="1903"/>
                      </a:cubicBezTo>
                      <a:cubicBezTo>
                        <a:pt x="2124" y="1903"/>
                        <a:pt x="1883" y="1968"/>
                        <a:pt x="1730" y="2143"/>
                      </a:cubicBezTo>
                      <a:cubicBezTo>
                        <a:pt x="964" y="3013"/>
                        <a:pt x="844" y="4748"/>
                        <a:pt x="844" y="4748"/>
                      </a:cubicBezTo>
                      <a:cubicBezTo>
                        <a:pt x="1238" y="4579"/>
                        <a:pt x="1648" y="4442"/>
                        <a:pt x="2064" y="4343"/>
                      </a:cubicBezTo>
                      <a:cubicBezTo>
                        <a:pt x="2324" y="4286"/>
                        <a:pt x="2693" y="4260"/>
                        <a:pt x="3045" y="4260"/>
                      </a:cubicBezTo>
                      <a:cubicBezTo>
                        <a:pt x="3472" y="4260"/>
                        <a:pt x="3873" y="4299"/>
                        <a:pt x="4029" y="4371"/>
                      </a:cubicBezTo>
                      <a:cubicBezTo>
                        <a:pt x="4270" y="4477"/>
                        <a:pt x="4155" y="4764"/>
                        <a:pt x="3581" y="4764"/>
                      </a:cubicBezTo>
                      <a:cubicBezTo>
                        <a:pt x="3476" y="4764"/>
                        <a:pt x="3355" y="4754"/>
                        <a:pt x="3219" y="4732"/>
                      </a:cubicBezTo>
                      <a:cubicBezTo>
                        <a:pt x="2949" y="4690"/>
                        <a:pt x="2623" y="4668"/>
                        <a:pt x="2297" y="4668"/>
                      </a:cubicBezTo>
                      <a:cubicBezTo>
                        <a:pt x="1564" y="4668"/>
                        <a:pt x="834" y="4779"/>
                        <a:pt x="751" y="5022"/>
                      </a:cubicBezTo>
                      <a:cubicBezTo>
                        <a:pt x="630" y="5378"/>
                        <a:pt x="488" y="6363"/>
                        <a:pt x="663" y="7173"/>
                      </a:cubicBezTo>
                      <a:cubicBezTo>
                        <a:pt x="663" y="7173"/>
                        <a:pt x="1774" y="6467"/>
                        <a:pt x="2028" y="6467"/>
                      </a:cubicBezTo>
                      <a:cubicBezTo>
                        <a:pt x="2087" y="6467"/>
                        <a:pt x="2100" y="6505"/>
                        <a:pt x="2042" y="6599"/>
                      </a:cubicBezTo>
                      <a:cubicBezTo>
                        <a:pt x="1" y="7693"/>
                        <a:pt x="1150" y="8651"/>
                        <a:pt x="1150" y="8651"/>
                      </a:cubicBezTo>
                      <a:cubicBezTo>
                        <a:pt x="1150" y="8651"/>
                        <a:pt x="1271" y="8671"/>
                        <a:pt x="1444" y="8671"/>
                      </a:cubicBezTo>
                      <a:cubicBezTo>
                        <a:pt x="1747" y="8671"/>
                        <a:pt x="2210" y="8609"/>
                        <a:pt x="2464" y="8268"/>
                      </a:cubicBezTo>
                      <a:cubicBezTo>
                        <a:pt x="2862" y="7746"/>
                        <a:pt x="3297" y="6521"/>
                        <a:pt x="3431" y="6521"/>
                      </a:cubicBezTo>
                      <a:cubicBezTo>
                        <a:pt x="3434" y="6521"/>
                        <a:pt x="3436" y="6521"/>
                        <a:pt x="3438" y="6522"/>
                      </a:cubicBezTo>
                      <a:cubicBezTo>
                        <a:pt x="3559" y="6566"/>
                        <a:pt x="3608" y="7660"/>
                        <a:pt x="2617" y="8684"/>
                      </a:cubicBezTo>
                      <a:cubicBezTo>
                        <a:pt x="2621" y="8685"/>
                        <a:pt x="2628" y="8685"/>
                        <a:pt x="2639" y="8685"/>
                      </a:cubicBezTo>
                      <a:cubicBezTo>
                        <a:pt x="2867" y="8685"/>
                        <a:pt x="4648" y="8476"/>
                        <a:pt x="4648" y="8476"/>
                      </a:cubicBezTo>
                      <a:cubicBezTo>
                        <a:pt x="4648" y="8476"/>
                        <a:pt x="5168" y="7452"/>
                        <a:pt x="5097" y="6741"/>
                      </a:cubicBezTo>
                      <a:cubicBezTo>
                        <a:pt x="5031" y="6029"/>
                        <a:pt x="4648" y="5383"/>
                        <a:pt x="5097" y="5318"/>
                      </a:cubicBezTo>
                      <a:cubicBezTo>
                        <a:pt x="5113" y="5315"/>
                        <a:pt x="5130" y="5314"/>
                        <a:pt x="5145" y="5314"/>
                      </a:cubicBezTo>
                      <a:cubicBezTo>
                        <a:pt x="5549" y="5314"/>
                        <a:pt x="5518" y="6184"/>
                        <a:pt x="5524" y="6801"/>
                      </a:cubicBezTo>
                      <a:cubicBezTo>
                        <a:pt x="5529" y="7436"/>
                        <a:pt x="4954" y="8476"/>
                        <a:pt x="4954" y="8476"/>
                      </a:cubicBezTo>
                      <a:cubicBezTo>
                        <a:pt x="5070" y="8493"/>
                        <a:pt x="5186" y="8501"/>
                        <a:pt x="5303" y="8501"/>
                      </a:cubicBezTo>
                      <a:cubicBezTo>
                        <a:pt x="5602" y="8501"/>
                        <a:pt x="5903" y="8447"/>
                        <a:pt x="6186" y="8345"/>
                      </a:cubicBezTo>
                      <a:cubicBezTo>
                        <a:pt x="6755" y="8137"/>
                        <a:pt x="6690" y="7365"/>
                        <a:pt x="6602" y="6807"/>
                      </a:cubicBezTo>
                      <a:cubicBezTo>
                        <a:pt x="6525" y="6279"/>
                        <a:pt x="6496" y="5698"/>
                        <a:pt x="6708" y="5698"/>
                      </a:cubicBezTo>
                      <a:cubicBezTo>
                        <a:pt x="6723" y="5698"/>
                        <a:pt x="6738" y="5701"/>
                        <a:pt x="6755" y="5706"/>
                      </a:cubicBezTo>
                      <a:cubicBezTo>
                        <a:pt x="7018" y="5794"/>
                        <a:pt x="7073" y="6380"/>
                        <a:pt x="6657" y="8164"/>
                      </a:cubicBezTo>
                      <a:cubicBezTo>
                        <a:pt x="6657" y="8164"/>
                        <a:pt x="8091" y="7535"/>
                        <a:pt x="8321" y="6856"/>
                      </a:cubicBezTo>
                      <a:cubicBezTo>
                        <a:pt x="8551" y="6177"/>
                        <a:pt x="8167" y="5690"/>
                        <a:pt x="7719" y="5143"/>
                      </a:cubicBezTo>
                      <a:cubicBezTo>
                        <a:pt x="7313" y="4648"/>
                        <a:pt x="6872" y="3639"/>
                        <a:pt x="7174" y="3639"/>
                      </a:cubicBezTo>
                      <a:cubicBezTo>
                        <a:pt x="7206" y="3639"/>
                        <a:pt x="7247" y="3651"/>
                        <a:pt x="7297" y="3676"/>
                      </a:cubicBezTo>
                      <a:cubicBezTo>
                        <a:pt x="8633" y="4332"/>
                        <a:pt x="8633" y="6341"/>
                        <a:pt x="8633" y="6341"/>
                      </a:cubicBezTo>
                      <a:cubicBezTo>
                        <a:pt x="8633" y="6341"/>
                        <a:pt x="8939" y="5947"/>
                        <a:pt x="9103" y="5006"/>
                      </a:cubicBezTo>
                      <a:cubicBezTo>
                        <a:pt x="8917" y="4447"/>
                        <a:pt x="8857" y="4081"/>
                        <a:pt x="8200" y="3687"/>
                      </a:cubicBezTo>
                      <a:cubicBezTo>
                        <a:pt x="7598" y="3326"/>
                        <a:pt x="7433" y="2859"/>
                        <a:pt x="7877" y="2859"/>
                      </a:cubicBezTo>
                      <a:cubicBezTo>
                        <a:pt x="7917" y="2859"/>
                        <a:pt x="7963" y="2863"/>
                        <a:pt x="8014" y="2871"/>
                      </a:cubicBezTo>
                      <a:cubicBezTo>
                        <a:pt x="8622" y="2975"/>
                        <a:pt x="9268" y="4081"/>
                        <a:pt x="9421" y="5044"/>
                      </a:cubicBezTo>
                      <a:cubicBezTo>
                        <a:pt x="9705" y="4480"/>
                        <a:pt x="10308" y="3079"/>
                        <a:pt x="9158" y="2280"/>
                      </a:cubicBezTo>
                      <a:cubicBezTo>
                        <a:pt x="8610" y="1895"/>
                        <a:pt x="8202" y="1794"/>
                        <a:pt x="7925" y="1794"/>
                      </a:cubicBezTo>
                      <a:cubicBezTo>
                        <a:pt x="7623" y="1794"/>
                        <a:pt x="7478" y="1913"/>
                        <a:pt x="7478" y="1913"/>
                      </a:cubicBezTo>
                      <a:cubicBezTo>
                        <a:pt x="7478" y="1913"/>
                        <a:pt x="6471" y="1"/>
                        <a:pt x="49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17" name="Google Shape;5417;p18"/>
                <p:cNvSpPr/>
                <p:nvPr/>
              </p:nvSpPr>
              <p:spPr>
                <a:xfrm rot="386461">
                  <a:off x="-937364" y="-596011"/>
                  <a:ext cx="1014789" cy="120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9" h="8613" extrusionOk="0">
                      <a:moveTo>
                        <a:pt x="4946" y="814"/>
                      </a:moveTo>
                      <a:cubicBezTo>
                        <a:pt x="5123" y="814"/>
                        <a:pt x="5313" y="858"/>
                        <a:pt x="5480" y="966"/>
                      </a:cubicBezTo>
                      <a:cubicBezTo>
                        <a:pt x="6148" y="1404"/>
                        <a:pt x="6476" y="1880"/>
                        <a:pt x="6492" y="2225"/>
                      </a:cubicBezTo>
                      <a:cubicBezTo>
                        <a:pt x="6503" y="2450"/>
                        <a:pt x="6402" y="2537"/>
                        <a:pt x="6306" y="2537"/>
                      </a:cubicBezTo>
                      <a:cubicBezTo>
                        <a:pt x="6255" y="2537"/>
                        <a:pt x="6205" y="2513"/>
                        <a:pt x="6175" y="2471"/>
                      </a:cubicBezTo>
                      <a:cubicBezTo>
                        <a:pt x="5808" y="1973"/>
                        <a:pt x="5294" y="1606"/>
                        <a:pt x="4708" y="1420"/>
                      </a:cubicBezTo>
                      <a:cubicBezTo>
                        <a:pt x="4006" y="1206"/>
                        <a:pt x="4416" y="814"/>
                        <a:pt x="4946" y="814"/>
                      </a:cubicBezTo>
                      <a:close/>
                      <a:moveTo>
                        <a:pt x="2925" y="2574"/>
                      </a:moveTo>
                      <a:cubicBezTo>
                        <a:pt x="3646" y="2574"/>
                        <a:pt x="5030" y="3037"/>
                        <a:pt x="4938" y="3363"/>
                      </a:cubicBezTo>
                      <a:cubicBezTo>
                        <a:pt x="4871" y="3597"/>
                        <a:pt x="4740" y="3709"/>
                        <a:pt x="4460" y="3709"/>
                      </a:cubicBezTo>
                      <a:cubicBezTo>
                        <a:pt x="4302" y="3709"/>
                        <a:pt x="4096" y="3673"/>
                        <a:pt x="3827" y="3604"/>
                      </a:cubicBezTo>
                      <a:cubicBezTo>
                        <a:pt x="3444" y="3503"/>
                        <a:pt x="3036" y="3478"/>
                        <a:pt x="2731" y="3478"/>
                      </a:cubicBezTo>
                      <a:cubicBezTo>
                        <a:pt x="2442" y="3478"/>
                        <a:pt x="2245" y="3500"/>
                        <a:pt x="2245" y="3500"/>
                      </a:cubicBezTo>
                      <a:cubicBezTo>
                        <a:pt x="2245" y="3500"/>
                        <a:pt x="2104" y="3564"/>
                        <a:pt x="1984" y="3564"/>
                      </a:cubicBezTo>
                      <a:cubicBezTo>
                        <a:pt x="1894" y="3564"/>
                        <a:pt x="1816" y="3528"/>
                        <a:pt x="1818" y="3401"/>
                      </a:cubicBezTo>
                      <a:cubicBezTo>
                        <a:pt x="1829" y="3106"/>
                        <a:pt x="2103" y="2745"/>
                        <a:pt x="2688" y="2597"/>
                      </a:cubicBezTo>
                      <a:cubicBezTo>
                        <a:pt x="2754" y="2581"/>
                        <a:pt x="2834" y="2574"/>
                        <a:pt x="2925" y="2574"/>
                      </a:cubicBezTo>
                      <a:close/>
                      <a:moveTo>
                        <a:pt x="2676" y="5193"/>
                      </a:moveTo>
                      <a:cubicBezTo>
                        <a:pt x="2901" y="5193"/>
                        <a:pt x="3094" y="5238"/>
                        <a:pt x="3208" y="5317"/>
                      </a:cubicBezTo>
                      <a:cubicBezTo>
                        <a:pt x="3537" y="5542"/>
                        <a:pt x="3226" y="5762"/>
                        <a:pt x="2729" y="5762"/>
                      </a:cubicBezTo>
                      <a:cubicBezTo>
                        <a:pt x="2680" y="5762"/>
                        <a:pt x="2630" y="5759"/>
                        <a:pt x="2579" y="5755"/>
                      </a:cubicBezTo>
                      <a:cubicBezTo>
                        <a:pt x="2527" y="5751"/>
                        <a:pt x="2474" y="5749"/>
                        <a:pt x="2420" y="5749"/>
                      </a:cubicBezTo>
                      <a:cubicBezTo>
                        <a:pt x="1910" y="5749"/>
                        <a:pt x="1349" y="5928"/>
                        <a:pt x="1291" y="5928"/>
                      </a:cubicBezTo>
                      <a:cubicBezTo>
                        <a:pt x="1287" y="5928"/>
                        <a:pt x="1286" y="5927"/>
                        <a:pt x="1287" y="5925"/>
                      </a:cubicBezTo>
                      <a:cubicBezTo>
                        <a:pt x="1557" y="5404"/>
                        <a:pt x="2189" y="5193"/>
                        <a:pt x="2676" y="5193"/>
                      </a:cubicBezTo>
                      <a:close/>
                      <a:moveTo>
                        <a:pt x="4710" y="0"/>
                      </a:moveTo>
                      <a:cubicBezTo>
                        <a:pt x="4681" y="0"/>
                        <a:pt x="4651" y="1"/>
                        <a:pt x="4620" y="2"/>
                      </a:cubicBezTo>
                      <a:cubicBezTo>
                        <a:pt x="3033" y="79"/>
                        <a:pt x="2530" y="802"/>
                        <a:pt x="2431" y="1748"/>
                      </a:cubicBezTo>
                      <a:cubicBezTo>
                        <a:pt x="2575" y="1702"/>
                        <a:pt x="2749" y="1682"/>
                        <a:pt x="2938" y="1682"/>
                      </a:cubicBezTo>
                      <a:cubicBezTo>
                        <a:pt x="3617" y="1682"/>
                        <a:pt x="4473" y="1940"/>
                        <a:pt x="4692" y="2137"/>
                      </a:cubicBezTo>
                      <a:cubicBezTo>
                        <a:pt x="4916" y="2339"/>
                        <a:pt x="4766" y="2516"/>
                        <a:pt x="4489" y="2516"/>
                      </a:cubicBezTo>
                      <a:cubicBezTo>
                        <a:pt x="4421" y="2516"/>
                        <a:pt x="4345" y="2506"/>
                        <a:pt x="4265" y="2482"/>
                      </a:cubicBezTo>
                      <a:cubicBezTo>
                        <a:pt x="3968" y="2394"/>
                        <a:pt x="2934" y="1908"/>
                        <a:pt x="2179" y="1908"/>
                      </a:cubicBezTo>
                      <a:cubicBezTo>
                        <a:pt x="1902" y="1908"/>
                        <a:pt x="1663" y="1973"/>
                        <a:pt x="1511" y="2148"/>
                      </a:cubicBezTo>
                      <a:cubicBezTo>
                        <a:pt x="745" y="3018"/>
                        <a:pt x="625" y="4748"/>
                        <a:pt x="625" y="4748"/>
                      </a:cubicBezTo>
                      <a:cubicBezTo>
                        <a:pt x="1019" y="4578"/>
                        <a:pt x="1429" y="4441"/>
                        <a:pt x="1845" y="4343"/>
                      </a:cubicBezTo>
                      <a:cubicBezTo>
                        <a:pt x="2105" y="4286"/>
                        <a:pt x="2474" y="4259"/>
                        <a:pt x="2826" y="4259"/>
                      </a:cubicBezTo>
                      <a:cubicBezTo>
                        <a:pt x="3253" y="4259"/>
                        <a:pt x="3654" y="4298"/>
                        <a:pt x="3810" y="4370"/>
                      </a:cubicBezTo>
                      <a:cubicBezTo>
                        <a:pt x="4051" y="4477"/>
                        <a:pt x="3936" y="4763"/>
                        <a:pt x="3362" y="4763"/>
                      </a:cubicBezTo>
                      <a:cubicBezTo>
                        <a:pt x="3257" y="4763"/>
                        <a:pt x="3136" y="4754"/>
                        <a:pt x="3000" y="4732"/>
                      </a:cubicBezTo>
                      <a:cubicBezTo>
                        <a:pt x="2730" y="4690"/>
                        <a:pt x="2404" y="4668"/>
                        <a:pt x="2078" y="4668"/>
                      </a:cubicBezTo>
                      <a:cubicBezTo>
                        <a:pt x="1345" y="4668"/>
                        <a:pt x="615" y="4779"/>
                        <a:pt x="532" y="5022"/>
                      </a:cubicBezTo>
                      <a:cubicBezTo>
                        <a:pt x="411" y="5377"/>
                        <a:pt x="269" y="6363"/>
                        <a:pt x="444" y="7173"/>
                      </a:cubicBezTo>
                      <a:cubicBezTo>
                        <a:pt x="444" y="7173"/>
                        <a:pt x="1559" y="6463"/>
                        <a:pt x="1811" y="6463"/>
                      </a:cubicBezTo>
                      <a:cubicBezTo>
                        <a:pt x="1868" y="6463"/>
                        <a:pt x="1881" y="6501"/>
                        <a:pt x="1823" y="6593"/>
                      </a:cubicBezTo>
                      <a:cubicBezTo>
                        <a:pt x="1" y="7572"/>
                        <a:pt x="718" y="8437"/>
                        <a:pt x="898" y="8612"/>
                      </a:cubicBezTo>
                      <a:cubicBezTo>
                        <a:pt x="1183" y="8098"/>
                        <a:pt x="1856" y="7118"/>
                        <a:pt x="3203" y="6105"/>
                      </a:cubicBezTo>
                      <a:cubicBezTo>
                        <a:pt x="5119" y="4666"/>
                        <a:pt x="6821" y="3002"/>
                        <a:pt x="7259" y="1913"/>
                      </a:cubicBezTo>
                      <a:lnTo>
                        <a:pt x="7253" y="1913"/>
                      </a:lnTo>
                      <a:cubicBezTo>
                        <a:pt x="7253" y="1913"/>
                        <a:pt x="6252" y="0"/>
                        <a:pt x="471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18" name="Google Shape;5418;p18"/>
                <p:cNvSpPr/>
                <p:nvPr/>
              </p:nvSpPr>
              <p:spPr>
                <a:xfrm rot="386461">
                  <a:off x="-758954" y="-394902"/>
                  <a:ext cx="877089" cy="920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4" h="6586" extrusionOk="0">
                      <a:moveTo>
                        <a:pt x="6126" y="1"/>
                      </a:moveTo>
                      <a:cubicBezTo>
                        <a:pt x="5989" y="275"/>
                        <a:pt x="5847" y="543"/>
                        <a:pt x="5699" y="805"/>
                      </a:cubicBezTo>
                      <a:lnTo>
                        <a:pt x="5611" y="953"/>
                      </a:lnTo>
                      <a:lnTo>
                        <a:pt x="5568" y="1024"/>
                      </a:lnTo>
                      <a:lnTo>
                        <a:pt x="5524" y="1096"/>
                      </a:lnTo>
                      <a:cubicBezTo>
                        <a:pt x="5464" y="1189"/>
                        <a:pt x="5409" y="1287"/>
                        <a:pt x="5338" y="1380"/>
                      </a:cubicBezTo>
                      <a:lnTo>
                        <a:pt x="5245" y="1517"/>
                      </a:lnTo>
                      <a:cubicBezTo>
                        <a:pt x="5212" y="1566"/>
                        <a:pt x="5173" y="1610"/>
                        <a:pt x="5141" y="1654"/>
                      </a:cubicBezTo>
                      <a:lnTo>
                        <a:pt x="5037" y="1791"/>
                      </a:lnTo>
                      <a:lnTo>
                        <a:pt x="4927" y="1922"/>
                      </a:lnTo>
                      <a:cubicBezTo>
                        <a:pt x="4637" y="2272"/>
                        <a:pt x="4336" y="2612"/>
                        <a:pt x="4024" y="2940"/>
                      </a:cubicBezTo>
                      <a:cubicBezTo>
                        <a:pt x="3706" y="3263"/>
                        <a:pt x="3373" y="3575"/>
                        <a:pt x="3028" y="3865"/>
                      </a:cubicBezTo>
                      <a:cubicBezTo>
                        <a:pt x="2853" y="4013"/>
                        <a:pt x="2672" y="4150"/>
                        <a:pt x="2491" y="4287"/>
                      </a:cubicBezTo>
                      <a:cubicBezTo>
                        <a:pt x="2305" y="4418"/>
                        <a:pt x="2119" y="4549"/>
                        <a:pt x="1933" y="4681"/>
                      </a:cubicBezTo>
                      <a:cubicBezTo>
                        <a:pt x="1747" y="4818"/>
                        <a:pt x="1566" y="4954"/>
                        <a:pt x="1386" y="5091"/>
                      </a:cubicBezTo>
                      <a:cubicBezTo>
                        <a:pt x="1298" y="5162"/>
                        <a:pt x="1205" y="5234"/>
                        <a:pt x="1117" y="5310"/>
                      </a:cubicBezTo>
                      <a:cubicBezTo>
                        <a:pt x="1035" y="5381"/>
                        <a:pt x="948" y="5458"/>
                        <a:pt x="866" y="5535"/>
                      </a:cubicBezTo>
                      <a:cubicBezTo>
                        <a:pt x="521" y="5841"/>
                        <a:pt x="231" y="6192"/>
                        <a:pt x="1" y="6586"/>
                      </a:cubicBezTo>
                      <a:cubicBezTo>
                        <a:pt x="236" y="6197"/>
                        <a:pt x="537" y="5847"/>
                        <a:pt x="882" y="5551"/>
                      </a:cubicBezTo>
                      <a:cubicBezTo>
                        <a:pt x="964" y="5474"/>
                        <a:pt x="1052" y="5403"/>
                        <a:pt x="1139" y="5332"/>
                      </a:cubicBezTo>
                      <a:cubicBezTo>
                        <a:pt x="1227" y="5256"/>
                        <a:pt x="1315" y="5190"/>
                        <a:pt x="1408" y="5119"/>
                      </a:cubicBezTo>
                      <a:cubicBezTo>
                        <a:pt x="1588" y="4982"/>
                        <a:pt x="1774" y="4850"/>
                        <a:pt x="1960" y="4719"/>
                      </a:cubicBezTo>
                      <a:cubicBezTo>
                        <a:pt x="2152" y="4593"/>
                        <a:pt x="2338" y="4462"/>
                        <a:pt x="2524" y="4330"/>
                      </a:cubicBezTo>
                      <a:cubicBezTo>
                        <a:pt x="2710" y="4205"/>
                        <a:pt x="2896" y="4068"/>
                        <a:pt x="3072" y="3920"/>
                      </a:cubicBezTo>
                      <a:cubicBezTo>
                        <a:pt x="3427" y="3635"/>
                        <a:pt x="3767" y="3329"/>
                        <a:pt x="4095" y="3006"/>
                      </a:cubicBezTo>
                      <a:cubicBezTo>
                        <a:pt x="4418" y="2683"/>
                        <a:pt x="4725" y="2344"/>
                        <a:pt x="5026" y="1999"/>
                      </a:cubicBezTo>
                      <a:lnTo>
                        <a:pt x="5135" y="1867"/>
                      </a:lnTo>
                      <a:lnTo>
                        <a:pt x="5245" y="1731"/>
                      </a:lnTo>
                      <a:cubicBezTo>
                        <a:pt x="5283" y="1687"/>
                        <a:pt x="5316" y="1643"/>
                        <a:pt x="5349" y="1594"/>
                      </a:cubicBezTo>
                      <a:lnTo>
                        <a:pt x="5447" y="1457"/>
                      </a:lnTo>
                      <a:cubicBezTo>
                        <a:pt x="5518" y="1364"/>
                        <a:pt x="5578" y="1271"/>
                        <a:pt x="5644" y="1172"/>
                      </a:cubicBezTo>
                      <a:lnTo>
                        <a:pt x="5688" y="1101"/>
                      </a:lnTo>
                      <a:lnTo>
                        <a:pt x="5737" y="1030"/>
                      </a:lnTo>
                      <a:lnTo>
                        <a:pt x="5825" y="882"/>
                      </a:lnTo>
                      <a:cubicBezTo>
                        <a:pt x="5984" y="608"/>
                        <a:pt x="6131" y="335"/>
                        <a:pt x="6274" y="61"/>
                      </a:cubicBezTo>
                      <a:lnTo>
                        <a:pt x="612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5419" name="Google Shape;5419;p18"/>
              <p:cNvGrpSpPr/>
              <p:nvPr/>
            </p:nvGrpSpPr>
            <p:grpSpPr>
              <a:xfrm flipH="1">
                <a:off x="8344470" y="454764"/>
                <a:ext cx="647092" cy="941478"/>
                <a:chOff x="374228" y="-320060"/>
                <a:chExt cx="841691" cy="1224608"/>
              </a:xfrm>
            </p:grpSpPr>
            <p:sp>
              <p:nvSpPr>
                <p:cNvPr id="5420" name="Google Shape;5420;p18"/>
                <p:cNvSpPr/>
                <p:nvPr/>
              </p:nvSpPr>
              <p:spPr>
                <a:xfrm rot="386461">
                  <a:off x="493489" y="-294553"/>
                  <a:ext cx="511379" cy="100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8" h="7200" extrusionOk="0">
                      <a:moveTo>
                        <a:pt x="50" y="0"/>
                      </a:moveTo>
                      <a:cubicBezTo>
                        <a:pt x="34" y="0"/>
                        <a:pt x="23" y="6"/>
                        <a:pt x="12" y="17"/>
                      </a:cubicBezTo>
                      <a:cubicBezTo>
                        <a:pt x="6" y="27"/>
                        <a:pt x="1" y="44"/>
                        <a:pt x="1" y="60"/>
                      </a:cubicBezTo>
                      <a:cubicBezTo>
                        <a:pt x="1" y="93"/>
                        <a:pt x="171" y="3624"/>
                        <a:pt x="3559" y="7187"/>
                      </a:cubicBezTo>
                      <a:cubicBezTo>
                        <a:pt x="3570" y="7195"/>
                        <a:pt x="3585" y="7199"/>
                        <a:pt x="3600" y="7199"/>
                      </a:cubicBezTo>
                      <a:cubicBezTo>
                        <a:pt x="3615" y="7199"/>
                        <a:pt x="3630" y="7195"/>
                        <a:pt x="3641" y="7187"/>
                      </a:cubicBezTo>
                      <a:cubicBezTo>
                        <a:pt x="3657" y="7165"/>
                        <a:pt x="3657" y="7127"/>
                        <a:pt x="3641" y="7105"/>
                      </a:cubicBezTo>
                      <a:cubicBezTo>
                        <a:pt x="280" y="3580"/>
                        <a:pt x="105" y="88"/>
                        <a:pt x="105" y="55"/>
                      </a:cubicBezTo>
                      <a:cubicBezTo>
                        <a:pt x="105" y="22"/>
                        <a:pt x="83" y="0"/>
                        <a:pt x="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21" name="Google Shape;5421;p18"/>
                <p:cNvSpPr/>
                <p:nvPr/>
              </p:nvSpPr>
              <p:spPr>
                <a:xfrm rot="386461">
                  <a:off x="711251" y="404507"/>
                  <a:ext cx="411703" cy="178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" h="1278" extrusionOk="0">
                      <a:moveTo>
                        <a:pt x="59" y="0"/>
                      </a:moveTo>
                      <a:cubicBezTo>
                        <a:pt x="45" y="0"/>
                        <a:pt x="31" y="6"/>
                        <a:pt x="23" y="19"/>
                      </a:cubicBezTo>
                      <a:cubicBezTo>
                        <a:pt x="17" y="24"/>
                        <a:pt x="12" y="35"/>
                        <a:pt x="6" y="46"/>
                      </a:cubicBezTo>
                      <a:cubicBezTo>
                        <a:pt x="1" y="73"/>
                        <a:pt x="23" y="106"/>
                        <a:pt x="50" y="112"/>
                      </a:cubicBezTo>
                      <a:cubicBezTo>
                        <a:pt x="1369" y="380"/>
                        <a:pt x="2820" y="1261"/>
                        <a:pt x="2836" y="1267"/>
                      </a:cubicBezTo>
                      <a:cubicBezTo>
                        <a:pt x="2847" y="1274"/>
                        <a:pt x="2857" y="1278"/>
                        <a:pt x="2867" y="1278"/>
                      </a:cubicBezTo>
                      <a:cubicBezTo>
                        <a:pt x="2914" y="1278"/>
                        <a:pt x="2945" y="1205"/>
                        <a:pt x="2891" y="1174"/>
                      </a:cubicBezTo>
                      <a:cubicBezTo>
                        <a:pt x="2880" y="1168"/>
                        <a:pt x="1413" y="276"/>
                        <a:pt x="72" y="2"/>
                      </a:cubicBezTo>
                      <a:cubicBezTo>
                        <a:pt x="68" y="1"/>
                        <a:pt x="63" y="0"/>
                        <a:pt x="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22" name="Google Shape;5422;p18"/>
                <p:cNvSpPr/>
                <p:nvPr/>
              </p:nvSpPr>
              <p:spPr>
                <a:xfrm rot="386461">
                  <a:off x="765701" y="545057"/>
                  <a:ext cx="62909" cy="236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1693" extrusionOk="0">
                      <a:moveTo>
                        <a:pt x="303" y="1"/>
                      </a:moveTo>
                      <a:cubicBezTo>
                        <a:pt x="288" y="1"/>
                        <a:pt x="276" y="7"/>
                        <a:pt x="263" y="19"/>
                      </a:cubicBezTo>
                      <a:cubicBezTo>
                        <a:pt x="258" y="25"/>
                        <a:pt x="252" y="30"/>
                        <a:pt x="252" y="41"/>
                      </a:cubicBezTo>
                      <a:cubicBezTo>
                        <a:pt x="242" y="74"/>
                        <a:pt x="1" y="912"/>
                        <a:pt x="335" y="1661"/>
                      </a:cubicBezTo>
                      <a:cubicBezTo>
                        <a:pt x="343" y="1682"/>
                        <a:pt x="363" y="1693"/>
                        <a:pt x="384" y="1693"/>
                      </a:cubicBezTo>
                      <a:cubicBezTo>
                        <a:pt x="391" y="1693"/>
                        <a:pt x="399" y="1692"/>
                        <a:pt x="406" y="1689"/>
                      </a:cubicBezTo>
                      <a:cubicBezTo>
                        <a:pt x="433" y="1678"/>
                        <a:pt x="450" y="1645"/>
                        <a:pt x="433" y="1618"/>
                      </a:cubicBezTo>
                      <a:cubicBezTo>
                        <a:pt x="121" y="901"/>
                        <a:pt x="356" y="80"/>
                        <a:pt x="356" y="74"/>
                      </a:cubicBezTo>
                      <a:cubicBezTo>
                        <a:pt x="362" y="41"/>
                        <a:pt x="346" y="14"/>
                        <a:pt x="318" y="3"/>
                      </a:cubicBezTo>
                      <a:cubicBezTo>
                        <a:pt x="313" y="2"/>
                        <a:pt x="308" y="1"/>
                        <a:pt x="3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23" name="Google Shape;5423;p18"/>
                <p:cNvSpPr/>
                <p:nvPr/>
              </p:nvSpPr>
              <p:spPr>
                <a:xfrm rot="386461">
                  <a:off x="604995" y="134716"/>
                  <a:ext cx="443997" cy="160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6" h="1145" extrusionOk="0">
                      <a:moveTo>
                        <a:pt x="57" y="1"/>
                      </a:moveTo>
                      <a:cubicBezTo>
                        <a:pt x="42" y="1"/>
                        <a:pt x="31" y="7"/>
                        <a:pt x="23" y="19"/>
                      </a:cubicBezTo>
                      <a:cubicBezTo>
                        <a:pt x="12" y="24"/>
                        <a:pt x="6" y="35"/>
                        <a:pt x="6" y="46"/>
                      </a:cubicBezTo>
                      <a:cubicBezTo>
                        <a:pt x="1" y="79"/>
                        <a:pt x="23" y="107"/>
                        <a:pt x="50" y="112"/>
                      </a:cubicBezTo>
                      <a:cubicBezTo>
                        <a:pt x="1118" y="276"/>
                        <a:pt x="2141" y="627"/>
                        <a:pt x="3088" y="1136"/>
                      </a:cubicBezTo>
                      <a:cubicBezTo>
                        <a:pt x="3098" y="1142"/>
                        <a:pt x="3109" y="1145"/>
                        <a:pt x="3120" y="1145"/>
                      </a:cubicBezTo>
                      <a:cubicBezTo>
                        <a:pt x="3138" y="1145"/>
                        <a:pt x="3154" y="1136"/>
                        <a:pt x="3165" y="1119"/>
                      </a:cubicBezTo>
                      <a:cubicBezTo>
                        <a:pt x="3176" y="1092"/>
                        <a:pt x="3170" y="1059"/>
                        <a:pt x="3143" y="1043"/>
                      </a:cubicBezTo>
                      <a:cubicBezTo>
                        <a:pt x="2185" y="523"/>
                        <a:pt x="1145" y="172"/>
                        <a:pt x="72" y="3"/>
                      </a:cubicBezTo>
                      <a:cubicBezTo>
                        <a:pt x="67" y="1"/>
                        <a:pt x="62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24" name="Google Shape;5424;p18"/>
                <p:cNvSpPr/>
                <p:nvPr/>
              </p:nvSpPr>
              <p:spPr>
                <a:xfrm rot="386461">
                  <a:off x="585540" y="249183"/>
                  <a:ext cx="78986" cy="325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2325" extrusionOk="0">
                      <a:moveTo>
                        <a:pt x="502" y="0"/>
                      </a:moveTo>
                      <a:cubicBezTo>
                        <a:pt x="487" y="0"/>
                        <a:pt x="473" y="6"/>
                        <a:pt x="460" y="16"/>
                      </a:cubicBezTo>
                      <a:cubicBezTo>
                        <a:pt x="460" y="21"/>
                        <a:pt x="455" y="21"/>
                        <a:pt x="455" y="27"/>
                      </a:cubicBezTo>
                      <a:cubicBezTo>
                        <a:pt x="438" y="54"/>
                        <a:pt x="0" y="738"/>
                        <a:pt x="444" y="2287"/>
                      </a:cubicBezTo>
                      <a:cubicBezTo>
                        <a:pt x="452" y="2313"/>
                        <a:pt x="474" y="2325"/>
                        <a:pt x="495" y="2325"/>
                      </a:cubicBezTo>
                      <a:cubicBezTo>
                        <a:pt x="528" y="2325"/>
                        <a:pt x="561" y="2298"/>
                        <a:pt x="548" y="2255"/>
                      </a:cubicBezTo>
                      <a:cubicBezTo>
                        <a:pt x="121" y="766"/>
                        <a:pt x="542" y="92"/>
                        <a:pt x="548" y="87"/>
                      </a:cubicBezTo>
                      <a:cubicBezTo>
                        <a:pt x="564" y="60"/>
                        <a:pt x="559" y="27"/>
                        <a:pt x="531" y="10"/>
                      </a:cubicBezTo>
                      <a:cubicBezTo>
                        <a:pt x="522" y="3"/>
                        <a:pt x="512" y="0"/>
                        <a:pt x="5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25" name="Google Shape;5425;p18"/>
                <p:cNvSpPr/>
                <p:nvPr/>
              </p:nvSpPr>
              <p:spPr>
                <a:xfrm rot="386461">
                  <a:off x="399145" y="16593"/>
                  <a:ext cx="187049" cy="45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" h="3253" extrusionOk="0">
                      <a:moveTo>
                        <a:pt x="1261" y="0"/>
                      </a:moveTo>
                      <a:cubicBezTo>
                        <a:pt x="1248" y="0"/>
                        <a:pt x="1234" y="5"/>
                        <a:pt x="1222" y="17"/>
                      </a:cubicBezTo>
                      <a:cubicBezTo>
                        <a:pt x="1211" y="33"/>
                        <a:pt x="1" y="1369"/>
                        <a:pt x="565" y="3219"/>
                      </a:cubicBezTo>
                      <a:cubicBezTo>
                        <a:pt x="575" y="3242"/>
                        <a:pt x="596" y="3252"/>
                        <a:pt x="616" y="3252"/>
                      </a:cubicBezTo>
                      <a:cubicBezTo>
                        <a:pt x="648" y="3252"/>
                        <a:pt x="681" y="3226"/>
                        <a:pt x="674" y="3186"/>
                      </a:cubicBezTo>
                      <a:cubicBezTo>
                        <a:pt x="121" y="1402"/>
                        <a:pt x="1293" y="104"/>
                        <a:pt x="1304" y="93"/>
                      </a:cubicBezTo>
                      <a:cubicBezTo>
                        <a:pt x="1337" y="52"/>
                        <a:pt x="1303" y="0"/>
                        <a:pt x="12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26" name="Google Shape;5426;p18"/>
                <p:cNvSpPr/>
                <p:nvPr/>
              </p:nvSpPr>
              <p:spPr>
                <a:xfrm rot="386461">
                  <a:off x="861780" y="691808"/>
                  <a:ext cx="192781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" h="1037" extrusionOk="0">
                      <a:moveTo>
                        <a:pt x="691" y="1"/>
                      </a:moveTo>
                      <a:cubicBezTo>
                        <a:pt x="689" y="1"/>
                        <a:pt x="687" y="1"/>
                        <a:pt x="685" y="1"/>
                      </a:cubicBezTo>
                      <a:cubicBezTo>
                        <a:pt x="225" y="12"/>
                        <a:pt x="1" y="570"/>
                        <a:pt x="329" y="888"/>
                      </a:cubicBezTo>
                      <a:cubicBezTo>
                        <a:pt x="429" y="988"/>
                        <a:pt x="559" y="1037"/>
                        <a:pt x="690" y="1037"/>
                      </a:cubicBezTo>
                      <a:cubicBezTo>
                        <a:pt x="825" y="1037"/>
                        <a:pt x="960" y="985"/>
                        <a:pt x="1062" y="882"/>
                      </a:cubicBezTo>
                      <a:cubicBezTo>
                        <a:pt x="1378" y="555"/>
                        <a:pt x="1147" y="1"/>
                        <a:pt x="6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27" name="Google Shape;5427;p18"/>
                <p:cNvSpPr/>
                <p:nvPr/>
              </p:nvSpPr>
              <p:spPr>
                <a:xfrm rot="386461">
                  <a:off x="712805" y="749036"/>
                  <a:ext cx="193619" cy="145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1038" extrusionOk="0">
                      <a:moveTo>
                        <a:pt x="692" y="0"/>
                      </a:moveTo>
                      <a:cubicBezTo>
                        <a:pt x="690" y="0"/>
                        <a:pt x="687" y="0"/>
                        <a:pt x="685" y="0"/>
                      </a:cubicBezTo>
                      <a:cubicBezTo>
                        <a:pt x="225" y="6"/>
                        <a:pt x="1" y="570"/>
                        <a:pt x="335" y="893"/>
                      </a:cubicBezTo>
                      <a:cubicBezTo>
                        <a:pt x="434" y="989"/>
                        <a:pt x="563" y="1037"/>
                        <a:pt x="693" y="1037"/>
                      </a:cubicBezTo>
                      <a:cubicBezTo>
                        <a:pt x="827" y="1037"/>
                        <a:pt x="962" y="985"/>
                        <a:pt x="1063" y="882"/>
                      </a:cubicBezTo>
                      <a:cubicBezTo>
                        <a:pt x="1384" y="555"/>
                        <a:pt x="1153" y="0"/>
                        <a:pt x="69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28" name="Google Shape;5428;p18"/>
                <p:cNvSpPr/>
                <p:nvPr/>
              </p:nvSpPr>
              <p:spPr>
                <a:xfrm rot="386461">
                  <a:off x="542352" y="548022"/>
                  <a:ext cx="193480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" h="1037" extrusionOk="0">
                      <a:moveTo>
                        <a:pt x="691" y="1"/>
                      </a:moveTo>
                      <a:cubicBezTo>
                        <a:pt x="689" y="1"/>
                        <a:pt x="687" y="1"/>
                        <a:pt x="684" y="1"/>
                      </a:cubicBezTo>
                      <a:cubicBezTo>
                        <a:pt x="224" y="6"/>
                        <a:pt x="0" y="570"/>
                        <a:pt x="334" y="887"/>
                      </a:cubicBezTo>
                      <a:cubicBezTo>
                        <a:pt x="434" y="987"/>
                        <a:pt x="564" y="1037"/>
                        <a:pt x="695" y="1037"/>
                      </a:cubicBezTo>
                      <a:cubicBezTo>
                        <a:pt x="828" y="1037"/>
                        <a:pt x="962" y="985"/>
                        <a:pt x="1062" y="882"/>
                      </a:cubicBezTo>
                      <a:cubicBezTo>
                        <a:pt x="1383" y="550"/>
                        <a:pt x="1152" y="1"/>
                        <a:pt x="6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29" name="Google Shape;5429;p18"/>
                <p:cNvSpPr/>
                <p:nvPr/>
              </p:nvSpPr>
              <p:spPr>
                <a:xfrm rot="386461">
                  <a:off x="1015615" y="542890"/>
                  <a:ext cx="192781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" h="1037" extrusionOk="0">
                      <a:moveTo>
                        <a:pt x="692" y="1"/>
                      </a:moveTo>
                      <a:cubicBezTo>
                        <a:pt x="690" y="1"/>
                        <a:pt x="687" y="1"/>
                        <a:pt x="685" y="1"/>
                      </a:cubicBezTo>
                      <a:cubicBezTo>
                        <a:pt x="225" y="6"/>
                        <a:pt x="1" y="570"/>
                        <a:pt x="329" y="887"/>
                      </a:cubicBezTo>
                      <a:cubicBezTo>
                        <a:pt x="429" y="987"/>
                        <a:pt x="560" y="1037"/>
                        <a:pt x="691" y="1037"/>
                      </a:cubicBezTo>
                      <a:cubicBezTo>
                        <a:pt x="825" y="1037"/>
                        <a:pt x="960" y="985"/>
                        <a:pt x="1063" y="882"/>
                      </a:cubicBezTo>
                      <a:cubicBezTo>
                        <a:pt x="1379" y="550"/>
                        <a:pt x="1147" y="1"/>
                        <a:pt x="6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sp>
            <p:nvSpPr>
              <p:cNvPr id="5430" name="Google Shape;5430;p18"/>
              <p:cNvSpPr/>
              <p:nvPr/>
            </p:nvSpPr>
            <p:spPr>
              <a:xfrm rot="-386426" flipH="1">
                <a:off x="8420836" y="882885"/>
                <a:ext cx="14809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034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19" y="6"/>
                      <a:pt x="0" y="565"/>
                      <a:pt x="329" y="888"/>
                    </a:cubicBezTo>
                    <a:cubicBezTo>
                      <a:pt x="428" y="985"/>
                      <a:pt x="559" y="1034"/>
                      <a:pt x="689" y="1034"/>
                    </a:cubicBezTo>
                    <a:cubicBezTo>
                      <a:pt x="823" y="1034"/>
                      <a:pt x="957" y="982"/>
                      <a:pt x="1057" y="877"/>
                    </a:cubicBezTo>
                    <a:cubicBezTo>
                      <a:pt x="1378" y="550"/>
                      <a:pt x="1146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31" name="Google Shape;5431;p18"/>
              <p:cNvSpPr/>
              <p:nvPr/>
            </p:nvSpPr>
            <p:spPr>
              <a:xfrm rot="-386426" flipH="1">
                <a:off x="8849813" y="986618"/>
                <a:ext cx="148202" cy="11155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8" extrusionOk="0">
                    <a:moveTo>
                      <a:pt x="691" y="0"/>
                    </a:moveTo>
                    <a:cubicBezTo>
                      <a:pt x="689" y="0"/>
                      <a:pt x="687" y="1"/>
                      <a:pt x="684" y="1"/>
                    </a:cubicBezTo>
                    <a:cubicBezTo>
                      <a:pt x="225" y="6"/>
                      <a:pt x="0" y="570"/>
                      <a:pt x="329" y="893"/>
                    </a:cubicBezTo>
                    <a:cubicBezTo>
                      <a:pt x="428" y="989"/>
                      <a:pt x="557" y="1037"/>
                      <a:pt x="687" y="1037"/>
                    </a:cubicBezTo>
                    <a:cubicBezTo>
                      <a:pt x="823" y="1037"/>
                      <a:pt x="959" y="985"/>
                      <a:pt x="1062" y="882"/>
                    </a:cubicBezTo>
                    <a:cubicBezTo>
                      <a:pt x="1378" y="555"/>
                      <a:pt x="1147" y="0"/>
                      <a:pt x="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5432" name="Google Shape;5432;p18"/>
              <p:cNvGrpSpPr/>
              <p:nvPr/>
            </p:nvGrpSpPr>
            <p:grpSpPr>
              <a:xfrm flipH="1">
                <a:off x="8002882" y="-24494"/>
                <a:ext cx="1010595" cy="1108463"/>
                <a:chOff x="345723" y="-943444"/>
                <a:chExt cx="1314510" cy="1441809"/>
              </a:xfrm>
            </p:grpSpPr>
            <p:sp>
              <p:nvSpPr>
                <p:cNvPr id="5433" name="Google Shape;5433;p18"/>
                <p:cNvSpPr/>
                <p:nvPr/>
              </p:nvSpPr>
              <p:spPr>
                <a:xfrm rot="386461">
                  <a:off x="415968" y="-881755"/>
                  <a:ext cx="1174019" cy="1318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8" h="943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32" y="3232"/>
                        <a:pt x="1700" y="5116"/>
                        <a:pt x="2088" y="5116"/>
                      </a:cubicBezTo>
                      <a:cubicBezTo>
                        <a:pt x="2117" y="5116"/>
                        <a:pt x="2139" y="5106"/>
                        <a:pt x="2152" y="5085"/>
                      </a:cubicBezTo>
                      <a:cubicBezTo>
                        <a:pt x="2289" y="4874"/>
                        <a:pt x="2345" y="4370"/>
                        <a:pt x="2487" y="4370"/>
                      </a:cubicBezTo>
                      <a:cubicBezTo>
                        <a:pt x="2544" y="4370"/>
                        <a:pt x="2615" y="4451"/>
                        <a:pt x="2710" y="4664"/>
                      </a:cubicBezTo>
                      <a:cubicBezTo>
                        <a:pt x="3017" y="5770"/>
                        <a:pt x="3592" y="7413"/>
                        <a:pt x="4015" y="7413"/>
                      </a:cubicBezTo>
                      <a:cubicBezTo>
                        <a:pt x="4052" y="7413"/>
                        <a:pt x="4088" y="7400"/>
                        <a:pt x="4123" y="7373"/>
                      </a:cubicBezTo>
                      <a:cubicBezTo>
                        <a:pt x="4485" y="7091"/>
                        <a:pt x="4568" y="6063"/>
                        <a:pt x="4748" y="6063"/>
                      </a:cubicBezTo>
                      <a:cubicBezTo>
                        <a:pt x="4777" y="6063"/>
                        <a:pt x="4809" y="6090"/>
                        <a:pt x="4845" y="6152"/>
                      </a:cubicBezTo>
                      <a:cubicBezTo>
                        <a:pt x="5102" y="6601"/>
                        <a:pt x="5206" y="8813"/>
                        <a:pt x="5819" y="8813"/>
                      </a:cubicBezTo>
                      <a:cubicBezTo>
                        <a:pt x="6406" y="8813"/>
                        <a:pt x="6236" y="7794"/>
                        <a:pt x="6345" y="7794"/>
                      </a:cubicBezTo>
                      <a:cubicBezTo>
                        <a:pt x="6350" y="7794"/>
                        <a:pt x="6355" y="7796"/>
                        <a:pt x="6361" y="7800"/>
                      </a:cubicBezTo>
                      <a:cubicBezTo>
                        <a:pt x="6504" y="7899"/>
                        <a:pt x="6673" y="8922"/>
                        <a:pt x="7199" y="9272"/>
                      </a:cubicBezTo>
                      <a:cubicBezTo>
                        <a:pt x="7357" y="9377"/>
                        <a:pt x="7527" y="9431"/>
                        <a:pt x="7687" y="9431"/>
                      </a:cubicBezTo>
                      <a:cubicBezTo>
                        <a:pt x="8056" y="9431"/>
                        <a:pt x="8375" y="9148"/>
                        <a:pt x="8387" y="8550"/>
                      </a:cubicBezTo>
                      <a:cubicBezTo>
                        <a:pt x="8397" y="7691"/>
                        <a:pt x="7423" y="7067"/>
                        <a:pt x="7642" y="6897"/>
                      </a:cubicBezTo>
                      <a:cubicBezTo>
                        <a:pt x="7861" y="6727"/>
                        <a:pt x="8359" y="6700"/>
                        <a:pt x="7971" y="6114"/>
                      </a:cubicBezTo>
                      <a:cubicBezTo>
                        <a:pt x="7587" y="5528"/>
                        <a:pt x="6339" y="5030"/>
                        <a:pt x="6312" y="4877"/>
                      </a:cubicBezTo>
                      <a:cubicBezTo>
                        <a:pt x="6279" y="4724"/>
                        <a:pt x="6504" y="4697"/>
                        <a:pt x="6947" y="4642"/>
                      </a:cubicBezTo>
                      <a:cubicBezTo>
                        <a:pt x="7719" y="4538"/>
                        <a:pt x="7237" y="3618"/>
                        <a:pt x="6640" y="3328"/>
                      </a:cubicBezTo>
                      <a:cubicBezTo>
                        <a:pt x="6049" y="3043"/>
                        <a:pt x="4752" y="2770"/>
                        <a:pt x="5048" y="2513"/>
                      </a:cubicBezTo>
                      <a:cubicBezTo>
                        <a:pt x="5338" y="2261"/>
                        <a:pt x="6405" y="2080"/>
                        <a:pt x="5387" y="1429"/>
                      </a:cubicBezTo>
                      <a:cubicBezTo>
                        <a:pt x="4374" y="783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34" name="Google Shape;5434;p18"/>
                <p:cNvSpPr/>
                <p:nvPr/>
              </p:nvSpPr>
              <p:spPr>
                <a:xfrm rot="386461">
                  <a:off x="500623" y="-710203"/>
                  <a:ext cx="955795" cy="966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7" h="6911" extrusionOk="0">
                      <a:moveTo>
                        <a:pt x="66" y="0"/>
                      </a:moveTo>
                      <a:cubicBezTo>
                        <a:pt x="65" y="0"/>
                        <a:pt x="65" y="1"/>
                        <a:pt x="66" y="1"/>
                      </a:cubicBezTo>
                      <a:cubicBezTo>
                        <a:pt x="69" y="3"/>
                        <a:pt x="95" y="19"/>
                        <a:pt x="141" y="50"/>
                      </a:cubicBezTo>
                      <a:lnTo>
                        <a:pt x="141" y="5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cubicBezTo>
                        <a:pt x="0" y="29"/>
                        <a:pt x="6" y="56"/>
                        <a:pt x="27" y="67"/>
                      </a:cubicBezTo>
                      <a:cubicBezTo>
                        <a:pt x="71" y="94"/>
                        <a:pt x="5101" y="3307"/>
                        <a:pt x="6760" y="6887"/>
                      </a:cubicBezTo>
                      <a:cubicBezTo>
                        <a:pt x="6764" y="6904"/>
                        <a:pt x="6778" y="6911"/>
                        <a:pt x="6794" y="6911"/>
                      </a:cubicBezTo>
                      <a:cubicBezTo>
                        <a:pt x="6799" y="6911"/>
                        <a:pt x="6804" y="6910"/>
                        <a:pt x="6809" y="6909"/>
                      </a:cubicBezTo>
                      <a:cubicBezTo>
                        <a:pt x="6831" y="6898"/>
                        <a:pt x="6837" y="6876"/>
                        <a:pt x="6831" y="6860"/>
                      </a:cubicBezTo>
                      <a:cubicBezTo>
                        <a:pt x="5275" y="3501"/>
                        <a:pt x="777" y="467"/>
                        <a:pt x="141" y="50"/>
                      </a:cubicBezTo>
                      <a:lnTo>
                        <a:pt x="141" y="50"/>
                      </a:lnTo>
                      <a:lnTo>
                        <a:pt x="378" y="122"/>
                      </a:lnTo>
                      <a:cubicBezTo>
                        <a:pt x="388" y="106"/>
                        <a:pt x="79" y="0"/>
                        <a:pt x="6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35" name="Google Shape;5435;p18"/>
                <p:cNvSpPr/>
                <p:nvPr/>
              </p:nvSpPr>
              <p:spPr>
                <a:xfrm rot="386461">
                  <a:off x="1175969" y="-73038"/>
                  <a:ext cx="286305" cy="335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2400" extrusionOk="0">
                      <a:moveTo>
                        <a:pt x="0" y="1"/>
                      </a:moveTo>
                      <a:lnTo>
                        <a:pt x="22" y="66"/>
                      </a:lnTo>
                      <a:cubicBezTo>
                        <a:pt x="274" y="871"/>
                        <a:pt x="99" y="2343"/>
                        <a:pt x="99" y="2360"/>
                      </a:cubicBezTo>
                      <a:cubicBezTo>
                        <a:pt x="96" y="2386"/>
                        <a:pt x="116" y="2399"/>
                        <a:pt x="136" y="2399"/>
                      </a:cubicBezTo>
                      <a:cubicBezTo>
                        <a:pt x="154" y="2399"/>
                        <a:pt x="173" y="2388"/>
                        <a:pt x="175" y="2365"/>
                      </a:cubicBezTo>
                      <a:cubicBezTo>
                        <a:pt x="181" y="2305"/>
                        <a:pt x="345" y="942"/>
                        <a:pt x="115" y="115"/>
                      </a:cubicBezTo>
                      <a:lnTo>
                        <a:pt x="115" y="115"/>
                      </a:lnTo>
                      <a:cubicBezTo>
                        <a:pt x="761" y="313"/>
                        <a:pt x="1390" y="575"/>
                        <a:pt x="1987" y="893"/>
                      </a:cubicBezTo>
                      <a:cubicBezTo>
                        <a:pt x="1992" y="896"/>
                        <a:pt x="1997" y="897"/>
                        <a:pt x="2002" y="897"/>
                      </a:cubicBezTo>
                      <a:cubicBezTo>
                        <a:pt x="2015" y="897"/>
                        <a:pt x="2028" y="888"/>
                        <a:pt x="2036" y="876"/>
                      </a:cubicBezTo>
                      <a:cubicBezTo>
                        <a:pt x="2047" y="860"/>
                        <a:pt x="2042" y="833"/>
                        <a:pt x="2020" y="822"/>
                      </a:cubicBezTo>
                      <a:cubicBezTo>
                        <a:pt x="2014" y="816"/>
                        <a:pt x="1046" y="291"/>
                        <a:pt x="71" y="22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36" name="Google Shape;5436;p18"/>
                <p:cNvSpPr/>
                <p:nvPr/>
              </p:nvSpPr>
              <p:spPr>
                <a:xfrm rot="386461">
                  <a:off x="946784" y="-354675"/>
                  <a:ext cx="417715" cy="435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8" h="3115" extrusionOk="0">
                      <a:moveTo>
                        <a:pt x="136" y="1"/>
                      </a:moveTo>
                      <a:cubicBezTo>
                        <a:pt x="107" y="1"/>
                        <a:pt x="79" y="1"/>
                        <a:pt x="50" y="2"/>
                      </a:cubicBezTo>
                      <a:lnTo>
                        <a:pt x="1" y="2"/>
                      </a:lnTo>
                      <a:lnTo>
                        <a:pt x="12" y="51"/>
                      </a:lnTo>
                      <a:cubicBezTo>
                        <a:pt x="411" y="1375"/>
                        <a:pt x="83" y="3056"/>
                        <a:pt x="77" y="3072"/>
                      </a:cubicBezTo>
                      <a:cubicBezTo>
                        <a:pt x="74" y="3098"/>
                        <a:pt x="96" y="3114"/>
                        <a:pt x="117" y="3114"/>
                      </a:cubicBezTo>
                      <a:cubicBezTo>
                        <a:pt x="132" y="3114"/>
                        <a:pt x="147" y="3107"/>
                        <a:pt x="154" y="3089"/>
                      </a:cubicBezTo>
                      <a:cubicBezTo>
                        <a:pt x="154" y="3072"/>
                        <a:pt x="483" y="1414"/>
                        <a:pt x="99" y="78"/>
                      </a:cubicBezTo>
                      <a:cubicBezTo>
                        <a:pt x="114" y="78"/>
                        <a:pt x="128" y="78"/>
                        <a:pt x="143" y="78"/>
                      </a:cubicBezTo>
                      <a:cubicBezTo>
                        <a:pt x="1609" y="78"/>
                        <a:pt x="2913" y="620"/>
                        <a:pt x="2929" y="626"/>
                      </a:cubicBezTo>
                      <a:cubicBezTo>
                        <a:pt x="2931" y="626"/>
                        <a:pt x="2933" y="626"/>
                        <a:pt x="2935" y="626"/>
                      </a:cubicBezTo>
                      <a:cubicBezTo>
                        <a:pt x="2970" y="626"/>
                        <a:pt x="2988" y="580"/>
                        <a:pt x="2957" y="554"/>
                      </a:cubicBezTo>
                      <a:cubicBezTo>
                        <a:pt x="2946" y="549"/>
                        <a:pt x="1618" y="1"/>
                        <a:pt x="1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37" name="Google Shape;5437;p18"/>
                <p:cNvSpPr/>
                <p:nvPr/>
              </p:nvSpPr>
              <p:spPr>
                <a:xfrm rot="386461">
                  <a:off x="687999" y="-649055"/>
                  <a:ext cx="466504" cy="372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2667" extrusionOk="0">
                      <a:moveTo>
                        <a:pt x="1837" y="1"/>
                      </a:moveTo>
                      <a:cubicBezTo>
                        <a:pt x="1249" y="1"/>
                        <a:pt x="581" y="46"/>
                        <a:pt x="39" y="202"/>
                      </a:cubicBezTo>
                      <a:lnTo>
                        <a:pt x="1" y="213"/>
                      </a:lnTo>
                      <a:lnTo>
                        <a:pt x="12" y="252"/>
                      </a:lnTo>
                      <a:cubicBezTo>
                        <a:pt x="346" y="1379"/>
                        <a:pt x="99" y="2605"/>
                        <a:pt x="99" y="2616"/>
                      </a:cubicBezTo>
                      <a:cubicBezTo>
                        <a:pt x="94" y="2638"/>
                        <a:pt x="105" y="2660"/>
                        <a:pt x="127" y="2665"/>
                      </a:cubicBezTo>
                      <a:cubicBezTo>
                        <a:pt x="130" y="2666"/>
                        <a:pt x="133" y="2666"/>
                        <a:pt x="135" y="2666"/>
                      </a:cubicBezTo>
                      <a:cubicBezTo>
                        <a:pt x="154" y="2666"/>
                        <a:pt x="171" y="2652"/>
                        <a:pt x="171" y="2633"/>
                      </a:cubicBezTo>
                      <a:cubicBezTo>
                        <a:pt x="171" y="2622"/>
                        <a:pt x="422" y="1401"/>
                        <a:pt x="99" y="262"/>
                      </a:cubicBezTo>
                      <a:cubicBezTo>
                        <a:pt x="622" y="119"/>
                        <a:pt x="1259" y="77"/>
                        <a:pt x="1824" y="77"/>
                      </a:cubicBezTo>
                      <a:cubicBezTo>
                        <a:pt x="2615" y="77"/>
                        <a:pt x="3267" y="158"/>
                        <a:pt x="3280" y="158"/>
                      </a:cubicBezTo>
                      <a:cubicBezTo>
                        <a:pt x="3283" y="159"/>
                        <a:pt x="3286" y="160"/>
                        <a:pt x="3289" y="160"/>
                      </a:cubicBezTo>
                      <a:cubicBezTo>
                        <a:pt x="3330" y="160"/>
                        <a:pt x="3336" y="92"/>
                        <a:pt x="3285" y="82"/>
                      </a:cubicBezTo>
                      <a:cubicBezTo>
                        <a:pt x="3276" y="82"/>
                        <a:pt x="2628" y="1"/>
                        <a:pt x="183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sp>
            <p:nvSpPr>
              <p:cNvPr id="5438" name="Google Shape;5438;p18"/>
              <p:cNvSpPr/>
              <p:nvPr/>
            </p:nvSpPr>
            <p:spPr>
              <a:xfrm rot="-386426" flipH="1">
                <a:off x="8653315" y="587382"/>
                <a:ext cx="219133" cy="228053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122" extrusionOk="0">
                    <a:moveTo>
                      <a:pt x="1541" y="1"/>
                    </a:moveTo>
                    <a:cubicBezTo>
                      <a:pt x="1437" y="1"/>
                      <a:pt x="1306" y="39"/>
                      <a:pt x="1140" y="136"/>
                    </a:cubicBezTo>
                    <a:cubicBezTo>
                      <a:pt x="478" y="508"/>
                      <a:pt x="177" y="968"/>
                      <a:pt x="79" y="1132"/>
                    </a:cubicBezTo>
                    <a:cubicBezTo>
                      <a:pt x="0" y="1266"/>
                      <a:pt x="46" y="1454"/>
                      <a:pt x="233" y="1454"/>
                    </a:cubicBezTo>
                    <a:cubicBezTo>
                      <a:pt x="268" y="1454"/>
                      <a:pt x="308" y="1448"/>
                      <a:pt x="352" y="1433"/>
                    </a:cubicBezTo>
                    <a:lnTo>
                      <a:pt x="352" y="1433"/>
                    </a:lnTo>
                    <a:cubicBezTo>
                      <a:pt x="273" y="1712"/>
                      <a:pt x="383" y="1882"/>
                      <a:pt x="574" y="1882"/>
                    </a:cubicBezTo>
                    <a:cubicBezTo>
                      <a:pt x="661" y="1882"/>
                      <a:pt x="763" y="1848"/>
                      <a:pt x="872" y="1773"/>
                    </a:cubicBezTo>
                    <a:lnTo>
                      <a:pt x="872" y="1773"/>
                    </a:lnTo>
                    <a:cubicBezTo>
                      <a:pt x="844" y="1988"/>
                      <a:pt x="1038" y="2121"/>
                      <a:pt x="1229" y="2121"/>
                    </a:cubicBezTo>
                    <a:cubicBezTo>
                      <a:pt x="1368" y="2121"/>
                      <a:pt x="1506" y="2052"/>
                      <a:pt x="1556" y="1893"/>
                    </a:cubicBezTo>
                    <a:cubicBezTo>
                      <a:pt x="1582" y="1937"/>
                      <a:pt x="1652" y="1992"/>
                      <a:pt x="1729" y="1992"/>
                    </a:cubicBezTo>
                    <a:cubicBezTo>
                      <a:pt x="1814" y="1992"/>
                      <a:pt x="1907" y="1924"/>
                      <a:pt x="1956" y="1696"/>
                    </a:cubicBezTo>
                    <a:cubicBezTo>
                      <a:pt x="2038" y="1258"/>
                      <a:pt x="2027" y="809"/>
                      <a:pt x="1923" y="377"/>
                    </a:cubicBezTo>
                    <a:cubicBezTo>
                      <a:pt x="1892" y="254"/>
                      <a:pt x="1809" y="1"/>
                      <a:pt x="15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39" name="Google Shape;5439;p18"/>
              <p:cNvSpPr/>
              <p:nvPr/>
            </p:nvSpPr>
            <p:spPr>
              <a:xfrm rot="-386426" flipH="1">
                <a:off x="8663166" y="580440"/>
                <a:ext cx="147235" cy="17904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666" extrusionOk="0">
                    <a:moveTo>
                      <a:pt x="1143" y="0"/>
                    </a:moveTo>
                    <a:cubicBezTo>
                      <a:pt x="1106" y="0"/>
                      <a:pt x="1064" y="9"/>
                      <a:pt x="1013" y="29"/>
                    </a:cubicBezTo>
                    <a:cubicBezTo>
                      <a:pt x="674" y="171"/>
                      <a:pt x="181" y="620"/>
                      <a:pt x="1" y="949"/>
                    </a:cubicBezTo>
                    <a:cubicBezTo>
                      <a:pt x="253" y="626"/>
                      <a:pt x="876" y="374"/>
                      <a:pt x="877" y="374"/>
                    </a:cubicBezTo>
                    <a:lnTo>
                      <a:pt x="877" y="374"/>
                    </a:lnTo>
                    <a:cubicBezTo>
                      <a:pt x="876" y="374"/>
                      <a:pt x="329" y="970"/>
                      <a:pt x="231" y="1414"/>
                    </a:cubicBezTo>
                    <a:lnTo>
                      <a:pt x="231" y="1414"/>
                    </a:lnTo>
                    <a:cubicBezTo>
                      <a:pt x="264" y="1375"/>
                      <a:pt x="641" y="850"/>
                      <a:pt x="1002" y="494"/>
                    </a:cubicBezTo>
                    <a:lnTo>
                      <a:pt x="1002" y="494"/>
                    </a:lnTo>
                    <a:cubicBezTo>
                      <a:pt x="1002" y="494"/>
                      <a:pt x="964" y="790"/>
                      <a:pt x="751" y="1666"/>
                    </a:cubicBezTo>
                    <a:cubicBezTo>
                      <a:pt x="778" y="1638"/>
                      <a:pt x="1106" y="916"/>
                      <a:pt x="1150" y="478"/>
                    </a:cubicBezTo>
                    <a:cubicBezTo>
                      <a:pt x="1178" y="554"/>
                      <a:pt x="1265" y="812"/>
                      <a:pt x="1221" y="1545"/>
                    </a:cubicBezTo>
                    <a:cubicBezTo>
                      <a:pt x="1369" y="1321"/>
                      <a:pt x="1353" y="286"/>
                      <a:pt x="1353" y="286"/>
                    </a:cubicBezTo>
                    <a:cubicBezTo>
                      <a:pt x="1353" y="286"/>
                      <a:pt x="1353" y="0"/>
                      <a:pt x="1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0" name="Google Shape;5440;p18"/>
              <p:cNvSpPr/>
              <p:nvPr/>
            </p:nvSpPr>
            <p:spPr>
              <a:xfrm rot="-386426" flipH="1">
                <a:off x="8439355" y="591188"/>
                <a:ext cx="240305" cy="224291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7" extrusionOk="0">
                    <a:moveTo>
                      <a:pt x="500" y="0"/>
                    </a:moveTo>
                    <a:cubicBezTo>
                      <a:pt x="299" y="0"/>
                      <a:pt x="0" y="87"/>
                      <a:pt x="106" y="669"/>
                    </a:cubicBezTo>
                    <a:cubicBezTo>
                      <a:pt x="243" y="1419"/>
                      <a:pt x="577" y="1857"/>
                      <a:pt x="697" y="1999"/>
                    </a:cubicBezTo>
                    <a:cubicBezTo>
                      <a:pt x="746" y="2054"/>
                      <a:pt x="816" y="2087"/>
                      <a:pt x="882" y="2087"/>
                    </a:cubicBezTo>
                    <a:cubicBezTo>
                      <a:pt x="981" y="2087"/>
                      <a:pt x="1072" y="2014"/>
                      <a:pt x="1075" y="1835"/>
                    </a:cubicBezTo>
                    <a:cubicBezTo>
                      <a:pt x="1176" y="1907"/>
                      <a:pt x="1270" y="1939"/>
                      <a:pt x="1349" y="1939"/>
                    </a:cubicBezTo>
                    <a:cubicBezTo>
                      <a:pt x="1542" y="1939"/>
                      <a:pt x="1651" y="1748"/>
                      <a:pt x="1573" y="1457"/>
                    </a:cubicBezTo>
                    <a:lnTo>
                      <a:pt x="1573" y="1457"/>
                    </a:lnTo>
                    <a:cubicBezTo>
                      <a:pt x="1617" y="1480"/>
                      <a:pt x="1662" y="1490"/>
                      <a:pt x="1704" y="1490"/>
                    </a:cubicBezTo>
                    <a:cubicBezTo>
                      <a:pt x="1981" y="1490"/>
                      <a:pt x="2188" y="1058"/>
                      <a:pt x="1913" y="849"/>
                    </a:cubicBezTo>
                    <a:cubicBezTo>
                      <a:pt x="2017" y="833"/>
                      <a:pt x="2236" y="641"/>
                      <a:pt x="1858" y="412"/>
                    </a:cubicBezTo>
                    <a:cubicBezTo>
                      <a:pt x="1469" y="187"/>
                      <a:pt x="1042" y="50"/>
                      <a:pt x="599" y="6"/>
                    </a:cubicBezTo>
                    <a:cubicBezTo>
                      <a:pt x="571" y="3"/>
                      <a:pt x="537" y="0"/>
                      <a:pt x="5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1" name="Google Shape;5441;p18"/>
              <p:cNvSpPr/>
              <p:nvPr/>
            </p:nvSpPr>
            <p:spPr>
              <a:xfrm rot="-386426" flipH="1">
                <a:off x="8507381" y="581800"/>
                <a:ext cx="161743" cy="163141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18" extrusionOk="0">
                    <a:moveTo>
                      <a:pt x="223" y="0"/>
                    </a:moveTo>
                    <a:cubicBezTo>
                      <a:pt x="121" y="0"/>
                      <a:pt x="0" y="45"/>
                      <a:pt x="10" y="259"/>
                    </a:cubicBezTo>
                    <a:cubicBezTo>
                      <a:pt x="32" y="625"/>
                      <a:pt x="295" y="1244"/>
                      <a:pt x="546" y="1517"/>
                    </a:cubicBezTo>
                    <a:cubicBezTo>
                      <a:pt x="322" y="1173"/>
                      <a:pt x="289" y="505"/>
                      <a:pt x="289" y="505"/>
                    </a:cubicBezTo>
                    <a:lnTo>
                      <a:pt x="289" y="505"/>
                    </a:lnTo>
                    <a:cubicBezTo>
                      <a:pt x="289" y="505"/>
                      <a:pt x="672" y="1216"/>
                      <a:pt x="1061" y="1457"/>
                    </a:cubicBezTo>
                    <a:cubicBezTo>
                      <a:pt x="1034" y="1413"/>
                      <a:pt x="661" y="883"/>
                      <a:pt x="442" y="423"/>
                    </a:cubicBezTo>
                    <a:lnTo>
                      <a:pt x="442" y="423"/>
                    </a:lnTo>
                    <a:cubicBezTo>
                      <a:pt x="442" y="423"/>
                      <a:pt x="711" y="560"/>
                      <a:pt x="1471" y="1047"/>
                    </a:cubicBezTo>
                    <a:cubicBezTo>
                      <a:pt x="1450" y="1014"/>
                      <a:pt x="875" y="467"/>
                      <a:pt x="481" y="275"/>
                    </a:cubicBezTo>
                    <a:cubicBezTo>
                      <a:pt x="557" y="275"/>
                      <a:pt x="831" y="275"/>
                      <a:pt x="1504" y="560"/>
                    </a:cubicBezTo>
                    <a:cubicBezTo>
                      <a:pt x="1346" y="346"/>
                      <a:pt x="360" y="23"/>
                      <a:pt x="360" y="23"/>
                    </a:cubicBezTo>
                    <a:cubicBezTo>
                      <a:pt x="360" y="23"/>
                      <a:pt x="296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2" name="Google Shape;5442;p18"/>
              <p:cNvSpPr/>
              <p:nvPr/>
            </p:nvSpPr>
            <p:spPr>
              <a:xfrm rot="-386426" flipH="1">
                <a:off x="8383168" y="406266"/>
                <a:ext cx="261261" cy="204947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907" extrusionOk="0">
                    <a:moveTo>
                      <a:pt x="1234" y="0"/>
                    </a:moveTo>
                    <a:cubicBezTo>
                      <a:pt x="1168" y="0"/>
                      <a:pt x="1081" y="35"/>
                      <a:pt x="970" y="132"/>
                    </a:cubicBezTo>
                    <a:cubicBezTo>
                      <a:pt x="647" y="433"/>
                      <a:pt x="384" y="800"/>
                      <a:pt x="209" y="1205"/>
                    </a:cubicBezTo>
                    <a:cubicBezTo>
                      <a:pt x="143" y="1375"/>
                      <a:pt x="1" y="1791"/>
                      <a:pt x="690" y="1878"/>
                    </a:cubicBezTo>
                    <a:cubicBezTo>
                      <a:pt x="839" y="1898"/>
                      <a:pt x="979" y="1906"/>
                      <a:pt x="1109" y="1906"/>
                    </a:cubicBezTo>
                    <a:cubicBezTo>
                      <a:pt x="1637" y="1906"/>
                      <a:pt x="1999" y="1771"/>
                      <a:pt x="2135" y="1714"/>
                    </a:cubicBezTo>
                    <a:cubicBezTo>
                      <a:pt x="2305" y="1638"/>
                      <a:pt x="2382" y="1402"/>
                      <a:pt x="2097" y="1304"/>
                    </a:cubicBezTo>
                    <a:cubicBezTo>
                      <a:pt x="2431" y="1046"/>
                      <a:pt x="2316" y="734"/>
                      <a:pt x="1884" y="718"/>
                    </a:cubicBezTo>
                    <a:cubicBezTo>
                      <a:pt x="2097" y="500"/>
                      <a:pt x="1862" y="148"/>
                      <a:pt x="1593" y="148"/>
                    </a:cubicBezTo>
                    <a:cubicBezTo>
                      <a:pt x="1531" y="148"/>
                      <a:pt x="1468" y="166"/>
                      <a:pt x="1407" y="209"/>
                    </a:cubicBezTo>
                    <a:cubicBezTo>
                      <a:pt x="1415" y="140"/>
                      <a:pt x="1366" y="0"/>
                      <a:pt x="12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3" name="Google Shape;5443;p18"/>
              <p:cNvSpPr/>
              <p:nvPr/>
            </p:nvSpPr>
            <p:spPr>
              <a:xfrm rot="-386426" flipH="1">
                <a:off x="8463778" y="448106"/>
                <a:ext cx="194844" cy="14863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83" extrusionOk="0">
                    <a:moveTo>
                      <a:pt x="1095" y="1"/>
                    </a:moveTo>
                    <a:lnTo>
                      <a:pt x="1095" y="1"/>
                    </a:lnTo>
                    <a:cubicBezTo>
                      <a:pt x="838" y="94"/>
                      <a:pt x="236" y="931"/>
                      <a:pt x="236" y="931"/>
                    </a:cubicBezTo>
                    <a:cubicBezTo>
                      <a:pt x="236" y="931"/>
                      <a:pt x="1" y="1249"/>
                      <a:pt x="357" y="1342"/>
                    </a:cubicBezTo>
                    <a:cubicBezTo>
                      <a:pt x="468" y="1369"/>
                      <a:pt x="609" y="1382"/>
                      <a:pt x="761" y="1382"/>
                    </a:cubicBezTo>
                    <a:cubicBezTo>
                      <a:pt x="1095" y="1382"/>
                      <a:pt x="1482" y="1320"/>
                      <a:pt x="1719" y="1211"/>
                    </a:cubicBezTo>
                    <a:lnTo>
                      <a:pt x="1719" y="1211"/>
                    </a:lnTo>
                    <a:cubicBezTo>
                      <a:pt x="1622" y="1237"/>
                      <a:pt x="1510" y="1247"/>
                      <a:pt x="1396" y="1247"/>
                    </a:cubicBezTo>
                    <a:cubicBezTo>
                      <a:pt x="1043" y="1247"/>
                      <a:pt x="674" y="1150"/>
                      <a:pt x="674" y="1150"/>
                    </a:cubicBezTo>
                    <a:cubicBezTo>
                      <a:pt x="674" y="1150"/>
                      <a:pt x="1473" y="997"/>
                      <a:pt x="1813" y="702"/>
                    </a:cubicBezTo>
                    <a:lnTo>
                      <a:pt x="1813" y="702"/>
                    </a:lnTo>
                    <a:cubicBezTo>
                      <a:pt x="1763" y="707"/>
                      <a:pt x="1150" y="910"/>
                      <a:pt x="641" y="975"/>
                    </a:cubicBezTo>
                    <a:cubicBezTo>
                      <a:pt x="641" y="975"/>
                      <a:pt x="855" y="762"/>
                      <a:pt x="1550" y="187"/>
                    </a:cubicBezTo>
                    <a:lnTo>
                      <a:pt x="1550" y="187"/>
                    </a:lnTo>
                    <a:cubicBezTo>
                      <a:pt x="1506" y="192"/>
                      <a:pt x="811" y="576"/>
                      <a:pt x="515" y="899"/>
                    </a:cubicBezTo>
                    <a:cubicBezTo>
                      <a:pt x="537" y="822"/>
                      <a:pt x="619" y="565"/>
                      <a:pt x="1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4" name="Google Shape;5444;p18"/>
              <p:cNvSpPr/>
              <p:nvPr/>
            </p:nvSpPr>
            <p:spPr>
              <a:xfrm rot="-386426" flipH="1">
                <a:off x="8571507" y="318815"/>
                <a:ext cx="219025" cy="23751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0" extrusionOk="0">
                    <a:moveTo>
                      <a:pt x="1298" y="0"/>
                    </a:moveTo>
                    <a:cubicBezTo>
                      <a:pt x="1176" y="0"/>
                      <a:pt x="1052" y="106"/>
                      <a:pt x="976" y="313"/>
                    </a:cubicBezTo>
                    <a:cubicBezTo>
                      <a:pt x="917" y="206"/>
                      <a:pt x="817" y="160"/>
                      <a:pt x="712" y="160"/>
                    </a:cubicBezTo>
                    <a:cubicBezTo>
                      <a:pt x="497" y="160"/>
                      <a:pt x="265" y="356"/>
                      <a:pt x="346" y="614"/>
                    </a:cubicBezTo>
                    <a:cubicBezTo>
                      <a:pt x="327" y="605"/>
                      <a:pt x="298" y="599"/>
                      <a:pt x="267" y="599"/>
                    </a:cubicBezTo>
                    <a:cubicBezTo>
                      <a:pt x="151" y="599"/>
                      <a:pt x="0" y="683"/>
                      <a:pt x="138" y="1003"/>
                    </a:cubicBezTo>
                    <a:cubicBezTo>
                      <a:pt x="325" y="1408"/>
                      <a:pt x="593" y="1769"/>
                      <a:pt x="932" y="2059"/>
                    </a:cubicBezTo>
                    <a:cubicBezTo>
                      <a:pt x="1000" y="2117"/>
                      <a:pt x="1124" y="2210"/>
                      <a:pt x="1266" y="2210"/>
                    </a:cubicBezTo>
                    <a:cubicBezTo>
                      <a:pt x="1408" y="2210"/>
                      <a:pt x="1570" y="2117"/>
                      <a:pt x="1715" y="1802"/>
                    </a:cubicBezTo>
                    <a:cubicBezTo>
                      <a:pt x="2038" y="1112"/>
                      <a:pt x="2016" y="559"/>
                      <a:pt x="1999" y="373"/>
                    </a:cubicBezTo>
                    <a:cubicBezTo>
                      <a:pt x="1989" y="261"/>
                      <a:pt x="1905" y="161"/>
                      <a:pt x="1799" y="161"/>
                    </a:cubicBezTo>
                    <a:cubicBezTo>
                      <a:pt x="1735" y="161"/>
                      <a:pt x="1663" y="198"/>
                      <a:pt x="1594" y="291"/>
                    </a:cubicBezTo>
                    <a:cubicBezTo>
                      <a:pt x="1528" y="96"/>
                      <a:pt x="1414" y="0"/>
                      <a:pt x="1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5" name="Google Shape;5445;p18"/>
              <p:cNvSpPr/>
              <p:nvPr/>
            </p:nvSpPr>
            <p:spPr>
              <a:xfrm rot="-386426" flipH="1">
                <a:off x="8598960" y="386412"/>
                <a:ext cx="149599" cy="18442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16" extrusionOk="0">
                    <a:moveTo>
                      <a:pt x="888" y="1"/>
                    </a:moveTo>
                    <a:cubicBezTo>
                      <a:pt x="882" y="50"/>
                      <a:pt x="882" y="696"/>
                      <a:pt x="795" y="1199"/>
                    </a:cubicBezTo>
                    <a:cubicBezTo>
                      <a:pt x="795" y="1199"/>
                      <a:pt x="652" y="931"/>
                      <a:pt x="318" y="94"/>
                    </a:cubicBezTo>
                    <a:lnTo>
                      <a:pt x="318" y="94"/>
                    </a:lnTo>
                    <a:cubicBezTo>
                      <a:pt x="313" y="137"/>
                      <a:pt x="466" y="915"/>
                      <a:pt x="680" y="1292"/>
                    </a:cubicBezTo>
                    <a:cubicBezTo>
                      <a:pt x="609" y="1254"/>
                      <a:pt x="390" y="1095"/>
                      <a:pt x="1" y="471"/>
                    </a:cubicBezTo>
                    <a:lnTo>
                      <a:pt x="1" y="471"/>
                    </a:lnTo>
                    <a:cubicBezTo>
                      <a:pt x="12" y="740"/>
                      <a:pt x="630" y="1572"/>
                      <a:pt x="630" y="1572"/>
                    </a:cubicBezTo>
                    <a:cubicBezTo>
                      <a:pt x="630" y="1572"/>
                      <a:pt x="735" y="1716"/>
                      <a:pt x="862" y="1716"/>
                    </a:cubicBezTo>
                    <a:cubicBezTo>
                      <a:pt x="923" y="1716"/>
                      <a:pt x="990" y="1682"/>
                      <a:pt x="1052" y="1582"/>
                    </a:cubicBezTo>
                    <a:cubicBezTo>
                      <a:pt x="1249" y="1270"/>
                      <a:pt x="1391" y="619"/>
                      <a:pt x="1342" y="247"/>
                    </a:cubicBezTo>
                    <a:lnTo>
                      <a:pt x="1342" y="247"/>
                    </a:lnTo>
                    <a:cubicBezTo>
                      <a:pt x="1326" y="657"/>
                      <a:pt x="970" y="1221"/>
                      <a:pt x="970" y="1221"/>
                    </a:cubicBezTo>
                    <a:cubicBezTo>
                      <a:pt x="970" y="1221"/>
                      <a:pt x="1068" y="417"/>
                      <a:pt x="8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6" name="Google Shape;5446;p18"/>
              <p:cNvSpPr/>
              <p:nvPr/>
            </p:nvSpPr>
            <p:spPr>
              <a:xfrm rot="-386426" flipH="1">
                <a:off x="8662387" y="416514"/>
                <a:ext cx="268892" cy="212362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976" extrusionOk="0">
                    <a:moveTo>
                      <a:pt x="745" y="0"/>
                    </a:moveTo>
                    <a:cubicBezTo>
                      <a:pt x="590" y="0"/>
                      <a:pt x="454" y="129"/>
                      <a:pt x="586" y="350"/>
                    </a:cubicBezTo>
                    <a:cubicBezTo>
                      <a:pt x="572" y="349"/>
                      <a:pt x="559" y="349"/>
                      <a:pt x="546" y="349"/>
                    </a:cubicBezTo>
                    <a:cubicBezTo>
                      <a:pt x="158" y="349"/>
                      <a:pt x="66" y="655"/>
                      <a:pt x="373" y="936"/>
                    </a:cubicBezTo>
                    <a:cubicBezTo>
                      <a:pt x="0" y="974"/>
                      <a:pt x="11" y="1598"/>
                      <a:pt x="411" y="1631"/>
                    </a:cubicBezTo>
                    <a:cubicBezTo>
                      <a:pt x="335" y="1707"/>
                      <a:pt x="254" y="1976"/>
                      <a:pt x="677" y="1976"/>
                    </a:cubicBezTo>
                    <a:cubicBezTo>
                      <a:pt x="681" y="1976"/>
                      <a:pt x="686" y="1976"/>
                      <a:pt x="690" y="1976"/>
                    </a:cubicBezTo>
                    <a:cubicBezTo>
                      <a:pt x="1139" y="1954"/>
                      <a:pt x="1571" y="1844"/>
                      <a:pt x="1971" y="1647"/>
                    </a:cubicBezTo>
                    <a:cubicBezTo>
                      <a:pt x="2130" y="1565"/>
                      <a:pt x="2502" y="1335"/>
                      <a:pt x="2031" y="815"/>
                    </a:cubicBezTo>
                    <a:cubicBezTo>
                      <a:pt x="1517" y="257"/>
                      <a:pt x="997" y="60"/>
                      <a:pt x="821" y="11"/>
                    </a:cubicBezTo>
                    <a:cubicBezTo>
                      <a:pt x="796" y="4"/>
                      <a:pt x="771" y="0"/>
                      <a:pt x="7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7" name="Google Shape;5447;p18"/>
              <p:cNvSpPr/>
              <p:nvPr/>
            </p:nvSpPr>
            <p:spPr>
              <a:xfrm rot="-386426" flipH="1">
                <a:off x="8661413" y="464604"/>
                <a:ext cx="200648" cy="144871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48" extrusionOk="0">
                    <a:moveTo>
                      <a:pt x="531" y="0"/>
                    </a:moveTo>
                    <a:lnTo>
                      <a:pt x="531" y="0"/>
                    </a:lnTo>
                    <a:cubicBezTo>
                      <a:pt x="903" y="170"/>
                      <a:pt x="1292" y="717"/>
                      <a:pt x="1292" y="717"/>
                    </a:cubicBezTo>
                    <a:cubicBezTo>
                      <a:pt x="1292" y="717"/>
                      <a:pt x="596" y="329"/>
                      <a:pt x="141" y="329"/>
                    </a:cubicBezTo>
                    <a:cubicBezTo>
                      <a:pt x="138" y="329"/>
                      <a:pt x="135" y="329"/>
                      <a:pt x="132" y="329"/>
                    </a:cubicBezTo>
                    <a:cubicBezTo>
                      <a:pt x="175" y="356"/>
                      <a:pt x="772" y="597"/>
                      <a:pt x="1199" y="870"/>
                    </a:cubicBezTo>
                    <a:cubicBezTo>
                      <a:pt x="1199" y="870"/>
                      <a:pt x="982" y="895"/>
                      <a:pt x="351" y="895"/>
                    </a:cubicBezTo>
                    <a:cubicBezTo>
                      <a:pt x="246" y="895"/>
                      <a:pt x="129" y="894"/>
                      <a:pt x="0" y="892"/>
                    </a:cubicBezTo>
                    <a:lnTo>
                      <a:pt x="0" y="892"/>
                    </a:lnTo>
                    <a:cubicBezTo>
                      <a:pt x="33" y="911"/>
                      <a:pt x="599" y="1024"/>
                      <a:pt x="1034" y="1024"/>
                    </a:cubicBezTo>
                    <a:cubicBezTo>
                      <a:pt x="1111" y="1024"/>
                      <a:pt x="1183" y="1021"/>
                      <a:pt x="1248" y="1013"/>
                    </a:cubicBezTo>
                    <a:lnTo>
                      <a:pt x="1248" y="1013"/>
                    </a:lnTo>
                    <a:cubicBezTo>
                      <a:pt x="1188" y="1062"/>
                      <a:pt x="953" y="1204"/>
                      <a:pt x="230" y="1325"/>
                    </a:cubicBezTo>
                    <a:cubicBezTo>
                      <a:pt x="271" y="1341"/>
                      <a:pt x="330" y="1347"/>
                      <a:pt x="402" y="1347"/>
                    </a:cubicBezTo>
                    <a:cubicBezTo>
                      <a:pt x="778" y="1347"/>
                      <a:pt x="1484" y="1166"/>
                      <a:pt x="1484" y="1166"/>
                    </a:cubicBezTo>
                    <a:cubicBezTo>
                      <a:pt x="1484" y="1166"/>
                      <a:pt x="1867" y="1078"/>
                      <a:pt x="1653" y="777"/>
                    </a:cubicBezTo>
                    <a:cubicBezTo>
                      <a:pt x="1440" y="476"/>
                      <a:pt x="892" y="99"/>
                      <a:pt x="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8" name="Google Shape;5448;p18"/>
              <p:cNvSpPr/>
              <p:nvPr/>
            </p:nvSpPr>
            <p:spPr>
              <a:xfrm rot="-386426" flipH="1">
                <a:off x="8605325" y="522905"/>
                <a:ext cx="124881" cy="109835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022" extrusionOk="0">
                    <a:moveTo>
                      <a:pt x="580" y="0"/>
                    </a:moveTo>
                    <a:cubicBezTo>
                      <a:pt x="515" y="0"/>
                      <a:pt x="448" y="13"/>
                      <a:pt x="384" y="40"/>
                    </a:cubicBezTo>
                    <a:cubicBezTo>
                      <a:pt x="121" y="144"/>
                      <a:pt x="1" y="445"/>
                      <a:pt x="105" y="708"/>
                    </a:cubicBezTo>
                    <a:cubicBezTo>
                      <a:pt x="187" y="905"/>
                      <a:pt x="377" y="1022"/>
                      <a:pt x="577" y="1022"/>
                    </a:cubicBezTo>
                    <a:cubicBezTo>
                      <a:pt x="644" y="1022"/>
                      <a:pt x="712" y="1009"/>
                      <a:pt x="778" y="981"/>
                    </a:cubicBezTo>
                    <a:cubicBezTo>
                      <a:pt x="1035" y="877"/>
                      <a:pt x="1161" y="576"/>
                      <a:pt x="1052" y="314"/>
                    </a:cubicBezTo>
                    <a:cubicBezTo>
                      <a:pt x="969" y="120"/>
                      <a:pt x="781" y="0"/>
                      <a:pt x="5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9" name="Google Shape;5449;p18"/>
              <p:cNvSpPr/>
              <p:nvPr/>
            </p:nvSpPr>
            <p:spPr>
              <a:xfrm rot="-386426" flipH="1">
                <a:off x="8649886" y="343629"/>
                <a:ext cx="319618" cy="229665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2137" extrusionOk="0">
                    <a:moveTo>
                      <a:pt x="1850" y="0"/>
                    </a:moveTo>
                    <a:cubicBezTo>
                      <a:pt x="1597" y="0"/>
                      <a:pt x="1319" y="64"/>
                      <a:pt x="1052" y="195"/>
                    </a:cubicBezTo>
                    <a:cubicBezTo>
                      <a:pt x="362" y="540"/>
                      <a:pt x="1" y="1203"/>
                      <a:pt x="236" y="1684"/>
                    </a:cubicBezTo>
                    <a:cubicBezTo>
                      <a:pt x="384" y="1979"/>
                      <a:pt x="722" y="2136"/>
                      <a:pt x="1120" y="2136"/>
                    </a:cubicBezTo>
                    <a:cubicBezTo>
                      <a:pt x="1372" y="2136"/>
                      <a:pt x="1649" y="2073"/>
                      <a:pt x="1917" y="1941"/>
                    </a:cubicBezTo>
                    <a:cubicBezTo>
                      <a:pt x="2606" y="1602"/>
                      <a:pt x="2973" y="934"/>
                      <a:pt x="2732" y="453"/>
                    </a:cubicBezTo>
                    <a:cubicBezTo>
                      <a:pt x="2588" y="158"/>
                      <a:pt x="2249" y="0"/>
                      <a:pt x="1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0" name="Google Shape;5450;p18"/>
              <p:cNvSpPr/>
              <p:nvPr/>
            </p:nvSpPr>
            <p:spPr>
              <a:xfrm rot="-386426" flipH="1">
                <a:off x="9224398" y="-85714"/>
                <a:ext cx="254276" cy="289634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95" extrusionOk="0">
                    <a:moveTo>
                      <a:pt x="1426" y="1"/>
                    </a:moveTo>
                    <a:cubicBezTo>
                      <a:pt x="985" y="1"/>
                      <a:pt x="507" y="397"/>
                      <a:pt x="274" y="996"/>
                    </a:cubicBezTo>
                    <a:cubicBezTo>
                      <a:pt x="1" y="1713"/>
                      <a:pt x="181" y="2452"/>
                      <a:pt x="679" y="2649"/>
                    </a:cubicBezTo>
                    <a:cubicBezTo>
                      <a:pt x="761" y="2680"/>
                      <a:pt x="846" y="2695"/>
                      <a:pt x="932" y="2695"/>
                    </a:cubicBezTo>
                    <a:cubicBezTo>
                      <a:pt x="1377" y="2695"/>
                      <a:pt x="1858" y="2298"/>
                      <a:pt x="2092" y="1697"/>
                    </a:cubicBezTo>
                    <a:cubicBezTo>
                      <a:pt x="2365" y="980"/>
                      <a:pt x="2185" y="241"/>
                      <a:pt x="1681" y="49"/>
                    </a:cubicBezTo>
                    <a:cubicBezTo>
                      <a:pt x="1599" y="16"/>
                      <a:pt x="1513" y="1"/>
                      <a:pt x="1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1" name="Google Shape;5451;p18"/>
              <p:cNvSpPr/>
              <p:nvPr/>
            </p:nvSpPr>
            <p:spPr>
              <a:xfrm rot="-386426" flipH="1">
                <a:off x="9079535" y="316869"/>
                <a:ext cx="314244" cy="238907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23" extrusionOk="0">
                    <a:moveTo>
                      <a:pt x="1056" y="1"/>
                    </a:moveTo>
                    <a:cubicBezTo>
                      <a:pt x="725" y="1"/>
                      <a:pt x="439" y="123"/>
                      <a:pt x="285" y="364"/>
                    </a:cubicBezTo>
                    <a:cubicBezTo>
                      <a:pt x="0" y="818"/>
                      <a:pt x="291" y="1519"/>
                      <a:pt x="936" y="1935"/>
                    </a:cubicBezTo>
                    <a:cubicBezTo>
                      <a:pt x="1242" y="2128"/>
                      <a:pt x="1573" y="2223"/>
                      <a:pt x="1867" y="2223"/>
                    </a:cubicBezTo>
                    <a:cubicBezTo>
                      <a:pt x="2199" y="2223"/>
                      <a:pt x="2485" y="2102"/>
                      <a:pt x="2639" y="1864"/>
                    </a:cubicBezTo>
                    <a:cubicBezTo>
                      <a:pt x="2923" y="1410"/>
                      <a:pt x="2633" y="703"/>
                      <a:pt x="1982" y="293"/>
                    </a:cubicBezTo>
                    <a:cubicBezTo>
                      <a:pt x="1678" y="97"/>
                      <a:pt x="1349" y="1"/>
                      <a:pt x="1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2" name="Google Shape;5452;p18"/>
              <p:cNvSpPr/>
              <p:nvPr/>
            </p:nvSpPr>
            <p:spPr>
              <a:xfrm rot="-386426" flipH="1">
                <a:off x="8537372" y="-68228"/>
                <a:ext cx="264271" cy="279854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604" extrusionOk="0">
                    <a:moveTo>
                      <a:pt x="896" y="1"/>
                    </a:moveTo>
                    <a:cubicBezTo>
                      <a:pt x="767" y="1"/>
                      <a:pt x="643" y="31"/>
                      <a:pt x="531" y="95"/>
                    </a:cubicBezTo>
                    <a:cubicBezTo>
                      <a:pt x="66" y="364"/>
                      <a:pt x="0" y="1119"/>
                      <a:pt x="389" y="1787"/>
                    </a:cubicBezTo>
                    <a:cubicBezTo>
                      <a:pt x="681" y="2295"/>
                      <a:pt x="1150" y="2604"/>
                      <a:pt x="1563" y="2604"/>
                    </a:cubicBezTo>
                    <a:cubicBezTo>
                      <a:pt x="1692" y="2604"/>
                      <a:pt x="1816" y="2573"/>
                      <a:pt x="1927" y="2509"/>
                    </a:cubicBezTo>
                    <a:cubicBezTo>
                      <a:pt x="2392" y="2241"/>
                      <a:pt x="2458" y="1480"/>
                      <a:pt x="2075" y="812"/>
                    </a:cubicBezTo>
                    <a:cubicBezTo>
                      <a:pt x="1779" y="308"/>
                      <a:pt x="1309" y="1"/>
                      <a:pt x="8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3" name="Google Shape;5453;p18"/>
              <p:cNvSpPr/>
              <p:nvPr/>
            </p:nvSpPr>
            <p:spPr>
              <a:xfrm rot="-386426" flipH="1">
                <a:off x="8838283" y="-227180"/>
                <a:ext cx="303605" cy="209246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947" extrusionOk="0">
                    <a:moveTo>
                      <a:pt x="1365" y="1"/>
                    </a:moveTo>
                    <a:cubicBezTo>
                      <a:pt x="638" y="1"/>
                      <a:pt x="44" y="400"/>
                      <a:pt x="22" y="916"/>
                    </a:cubicBezTo>
                    <a:cubicBezTo>
                      <a:pt x="1" y="1453"/>
                      <a:pt x="603" y="1913"/>
                      <a:pt x="1374" y="1945"/>
                    </a:cubicBezTo>
                    <a:cubicBezTo>
                      <a:pt x="1399" y="1946"/>
                      <a:pt x="1423" y="1947"/>
                      <a:pt x="1447" y="1947"/>
                    </a:cubicBezTo>
                    <a:cubicBezTo>
                      <a:pt x="2181" y="1947"/>
                      <a:pt x="2782" y="1545"/>
                      <a:pt x="2803" y="1026"/>
                    </a:cubicBezTo>
                    <a:cubicBezTo>
                      <a:pt x="2825" y="495"/>
                      <a:pt x="2223" y="35"/>
                      <a:pt x="1451" y="2"/>
                    </a:cubicBezTo>
                    <a:cubicBezTo>
                      <a:pt x="1422" y="1"/>
                      <a:pt x="1394" y="1"/>
                      <a:pt x="1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4" name="Google Shape;5454;p18"/>
              <p:cNvSpPr/>
              <p:nvPr/>
            </p:nvSpPr>
            <p:spPr>
              <a:xfrm rot="-386426" flipH="1">
                <a:off x="8549735" y="-182091"/>
                <a:ext cx="937252" cy="804204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7483" extrusionOk="0">
                    <a:moveTo>
                      <a:pt x="2177" y="1"/>
                    </a:moveTo>
                    <a:cubicBezTo>
                      <a:pt x="1880" y="1"/>
                      <a:pt x="1588" y="77"/>
                      <a:pt x="1314" y="296"/>
                    </a:cubicBezTo>
                    <a:cubicBezTo>
                      <a:pt x="242" y="1144"/>
                      <a:pt x="1528" y="1938"/>
                      <a:pt x="767" y="3120"/>
                    </a:cubicBezTo>
                    <a:cubicBezTo>
                      <a:pt x="1" y="4297"/>
                      <a:pt x="242" y="5096"/>
                      <a:pt x="1096" y="5534"/>
                    </a:cubicBezTo>
                    <a:cubicBezTo>
                      <a:pt x="1949" y="5972"/>
                      <a:pt x="2354" y="5616"/>
                      <a:pt x="3181" y="6716"/>
                    </a:cubicBezTo>
                    <a:cubicBezTo>
                      <a:pt x="3565" y="7228"/>
                      <a:pt x="4063" y="7482"/>
                      <a:pt x="4571" y="7482"/>
                    </a:cubicBezTo>
                    <a:cubicBezTo>
                      <a:pt x="5151" y="7482"/>
                      <a:pt x="5745" y="7151"/>
                      <a:pt x="6197" y="6492"/>
                    </a:cubicBezTo>
                    <a:cubicBezTo>
                      <a:pt x="6867" y="5520"/>
                      <a:pt x="7284" y="5417"/>
                      <a:pt x="7430" y="5417"/>
                    </a:cubicBezTo>
                    <a:cubicBezTo>
                      <a:pt x="7469" y="5417"/>
                      <a:pt x="7489" y="5425"/>
                      <a:pt x="7489" y="5425"/>
                    </a:cubicBezTo>
                    <a:cubicBezTo>
                      <a:pt x="8282" y="5288"/>
                      <a:pt x="8720" y="4625"/>
                      <a:pt x="8611" y="3558"/>
                    </a:cubicBezTo>
                    <a:cubicBezTo>
                      <a:pt x="8501" y="2485"/>
                      <a:pt x="7543" y="2485"/>
                      <a:pt x="7346" y="1144"/>
                    </a:cubicBezTo>
                    <a:cubicBezTo>
                      <a:pt x="7228" y="309"/>
                      <a:pt x="6496" y="2"/>
                      <a:pt x="5761" y="2"/>
                    </a:cubicBezTo>
                    <a:cubicBezTo>
                      <a:pt x="5312" y="2"/>
                      <a:pt x="4861" y="117"/>
                      <a:pt x="4549" y="296"/>
                    </a:cubicBezTo>
                    <a:cubicBezTo>
                      <a:pt x="4420" y="369"/>
                      <a:pt x="4277" y="398"/>
                      <a:pt x="4124" y="398"/>
                    </a:cubicBezTo>
                    <a:cubicBezTo>
                      <a:pt x="3557" y="398"/>
                      <a:pt x="2854" y="1"/>
                      <a:pt x="2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5" name="Google Shape;5455;p18"/>
              <p:cNvSpPr/>
              <p:nvPr/>
            </p:nvSpPr>
            <p:spPr>
              <a:xfrm rot="-386426" flipH="1">
                <a:off x="8828431" y="442299"/>
                <a:ext cx="354224" cy="120260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1119" extrusionOk="0">
                    <a:moveTo>
                      <a:pt x="3295" y="0"/>
                    </a:moveTo>
                    <a:cubicBezTo>
                      <a:pt x="3295" y="1"/>
                      <a:pt x="2514" y="844"/>
                      <a:pt x="1484" y="844"/>
                    </a:cubicBezTo>
                    <a:cubicBezTo>
                      <a:pt x="1023" y="844"/>
                      <a:pt x="513" y="675"/>
                      <a:pt x="0" y="187"/>
                    </a:cubicBezTo>
                    <a:lnTo>
                      <a:pt x="0" y="187"/>
                    </a:lnTo>
                    <a:cubicBezTo>
                      <a:pt x="271" y="831"/>
                      <a:pt x="876" y="1118"/>
                      <a:pt x="1501" y="1118"/>
                    </a:cubicBezTo>
                    <a:cubicBezTo>
                      <a:pt x="2251" y="1118"/>
                      <a:pt x="3030" y="705"/>
                      <a:pt x="3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6" name="Google Shape;5456;p18"/>
              <p:cNvSpPr/>
              <p:nvPr/>
            </p:nvSpPr>
            <p:spPr>
              <a:xfrm rot="-386426" flipH="1">
                <a:off x="9149613" y="121373"/>
                <a:ext cx="246001" cy="269644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509" extrusionOk="0">
                    <a:moveTo>
                      <a:pt x="619" y="0"/>
                    </a:moveTo>
                    <a:lnTo>
                      <a:pt x="619" y="0"/>
                    </a:lnTo>
                    <a:cubicBezTo>
                      <a:pt x="1" y="766"/>
                      <a:pt x="317" y="2509"/>
                      <a:pt x="1890" y="2509"/>
                    </a:cubicBezTo>
                    <a:cubicBezTo>
                      <a:pt x="2015" y="2509"/>
                      <a:pt x="2148" y="2498"/>
                      <a:pt x="2289" y="2474"/>
                    </a:cubicBezTo>
                    <a:cubicBezTo>
                      <a:pt x="2289" y="2474"/>
                      <a:pt x="203" y="2349"/>
                      <a:pt x="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7" name="Google Shape;5457;p18"/>
              <p:cNvSpPr/>
              <p:nvPr/>
            </p:nvSpPr>
            <p:spPr>
              <a:xfrm rot="-386426" flipH="1">
                <a:off x="9014665" y="-138631"/>
                <a:ext cx="305969" cy="179369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669" extrusionOk="0">
                    <a:moveTo>
                      <a:pt x="2044" y="1"/>
                    </a:moveTo>
                    <a:cubicBezTo>
                      <a:pt x="1176" y="1"/>
                      <a:pt x="122" y="661"/>
                      <a:pt x="0" y="1668"/>
                    </a:cubicBezTo>
                    <a:cubicBezTo>
                      <a:pt x="0" y="1668"/>
                      <a:pt x="727" y="224"/>
                      <a:pt x="2375" y="224"/>
                    </a:cubicBezTo>
                    <a:cubicBezTo>
                      <a:pt x="2524" y="224"/>
                      <a:pt x="2682" y="236"/>
                      <a:pt x="2846" y="262"/>
                    </a:cubicBezTo>
                    <a:cubicBezTo>
                      <a:pt x="2635" y="83"/>
                      <a:pt x="2351" y="1"/>
                      <a:pt x="2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8" name="Google Shape;5458;p18"/>
              <p:cNvSpPr/>
              <p:nvPr/>
            </p:nvSpPr>
            <p:spPr>
              <a:xfrm rot="-386426" flipH="1">
                <a:off x="8659834" y="-120402"/>
                <a:ext cx="309408" cy="177327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1650" extrusionOk="0">
                    <a:moveTo>
                      <a:pt x="843" y="1"/>
                    </a:moveTo>
                    <a:cubicBezTo>
                      <a:pt x="554" y="1"/>
                      <a:pt x="265" y="68"/>
                      <a:pt x="1" y="221"/>
                    </a:cubicBezTo>
                    <a:cubicBezTo>
                      <a:pt x="1" y="221"/>
                      <a:pt x="152" y="193"/>
                      <a:pt x="389" y="193"/>
                    </a:cubicBezTo>
                    <a:cubicBezTo>
                      <a:pt x="993" y="193"/>
                      <a:pt x="2157" y="373"/>
                      <a:pt x="2836" y="1650"/>
                    </a:cubicBezTo>
                    <a:cubicBezTo>
                      <a:pt x="2879" y="823"/>
                      <a:pt x="1858" y="1"/>
                      <a:pt x="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9" name="Google Shape;5459;p18"/>
              <p:cNvSpPr/>
              <p:nvPr/>
            </p:nvSpPr>
            <p:spPr>
              <a:xfrm rot="-386426" flipH="1">
                <a:off x="8570474" y="113677"/>
                <a:ext cx="191298" cy="328323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055" extrusionOk="0">
                    <a:moveTo>
                      <a:pt x="881" y="0"/>
                    </a:moveTo>
                    <a:cubicBezTo>
                      <a:pt x="881" y="0"/>
                      <a:pt x="1571" y="1796"/>
                      <a:pt x="0" y="3055"/>
                    </a:cubicBezTo>
                    <a:cubicBezTo>
                      <a:pt x="1056" y="2912"/>
                      <a:pt x="1779" y="1040"/>
                      <a:pt x="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0" name="Google Shape;5460;p18"/>
              <p:cNvSpPr/>
              <p:nvPr/>
            </p:nvSpPr>
            <p:spPr>
              <a:xfrm rot="-386426" flipH="1">
                <a:off x="8717258" y="252888"/>
                <a:ext cx="278564" cy="225581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2099" extrusionOk="0">
                    <a:moveTo>
                      <a:pt x="2491" y="0"/>
                    </a:moveTo>
                    <a:cubicBezTo>
                      <a:pt x="2491" y="0"/>
                      <a:pt x="2009" y="1867"/>
                      <a:pt x="1" y="1976"/>
                    </a:cubicBezTo>
                    <a:cubicBezTo>
                      <a:pt x="157" y="2059"/>
                      <a:pt x="335" y="2098"/>
                      <a:pt x="521" y="2098"/>
                    </a:cubicBezTo>
                    <a:cubicBezTo>
                      <a:pt x="1447" y="2098"/>
                      <a:pt x="2591" y="1144"/>
                      <a:pt x="24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1" name="Google Shape;5461;p18"/>
              <p:cNvSpPr/>
              <p:nvPr/>
            </p:nvSpPr>
            <p:spPr>
              <a:xfrm rot="-386426" flipH="1">
                <a:off x="8890947" y="297566"/>
                <a:ext cx="330043" cy="133371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12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" y="704"/>
                      <a:pt x="993" y="1241"/>
                      <a:pt x="1871" y="1241"/>
                    </a:cubicBezTo>
                    <a:cubicBezTo>
                      <a:pt x="2303" y="1241"/>
                      <a:pt x="2735" y="1110"/>
                      <a:pt x="3071" y="805"/>
                    </a:cubicBezTo>
                    <a:lnTo>
                      <a:pt x="3071" y="805"/>
                    </a:lnTo>
                    <a:cubicBezTo>
                      <a:pt x="3071" y="805"/>
                      <a:pt x="2647" y="980"/>
                      <a:pt x="2063" y="980"/>
                    </a:cubicBezTo>
                    <a:cubicBezTo>
                      <a:pt x="1450" y="980"/>
                      <a:pt x="661" y="78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2" name="Google Shape;5462;p18"/>
              <p:cNvSpPr/>
              <p:nvPr/>
            </p:nvSpPr>
            <p:spPr>
              <a:xfrm rot="-386426" flipH="1">
                <a:off x="9177990" y="-47174"/>
                <a:ext cx="159487" cy="338318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48" extrusionOk="0">
                    <a:moveTo>
                      <a:pt x="1484" y="0"/>
                    </a:moveTo>
                    <a:lnTo>
                      <a:pt x="1484" y="0"/>
                    </a:lnTo>
                    <a:cubicBezTo>
                      <a:pt x="460" y="290"/>
                      <a:pt x="1" y="2239"/>
                      <a:pt x="1041" y="3147"/>
                    </a:cubicBezTo>
                    <a:cubicBezTo>
                      <a:pt x="1041" y="3147"/>
                      <a:pt x="105" y="1467"/>
                      <a:pt x="1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3" name="Google Shape;5463;p18"/>
              <p:cNvSpPr/>
              <p:nvPr/>
            </p:nvSpPr>
            <p:spPr>
              <a:xfrm rot="-386426" flipH="1">
                <a:off x="8815072" y="-79125"/>
                <a:ext cx="341327" cy="88019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19" extrusionOk="0">
                    <a:moveTo>
                      <a:pt x="1649" y="0"/>
                    </a:moveTo>
                    <a:cubicBezTo>
                      <a:pt x="1018" y="0"/>
                      <a:pt x="360" y="254"/>
                      <a:pt x="1" y="818"/>
                    </a:cubicBezTo>
                    <a:cubicBezTo>
                      <a:pt x="1" y="818"/>
                      <a:pt x="692" y="284"/>
                      <a:pt x="1649" y="284"/>
                    </a:cubicBezTo>
                    <a:cubicBezTo>
                      <a:pt x="2112" y="284"/>
                      <a:pt x="2637" y="409"/>
                      <a:pt x="3175" y="780"/>
                    </a:cubicBezTo>
                    <a:cubicBezTo>
                      <a:pt x="2951" y="283"/>
                      <a:pt x="2315" y="0"/>
                      <a:pt x="1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4" name="Google Shape;5464;p18"/>
              <p:cNvSpPr/>
              <p:nvPr/>
            </p:nvSpPr>
            <p:spPr>
              <a:xfrm rot="-386426" flipH="1">
                <a:off x="8664751" y="7431"/>
                <a:ext cx="131222" cy="283078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63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221" y="1303"/>
                      <a:pt x="148" y="2633"/>
                    </a:cubicBezTo>
                    <a:cubicBezTo>
                      <a:pt x="1095" y="2305"/>
                      <a:pt x="1177" y="65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5" name="Google Shape;5465;p18"/>
              <p:cNvSpPr/>
              <p:nvPr/>
            </p:nvSpPr>
            <p:spPr>
              <a:xfrm rot="-386426" flipH="1">
                <a:off x="8732656" y="9938"/>
                <a:ext cx="236866" cy="222142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2067" extrusionOk="0">
                    <a:moveTo>
                      <a:pt x="211" y="1"/>
                    </a:moveTo>
                    <a:cubicBezTo>
                      <a:pt x="142" y="1"/>
                      <a:pt x="72" y="5"/>
                      <a:pt x="1" y="13"/>
                    </a:cubicBezTo>
                    <a:cubicBezTo>
                      <a:pt x="1" y="13"/>
                      <a:pt x="1752" y="353"/>
                      <a:pt x="1654" y="2066"/>
                    </a:cubicBezTo>
                    <a:cubicBezTo>
                      <a:pt x="2203" y="1289"/>
                      <a:pt x="1432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6" name="Google Shape;5466;p18"/>
              <p:cNvSpPr/>
              <p:nvPr/>
            </p:nvSpPr>
            <p:spPr>
              <a:xfrm rot="-386426" flipH="1">
                <a:off x="9026925" y="-22768"/>
                <a:ext cx="195382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787" extrusionOk="0">
                    <a:moveTo>
                      <a:pt x="1302" y="0"/>
                    </a:moveTo>
                    <a:cubicBezTo>
                      <a:pt x="636" y="0"/>
                      <a:pt x="0" y="763"/>
                      <a:pt x="252" y="1786"/>
                    </a:cubicBezTo>
                    <a:cubicBezTo>
                      <a:pt x="252" y="1786"/>
                      <a:pt x="315" y="164"/>
                      <a:pt x="1720" y="164"/>
                    </a:cubicBezTo>
                    <a:cubicBezTo>
                      <a:pt x="1752" y="164"/>
                      <a:pt x="1784" y="165"/>
                      <a:pt x="1817" y="166"/>
                    </a:cubicBezTo>
                    <a:cubicBezTo>
                      <a:pt x="1654" y="53"/>
                      <a:pt x="1477" y="0"/>
                      <a:pt x="1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7" name="Google Shape;5467;p18"/>
              <p:cNvSpPr/>
              <p:nvPr/>
            </p:nvSpPr>
            <p:spPr>
              <a:xfrm rot="-386426" flipH="1">
                <a:off x="9050218" y="128960"/>
                <a:ext cx="192480" cy="217091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020" extrusionOk="0">
                    <a:moveTo>
                      <a:pt x="783" y="0"/>
                    </a:moveTo>
                    <a:cubicBezTo>
                      <a:pt x="1" y="564"/>
                      <a:pt x="466" y="1889"/>
                      <a:pt x="1791" y="2020"/>
                    </a:cubicBezTo>
                    <a:cubicBezTo>
                      <a:pt x="1791" y="2020"/>
                      <a:pt x="209" y="1390"/>
                      <a:pt x="7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8" name="Google Shape;5468;p18"/>
              <p:cNvSpPr/>
              <p:nvPr/>
            </p:nvSpPr>
            <p:spPr>
              <a:xfrm rot="-386426" flipH="1">
                <a:off x="8873533" y="188283"/>
                <a:ext cx="204624" cy="163463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521" extrusionOk="0">
                    <a:moveTo>
                      <a:pt x="1900" y="0"/>
                    </a:moveTo>
                    <a:cubicBezTo>
                      <a:pt x="1900" y="1"/>
                      <a:pt x="1539" y="1285"/>
                      <a:pt x="455" y="1285"/>
                    </a:cubicBezTo>
                    <a:cubicBezTo>
                      <a:pt x="316" y="1285"/>
                      <a:pt x="164" y="1264"/>
                      <a:pt x="0" y="1216"/>
                    </a:cubicBezTo>
                    <a:lnTo>
                      <a:pt x="0" y="1216"/>
                    </a:lnTo>
                    <a:cubicBezTo>
                      <a:pt x="186" y="1424"/>
                      <a:pt x="425" y="1521"/>
                      <a:pt x="670" y="1521"/>
                    </a:cubicBezTo>
                    <a:cubicBezTo>
                      <a:pt x="1268" y="1521"/>
                      <a:pt x="1903" y="944"/>
                      <a:pt x="1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9" name="Google Shape;5469;p18"/>
              <p:cNvSpPr/>
              <p:nvPr/>
            </p:nvSpPr>
            <p:spPr>
              <a:xfrm rot="-386426" flipH="1">
                <a:off x="8835591" y="41119"/>
                <a:ext cx="211502" cy="137777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1282" extrusionOk="0">
                    <a:moveTo>
                      <a:pt x="668" y="1"/>
                    </a:moveTo>
                    <a:cubicBezTo>
                      <a:pt x="464" y="1"/>
                      <a:pt x="238" y="42"/>
                      <a:pt x="1" y="137"/>
                    </a:cubicBezTo>
                    <a:cubicBezTo>
                      <a:pt x="1" y="137"/>
                      <a:pt x="79" y="128"/>
                      <a:pt x="200" y="128"/>
                    </a:cubicBezTo>
                    <a:cubicBezTo>
                      <a:pt x="625" y="128"/>
                      <a:pt x="1579" y="244"/>
                      <a:pt x="1604" y="1281"/>
                    </a:cubicBezTo>
                    <a:cubicBezTo>
                      <a:pt x="1967" y="657"/>
                      <a:pt x="1479" y="1"/>
                      <a:pt x="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0" name="Google Shape;5470;p18"/>
              <p:cNvSpPr/>
              <p:nvPr/>
            </p:nvSpPr>
            <p:spPr>
              <a:xfrm rot="-386426" flipH="1">
                <a:off x="9004643" y="56845"/>
                <a:ext cx="155618" cy="195919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823" extrusionOk="0">
                    <a:moveTo>
                      <a:pt x="1123" y="0"/>
                    </a:moveTo>
                    <a:cubicBezTo>
                      <a:pt x="448" y="0"/>
                      <a:pt x="0" y="878"/>
                      <a:pt x="555" y="1822"/>
                    </a:cubicBezTo>
                    <a:cubicBezTo>
                      <a:pt x="555" y="1822"/>
                      <a:pt x="128" y="295"/>
                      <a:pt x="1447" y="65"/>
                    </a:cubicBezTo>
                    <a:cubicBezTo>
                      <a:pt x="1336" y="21"/>
                      <a:pt x="1227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1" name="Google Shape;5471;p18"/>
              <p:cNvSpPr/>
              <p:nvPr/>
            </p:nvSpPr>
            <p:spPr>
              <a:xfrm rot="-386426" flipH="1">
                <a:off x="8778134" y="196828"/>
                <a:ext cx="152501" cy="20462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904" extrusionOk="0">
                    <a:moveTo>
                      <a:pt x="739" y="0"/>
                    </a:moveTo>
                    <a:cubicBezTo>
                      <a:pt x="739" y="0"/>
                      <a:pt x="1330" y="1538"/>
                      <a:pt x="0" y="1856"/>
                    </a:cubicBezTo>
                    <a:cubicBezTo>
                      <a:pt x="101" y="1888"/>
                      <a:pt x="198" y="1904"/>
                      <a:pt x="290" y="1904"/>
                    </a:cubicBezTo>
                    <a:cubicBezTo>
                      <a:pt x="1013" y="1904"/>
                      <a:pt x="1419" y="952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2" name="Google Shape;5472;p18"/>
              <p:cNvSpPr/>
              <p:nvPr/>
            </p:nvSpPr>
            <p:spPr>
              <a:xfrm rot="-386426" flipH="1">
                <a:off x="8969614" y="227433"/>
                <a:ext cx="33638" cy="2837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4" extrusionOk="0">
                    <a:moveTo>
                      <a:pt x="134" y="0"/>
                    </a:moveTo>
                    <a:cubicBezTo>
                      <a:pt x="67" y="0"/>
                      <a:pt x="5" y="52"/>
                      <a:pt x="5" y="132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12" y="121"/>
                      <a:pt x="230" y="39"/>
                    </a:cubicBezTo>
                    <a:cubicBezTo>
                      <a:pt x="201" y="12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3" name="Google Shape;5473;p18"/>
              <p:cNvSpPr/>
              <p:nvPr/>
            </p:nvSpPr>
            <p:spPr>
              <a:xfrm rot="-386426" flipH="1">
                <a:off x="8926034" y="238987"/>
                <a:ext cx="32994" cy="2837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3"/>
                      <a:pt x="0" y="132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52" y="263"/>
                      <a:pt x="307" y="121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4" name="Google Shape;5474;p18"/>
              <p:cNvSpPr/>
              <p:nvPr/>
            </p:nvSpPr>
            <p:spPr>
              <a:xfrm rot="-386426" flipH="1">
                <a:off x="8911113" y="159451"/>
                <a:ext cx="32994" cy="2848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2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2"/>
                      <a:pt x="225" y="40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5" name="Google Shape;5475;p18"/>
              <p:cNvSpPr/>
              <p:nvPr/>
            </p:nvSpPr>
            <p:spPr>
              <a:xfrm rot="-386426" flipH="1">
                <a:off x="9053024" y="200042"/>
                <a:ext cx="28265" cy="2837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60" y="0"/>
                      <a:pt x="0" y="61"/>
                      <a:pt x="0" y="132"/>
                    </a:cubicBezTo>
                    <a:cubicBezTo>
                      <a:pt x="0" y="208"/>
                      <a:pt x="60" y="263"/>
                      <a:pt x="131" y="263"/>
                    </a:cubicBezTo>
                    <a:cubicBezTo>
                      <a:pt x="203" y="263"/>
                      <a:pt x="263" y="208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6" name="Google Shape;5476;p18"/>
              <p:cNvSpPr/>
              <p:nvPr/>
            </p:nvSpPr>
            <p:spPr>
              <a:xfrm rot="-386426" flipH="1">
                <a:off x="9038633" y="241085"/>
                <a:ext cx="33101" cy="28265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0" y="53"/>
                      <a:pt x="0" y="131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7" name="Google Shape;5477;p18"/>
              <p:cNvSpPr/>
              <p:nvPr/>
            </p:nvSpPr>
            <p:spPr>
              <a:xfrm rot="-386426" flipH="1">
                <a:off x="8942457" y="190946"/>
                <a:ext cx="33101" cy="28372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4" extrusionOk="0">
                    <a:moveTo>
                      <a:pt x="135" y="1"/>
                    </a:moveTo>
                    <a:cubicBezTo>
                      <a:pt x="67" y="1"/>
                      <a:pt x="1" y="55"/>
                      <a:pt x="1" y="137"/>
                    </a:cubicBezTo>
                    <a:cubicBezTo>
                      <a:pt x="1" y="208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9"/>
                    </a:cubicBezTo>
                    <a:cubicBezTo>
                      <a:pt x="199" y="13"/>
                      <a:pt x="167" y="1"/>
                      <a:pt x="1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8" name="Google Shape;5478;p18"/>
              <p:cNvSpPr/>
              <p:nvPr/>
            </p:nvSpPr>
            <p:spPr>
              <a:xfrm rot="-386426" flipH="1">
                <a:off x="8958471" y="144009"/>
                <a:ext cx="33638" cy="2848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5" extrusionOk="0">
                    <a:moveTo>
                      <a:pt x="133" y="1"/>
                    </a:moveTo>
                    <a:cubicBezTo>
                      <a:pt x="68" y="1"/>
                      <a:pt x="6" y="52"/>
                      <a:pt x="6" y="133"/>
                    </a:cubicBezTo>
                    <a:cubicBezTo>
                      <a:pt x="0" y="204"/>
                      <a:pt x="61" y="264"/>
                      <a:pt x="137" y="264"/>
                    </a:cubicBezTo>
                    <a:cubicBezTo>
                      <a:pt x="252" y="264"/>
                      <a:pt x="312" y="122"/>
                      <a:pt x="225" y="40"/>
                    </a:cubicBezTo>
                    <a:cubicBezTo>
                      <a:pt x="198" y="13"/>
                      <a:pt x="165" y="1"/>
                      <a:pt x="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9" name="Google Shape;5479;p18"/>
              <p:cNvSpPr/>
              <p:nvPr/>
            </p:nvSpPr>
            <p:spPr>
              <a:xfrm rot="-386426" flipH="1">
                <a:off x="8939622" y="102748"/>
                <a:ext cx="28265" cy="2837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55" y="0"/>
                      <a:pt x="0" y="61"/>
                      <a:pt x="0" y="132"/>
                    </a:cubicBezTo>
                    <a:cubicBezTo>
                      <a:pt x="0" y="203"/>
                      <a:pt x="55" y="263"/>
                      <a:pt x="131" y="263"/>
                    </a:cubicBezTo>
                    <a:cubicBezTo>
                      <a:pt x="203" y="263"/>
                      <a:pt x="263" y="203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0" name="Google Shape;5480;p18"/>
              <p:cNvSpPr/>
              <p:nvPr/>
            </p:nvSpPr>
            <p:spPr>
              <a:xfrm rot="-386426" flipH="1">
                <a:off x="8999550" y="135298"/>
                <a:ext cx="32994" cy="2837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2" y="0"/>
                    </a:moveTo>
                    <a:cubicBezTo>
                      <a:pt x="65" y="0"/>
                      <a:pt x="0" y="51"/>
                      <a:pt x="0" y="132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1"/>
                      <a:pt x="225" y="39"/>
                    </a:cubicBezTo>
                    <a:cubicBezTo>
                      <a:pt x="198" y="12"/>
                      <a:pt x="164" y="0"/>
                      <a:pt x="1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1" name="Google Shape;5481;p18"/>
              <p:cNvSpPr/>
              <p:nvPr/>
            </p:nvSpPr>
            <p:spPr>
              <a:xfrm rot="-386426" flipH="1">
                <a:off x="9050528" y="130993"/>
                <a:ext cx="28372" cy="28372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132" y="1"/>
                    </a:moveTo>
                    <a:cubicBezTo>
                      <a:pt x="56" y="1"/>
                      <a:pt x="1" y="61"/>
                      <a:pt x="1" y="132"/>
                    </a:cubicBezTo>
                    <a:cubicBezTo>
                      <a:pt x="1" y="204"/>
                      <a:pt x="56" y="264"/>
                      <a:pt x="132" y="264"/>
                    </a:cubicBezTo>
                    <a:cubicBezTo>
                      <a:pt x="203" y="264"/>
                      <a:pt x="264" y="204"/>
                      <a:pt x="264" y="132"/>
                    </a:cubicBezTo>
                    <a:cubicBezTo>
                      <a:pt x="264" y="61"/>
                      <a:pt x="203" y="1"/>
                      <a:pt x="1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2" name="Google Shape;5482;p18"/>
              <p:cNvSpPr/>
              <p:nvPr/>
            </p:nvSpPr>
            <p:spPr>
              <a:xfrm rot="-386426" flipH="1">
                <a:off x="8990167" y="94287"/>
                <a:ext cx="32994" cy="2848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1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07" y="122"/>
                      <a:pt x="224" y="40"/>
                    </a:cubicBezTo>
                    <a:cubicBezTo>
                      <a:pt x="198" y="13"/>
                      <a:pt x="164" y="1"/>
                      <a:pt x="1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3" name="Google Shape;5483;p18"/>
              <p:cNvSpPr/>
              <p:nvPr/>
            </p:nvSpPr>
            <p:spPr>
              <a:xfrm rot="-386426" flipH="1">
                <a:off x="9023465" y="174740"/>
                <a:ext cx="33638" cy="28265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3" extrusionOk="0">
                    <a:moveTo>
                      <a:pt x="137" y="0"/>
                    </a:moveTo>
                    <a:cubicBezTo>
                      <a:pt x="69" y="0"/>
                      <a:pt x="6" y="53"/>
                      <a:pt x="6" y="131"/>
                    </a:cubicBezTo>
                    <a:cubicBezTo>
                      <a:pt x="0" y="202"/>
                      <a:pt x="60" y="262"/>
                      <a:pt x="132" y="262"/>
                    </a:cubicBezTo>
                    <a:cubicBezTo>
                      <a:pt x="252" y="262"/>
                      <a:pt x="312" y="120"/>
                      <a:pt x="230" y="38"/>
                    </a:cubicBezTo>
                    <a:cubicBezTo>
                      <a:pt x="202" y="12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4" name="Google Shape;5484;p18"/>
              <p:cNvSpPr/>
              <p:nvPr/>
            </p:nvSpPr>
            <p:spPr>
              <a:xfrm rot="-386426" flipH="1">
                <a:off x="9011321" y="218328"/>
                <a:ext cx="32994" cy="2869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7" extrusionOk="0">
                    <a:moveTo>
                      <a:pt x="132" y="1"/>
                    </a:moveTo>
                    <a:cubicBezTo>
                      <a:pt x="65" y="1"/>
                      <a:pt x="0" y="54"/>
                      <a:pt x="0" y="135"/>
                    </a:cubicBezTo>
                    <a:cubicBezTo>
                      <a:pt x="0" y="206"/>
                      <a:pt x="61" y="261"/>
                      <a:pt x="132" y="266"/>
                    </a:cubicBezTo>
                    <a:cubicBezTo>
                      <a:pt x="247" y="266"/>
                      <a:pt x="307" y="124"/>
                      <a:pt x="225" y="42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5" name="Google Shape;5485;p18"/>
              <p:cNvSpPr/>
              <p:nvPr/>
            </p:nvSpPr>
            <p:spPr>
              <a:xfrm rot="-386426" flipH="1">
                <a:off x="8999650" y="262682"/>
                <a:ext cx="33101" cy="28265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1" y="53"/>
                      <a:pt x="1" y="131"/>
                    </a:cubicBezTo>
                    <a:cubicBezTo>
                      <a:pt x="1" y="202"/>
                      <a:pt x="61" y="263"/>
                      <a:pt x="132" y="263"/>
                    </a:cubicBezTo>
                    <a:cubicBezTo>
                      <a:pt x="247" y="263"/>
                      <a:pt x="307" y="126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6" name="Google Shape;5486;p18"/>
              <p:cNvSpPr/>
              <p:nvPr/>
            </p:nvSpPr>
            <p:spPr>
              <a:xfrm rot="-386426" flipH="1">
                <a:off x="8986082" y="183648"/>
                <a:ext cx="32994" cy="2837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4"/>
                      <a:pt x="0" y="132"/>
                    </a:cubicBezTo>
                    <a:cubicBezTo>
                      <a:pt x="0" y="208"/>
                      <a:pt x="61" y="263"/>
                      <a:pt x="132" y="263"/>
                    </a:cubicBezTo>
                    <a:cubicBezTo>
                      <a:pt x="252" y="263"/>
                      <a:pt x="307" y="126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7" name="Google Shape;5487;p18"/>
              <p:cNvSpPr/>
              <p:nvPr/>
            </p:nvSpPr>
            <p:spPr>
              <a:xfrm rot="-386426" flipH="1">
                <a:off x="9257348" y="977228"/>
                <a:ext cx="275662" cy="286624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67" extrusionOk="0">
                    <a:moveTo>
                      <a:pt x="1931" y="1"/>
                    </a:moveTo>
                    <a:cubicBezTo>
                      <a:pt x="1801" y="1"/>
                      <a:pt x="1636" y="47"/>
                      <a:pt x="1426" y="164"/>
                    </a:cubicBezTo>
                    <a:cubicBezTo>
                      <a:pt x="594" y="635"/>
                      <a:pt x="217" y="1215"/>
                      <a:pt x="102" y="1418"/>
                    </a:cubicBezTo>
                    <a:cubicBezTo>
                      <a:pt x="0" y="1584"/>
                      <a:pt x="58" y="1823"/>
                      <a:pt x="294" y="1823"/>
                    </a:cubicBezTo>
                    <a:cubicBezTo>
                      <a:pt x="339" y="1823"/>
                      <a:pt x="389" y="1815"/>
                      <a:pt x="447" y="1795"/>
                    </a:cubicBezTo>
                    <a:lnTo>
                      <a:pt x="447" y="1795"/>
                    </a:lnTo>
                    <a:cubicBezTo>
                      <a:pt x="344" y="2147"/>
                      <a:pt x="483" y="2366"/>
                      <a:pt x="725" y="2366"/>
                    </a:cubicBezTo>
                    <a:cubicBezTo>
                      <a:pt x="833" y="2366"/>
                      <a:pt x="961" y="2322"/>
                      <a:pt x="1098" y="2228"/>
                    </a:cubicBezTo>
                    <a:lnTo>
                      <a:pt x="1098" y="2228"/>
                    </a:lnTo>
                    <a:cubicBezTo>
                      <a:pt x="1066" y="2498"/>
                      <a:pt x="1311" y="2666"/>
                      <a:pt x="1552" y="2666"/>
                    </a:cubicBezTo>
                    <a:cubicBezTo>
                      <a:pt x="1726" y="2666"/>
                      <a:pt x="1898" y="2578"/>
                      <a:pt x="1963" y="2376"/>
                    </a:cubicBezTo>
                    <a:cubicBezTo>
                      <a:pt x="1994" y="2433"/>
                      <a:pt x="2080" y="2502"/>
                      <a:pt x="2176" y="2502"/>
                    </a:cubicBezTo>
                    <a:cubicBezTo>
                      <a:pt x="2281" y="2502"/>
                      <a:pt x="2398" y="2417"/>
                      <a:pt x="2461" y="2135"/>
                    </a:cubicBezTo>
                    <a:cubicBezTo>
                      <a:pt x="2565" y="1582"/>
                      <a:pt x="2548" y="1018"/>
                      <a:pt x="2417" y="476"/>
                    </a:cubicBezTo>
                    <a:cubicBezTo>
                      <a:pt x="2377" y="318"/>
                      <a:pt x="2275" y="1"/>
                      <a:pt x="1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8" name="Google Shape;5488;p18"/>
              <p:cNvSpPr/>
              <p:nvPr/>
            </p:nvSpPr>
            <p:spPr>
              <a:xfrm rot="-386426" flipH="1">
                <a:off x="9269189" y="969003"/>
                <a:ext cx="185387" cy="224721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091" extrusionOk="0">
                    <a:moveTo>
                      <a:pt x="1436" y="0"/>
                    </a:moveTo>
                    <a:cubicBezTo>
                      <a:pt x="1389" y="0"/>
                      <a:pt x="1335" y="12"/>
                      <a:pt x="1270" y="38"/>
                    </a:cubicBezTo>
                    <a:cubicBezTo>
                      <a:pt x="849" y="213"/>
                      <a:pt x="225" y="777"/>
                      <a:pt x="0" y="1187"/>
                    </a:cubicBezTo>
                    <a:cubicBezTo>
                      <a:pt x="318" y="782"/>
                      <a:pt x="1095" y="465"/>
                      <a:pt x="1095" y="465"/>
                    </a:cubicBezTo>
                    <a:lnTo>
                      <a:pt x="1095" y="465"/>
                    </a:lnTo>
                    <a:cubicBezTo>
                      <a:pt x="1095" y="465"/>
                      <a:pt x="405" y="1215"/>
                      <a:pt x="285" y="1773"/>
                    </a:cubicBezTo>
                    <a:cubicBezTo>
                      <a:pt x="329" y="1724"/>
                      <a:pt x="800" y="1067"/>
                      <a:pt x="1254" y="618"/>
                    </a:cubicBezTo>
                    <a:lnTo>
                      <a:pt x="1254" y="618"/>
                    </a:lnTo>
                    <a:cubicBezTo>
                      <a:pt x="1254" y="618"/>
                      <a:pt x="1205" y="990"/>
                      <a:pt x="942" y="2091"/>
                    </a:cubicBezTo>
                    <a:cubicBezTo>
                      <a:pt x="975" y="2052"/>
                      <a:pt x="1385" y="1149"/>
                      <a:pt x="1445" y="602"/>
                    </a:cubicBezTo>
                    <a:cubicBezTo>
                      <a:pt x="1484" y="695"/>
                      <a:pt x="1588" y="1018"/>
                      <a:pt x="1533" y="1937"/>
                    </a:cubicBezTo>
                    <a:cubicBezTo>
                      <a:pt x="1725" y="1653"/>
                      <a:pt x="1697" y="355"/>
                      <a:pt x="1697" y="355"/>
                    </a:cubicBezTo>
                    <a:cubicBezTo>
                      <a:pt x="1697" y="355"/>
                      <a:pt x="1697" y="0"/>
                      <a:pt x="1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9" name="Google Shape;5489;p18"/>
              <p:cNvSpPr/>
              <p:nvPr/>
            </p:nvSpPr>
            <p:spPr>
              <a:xfrm rot="-386426" flipH="1">
                <a:off x="8989424" y="981807"/>
                <a:ext cx="300918" cy="281143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616" extrusionOk="0">
                    <a:moveTo>
                      <a:pt x="651" y="1"/>
                    </a:moveTo>
                    <a:cubicBezTo>
                      <a:pt x="400" y="1"/>
                      <a:pt x="1" y="91"/>
                      <a:pt x="134" y="837"/>
                    </a:cubicBezTo>
                    <a:cubicBezTo>
                      <a:pt x="303" y="1779"/>
                      <a:pt x="725" y="2331"/>
                      <a:pt x="873" y="2507"/>
                    </a:cubicBezTo>
                    <a:cubicBezTo>
                      <a:pt x="934" y="2575"/>
                      <a:pt x="1021" y="2615"/>
                      <a:pt x="1104" y="2615"/>
                    </a:cubicBezTo>
                    <a:cubicBezTo>
                      <a:pt x="1228" y="2615"/>
                      <a:pt x="1342" y="2525"/>
                      <a:pt x="1349" y="2299"/>
                    </a:cubicBezTo>
                    <a:cubicBezTo>
                      <a:pt x="1477" y="2391"/>
                      <a:pt x="1595" y="2433"/>
                      <a:pt x="1696" y="2433"/>
                    </a:cubicBezTo>
                    <a:cubicBezTo>
                      <a:pt x="1935" y="2433"/>
                      <a:pt x="2069" y="2194"/>
                      <a:pt x="1973" y="1828"/>
                    </a:cubicBezTo>
                    <a:lnTo>
                      <a:pt x="1973" y="1828"/>
                    </a:lnTo>
                    <a:cubicBezTo>
                      <a:pt x="2027" y="1855"/>
                      <a:pt x="2082" y="1867"/>
                      <a:pt x="2134" y="1867"/>
                    </a:cubicBezTo>
                    <a:cubicBezTo>
                      <a:pt x="2481" y="1867"/>
                      <a:pt x="2742" y="1328"/>
                      <a:pt x="2394" y="1062"/>
                    </a:cubicBezTo>
                    <a:cubicBezTo>
                      <a:pt x="2526" y="1040"/>
                      <a:pt x="2799" y="804"/>
                      <a:pt x="2329" y="514"/>
                    </a:cubicBezTo>
                    <a:cubicBezTo>
                      <a:pt x="1847" y="235"/>
                      <a:pt x="1311" y="60"/>
                      <a:pt x="752" y="5"/>
                    </a:cubicBezTo>
                    <a:cubicBezTo>
                      <a:pt x="723" y="3"/>
                      <a:pt x="689" y="1"/>
                      <a:pt x="6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0" name="Google Shape;5490;p18"/>
              <p:cNvSpPr/>
              <p:nvPr/>
            </p:nvSpPr>
            <p:spPr>
              <a:xfrm rot="-386426" flipH="1">
                <a:off x="9074130" y="970133"/>
                <a:ext cx="203765" cy="204947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907" extrusionOk="0">
                    <a:moveTo>
                      <a:pt x="283" y="1"/>
                    </a:moveTo>
                    <a:cubicBezTo>
                      <a:pt x="153" y="1"/>
                      <a:pt x="0" y="57"/>
                      <a:pt x="13" y="325"/>
                    </a:cubicBezTo>
                    <a:cubicBezTo>
                      <a:pt x="40" y="785"/>
                      <a:pt x="369" y="1562"/>
                      <a:pt x="681" y="1907"/>
                    </a:cubicBezTo>
                    <a:cubicBezTo>
                      <a:pt x="402" y="1469"/>
                      <a:pt x="363" y="632"/>
                      <a:pt x="363" y="631"/>
                    </a:cubicBezTo>
                    <a:lnTo>
                      <a:pt x="363" y="631"/>
                    </a:lnTo>
                    <a:cubicBezTo>
                      <a:pt x="363" y="632"/>
                      <a:pt x="840" y="1529"/>
                      <a:pt x="1327" y="1830"/>
                    </a:cubicBezTo>
                    <a:cubicBezTo>
                      <a:pt x="1299" y="1770"/>
                      <a:pt x="834" y="1113"/>
                      <a:pt x="560" y="533"/>
                    </a:cubicBezTo>
                    <a:lnTo>
                      <a:pt x="560" y="533"/>
                    </a:lnTo>
                    <a:cubicBezTo>
                      <a:pt x="560" y="533"/>
                      <a:pt x="894" y="703"/>
                      <a:pt x="1847" y="1316"/>
                    </a:cubicBezTo>
                    <a:cubicBezTo>
                      <a:pt x="1819" y="1272"/>
                      <a:pt x="1097" y="588"/>
                      <a:pt x="604" y="352"/>
                    </a:cubicBezTo>
                    <a:cubicBezTo>
                      <a:pt x="614" y="352"/>
                      <a:pt x="627" y="351"/>
                      <a:pt x="642" y="351"/>
                    </a:cubicBezTo>
                    <a:cubicBezTo>
                      <a:pt x="780" y="351"/>
                      <a:pt x="1131" y="387"/>
                      <a:pt x="1896" y="708"/>
                    </a:cubicBezTo>
                    <a:cubicBezTo>
                      <a:pt x="1688" y="434"/>
                      <a:pt x="456" y="29"/>
                      <a:pt x="456" y="29"/>
                    </a:cubicBezTo>
                    <a:cubicBezTo>
                      <a:pt x="456" y="29"/>
                      <a:pt x="376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1" name="Google Shape;5491;p18"/>
              <p:cNvSpPr/>
              <p:nvPr/>
            </p:nvSpPr>
            <p:spPr>
              <a:xfrm rot="-386426" flipH="1">
                <a:off x="8917625" y="749925"/>
                <a:ext cx="328323" cy="256963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391" extrusionOk="0">
                    <a:moveTo>
                      <a:pt x="1546" y="1"/>
                    </a:moveTo>
                    <a:cubicBezTo>
                      <a:pt x="1463" y="1"/>
                      <a:pt x="1354" y="45"/>
                      <a:pt x="1216" y="168"/>
                    </a:cubicBezTo>
                    <a:cubicBezTo>
                      <a:pt x="805" y="545"/>
                      <a:pt x="477" y="1005"/>
                      <a:pt x="258" y="1519"/>
                    </a:cubicBezTo>
                    <a:cubicBezTo>
                      <a:pt x="176" y="1727"/>
                      <a:pt x="1" y="2247"/>
                      <a:pt x="871" y="2357"/>
                    </a:cubicBezTo>
                    <a:cubicBezTo>
                      <a:pt x="1057" y="2381"/>
                      <a:pt x="1231" y="2391"/>
                      <a:pt x="1393" y="2391"/>
                    </a:cubicBezTo>
                    <a:cubicBezTo>
                      <a:pt x="2057" y="2391"/>
                      <a:pt x="2511" y="2224"/>
                      <a:pt x="2683" y="2149"/>
                    </a:cubicBezTo>
                    <a:cubicBezTo>
                      <a:pt x="2896" y="2061"/>
                      <a:pt x="2989" y="1760"/>
                      <a:pt x="2633" y="1640"/>
                    </a:cubicBezTo>
                    <a:cubicBezTo>
                      <a:pt x="3055" y="1317"/>
                      <a:pt x="2907" y="928"/>
                      <a:pt x="2371" y="901"/>
                    </a:cubicBezTo>
                    <a:cubicBezTo>
                      <a:pt x="2633" y="630"/>
                      <a:pt x="2339" y="188"/>
                      <a:pt x="1999" y="188"/>
                    </a:cubicBezTo>
                    <a:cubicBezTo>
                      <a:pt x="1921" y="188"/>
                      <a:pt x="1840" y="212"/>
                      <a:pt x="1763" y="266"/>
                    </a:cubicBezTo>
                    <a:cubicBezTo>
                      <a:pt x="1774" y="178"/>
                      <a:pt x="1712" y="1"/>
                      <a:pt x="15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2" name="Google Shape;5492;p18"/>
              <p:cNvSpPr/>
              <p:nvPr/>
            </p:nvSpPr>
            <p:spPr>
              <a:xfrm rot="-386426" flipH="1">
                <a:off x="9019918" y="802997"/>
                <a:ext cx="244818" cy="185817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729" extrusionOk="0">
                    <a:moveTo>
                      <a:pt x="1380" y="0"/>
                    </a:moveTo>
                    <a:lnTo>
                      <a:pt x="1380" y="0"/>
                    </a:lnTo>
                    <a:cubicBezTo>
                      <a:pt x="1057" y="115"/>
                      <a:pt x="301" y="1166"/>
                      <a:pt x="301" y="1166"/>
                    </a:cubicBezTo>
                    <a:cubicBezTo>
                      <a:pt x="301" y="1166"/>
                      <a:pt x="0" y="1566"/>
                      <a:pt x="449" y="1675"/>
                    </a:cubicBezTo>
                    <a:cubicBezTo>
                      <a:pt x="592" y="1712"/>
                      <a:pt x="775" y="1729"/>
                      <a:pt x="971" y="1729"/>
                    </a:cubicBezTo>
                    <a:cubicBezTo>
                      <a:pt x="1390" y="1729"/>
                      <a:pt x="1872" y="1651"/>
                      <a:pt x="2162" y="1516"/>
                    </a:cubicBezTo>
                    <a:lnTo>
                      <a:pt x="2162" y="1516"/>
                    </a:lnTo>
                    <a:cubicBezTo>
                      <a:pt x="2040" y="1550"/>
                      <a:pt x="1900" y="1562"/>
                      <a:pt x="1758" y="1562"/>
                    </a:cubicBezTo>
                    <a:cubicBezTo>
                      <a:pt x="1313" y="1562"/>
                      <a:pt x="849" y="1440"/>
                      <a:pt x="849" y="1440"/>
                    </a:cubicBezTo>
                    <a:cubicBezTo>
                      <a:pt x="849" y="1440"/>
                      <a:pt x="1850" y="1248"/>
                      <a:pt x="2277" y="876"/>
                    </a:cubicBezTo>
                    <a:lnTo>
                      <a:pt x="2277" y="876"/>
                    </a:lnTo>
                    <a:cubicBezTo>
                      <a:pt x="2217" y="887"/>
                      <a:pt x="1445" y="1139"/>
                      <a:pt x="810" y="1221"/>
                    </a:cubicBezTo>
                    <a:cubicBezTo>
                      <a:pt x="810" y="1221"/>
                      <a:pt x="1073" y="953"/>
                      <a:pt x="1944" y="230"/>
                    </a:cubicBezTo>
                    <a:lnTo>
                      <a:pt x="1944" y="230"/>
                    </a:lnTo>
                    <a:cubicBezTo>
                      <a:pt x="1894" y="241"/>
                      <a:pt x="1024" y="723"/>
                      <a:pt x="652" y="1122"/>
                    </a:cubicBezTo>
                    <a:cubicBezTo>
                      <a:pt x="679" y="1024"/>
                      <a:pt x="783" y="701"/>
                      <a:pt x="1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3" name="Google Shape;5493;p18"/>
              <p:cNvSpPr/>
              <p:nvPr/>
            </p:nvSpPr>
            <p:spPr>
              <a:xfrm rot="-386426" flipH="1">
                <a:off x="9154210" y="640268"/>
                <a:ext cx="275018" cy="298339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776" extrusionOk="0">
                    <a:moveTo>
                      <a:pt x="1629" y="1"/>
                    </a:moveTo>
                    <a:cubicBezTo>
                      <a:pt x="1475" y="1"/>
                      <a:pt x="1318" y="134"/>
                      <a:pt x="1223" y="394"/>
                    </a:cubicBezTo>
                    <a:cubicBezTo>
                      <a:pt x="1152" y="259"/>
                      <a:pt x="1027" y="201"/>
                      <a:pt x="897" y="201"/>
                    </a:cubicBezTo>
                    <a:cubicBezTo>
                      <a:pt x="627" y="201"/>
                      <a:pt x="331" y="450"/>
                      <a:pt x="435" y="772"/>
                    </a:cubicBezTo>
                    <a:cubicBezTo>
                      <a:pt x="409" y="759"/>
                      <a:pt x="371" y="750"/>
                      <a:pt x="331" y="750"/>
                    </a:cubicBezTo>
                    <a:cubicBezTo>
                      <a:pt x="185" y="750"/>
                      <a:pt x="0" y="860"/>
                      <a:pt x="172" y="1259"/>
                    </a:cubicBezTo>
                    <a:cubicBezTo>
                      <a:pt x="407" y="1768"/>
                      <a:pt x="747" y="2217"/>
                      <a:pt x="1168" y="2584"/>
                    </a:cubicBezTo>
                    <a:cubicBezTo>
                      <a:pt x="1253" y="2658"/>
                      <a:pt x="1406" y="2775"/>
                      <a:pt x="1585" y="2775"/>
                    </a:cubicBezTo>
                    <a:cubicBezTo>
                      <a:pt x="1763" y="2775"/>
                      <a:pt x="1967" y="2658"/>
                      <a:pt x="2153" y="2261"/>
                    </a:cubicBezTo>
                    <a:cubicBezTo>
                      <a:pt x="2558" y="1396"/>
                      <a:pt x="2531" y="701"/>
                      <a:pt x="2509" y="471"/>
                    </a:cubicBezTo>
                    <a:cubicBezTo>
                      <a:pt x="2496" y="328"/>
                      <a:pt x="2391" y="204"/>
                      <a:pt x="2260" y="204"/>
                    </a:cubicBezTo>
                    <a:cubicBezTo>
                      <a:pt x="2181" y="204"/>
                      <a:pt x="2091" y="251"/>
                      <a:pt x="2006" y="367"/>
                    </a:cubicBezTo>
                    <a:cubicBezTo>
                      <a:pt x="1920" y="121"/>
                      <a:pt x="1776" y="1"/>
                      <a:pt x="1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4" name="Google Shape;5494;p18"/>
              <p:cNvSpPr/>
              <p:nvPr/>
            </p:nvSpPr>
            <p:spPr>
              <a:xfrm rot="-386426" flipH="1">
                <a:off x="9189424" y="725617"/>
                <a:ext cx="187107" cy="231385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153" extrusionOk="0">
                    <a:moveTo>
                      <a:pt x="1111" y="1"/>
                    </a:moveTo>
                    <a:cubicBezTo>
                      <a:pt x="1100" y="61"/>
                      <a:pt x="1106" y="871"/>
                      <a:pt x="991" y="1501"/>
                    </a:cubicBezTo>
                    <a:cubicBezTo>
                      <a:pt x="991" y="1501"/>
                      <a:pt x="816" y="1167"/>
                      <a:pt x="394" y="116"/>
                    </a:cubicBezTo>
                    <a:lnTo>
                      <a:pt x="394" y="116"/>
                    </a:lnTo>
                    <a:cubicBezTo>
                      <a:pt x="389" y="171"/>
                      <a:pt x="580" y="1145"/>
                      <a:pt x="849" y="1621"/>
                    </a:cubicBezTo>
                    <a:cubicBezTo>
                      <a:pt x="761" y="1572"/>
                      <a:pt x="487" y="1369"/>
                      <a:pt x="0" y="587"/>
                    </a:cubicBezTo>
                    <a:lnTo>
                      <a:pt x="0" y="587"/>
                    </a:lnTo>
                    <a:cubicBezTo>
                      <a:pt x="11" y="926"/>
                      <a:pt x="783" y="1971"/>
                      <a:pt x="783" y="1971"/>
                    </a:cubicBezTo>
                    <a:cubicBezTo>
                      <a:pt x="783" y="1971"/>
                      <a:pt x="914" y="2152"/>
                      <a:pt x="1073" y="2152"/>
                    </a:cubicBezTo>
                    <a:cubicBezTo>
                      <a:pt x="1151" y="2152"/>
                      <a:pt x="1235" y="2109"/>
                      <a:pt x="1314" y="1982"/>
                    </a:cubicBezTo>
                    <a:cubicBezTo>
                      <a:pt x="1560" y="1594"/>
                      <a:pt x="1741" y="773"/>
                      <a:pt x="1681" y="307"/>
                    </a:cubicBezTo>
                    <a:lnTo>
                      <a:pt x="1681" y="307"/>
                    </a:lnTo>
                    <a:cubicBezTo>
                      <a:pt x="1659" y="822"/>
                      <a:pt x="1210" y="1528"/>
                      <a:pt x="1210" y="1528"/>
                    </a:cubicBezTo>
                    <a:cubicBezTo>
                      <a:pt x="1210" y="1528"/>
                      <a:pt x="1336" y="521"/>
                      <a:pt x="1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5" name="Google Shape;5495;p18"/>
              <p:cNvSpPr/>
              <p:nvPr/>
            </p:nvSpPr>
            <p:spPr>
              <a:xfrm rot="-386426" flipH="1">
                <a:off x="9268379" y="763685"/>
                <a:ext cx="337673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2473" extrusionOk="0">
                    <a:moveTo>
                      <a:pt x="930" y="0"/>
                    </a:moveTo>
                    <a:cubicBezTo>
                      <a:pt x="738" y="0"/>
                      <a:pt x="571" y="161"/>
                      <a:pt x="739" y="441"/>
                    </a:cubicBezTo>
                    <a:cubicBezTo>
                      <a:pt x="718" y="440"/>
                      <a:pt x="698" y="439"/>
                      <a:pt x="679" y="439"/>
                    </a:cubicBezTo>
                    <a:cubicBezTo>
                      <a:pt x="198" y="439"/>
                      <a:pt x="81" y="822"/>
                      <a:pt x="465" y="1169"/>
                    </a:cubicBezTo>
                    <a:cubicBezTo>
                      <a:pt x="0" y="1219"/>
                      <a:pt x="17" y="2007"/>
                      <a:pt x="515" y="2045"/>
                    </a:cubicBezTo>
                    <a:cubicBezTo>
                      <a:pt x="418" y="2131"/>
                      <a:pt x="315" y="2472"/>
                      <a:pt x="840" y="2472"/>
                    </a:cubicBezTo>
                    <a:cubicBezTo>
                      <a:pt x="848" y="2472"/>
                      <a:pt x="856" y="2472"/>
                      <a:pt x="865" y="2472"/>
                    </a:cubicBezTo>
                    <a:cubicBezTo>
                      <a:pt x="1423" y="2450"/>
                      <a:pt x="1971" y="2308"/>
                      <a:pt x="2474" y="2061"/>
                    </a:cubicBezTo>
                    <a:cubicBezTo>
                      <a:pt x="2671" y="1957"/>
                      <a:pt x="3142" y="1667"/>
                      <a:pt x="2551" y="1021"/>
                    </a:cubicBezTo>
                    <a:cubicBezTo>
                      <a:pt x="1899" y="321"/>
                      <a:pt x="1254" y="80"/>
                      <a:pt x="1029" y="14"/>
                    </a:cubicBezTo>
                    <a:cubicBezTo>
                      <a:pt x="996" y="5"/>
                      <a:pt x="963" y="0"/>
                      <a:pt x="9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6" name="Google Shape;5496;p18"/>
              <p:cNvSpPr/>
              <p:nvPr/>
            </p:nvSpPr>
            <p:spPr>
              <a:xfrm rot="-386426" flipH="1">
                <a:off x="9267062" y="823134"/>
                <a:ext cx="251911" cy="181948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693" extrusionOk="0">
                    <a:moveTo>
                      <a:pt x="663" y="1"/>
                    </a:moveTo>
                    <a:cubicBezTo>
                      <a:pt x="1134" y="220"/>
                      <a:pt x="1615" y="904"/>
                      <a:pt x="1615" y="904"/>
                    </a:cubicBezTo>
                    <a:cubicBezTo>
                      <a:pt x="1615" y="904"/>
                      <a:pt x="748" y="417"/>
                      <a:pt x="178" y="417"/>
                    </a:cubicBezTo>
                    <a:cubicBezTo>
                      <a:pt x="172" y="417"/>
                      <a:pt x="166" y="417"/>
                      <a:pt x="159" y="417"/>
                    </a:cubicBezTo>
                    <a:cubicBezTo>
                      <a:pt x="214" y="450"/>
                      <a:pt x="964" y="751"/>
                      <a:pt x="1506" y="1096"/>
                    </a:cubicBezTo>
                    <a:cubicBezTo>
                      <a:pt x="1506" y="1096"/>
                      <a:pt x="1217" y="1125"/>
                      <a:pt x="389" y="1125"/>
                    </a:cubicBezTo>
                    <a:cubicBezTo>
                      <a:pt x="271" y="1125"/>
                      <a:pt x="142" y="1124"/>
                      <a:pt x="1" y="1123"/>
                    </a:cubicBezTo>
                    <a:lnTo>
                      <a:pt x="1" y="1123"/>
                    </a:lnTo>
                    <a:cubicBezTo>
                      <a:pt x="38" y="1146"/>
                      <a:pt x="756" y="1290"/>
                      <a:pt x="1305" y="1290"/>
                    </a:cubicBezTo>
                    <a:cubicBezTo>
                      <a:pt x="1399" y="1290"/>
                      <a:pt x="1487" y="1286"/>
                      <a:pt x="1566" y="1276"/>
                    </a:cubicBezTo>
                    <a:lnTo>
                      <a:pt x="1566" y="1276"/>
                    </a:lnTo>
                    <a:cubicBezTo>
                      <a:pt x="1484" y="1337"/>
                      <a:pt x="1194" y="1512"/>
                      <a:pt x="285" y="1665"/>
                    </a:cubicBezTo>
                    <a:cubicBezTo>
                      <a:pt x="336" y="1684"/>
                      <a:pt x="410" y="1692"/>
                      <a:pt x="500" y="1692"/>
                    </a:cubicBezTo>
                    <a:cubicBezTo>
                      <a:pt x="972" y="1692"/>
                      <a:pt x="1862" y="1468"/>
                      <a:pt x="1862" y="1468"/>
                    </a:cubicBezTo>
                    <a:cubicBezTo>
                      <a:pt x="1862" y="1468"/>
                      <a:pt x="2343" y="1353"/>
                      <a:pt x="2075" y="981"/>
                    </a:cubicBezTo>
                    <a:cubicBezTo>
                      <a:pt x="1807" y="603"/>
                      <a:pt x="1117" y="127"/>
                      <a:pt x="6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7" name="Google Shape;5497;p18"/>
              <p:cNvSpPr/>
              <p:nvPr/>
            </p:nvSpPr>
            <p:spPr>
              <a:xfrm rot="-386426" flipH="1">
                <a:off x="9206869" y="896695"/>
                <a:ext cx="137670" cy="13777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282" extrusionOk="0">
                    <a:moveTo>
                      <a:pt x="641" y="0"/>
                    </a:moveTo>
                    <a:cubicBezTo>
                      <a:pt x="285" y="0"/>
                      <a:pt x="0" y="285"/>
                      <a:pt x="0" y="641"/>
                    </a:cubicBezTo>
                    <a:cubicBezTo>
                      <a:pt x="0" y="996"/>
                      <a:pt x="285" y="1281"/>
                      <a:pt x="641" y="1281"/>
                    </a:cubicBezTo>
                    <a:cubicBezTo>
                      <a:pt x="996" y="1281"/>
                      <a:pt x="1281" y="996"/>
                      <a:pt x="1281" y="641"/>
                    </a:cubicBezTo>
                    <a:cubicBezTo>
                      <a:pt x="1281" y="285"/>
                      <a:pt x="996" y="0"/>
                      <a:pt x="6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8" name="Google Shape;5498;p18"/>
              <p:cNvSpPr/>
              <p:nvPr/>
            </p:nvSpPr>
            <p:spPr>
              <a:xfrm rot="-386426" flipH="1">
                <a:off x="8062452" y="418965"/>
                <a:ext cx="267817" cy="172491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1605" extrusionOk="0">
                    <a:moveTo>
                      <a:pt x="1774" y="0"/>
                    </a:moveTo>
                    <a:cubicBezTo>
                      <a:pt x="1599" y="0"/>
                      <a:pt x="1434" y="14"/>
                      <a:pt x="1336" y="55"/>
                    </a:cubicBezTo>
                    <a:cubicBezTo>
                      <a:pt x="1057" y="176"/>
                      <a:pt x="833" y="313"/>
                      <a:pt x="1" y="1604"/>
                    </a:cubicBezTo>
                    <a:cubicBezTo>
                      <a:pt x="253" y="1533"/>
                      <a:pt x="783" y="1500"/>
                      <a:pt x="1572" y="1259"/>
                    </a:cubicBezTo>
                    <a:cubicBezTo>
                      <a:pt x="2360" y="1019"/>
                      <a:pt x="2491" y="77"/>
                      <a:pt x="2491" y="77"/>
                    </a:cubicBezTo>
                    <a:lnTo>
                      <a:pt x="2475" y="50"/>
                    </a:lnTo>
                    <a:cubicBezTo>
                      <a:pt x="2475" y="50"/>
                      <a:pt x="2107" y="0"/>
                      <a:pt x="17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9" name="Google Shape;5499;p18"/>
              <p:cNvSpPr/>
              <p:nvPr/>
            </p:nvSpPr>
            <p:spPr>
              <a:xfrm rot="-386426" flipH="1">
                <a:off x="8067444" y="431316"/>
                <a:ext cx="172383" cy="12466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160" extrusionOk="0">
                    <a:moveTo>
                      <a:pt x="1582" y="1"/>
                    </a:moveTo>
                    <a:cubicBezTo>
                      <a:pt x="1577" y="1"/>
                      <a:pt x="1571" y="6"/>
                      <a:pt x="1571" y="12"/>
                    </a:cubicBezTo>
                    <a:cubicBezTo>
                      <a:pt x="1177" y="756"/>
                      <a:pt x="22" y="1128"/>
                      <a:pt x="11" y="1134"/>
                    </a:cubicBezTo>
                    <a:cubicBezTo>
                      <a:pt x="0" y="1134"/>
                      <a:pt x="0" y="1145"/>
                      <a:pt x="0" y="1150"/>
                    </a:cubicBezTo>
                    <a:cubicBezTo>
                      <a:pt x="3" y="1157"/>
                      <a:pt x="9" y="1159"/>
                      <a:pt x="13" y="1159"/>
                    </a:cubicBezTo>
                    <a:cubicBezTo>
                      <a:pt x="17" y="1159"/>
                      <a:pt x="20" y="1158"/>
                      <a:pt x="22" y="1156"/>
                    </a:cubicBezTo>
                    <a:cubicBezTo>
                      <a:pt x="33" y="1150"/>
                      <a:pt x="1199" y="772"/>
                      <a:pt x="1599" y="23"/>
                    </a:cubicBezTo>
                    <a:cubicBezTo>
                      <a:pt x="1604" y="12"/>
                      <a:pt x="1599" y="6"/>
                      <a:pt x="1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0" name="Google Shape;5500;p18"/>
              <p:cNvSpPr/>
              <p:nvPr/>
            </p:nvSpPr>
            <p:spPr>
              <a:xfrm rot="-386426" flipH="1">
                <a:off x="8071852" y="432183"/>
                <a:ext cx="160131" cy="98228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914" extrusionOk="0">
                    <a:moveTo>
                      <a:pt x="1476" y="1"/>
                    </a:moveTo>
                    <a:cubicBezTo>
                      <a:pt x="1473" y="1"/>
                      <a:pt x="1470" y="2"/>
                      <a:pt x="1467" y="5"/>
                    </a:cubicBezTo>
                    <a:lnTo>
                      <a:pt x="1462" y="5"/>
                    </a:lnTo>
                    <a:cubicBezTo>
                      <a:pt x="991" y="530"/>
                      <a:pt x="22" y="886"/>
                      <a:pt x="11" y="886"/>
                    </a:cubicBezTo>
                    <a:cubicBezTo>
                      <a:pt x="6" y="886"/>
                      <a:pt x="0" y="891"/>
                      <a:pt x="6" y="902"/>
                    </a:cubicBezTo>
                    <a:cubicBezTo>
                      <a:pt x="6" y="908"/>
                      <a:pt x="17" y="913"/>
                      <a:pt x="22" y="913"/>
                    </a:cubicBezTo>
                    <a:cubicBezTo>
                      <a:pt x="33" y="908"/>
                      <a:pt x="1002" y="557"/>
                      <a:pt x="1484" y="27"/>
                    </a:cubicBezTo>
                    <a:cubicBezTo>
                      <a:pt x="1489" y="21"/>
                      <a:pt x="1489" y="10"/>
                      <a:pt x="1484" y="5"/>
                    </a:cubicBezTo>
                    <a:cubicBezTo>
                      <a:pt x="1481" y="2"/>
                      <a:pt x="1478" y="1"/>
                      <a:pt x="1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1" name="Google Shape;5501;p18"/>
              <p:cNvSpPr/>
              <p:nvPr/>
            </p:nvSpPr>
            <p:spPr>
              <a:xfrm rot="-386426" flipH="1">
                <a:off x="8077680" y="431957"/>
                <a:ext cx="143044" cy="66847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22" extrusionOk="0">
                    <a:moveTo>
                      <a:pt x="1313" y="1"/>
                    </a:moveTo>
                    <a:cubicBezTo>
                      <a:pt x="1311" y="1"/>
                      <a:pt x="1310" y="2"/>
                      <a:pt x="1308" y="3"/>
                    </a:cubicBezTo>
                    <a:cubicBezTo>
                      <a:pt x="920" y="282"/>
                      <a:pt x="482" y="485"/>
                      <a:pt x="16" y="589"/>
                    </a:cubicBezTo>
                    <a:cubicBezTo>
                      <a:pt x="5" y="594"/>
                      <a:pt x="0" y="600"/>
                      <a:pt x="5" y="611"/>
                    </a:cubicBezTo>
                    <a:cubicBezTo>
                      <a:pt x="5" y="616"/>
                      <a:pt x="11" y="622"/>
                      <a:pt x="22" y="622"/>
                    </a:cubicBezTo>
                    <a:cubicBezTo>
                      <a:pt x="493" y="512"/>
                      <a:pt x="931" y="310"/>
                      <a:pt x="1325" y="25"/>
                    </a:cubicBezTo>
                    <a:cubicBezTo>
                      <a:pt x="1330" y="20"/>
                      <a:pt x="1330" y="14"/>
                      <a:pt x="1325" y="9"/>
                    </a:cubicBezTo>
                    <a:cubicBezTo>
                      <a:pt x="1321" y="5"/>
                      <a:pt x="1317" y="1"/>
                      <a:pt x="1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2" name="Google Shape;5502;p18"/>
              <p:cNvSpPr/>
              <p:nvPr/>
            </p:nvSpPr>
            <p:spPr>
              <a:xfrm rot="-386426" flipH="1">
                <a:off x="8081826" y="430030"/>
                <a:ext cx="127138" cy="39657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369" extrusionOk="0">
                    <a:moveTo>
                      <a:pt x="1170" y="0"/>
                    </a:moveTo>
                    <a:cubicBezTo>
                      <a:pt x="1169" y="0"/>
                      <a:pt x="1167" y="1"/>
                      <a:pt x="1166" y="2"/>
                    </a:cubicBezTo>
                    <a:lnTo>
                      <a:pt x="1128" y="13"/>
                    </a:lnTo>
                    <a:cubicBezTo>
                      <a:pt x="723" y="112"/>
                      <a:pt x="230" y="270"/>
                      <a:pt x="66" y="320"/>
                    </a:cubicBezTo>
                    <a:lnTo>
                      <a:pt x="11" y="336"/>
                    </a:lnTo>
                    <a:cubicBezTo>
                      <a:pt x="6" y="342"/>
                      <a:pt x="0" y="347"/>
                      <a:pt x="0" y="358"/>
                    </a:cubicBezTo>
                    <a:cubicBezTo>
                      <a:pt x="0" y="364"/>
                      <a:pt x="11" y="369"/>
                      <a:pt x="16" y="369"/>
                    </a:cubicBezTo>
                    <a:lnTo>
                      <a:pt x="77" y="347"/>
                    </a:lnTo>
                    <a:cubicBezTo>
                      <a:pt x="246" y="298"/>
                      <a:pt x="761" y="134"/>
                      <a:pt x="1171" y="30"/>
                    </a:cubicBezTo>
                    <a:cubicBezTo>
                      <a:pt x="1177" y="30"/>
                      <a:pt x="1182" y="19"/>
                      <a:pt x="1182" y="13"/>
                    </a:cubicBezTo>
                    <a:cubicBezTo>
                      <a:pt x="1178" y="5"/>
                      <a:pt x="1174" y="0"/>
                      <a:pt x="11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3" name="Google Shape;5503;p18"/>
              <p:cNvSpPr/>
              <p:nvPr/>
            </p:nvSpPr>
            <p:spPr>
              <a:xfrm rot="-386426" flipH="1">
                <a:off x="8053428" y="339932"/>
                <a:ext cx="149492" cy="71898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69" extrusionOk="0">
                    <a:moveTo>
                      <a:pt x="6" y="0"/>
                    </a:moveTo>
                    <a:cubicBezTo>
                      <a:pt x="0" y="6"/>
                      <a:pt x="0" y="17"/>
                      <a:pt x="6" y="22"/>
                    </a:cubicBezTo>
                    <a:cubicBezTo>
                      <a:pt x="465" y="652"/>
                      <a:pt x="1363" y="668"/>
                      <a:pt x="1374" y="668"/>
                    </a:cubicBezTo>
                    <a:cubicBezTo>
                      <a:pt x="1380" y="668"/>
                      <a:pt x="1390" y="663"/>
                      <a:pt x="1390" y="652"/>
                    </a:cubicBezTo>
                    <a:cubicBezTo>
                      <a:pt x="1390" y="641"/>
                      <a:pt x="1385" y="635"/>
                      <a:pt x="1374" y="635"/>
                    </a:cubicBezTo>
                    <a:cubicBezTo>
                      <a:pt x="1363" y="635"/>
                      <a:pt x="482" y="624"/>
                      <a:pt x="33" y="6"/>
                    </a:cubicBezTo>
                    <a:cubicBezTo>
                      <a:pt x="28" y="0"/>
                      <a:pt x="22" y="0"/>
                      <a:pt x="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4" name="Google Shape;5504;p18"/>
              <p:cNvSpPr/>
              <p:nvPr/>
            </p:nvSpPr>
            <p:spPr>
              <a:xfrm rot="-386426" flipH="1">
                <a:off x="8046648" y="287220"/>
                <a:ext cx="176037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107" extrusionOk="0">
                    <a:moveTo>
                      <a:pt x="12" y="1"/>
                    </a:moveTo>
                    <a:lnTo>
                      <a:pt x="6" y="6"/>
                    </a:lnTo>
                    <a:cubicBezTo>
                      <a:pt x="1" y="12"/>
                      <a:pt x="1" y="17"/>
                      <a:pt x="6" y="23"/>
                    </a:cubicBezTo>
                    <a:cubicBezTo>
                      <a:pt x="12" y="34"/>
                      <a:pt x="772" y="997"/>
                      <a:pt x="1621" y="1106"/>
                    </a:cubicBezTo>
                    <a:cubicBezTo>
                      <a:pt x="1626" y="1106"/>
                      <a:pt x="1637" y="1101"/>
                      <a:pt x="1637" y="1095"/>
                    </a:cubicBezTo>
                    <a:cubicBezTo>
                      <a:pt x="1637" y="1084"/>
                      <a:pt x="1632" y="1079"/>
                      <a:pt x="1621" y="1079"/>
                    </a:cubicBezTo>
                    <a:cubicBezTo>
                      <a:pt x="789" y="964"/>
                      <a:pt x="39" y="17"/>
                      <a:pt x="28" y="6"/>
                    </a:cubicBez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5" name="Google Shape;5505;p18"/>
              <p:cNvSpPr/>
              <p:nvPr/>
            </p:nvSpPr>
            <p:spPr>
              <a:xfrm rot="-386426" flipH="1">
                <a:off x="8049303" y="285949"/>
                <a:ext cx="147127" cy="116498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84" extrusionOk="0">
                    <a:moveTo>
                      <a:pt x="22" y="1"/>
                    </a:moveTo>
                    <a:cubicBezTo>
                      <a:pt x="20" y="1"/>
                      <a:pt x="19" y="1"/>
                      <a:pt x="17" y="3"/>
                    </a:cubicBezTo>
                    <a:lnTo>
                      <a:pt x="11" y="3"/>
                    </a:lnTo>
                    <a:cubicBezTo>
                      <a:pt x="1" y="8"/>
                      <a:pt x="1" y="19"/>
                      <a:pt x="11" y="25"/>
                    </a:cubicBezTo>
                    <a:cubicBezTo>
                      <a:pt x="17" y="36"/>
                      <a:pt x="685" y="824"/>
                      <a:pt x="1347" y="1081"/>
                    </a:cubicBezTo>
                    <a:cubicBezTo>
                      <a:pt x="1350" y="1083"/>
                      <a:pt x="1353" y="1083"/>
                      <a:pt x="1355" y="1083"/>
                    </a:cubicBezTo>
                    <a:cubicBezTo>
                      <a:pt x="1361" y="1083"/>
                      <a:pt x="1365" y="1080"/>
                      <a:pt x="1369" y="1076"/>
                    </a:cubicBezTo>
                    <a:cubicBezTo>
                      <a:pt x="1369" y="1065"/>
                      <a:pt x="1369" y="1059"/>
                      <a:pt x="1358" y="1054"/>
                    </a:cubicBezTo>
                    <a:cubicBezTo>
                      <a:pt x="701" y="796"/>
                      <a:pt x="39" y="14"/>
                      <a:pt x="33" y="8"/>
                    </a:cubicBezTo>
                    <a:cubicBezTo>
                      <a:pt x="30" y="4"/>
                      <a:pt x="26" y="1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58486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4" name="Google Shape;6254;p22"/>
          <p:cNvSpPr/>
          <p:nvPr/>
        </p:nvSpPr>
        <p:spPr>
          <a:xfrm>
            <a:off x="0" y="1395924"/>
            <a:ext cx="9189448" cy="3951160"/>
          </a:xfrm>
          <a:custGeom>
            <a:avLst/>
            <a:gdLst/>
            <a:ahLst/>
            <a:cxnLst/>
            <a:rect l="l" t="t" r="r" b="b"/>
            <a:pathLst>
              <a:path w="62702" h="28629" extrusionOk="0">
                <a:moveTo>
                  <a:pt x="11" y="28629"/>
                </a:moveTo>
                <a:lnTo>
                  <a:pt x="62702" y="28629"/>
                </a:lnTo>
                <a:cubicBezTo>
                  <a:pt x="61830" y="28338"/>
                  <a:pt x="60969" y="27983"/>
                  <a:pt x="60086" y="27703"/>
                </a:cubicBezTo>
                <a:cubicBezTo>
                  <a:pt x="57869" y="27025"/>
                  <a:pt x="55566" y="26713"/>
                  <a:pt x="53382" y="25927"/>
                </a:cubicBezTo>
                <a:cubicBezTo>
                  <a:pt x="51046" y="25088"/>
                  <a:pt x="48829" y="24108"/>
                  <a:pt x="46461" y="23796"/>
                </a:cubicBezTo>
                <a:cubicBezTo>
                  <a:pt x="43512" y="23409"/>
                  <a:pt x="41446" y="23000"/>
                  <a:pt x="39143" y="20934"/>
                </a:cubicBezTo>
                <a:cubicBezTo>
                  <a:pt x="37884" y="19803"/>
                  <a:pt x="36495" y="19104"/>
                  <a:pt x="35032" y="18168"/>
                </a:cubicBezTo>
                <a:cubicBezTo>
                  <a:pt x="33493" y="17177"/>
                  <a:pt x="31674" y="15186"/>
                  <a:pt x="30092" y="14562"/>
                </a:cubicBezTo>
                <a:cubicBezTo>
                  <a:pt x="29005" y="14132"/>
                  <a:pt x="28284" y="13497"/>
                  <a:pt x="27132" y="12948"/>
                </a:cubicBezTo>
                <a:cubicBezTo>
                  <a:pt x="25464" y="12130"/>
                  <a:pt x="23817" y="11656"/>
                  <a:pt x="22698" y="10214"/>
                </a:cubicBezTo>
                <a:cubicBezTo>
                  <a:pt x="21934" y="9235"/>
                  <a:pt x="19577" y="7179"/>
                  <a:pt x="18361" y="6426"/>
                </a:cubicBezTo>
                <a:cubicBezTo>
                  <a:pt x="17145" y="5673"/>
                  <a:pt x="16381" y="6458"/>
                  <a:pt x="14325" y="5952"/>
                </a:cubicBezTo>
                <a:cubicBezTo>
                  <a:pt x="12743" y="4736"/>
                  <a:pt x="11861" y="4553"/>
                  <a:pt x="10031" y="3639"/>
                </a:cubicBezTo>
                <a:cubicBezTo>
                  <a:pt x="9062" y="3154"/>
                  <a:pt x="8158" y="2530"/>
                  <a:pt x="7351" y="1798"/>
                </a:cubicBezTo>
                <a:cubicBezTo>
                  <a:pt x="5414" y="1"/>
                  <a:pt x="2325" y="4091"/>
                  <a:pt x="194" y="5543"/>
                </a:cubicBezTo>
                <a:cubicBezTo>
                  <a:pt x="130" y="5586"/>
                  <a:pt x="65" y="5630"/>
                  <a:pt x="0" y="5673"/>
                </a:cubicBezTo>
                <a:close/>
              </a:path>
            </a:pathLst>
          </a:custGeom>
          <a:solidFill>
            <a:schemeClr val="accent3">
              <a:alpha val="421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55" name="Google Shape;6255;p22"/>
          <p:cNvSpPr txBox="1">
            <a:spLocks noGrp="1"/>
          </p:cNvSpPr>
          <p:nvPr>
            <p:ph type="title"/>
          </p:nvPr>
        </p:nvSpPr>
        <p:spPr>
          <a:xfrm>
            <a:off x="5100612" y="2335450"/>
            <a:ext cx="2833200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256" name="Google Shape;6256;p22"/>
          <p:cNvSpPr txBox="1">
            <a:spLocks noGrp="1"/>
          </p:cNvSpPr>
          <p:nvPr>
            <p:ph type="title" idx="2" hasCustomPrompt="1"/>
          </p:nvPr>
        </p:nvSpPr>
        <p:spPr>
          <a:xfrm>
            <a:off x="5749363" y="1125475"/>
            <a:ext cx="1535700" cy="9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r>
              <a:t>xx%</a:t>
            </a:r>
          </a:p>
        </p:txBody>
      </p:sp>
      <p:sp>
        <p:nvSpPr>
          <p:cNvPr id="6257" name="Google Shape;6257;p22"/>
          <p:cNvSpPr txBox="1">
            <a:spLocks noGrp="1"/>
          </p:cNvSpPr>
          <p:nvPr>
            <p:ph type="subTitle" idx="1"/>
          </p:nvPr>
        </p:nvSpPr>
        <p:spPr>
          <a:xfrm>
            <a:off x="5100612" y="2894224"/>
            <a:ext cx="2833200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6258" name="Google Shape;6258;p22"/>
          <p:cNvGrpSpPr/>
          <p:nvPr/>
        </p:nvGrpSpPr>
        <p:grpSpPr>
          <a:xfrm rot="-10116312">
            <a:off x="-2128732" y="-609241"/>
            <a:ext cx="3156125" cy="3719866"/>
            <a:chOff x="-681551" y="1515677"/>
            <a:chExt cx="3783680" cy="4459513"/>
          </a:xfrm>
        </p:grpSpPr>
        <p:sp>
          <p:nvSpPr>
            <p:cNvPr id="6259" name="Google Shape;6259;p22"/>
            <p:cNvSpPr/>
            <p:nvPr/>
          </p:nvSpPr>
          <p:spPr>
            <a:xfrm rot="-6541634">
              <a:off x="2159572" y="3552326"/>
              <a:ext cx="379993" cy="303348"/>
            </a:xfrm>
            <a:custGeom>
              <a:avLst/>
              <a:gdLst/>
              <a:ahLst/>
              <a:cxnLst/>
              <a:rect l="l" t="t" r="r" b="b"/>
              <a:pathLst>
                <a:path w="2940" h="2347" extrusionOk="0">
                  <a:moveTo>
                    <a:pt x="602" y="1"/>
                  </a:moveTo>
                  <a:cubicBezTo>
                    <a:pt x="360" y="1"/>
                    <a:pt x="1" y="87"/>
                    <a:pt x="321" y="760"/>
                  </a:cubicBezTo>
                  <a:cubicBezTo>
                    <a:pt x="594" y="1329"/>
                    <a:pt x="983" y="1838"/>
                    <a:pt x="1465" y="2249"/>
                  </a:cubicBezTo>
                  <a:cubicBezTo>
                    <a:pt x="1541" y="2310"/>
                    <a:pt x="1635" y="2347"/>
                    <a:pt x="1713" y="2347"/>
                  </a:cubicBezTo>
                  <a:cubicBezTo>
                    <a:pt x="1831" y="2347"/>
                    <a:pt x="1917" y="2264"/>
                    <a:pt x="1864" y="2057"/>
                  </a:cubicBezTo>
                  <a:lnTo>
                    <a:pt x="1864" y="2057"/>
                  </a:lnTo>
                  <a:cubicBezTo>
                    <a:pt x="2008" y="2137"/>
                    <a:pt x="2131" y="2174"/>
                    <a:pt x="2226" y="2174"/>
                  </a:cubicBezTo>
                  <a:cubicBezTo>
                    <a:pt x="2457" y="2174"/>
                    <a:pt x="2525" y="1960"/>
                    <a:pt x="2335" y="1630"/>
                  </a:cubicBezTo>
                  <a:lnTo>
                    <a:pt x="2335" y="1630"/>
                  </a:lnTo>
                  <a:cubicBezTo>
                    <a:pt x="2393" y="1653"/>
                    <a:pt x="2446" y="1664"/>
                    <a:pt x="2495" y="1664"/>
                  </a:cubicBezTo>
                  <a:cubicBezTo>
                    <a:pt x="2831" y="1664"/>
                    <a:pt x="2939" y="1175"/>
                    <a:pt x="2538" y="941"/>
                  </a:cubicBezTo>
                  <a:cubicBezTo>
                    <a:pt x="2663" y="919"/>
                    <a:pt x="2861" y="700"/>
                    <a:pt x="2335" y="448"/>
                  </a:cubicBezTo>
                  <a:cubicBezTo>
                    <a:pt x="1821" y="207"/>
                    <a:pt x="1262" y="54"/>
                    <a:pt x="698" y="5"/>
                  </a:cubicBezTo>
                  <a:cubicBezTo>
                    <a:pt x="671" y="3"/>
                    <a:pt x="638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0" name="Google Shape;6260;p22"/>
            <p:cNvSpPr/>
            <p:nvPr/>
          </p:nvSpPr>
          <p:spPr>
            <a:xfrm rot="-6541634">
              <a:off x="2184570" y="3656069"/>
              <a:ext cx="270389" cy="221145"/>
            </a:xfrm>
            <a:custGeom>
              <a:avLst/>
              <a:gdLst/>
              <a:ahLst/>
              <a:cxnLst/>
              <a:rect l="l" t="t" r="r" b="b"/>
              <a:pathLst>
                <a:path w="2092" h="1711" extrusionOk="0">
                  <a:moveTo>
                    <a:pt x="262" y="1"/>
                  </a:moveTo>
                  <a:cubicBezTo>
                    <a:pt x="137" y="1"/>
                    <a:pt x="0" y="51"/>
                    <a:pt x="88" y="298"/>
                  </a:cubicBezTo>
                  <a:cubicBezTo>
                    <a:pt x="231" y="709"/>
                    <a:pt x="745" y="1398"/>
                    <a:pt x="1139" y="1710"/>
                  </a:cubicBezTo>
                  <a:cubicBezTo>
                    <a:pt x="756" y="1322"/>
                    <a:pt x="499" y="572"/>
                    <a:pt x="499" y="572"/>
                  </a:cubicBezTo>
                  <a:lnTo>
                    <a:pt x="499" y="572"/>
                  </a:lnTo>
                  <a:cubicBezTo>
                    <a:pt x="499" y="572"/>
                    <a:pt x="1188" y="1371"/>
                    <a:pt x="1730" y="1634"/>
                  </a:cubicBezTo>
                  <a:cubicBezTo>
                    <a:pt x="1686" y="1579"/>
                    <a:pt x="1068" y="993"/>
                    <a:pt x="657" y="479"/>
                  </a:cubicBezTo>
                  <a:lnTo>
                    <a:pt x="657" y="479"/>
                  </a:lnTo>
                  <a:cubicBezTo>
                    <a:pt x="658" y="479"/>
                    <a:pt x="1024" y="627"/>
                    <a:pt x="2092" y="1168"/>
                  </a:cubicBezTo>
                  <a:cubicBezTo>
                    <a:pt x="2053" y="1125"/>
                    <a:pt x="1188" y="517"/>
                    <a:pt x="652" y="314"/>
                  </a:cubicBezTo>
                  <a:cubicBezTo>
                    <a:pt x="666" y="313"/>
                    <a:pt x="684" y="312"/>
                    <a:pt x="709" y="312"/>
                  </a:cubicBezTo>
                  <a:cubicBezTo>
                    <a:pt x="853" y="312"/>
                    <a:pt x="1205" y="354"/>
                    <a:pt x="1977" y="621"/>
                  </a:cubicBezTo>
                  <a:cubicBezTo>
                    <a:pt x="1708" y="375"/>
                    <a:pt x="428" y="24"/>
                    <a:pt x="428" y="24"/>
                  </a:cubicBezTo>
                  <a:cubicBezTo>
                    <a:pt x="428" y="24"/>
                    <a:pt x="347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1" name="Google Shape;6261;p22"/>
            <p:cNvSpPr/>
            <p:nvPr/>
          </p:nvSpPr>
          <p:spPr>
            <a:xfrm rot="-6541634">
              <a:off x="2252748" y="3561668"/>
              <a:ext cx="299858" cy="354401"/>
            </a:xfrm>
            <a:custGeom>
              <a:avLst/>
              <a:gdLst/>
              <a:ahLst/>
              <a:cxnLst/>
              <a:rect l="l" t="t" r="r" b="b"/>
              <a:pathLst>
                <a:path w="2320" h="2742" extrusionOk="0">
                  <a:moveTo>
                    <a:pt x="340" y="1"/>
                  </a:moveTo>
                  <a:cubicBezTo>
                    <a:pt x="163" y="1"/>
                    <a:pt x="0" y="131"/>
                    <a:pt x="17" y="641"/>
                  </a:cubicBezTo>
                  <a:cubicBezTo>
                    <a:pt x="28" y="1276"/>
                    <a:pt x="175" y="1894"/>
                    <a:pt x="444" y="2469"/>
                  </a:cubicBezTo>
                  <a:cubicBezTo>
                    <a:pt x="504" y="2589"/>
                    <a:pt x="613" y="2680"/>
                    <a:pt x="710" y="2680"/>
                  </a:cubicBezTo>
                  <a:cubicBezTo>
                    <a:pt x="789" y="2680"/>
                    <a:pt x="860" y="2619"/>
                    <a:pt x="887" y="2463"/>
                  </a:cubicBezTo>
                  <a:cubicBezTo>
                    <a:pt x="1028" y="2652"/>
                    <a:pt x="1166" y="2741"/>
                    <a:pt x="1276" y="2741"/>
                  </a:cubicBezTo>
                  <a:cubicBezTo>
                    <a:pt x="1426" y="2741"/>
                    <a:pt x="1521" y="2574"/>
                    <a:pt x="1489" y="2266"/>
                  </a:cubicBezTo>
                  <a:lnTo>
                    <a:pt x="1489" y="2266"/>
                  </a:lnTo>
                  <a:cubicBezTo>
                    <a:pt x="1573" y="2353"/>
                    <a:pt x="1663" y="2389"/>
                    <a:pt x="1746" y="2389"/>
                  </a:cubicBezTo>
                  <a:cubicBezTo>
                    <a:pt x="2001" y="2389"/>
                    <a:pt x="2196" y="2045"/>
                    <a:pt x="1965" y="1719"/>
                  </a:cubicBezTo>
                  <a:lnTo>
                    <a:pt x="1965" y="1719"/>
                  </a:lnTo>
                  <a:cubicBezTo>
                    <a:pt x="1976" y="1721"/>
                    <a:pt x="1987" y="1723"/>
                    <a:pt x="2000" y="1723"/>
                  </a:cubicBezTo>
                  <a:cubicBezTo>
                    <a:pt x="2124" y="1723"/>
                    <a:pt x="2320" y="1591"/>
                    <a:pt x="1976" y="1183"/>
                  </a:cubicBezTo>
                  <a:cubicBezTo>
                    <a:pt x="1604" y="750"/>
                    <a:pt x="1161" y="383"/>
                    <a:pt x="668" y="104"/>
                  </a:cubicBezTo>
                  <a:cubicBezTo>
                    <a:pt x="588" y="62"/>
                    <a:pt x="461" y="1"/>
                    <a:pt x="340" y="1"/>
                  </a:cubicBezTo>
                  <a:close/>
                </a:path>
              </a:pathLst>
            </a:custGeom>
            <a:solidFill>
              <a:srgbClr val="FFE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2" name="Google Shape;6262;p22"/>
            <p:cNvSpPr/>
            <p:nvPr/>
          </p:nvSpPr>
          <p:spPr>
            <a:xfrm rot="-6541634">
              <a:off x="2256650" y="3662311"/>
              <a:ext cx="209513" cy="274138"/>
            </a:xfrm>
            <a:custGeom>
              <a:avLst/>
              <a:gdLst/>
              <a:ahLst/>
              <a:cxnLst/>
              <a:rect l="l" t="t" r="r" b="b"/>
              <a:pathLst>
                <a:path w="1621" h="2121" extrusionOk="0">
                  <a:moveTo>
                    <a:pt x="199" y="1"/>
                  </a:moveTo>
                  <a:cubicBezTo>
                    <a:pt x="120" y="1"/>
                    <a:pt x="51" y="53"/>
                    <a:pt x="38" y="226"/>
                  </a:cubicBezTo>
                  <a:cubicBezTo>
                    <a:pt x="0" y="659"/>
                    <a:pt x="181" y="1502"/>
                    <a:pt x="411" y="1945"/>
                  </a:cubicBezTo>
                  <a:cubicBezTo>
                    <a:pt x="225" y="1436"/>
                    <a:pt x="301" y="642"/>
                    <a:pt x="301" y="642"/>
                  </a:cubicBezTo>
                  <a:lnTo>
                    <a:pt x="301" y="642"/>
                  </a:lnTo>
                  <a:cubicBezTo>
                    <a:pt x="301" y="642"/>
                    <a:pt x="597" y="1655"/>
                    <a:pt x="985" y="2120"/>
                  </a:cubicBezTo>
                  <a:cubicBezTo>
                    <a:pt x="964" y="2055"/>
                    <a:pt x="641" y="1266"/>
                    <a:pt x="482" y="626"/>
                  </a:cubicBezTo>
                  <a:lnTo>
                    <a:pt x="482" y="626"/>
                  </a:lnTo>
                  <a:cubicBezTo>
                    <a:pt x="482" y="626"/>
                    <a:pt x="750" y="911"/>
                    <a:pt x="1500" y="1847"/>
                  </a:cubicBezTo>
                  <a:cubicBezTo>
                    <a:pt x="1483" y="1797"/>
                    <a:pt x="942" y="889"/>
                    <a:pt x="542" y="478"/>
                  </a:cubicBezTo>
                  <a:lnTo>
                    <a:pt x="542" y="478"/>
                  </a:lnTo>
                  <a:cubicBezTo>
                    <a:pt x="630" y="511"/>
                    <a:pt x="925" y="642"/>
                    <a:pt x="1620" y="1299"/>
                  </a:cubicBezTo>
                  <a:cubicBezTo>
                    <a:pt x="1483" y="971"/>
                    <a:pt x="460" y="122"/>
                    <a:pt x="460" y="122"/>
                  </a:cubicBezTo>
                  <a:cubicBezTo>
                    <a:pt x="460" y="122"/>
                    <a:pt x="318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3" name="Google Shape;6263;p22"/>
            <p:cNvSpPr/>
            <p:nvPr/>
          </p:nvSpPr>
          <p:spPr>
            <a:xfrm rot="-6541634">
              <a:off x="2337121" y="3650340"/>
              <a:ext cx="266641" cy="378183"/>
            </a:xfrm>
            <a:custGeom>
              <a:avLst/>
              <a:gdLst/>
              <a:ahLst/>
              <a:cxnLst/>
              <a:rect l="l" t="t" r="r" b="b"/>
              <a:pathLst>
                <a:path w="2063" h="2926" extrusionOk="0">
                  <a:moveTo>
                    <a:pt x="793" y="1"/>
                  </a:moveTo>
                  <a:cubicBezTo>
                    <a:pt x="657" y="1"/>
                    <a:pt x="503" y="115"/>
                    <a:pt x="357" y="480"/>
                  </a:cubicBezTo>
                  <a:cubicBezTo>
                    <a:pt x="116" y="1065"/>
                    <a:pt x="1" y="1695"/>
                    <a:pt x="23" y="2330"/>
                  </a:cubicBezTo>
                  <a:cubicBezTo>
                    <a:pt x="34" y="2492"/>
                    <a:pt x="125" y="2642"/>
                    <a:pt x="240" y="2642"/>
                  </a:cubicBezTo>
                  <a:cubicBezTo>
                    <a:pt x="301" y="2642"/>
                    <a:pt x="368" y="2601"/>
                    <a:pt x="433" y="2499"/>
                  </a:cubicBezTo>
                  <a:cubicBezTo>
                    <a:pt x="499" y="2783"/>
                    <a:pt x="623" y="2926"/>
                    <a:pt x="750" y="2926"/>
                  </a:cubicBezTo>
                  <a:cubicBezTo>
                    <a:pt x="868" y="2926"/>
                    <a:pt x="989" y="2802"/>
                    <a:pt x="1068" y="2554"/>
                  </a:cubicBezTo>
                  <a:cubicBezTo>
                    <a:pt x="1130" y="2722"/>
                    <a:pt x="1248" y="2795"/>
                    <a:pt x="1367" y="2795"/>
                  </a:cubicBezTo>
                  <a:cubicBezTo>
                    <a:pt x="1575" y="2795"/>
                    <a:pt x="1787" y="2573"/>
                    <a:pt x="1714" y="2242"/>
                  </a:cubicBezTo>
                  <a:lnTo>
                    <a:pt x="1714" y="2242"/>
                  </a:lnTo>
                  <a:cubicBezTo>
                    <a:pt x="1741" y="2261"/>
                    <a:pt x="1781" y="2276"/>
                    <a:pt x="1823" y="2276"/>
                  </a:cubicBezTo>
                  <a:cubicBezTo>
                    <a:pt x="1938" y="2276"/>
                    <a:pt x="2063" y="2168"/>
                    <a:pt x="1939" y="1755"/>
                  </a:cubicBezTo>
                  <a:cubicBezTo>
                    <a:pt x="1769" y="1213"/>
                    <a:pt x="1506" y="704"/>
                    <a:pt x="1161" y="250"/>
                  </a:cubicBezTo>
                  <a:cubicBezTo>
                    <a:pt x="1090" y="158"/>
                    <a:pt x="954" y="1"/>
                    <a:pt x="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4" name="Google Shape;6264;p22"/>
            <p:cNvSpPr/>
            <p:nvPr/>
          </p:nvSpPr>
          <p:spPr>
            <a:xfrm rot="-6541634">
              <a:off x="2323007" y="3724515"/>
              <a:ext cx="181983" cy="293783"/>
            </a:xfrm>
            <a:custGeom>
              <a:avLst/>
              <a:gdLst/>
              <a:ahLst/>
              <a:cxnLst/>
              <a:rect l="l" t="t" r="r" b="b"/>
              <a:pathLst>
                <a:path w="1408" h="2273" extrusionOk="0">
                  <a:moveTo>
                    <a:pt x="552" y="0"/>
                  </a:moveTo>
                  <a:cubicBezTo>
                    <a:pt x="495" y="0"/>
                    <a:pt x="433" y="40"/>
                    <a:pt x="373" y="154"/>
                  </a:cubicBezTo>
                  <a:cubicBezTo>
                    <a:pt x="165" y="543"/>
                    <a:pt x="0" y="1386"/>
                    <a:pt x="33" y="1884"/>
                  </a:cubicBezTo>
                  <a:cubicBezTo>
                    <a:pt x="61" y="1342"/>
                    <a:pt x="444" y="647"/>
                    <a:pt x="444" y="647"/>
                  </a:cubicBezTo>
                  <a:lnTo>
                    <a:pt x="444" y="647"/>
                  </a:lnTo>
                  <a:cubicBezTo>
                    <a:pt x="444" y="647"/>
                    <a:pt x="318" y="1692"/>
                    <a:pt x="493" y="2272"/>
                  </a:cubicBezTo>
                  <a:cubicBezTo>
                    <a:pt x="498" y="2201"/>
                    <a:pt x="515" y="1347"/>
                    <a:pt x="619" y="696"/>
                  </a:cubicBezTo>
                  <a:cubicBezTo>
                    <a:pt x="619" y="696"/>
                    <a:pt x="756" y="1068"/>
                    <a:pt x="1073" y="2223"/>
                  </a:cubicBezTo>
                  <a:cubicBezTo>
                    <a:pt x="1084" y="2168"/>
                    <a:pt x="947" y="1117"/>
                    <a:pt x="739" y="581"/>
                  </a:cubicBezTo>
                  <a:lnTo>
                    <a:pt x="739" y="581"/>
                  </a:lnTo>
                  <a:cubicBezTo>
                    <a:pt x="810" y="647"/>
                    <a:pt x="1024" y="893"/>
                    <a:pt x="1407" y="1769"/>
                  </a:cubicBezTo>
                  <a:cubicBezTo>
                    <a:pt x="1402" y="1408"/>
                    <a:pt x="799" y="225"/>
                    <a:pt x="799" y="225"/>
                  </a:cubicBezTo>
                  <a:cubicBezTo>
                    <a:pt x="799" y="225"/>
                    <a:pt x="688" y="0"/>
                    <a:pt x="552" y="0"/>
                  </a:cubicBezTo>
                  <a:close/>
                </a:path>
              </a:pathLst>
            </a:custGeom>
            <a:solidFill>
              <a:srgbClr val="53A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5" name="Google Shape;6265;p22"/>
            <p:cNvSpPr/>
            <p:nvPr/>
          </p:nvSpPr>
          <p:spPr>
            <a:xfrm rot="-6541634">
              <a:off x="2185232" y="3786417"/>
              <a:ext cx="278144" cy="206411"/>
            </a:xfrm>
            <a:custGeom>
              <a:avLst/>
              <a:gdLst/>
              <a:ahLst/>
              <a:cxnLst/>
              <a:rect l="l" t="t" r="r" b="b"/>
              <a:pathLst>
                <a:path w="2152" h="1597" extrusionOk="0">
                  <a:moveTo>
                    <a:pt x="1366" y="1"/>
                  </a:moveTo>
                  <a:cubicBezTo>
                    <a:pt x="1020" y="1"/>
                    <a:pt x="766" y="86"/>
                    <a:pt x="766" y="86"/>
                  </a:cubicBezTo>
                  <a:cubicBezTo>
                    <a:pt x="520" y="228"/>
                    <a:pt x="0" y="929"/>
                    <a:pt x="49" y="1432"/>
                  </a:cubicBezTo>
                  <a:cubicBezTo>
                    <a:pt x="203" y="1383"/>
                    <a:pt x="548" y="1235"/>
                    <a:pt x="662" y="896"/>
                  </a:cubicBezTo>
                  <a:lnTo>
                    <a:pt x="662" y="896"/>
                  </a:lnTo>
                  <a:cubicBezTo>
                    <a:pt x="662" y="896"/>
                    <a:pt x="553" y="1367"/>
                    <a:pt x="810" y="1596"/>
                  </a:cubicBezTo>
                  <a:cubicBezTo>
                    <a:pt x="958" y="1432"/>
                    <a:pt x="1161" y="967"/>
                    <a:pt x="1078" y="742"/>
                  </a:cubicBezTo>
                  <a:lnTo>
                    <a:pt x="1078" y="742"/>
                  </a:lnTo>
                  <a:cubicBezTo>
                    <a:pt x="1136" y="824"/>
                    <a:pt x="1426" y="1058"/>
                    <a:pt x="1752" y="1058"/>
                  </a:cubicBezTo>
                  <a:cubicBezTo>
                    <a:pt x="1797" y="1058"/>
                    <a:pt x="1843" y="1054"/>
                    <a:pt x="1889" y="1044"/>
                  </a:cubicBezTo>
                  <a:cubicBezTo>
                    <a:pt x="1675" y="573"/>
                    <a:pt x="1451" y="458"/>
                    <a:pt x="1451" y="458"/>
                  </a:cubicBezTo>
                  <a:cubicBezTo>
                    <a:pt x="1451" y="458"/>
                    <a:pt x="1987" y="441"/>
                    <a:pt x="2151" y="173"/>
                  </a:cubicBezTo>
                  <a:cubicBezTo>
                    <a:pt x="1881" y="40"/>
                    <a:pt x="1602" y="1"/>
                    <a:pt x="1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6" name="Google Shape;6266;p22"/>
            <p:cNvSpPr/>
            <p:nvPr/>
          </p:nvSpPr>
          <p:spPr>
            <a:xfrm rot="-6541634">
              <a:off x="2521591" y="4436433"/>
              <a:ext cx="132480" cy="314205"/>
            </a:xfrm>
            <a:custGeom>
              <a:avLst/>
              <a:gdLst/>
              <a:ahLst/>
              <a:cxnLst/>
              <a:rect l="l" t="t" r="r" b="b"/>
              <a:pathLst>
                <a:path w="1025" h="2431" extrusionOk="0">
                  <a:moveTo>
                    <a:pt x="827" y="0"/>
                  </a:moveTo>
                  <a:cubicBezTo>
                    <a:pt x="1" y="690"/>
                    <a:pt x="61" y="2431"/>
                    <a:pt x="61" y="2431"/>
                  </a:cubicBezTo>
                  <a:cubicBezTo>
                    <a:pt x="61" y="2431"/>
                    <a:pt x="548" y="1670"/>
                    <a:pt x="784" y="1177"/>
                  </a:cubicBezTo>
                  <a:cubicBezTo>
                    <a:pt x="1025" y="685"/>
                    <a:pt x="827" y="0"/>
                    <a:pt x="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7" name="Google Shape;6267;p22"/>
            <p:cNvSpPr/>
            <p:nvPr/>
          </p:nvSpPr>
          <p:spPr>
            <a:xfrm rot="-6541634">
              <a:off x="2427036" y="4527523"/>
              <a:ext cx="153031" cy="298566"/>
            </a:xfrm>
            <a:custGeom>
              <a:avLst/>
              <a:gdLst/>
              <a:ahLst/>
              <a:cxnLst/>
              <a:rect l="l" t="t" r="r" b="b"/>
              <a:pathLst>
                <a:path w="1184" h="2310" extrusionOk="0">
                  <a:moveTo>
                    <a:pt x="1079" y="0"/>
                  </a:moveTo>
                  <a:cubicBezTo>
                    <a:pt x="170" y="575"/>
                    <a:pt x="1" y="2310"/>
                    <a:pt x="1" y="2310"/>
                  </a:cubicBezTo>
                  <a:cubicBezTo>
                    <a:pt x="1" y="2310"/>
                    <a:pt x="581" y="1620"/>
                    <a:pt x="882" y="1160"/>
                  </a:cubicBezTo>
                  <a:cubicBezTo>
                    <a:pt x="1183" y="701"/>
                    <a:pt x="1079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8" name="Google Shape;6268;p22"/>
            <p:cNvSpPr/>
            <p:nvPr/>
          </p:nvSpPr>
          <p:spPr>
            <a:xfrm rot="-6541634">
              <a:off x="2294917" y="4610387"/>
              <a:ext cx="153677" cy="299341"/>
            </a:xfrm>
            <a:custGeom>
              <a:avLst/>
              <a:gdLst/>
              <a:ahLst/>
              <a:cxnLst/>
              <a:rect l="l" t="t" r="r" b="b"/>
              <a:pathLst>
                <a:path w="1189" h="2316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176" y="575"/>
                    <a:pt x="1" y="2316"/>
                    <a:pt x="1" y="2316"/>
                  </a:cubicBezTo>
                  <a:cubicBezTo>
                    <a:pt x="1" y="2316"/>
                    <a:pt x="581" y="1620"/>
                    <a:pt x="887" y="1161"/>
                  </a:cubicBezTo>
                  <a:cubicBezTo>
                    <a:pt x="1188" y="701"/>
                    <a:pt x="1084" y="0"/>
                    <a:pt x="1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9" name="Google Shape;6269;p22"/>
            <p:cNvSpPr/>
            <p:nvPr/>
          </p:nvSpPr>
          <p:spPr>
            <a:xfrm rot="-6541634">
              <a:off x="2159697" y="4689327"/>
              <a:ext cx="160786" cy="293654"/>
            </a:xfrm>
            <a:custGeom>
              <a:avLst/>
              <a:gdLst/>
              <a:ahLst/>
              <a:cxnLst/>
              <a:rect l="l" t="t" r="r" b="b"/>
              <a:pathLst>
                <a:path w="1244" h="2272" extrusionOk="0">
                  <a:moveTo>
                    <a:pt x="1167" y="0"/>
                  </a:moveTo>
                  <a:lnTo>
                    <a:pt x="1167" y="0"/>
                  </a:lnTo>
                  <a:cubicBezTo>
                    <a:pt x="231" y="542"/>
                    <a:pt x="1" y="2272"/>
                    <a:pt x="1" y="2272"/>
                  </a:cubicBezTo>
                  <a:cubicBezTo>
                    <a:pt x="1" y="2272"/>
                    <a:pt x="608" y="1604"/>
                    <a:pt x="926" y="1155"/>
                  </a:cubicBezTo>
                  <a:cubicBezTo>
                    <a:pt x="1243" y="706"/>
                    <a:pt x="1167" y="0"/>
                    <a:pt x="1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70" name="Google Shape;6270;p22"/>
            <p:cNvSpPr/>
            <p:nvPr/>
          </p:nvSpPr>
          <p:spPr>
            <a:xfrm rot="-6541634">
              <a:off x="2475327" y="4243354"/>
              <a:ext cx="268968" cy="191935"/>
            </a:xfrm>
            <a:custGeom>
              <a:avLst/>
              <a:gdLst/>
              <a:ahLst/>
              <a:cxnLst/>
              <a:rect l="l" t="t" r="r" b="b"/>
              <a:pathLst>
                <a:path w="2081" h="1485" extrusionOk="0">
                  <a:moveTo>
                    <a:pt x="0" y="1"/>
                  </a:moveTo>
                  <a:cubicBezTo>
                    <a:pt x="0" y="1"/>
                    <a:pt x="258" y="663"/>
                    <a:pt x="745" y="915"/>
                  </a:cubicBezTo>
                  <a:cubicBezTo>
                    <a:pt x="1232" y="1167"/>
                    <a:pt x="2080" y="1484"/>
                    <a:pt x="2080" y="1484"/>
                  </a:cubicBezTo>
                  <a:cubicBezTo>
                    <a:pt x="2080" y="1484"/>
                    <a:pt x="1079" y="5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71" name="Google Shape;6271;p22"/>
            <p:cNvSpPr/>
            <p:nvPr/>
          </p:nvSpPr>
          <p:spPr>
            <a:xfrm rot="-6541634">
              <a:off x="2365480" y="4330653"/>
              <a:ext cx="268968" cy="191806"/>
            </a:xfrm>
            <a:custGeom>
              <a:avLst/>
              <a:gdLst/>
              <a:ahLst/>
              <a:cxnLst/>
              <a:rect l="l" t="t" r="r" b="b"/>
              <a:pathLst>
                <a:path w="2081" h="1484" extrusionOk="0">
                  <a:moveTo>
                    <a:pt x="0" y="0"/>
                  </a:moveTo>
                  <a:cubicBezTo>
                    <a:pt x="0" y="0"/>
                    <a:pt x="257" y="668"/>
                    <a:pt x="744" y="920"/>
                  </a:cubicBezTo>
                  <a:cubicBezTo>
                    <a:pt x="1232" y="1171"/>
                    <a:pt x="2080" y="1483"/>
                    <a:pt x="2080" y="1483"/>
                  </a:cubicBezTo>
                  <a:cubicBezTo>
                    <a:pt x="2080" y="1483"/>
                    <a:pt x="1078" y="5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72" name="Google Shape;6272;p22"/>
            <p:cNvSpPr/>
            <p:nvPr/>
          </p:nvSpPr>
          <p:spPr>
            <a:xfrm rot="-6541634">
              <a:off x="2231857" y="4417210"/>
              <a:ext cx="295205" cy="147603"/>
            </a:xfrm>
            <a:custGeom>
              <a:avLst/>
              <a:gdLst/>
              <a:ahLst/>
              <a:cxnLst/>
              <a:rect l="l" t="t" r="r" b="b"/>
              <a:pathLst>
                <a:path w="2284" h="1142" extrusionOk="0">
                  <a:moveTo>
                    <a:pt x="148" y="0"/>
                  </a:moveTo>
                  <a:cubicBezTo>
                    <a:pt x="99" y="0"/>
                    <a:pt x="50" y="3"/>
                    <a:pt x="1" y="8"/>
                  </a:cubicBezTo>
                  <a:cubicBezTo>
                    <a:pt x="1" y="8"/>
                    <a:pt x="357" y="627"/>
                    <a:pt x="882" y="797"/>
                  </a:cubicBezTo>
                  <a:cubicBezTo>
                    <a:pt x="1402" y="961"/>
                    <a:pt x="2283" y="1141"/>
                    <a:pt x="2283" y="1141"/>
                  </a:cubicBezTo>
                  <a:cubicBezTo>
                    <a:pt x="2283" y="1141"/>
                    <a:pt x="1177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6273" name="Google Shape;6273;p22"/>
            <p:cNvGrpSpPr/>
            <p:nvPr/>
          </p:nvGrpSpPr>
          <p:grpSpPr>
            <a:xfrm>
              <a:off x="-681551" y="1515677"/>
              <a:ext cx="3783680" cy="4459513"/>
              <a:chOff x="-852776" y="1751165"/>
              <a:chExt cx="3783680" cy="4459513"/>
            </a:xfrm>
          </p:grpSpPr>
          <p:sp>
            <p:nvSpPr>
              <p:cNvPr id="6274" name="Google Shape;6274;p22"/>
              <p:cNvSpPr/>
              <p:nvPr/>
            </p:nvSpPr>
            <p:spPr>
              <a:xfrm rot="-6541634">
                <a:off x="1743664" y="3752599"/>
                <a:ext cx="297144" cy="915601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7084" extrusionOk="0">
                    <a:moveTo>
                      <a:pt x="110" y="0"/>
                    </a:moveTo>
                    <a:lnTo>
                      <a:pt x="0" y="6"/>
                    </a:lnTo>
                    <a:cubicBezTo>
                      <a:pt x="120" y="3646"/>
                      <a:pt x="2190" y="7050"/>
                      <a:pt x="2206" y="7083"/>
                    </a:cubicBezTo>
                    <a:lnTo>
                      <a:pt x="2299" y="7023"/>
                    </a:lnTo>
                    <a:cubicBezTo>
                      <a:pt x="2283" y="6990"/>
                      <a:pt x="230" y="3613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75" name="Google Shape;6275;p22"/>
              <p:cNvSpPr/>
              <p:nvPr/>
            </p:nvSpPr>
            <p:spPr>
              <a:xfrm rot="-6541634">
                <a:off x="1869166" y="4044609"/>
                <a:ext cx="220111" cy="112188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868" extrusionOk="0">
                    <a:moveTo>
                      <a:pt x="253" y="0"/>
                    </a:moveTo>
                    <a:cubicBezTo>
                      <a:pt x="99" y="0"/>
                      <a:pt x="0" y="19"/>
                      <a:pt x="0" y="19"/>
                    </a:cubicBezTo>
                    <a:cubicBezTo>
                      <a:pt x="230" y="484"/>
                      <a:pt x="767" y="824"/>
                      <a:pt x="1703" y="867"/>
                    </a:cubicBezTo>
                    <a:cubicBezTo>
                      <a:pt x="1326" y="111"/>
                      <a:pt x="628" y="0"/>
                      <a:pt x="2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76" name="Google Shape;6276;p22"/>
              <p:cNvSpPr/>
              <p:nvPr/>
            </p:nvSpPr>
            <p:spPr>
              <a:xfrm rot="-6541634">
                <a:off x="2208766" y="4031817"/>
                <a:ext cx="329068" cy="1066177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49" extrusionOk="0">
                    <a:moveTo>
                      <a:pt x="66" y="0"/>
                    </a:moveTo>
                    <a:lnTo>
                      <a:pt x="0" y="6"/>
                    </a:lnTo>
                    <a:cubicBezTo>
                      <a:pt x="131" y="2053"/>
                      <a:pt x="591" y="4067"/>
                      <a:pt x="1357" y="5966"/>
                    </a:cubicBezTo>
                    <a:cubicBezTo>
                      <a:pt x="1938" y="7400"/>
                      <a:pt x="2491" y="8238"/>
                      <a:pt x="2496" y="8249"/>
                    </a:cubicBezTo>
                    <a:lnTo>
                      <a:pt x="2545" y="8210"/>
                    </a:lnTo>
                    <a:cubicBezTo>
                      <a:pt x="2540" y="8205"/>
                      <a:pt x="1998" y="7368"/>
                      <a:pt x="1418" y="5944"/>
                    </a:cubicBezTo>
                    <a:cubicBezTo>
                      <a:pt x="651" y="4045"/>
                      <a:pt x="197" y="2042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77" name="Google Shape;6277;p22"/>
              <p:cNvSpPr/>
              <p:nvPr/>
            </p:nvSpPr>
            <p:spPr>
              <a:xfrm rot="-6541634">
                <a:off x="-898898" y="2331214"/>
                <a:ext cx="1022878" cy="195813"/>
              </a:xfrm>
              <a:custGeom>
                <a:avLst/>
                <a:gdLst/>
                <a:ahLst/>
                <a:cxnLst/>
                <a:rect l="l" t="t" r="r" b="b"/>
                <a:pathLst>
                  <a:path w="7914" h="1515" extrusionOk="0">
                    <a:moveTo>
                      <a:pt x="1423" y="1"/>
                    </a:moveTo>
                    <a:cubicBezTo>
                      <a:pt x="959" y="1"/>
                      <a:pt x="496" y="20"/>
                      <a:pt x="33" y="60"/>
                    </a:cubicBezTo>
                    <a:cubicBezTo>
                      <a:pt x="11" y="60"/>
                      <a:pt x="0" y="76"/>
                      <a:pt x="0" y="98"/>
                    </a:cubicBezTo>
                    <a:cubicBezTo>
                      <a:pt x="0" y="103"/>
                      <a:pt x="0" y="103"/>
                      <a:pt x="0" y="109"/>
                    </a:cubicBezTo>
                    <a:cubicBezTo>
                      <a:pt x="6" y="125"/>
                      <a:pt x="22" y="136"/>
                      <a:pt x="44" y="136"/>
                    </a:cubicBezTo>
                    <a:cubicBezTo>
                      <a:pt x="58" y="134"/>
                      <a:pt x="563" y="84"/>
                      <a:pt x="1350" y="84"/>
                    </a:cubicBezTo>
                    <a:cubicBezTo>
                      <a:pt x="2932" y="84"/>
                      <a:pt x="5657" y="289"/>
                      <a:pt x="7833" y="1510"/>
                    </a:cubicBezTo>
                    <a:cubicBezTo>
                      <a:pt x="7840" y="1513"/>
                      <a:pt x="7846" y="1514"/>
                      <a:pt x="7852" y="1514"/>
                    </a:cubicBezTo>
                    <a:cubicBezTo>
                      <a:pt x="7891" y="1514"/>
                      <a:pt x="7914" y="1462"/>
                      <a:pt x="7871" y="1439"/>
                    </a:cubicBezTo>
                    <a:cubicBezTo>
                      <a:pt x="6158" y="481"/>
                      <a:pt x="4116" y="153"/>
                      <a:pt x="2710" y="49"/>
                    </a:cubicBezTo>
                    <a:cubicBezTo>
                      <a:pt x="2281" y="17"/>
                      <a:pt x="1852" y="1"/>
                      <a:pt x="14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78" name="Google Shape;6278;p22"/>
              <p:cNvSpPr/>
              <p:nvPr/>
            </p:nvSpPr>
            <p:spPr>
              <a:xfrm rot="-6541634">
                <a:off x="-661042" y="2073725"/>
                <a:ext cx="242730" cy="5157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99" extrusionOk="0">
                    <a:moveTo>
                      <a:pt x="1574" y="0"/>
                    </a:moveTo>
                    <a:cubicBezTo>
                      <a:pt x="941" y="0"/>
                      <a:pt x="70" y="311"/>
                      <a:pt x="27" y="325"/>
                    </a:cubicBezTo>
                    <a:cubicBezTo>
                      <a:pt x="11" y="331"/>
                      <a:pt x="0" y="353"/>
                      <a:pt x="6" y="375"/>
                    </a:cubicBezTo>
                    <a:lnTo>
                      <a:pt x="0" y="375"/>
                    </a:lnTo>
                    <a:cubicBezTo>
                      <a:pt x="8" y="391"/>
                      <a:pt x="23" y="399"/>
                      <a:pt x="37" y="399"/>
                    </a:cubicBezTo>
                    <a:cubicBezTo>
                      <a:pt x="41" y="399"/>
                      <a:pt x="45" y="398"/>
                      <a:pt x="49" y="397"/>
                    </a:cubicBezTo>
                    <a:cubicBezTo>
                      <a:pt x="64" y="392"/>
                      <a:pt x="952" y="79"/>
                      <a:pt x="1575" y="79"/>
                    </a:cubicBezTo>
                    <a:cubicBezTo>
                      <a:pt x="1666" y="79"/>
                      <a:pt x="1752" y="86"/>
                      <a:pt x="1828" y="101"/>
                    </a:cubicBezTo>
                    <a:cubicBezTo>
                      <a:pt x="1831" y="102"/>
                      <a:pt x="1834" y="102"/>
                      <a:pt x="1837" y="102"/>
                    </a:cubicBezTo>
                    <a:cubicBezTo>
                      <a:pt x="1856" y="102"/>
                      <a:pt x="1873" y="88"/>
                      <a:pt x="1878" y="74"/>
                    </a:cubicBezTo>
                    <a:cubicBezTo>
                      <a:pt x="1878" y="52"/>
                      <a:pt x="1867" y="30"/>
                      <a:pt x="1845" y="24"/>
                    </a:cubicBezTo>
                    <a:cubicBezTo>
                      <a:pt x="1763" y="8"/>
                      <a:pt x="1671" y="0"/>
                      <a:pt x="15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79" name="Google Shape;6279;p22"/>
              <p:cNvSpPr/>
              <p:nvPr/>
            </p:nvSpPr>
            <p:spPr>
              <a:xfrm rot="-6541634">
                <a:off x="-489985" y="2032058"/>
                <a:ext cx="202404" cy="259145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2005" extrusionOk="0">
                    <a:moveTo>
                      <a:pt x="41" y="1"/>
                    </a:moveTo>
                    <a:cubicBezTo>
                      <a:pt x="35" y="1"/>
                      <a:pt x="28" y="2"/>
                      <a:pt x="22" y="6"/>
                    </a:cubicBezTo>
                    <a:cubicBezTo>
                      <a:pt x="6" y="12"/>
                      <a:pt x="0" y="34"/>
                      <a:pt x="6" y="50"/>
                    </a:cubicBezTo>
                    <a:cubicBezTo>
                      <a:pt x="6" y="50"/>
                      <a:pt x="6" y="55"/>
                      <a:pt x="6" y="55"/>
                    </a:cubicBezTo>
                    <a:cubicBezTo>
                      <a:pt x="44" y="121"/>
                      <a:pt x="964" y="1643"/>
                      <a:pt x="1500" y="1999"/>
                    </a:cubicBezTo>
                    <a:cubicBezTo>
                      <a:pt x="1506" y="2003"/>
                      <a:pt x="1512" y="2004"/>
                      <a:pt x="1519" y="2004"/>
                    </a:cubicBezTo>
                    <a:cubicBezTo>
                      <a:pt x="1531" y="2004"/>
                      <a:pt x="1544" y="1998"/>
                      <a:pt x="1555" y="1988"/>
                    </a:cubicBezTo>
                    <a:cubicBezTo>
                      <a:pt x="1566" y="1971"/>
                      <a:pt x="1560" y="1944"/>
                      <a:pt x="1544" y="1933"/>
                    </a:cubicBezTo>
                    <a:cubicBezTo>
                      <a:pt x="1018" y="1594"/>
                      <a:pt x="82" y="34"/>
                      <a:pt x="71" y="17"/>
                    </a:cubicBez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80" name="Google Shape;6280;p22"/>
              <p:cNvSpPr/>
              <p:nvPr/>
            </p:nvSpPr>
            <p:spPr>
              <a:xfrm rot="-6541634">
                <a:off x="-685080" y="2262714"/>
                <a:ext cx="266124" cy="121365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939" extrusionOk="0">
                    <a:moveTo>
                      <a:pt x="2007" y="0"/>
                    </a:moveTo>
                    <a:cubicBezTo>
                      <a:pt x="2002" y="0"/>
                      <a:pt x="1998" y="1"/>
                      <a:pt x="1993" y="2"/>
                    </a:cubicBezTo>
                    <a:cubicBezTo>
                      <a:pt x="925" y="232"/>
                      <a:pt x="33" y="862"/>
                      <a:pt x="22" y="867"/>
                    </a:cubicBezTo>
                    <a:cubicBezTo>
                      <a:pt x="11" y="878"/>
                      <a:pt x="0" y="895"/>
                      <a:pt x="6" y="911"/>
                    </a:cubicBezTo>
                    <a:cubicBezTo>
                      <a:pt x="6" y="911"/>
                      <a:pt x="11" y="917"/>
                      <a:pt x="11" y="922"/>
                    </a:cubicBezTo>
                    <a:cubicBezTo>
                      <a:pt x="22" y="933"/>
                      <a:pt x="35" y="939"/>
                      <a:pt x="47" y="939"/>
                    </a:cubicBezTo>
                    <a:cubicBezTo>
                      <a:pt x="54" y="939"/>
                      <a:pt x="60" y="937"/>
                      <a:pt x="66" y="933"/>
                    </a:cubicBezTo>
                    <a:cubicBezTo>
                      <a:pt x="77" y="927"/>
                      <a:pt x="953" y="303"/>
                      <a:pt x="2009" y="79"/>
                    </a:cubicBezTo>
                    <a:cubicBezTo>
                      <a:pt x="2059" y="69"/>
                      <a:pt x="2050" y="0"/>
                      <a:pt x="20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81" name="Google Shape;6281;p22"/>
              <p:cNvSpPr/>
              <p:nvPr/>
            </p:nvSpPr>
            <p:spPr>
              <a:xfrm rot="-6541634">
                <a:off x="-466481" y="2297245"/>
                <a:ext cx="208867" cy="22437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736" extrusionOk="0">
                    <a:moveTo>
                      <a:pt x="83" y="0"/>
                    </a:moveTo>
                    <a:cubicBezTo>
                      <a:pt x="67" y="12"/>
                      <a:pt x="48" y="21"/>
                      <a:pt x="31" y="21"/>
                    </a:cubicBezTo>
                    <a:cubicBezTo>
                      <a:pt x="24" y="21"/>
                      <a:pt x="18" y="20"/>
                      <a:pt x="11" y="17"/>
                    </a:cubicBezTo>
                    <a:lnTo>
                      <a:pt x="1" y="11"/>
                    </a:lnTo>
                    <a:lnTo>
                      <a:pt x="1" y="11"/>
                    </a:lnTo>
                    <a:cubicBezTo>
                      <a:pt x="148" y="246"/>
                      <a:pt x="854" y="1341"/>
                      <a:pt x="1555" y="1730"/>
                    </a:cubicBezTo>
                    <a:cubicBezTo>
                      <a:pt x="1561" y="1734"/>
                      <a:pt x="1567" y="1736"/>
                      <a:pt x="1574" y="1736"/>
                    </a:cubicBezTo>
                    <a:cubicBezTo>
                      <a:pt x="1586" y="1736"/>
                      <a:pt x="1597" y="1729"/>
                      <a:pt x="1604" y="1719"/>
                    </a:cubicBezTo>
                    <a:cubicBezTo>
                      <a:pt x="1615" y="1697"/>
                      <a:pt x="1610" y="1675"/>
                      <a:pt x="1593" y="1664"/>
                    </a:cubicBezTo>
                    <a:cubicBezTo>
                      <a:pt x="942" y="1303"/>
                      <a:pt x="258" y="279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82" name="Google Shape;6282;p22"/>
              <p:cNvSpPr/>
              <p:nvPr/>
            </p:nvSpPr>
            <p:spPr>
              <a:xfrm rot="-6541634">
                <a:off x="-562321" y="2538255"/>
                <a:ext cx="165697" cy="111542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863" extrusionOk="0">
                    <a:moveTo>
                      <a:pt x="1236" y="0"/>
                    </a:moveTo>
                    <a:cubicBezTo>
                      <a:pt x="1233" y="0"/>
                      <a:pt x="1230" y="0"/>
                      <a:pt x="1227" y="1"/>
                    </a:cubicBezTo>
                    <a:cubicBezTo>
                      <a:pt x="690" y="171"/>
                      <a:pt x="45" y="768"/>
                      <a:pt x="17" y="795"/>
                    </a:cubicBezTo>
                    <a:cubicBezTo>
                      <a:pt x="6" y="806"/>
                      <a:pt x="1" y="823"/>
                      <a:pt x="6" y="833"/>
                    </a:cubicBezTo>
                    <a:cubicBezTo>
                      <a:pt x="6" y="839"/>
                      <a:pt x="6" y="850"/>
                      <a:pt x="12" y="850"/>
                    </a:cubicBezTo>
                    <a:cubicBezTo>
                      <a:pt x="20" y="858"/>
                      <a:pt x="30" y="862"/>
                      <a:pt x="39" y="862"/>
                    </a:cubicBezTo>
                    <a:cubicBezTo>
                      <a:pt x="49" y="862"/>
                      <a:pt x="58" y="858"/>
                      <a:pt x="66" y="850"/>
                    </a:cubicBezTo>
                    <a:cubicBezTo>
                      <a:pt x="72" y="844"/>
                      <a:pt x="729" y="237"/>
                      <a:pt x="1249" y="73"/>
                    </a:cubicBezTo>
                    <a:cubicBezTo>
                      <a:pt x="1265" y="67"/>
                      <a:pt x="1282" y="45"/>
                      <a:pt x="1271" y="23"/>
                    </a:cubicBezTo>
                    <a:cubicBezTo>
                      <a:pt x="1266" y="10"/>
                      <a:pt x="1251" y="0"/>
                      <a:pt x="1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83" name="Google Shape;6283;p22"/>
              <p:cNvSpPr/>
              <p:nvPr/>
            </p:nvSpPr>
            <p:spPr>
              <a:xfrm rot="-6541634">
                <a:off x="-568947" y="1812157"/>
                <a:ext cx="249192" cy="168541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304" extrusionOk="0">
                    <a:moveTo>
                      <a:pt x="366" y="1"/>
                    </a:moveTo>
                    <a:cubicBezTo>
                      <a:pt x="152" y="1"/>
                      <a:pt x="1" y="39"/>
                      <a:pt x="1" y="39"/>
                    </a:cubicBezTo>
                    <a:cubicBezTo>
                      <a:pt x="1" y="39"/>
                      <a:pt x="110" y="756"/>
                      <a:pt x="740" y="1068"/>
                    </a:cubicBezTo>
                    <a:cubicBezTo>
                      <a:pt x="1205" y="1298"/>
                      <a:pt x="1927" y="1304"/>
                      <a:pt x="1927" y="1304"/>
                    </a:cubicBezTo>
                    <a:cubicBezTo>
                      <a:pt x="1927" y="1304"/>
                      <a:pt x="1719" y="663"/>
                      <a:pt x="1205" y="264"/>
                    </a:cubicBezTo>
                    <a:cubicBezTo>
                      <a:pt x="934" y="51"/>
                      <a:pt x="610" y="1"/>
                      <a:pt x="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84" name="Google Shape;6284;p22"/>
              <p:cNvSpPr/>
              <p:nvPr/>
            </p:nvSpPr>
            <p:spPr>
              <a:xfrm rot="-6541634">
                <a:off x="-743818" y="1925661"/>
                <a:ext cx="298049" cy="122399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947" extrusionOk="0">
                    <a:moveTo>
                      <a:pt x="1073" y="1"/>
                    </a:moveTo>
                    <a:cubicBezTo>
                      <a:pt x="437" y="1"/>
                      <a:pt x="1" y="543"/>
                      <a:pt x="1" y="543"/>
                    </a:cubicBezTo>
                    <a:cubicBezTo>
                      <a:pt x="1" y="543"/>
                      <a:pt x="413" y="946"/>
                      <a:pt x="990" y="946"/>
                    </a:cubicBezTo>
                    <a:cubicBezTo>
                      <a:pt x="1061" y="946"/>
                      <a:pt x="1135" y="940"/>
                      <a:pt x="1211" y="926"/>
                    </a:cubicBezTo>
                    <a:cubicBezTo>
                      <a:pt x="1720" y="828"/>
                      <a:pt x="2305" y="401"/>
                      <a:pt x="2305" y="401"/>
                    </a:cubicBezTo>
                    <a:cubicBezTo>
                      <a:pt x="2305" y="401"/>
                      <a:pt x="1747" y="12"/>
                      <a:pt x="1101" y="1"/>
                    </a:cubicBezTo>
                    <a:cubicBezTo>
                      <a:pt x="1092" y="1"/>
                      <a:pt x="1082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85" name="Google Shape;6285;p22"/>
              <p:cNvSpPr/>
              <p:nvPr/>
            </p:nvSpPr>
            <p:spPr>
              <a:xfrm rot="-6541634">
                <a:off x="-783817" y="2133730"/>
                <a:ext cx="295851" cy="126018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975" extrusionOk="0">
                    <a:moveTo>
                      <a:pt x="1187" y="1"/>
                    </a:moveTo>
                    <a:cubicBezTo>
                      <a:pt x="1133" y="1"/>
                      <a:pt x="1079" y="3"/>
                      <a:pt x="1024" y="8"/>
                    </a:cubicBezTo>
                    <a:cubicBezTo>
                      <a:pt x="373" y="68"/>
                      <a:pt x="1" y="676"/>
                      <a:pt x="1" y="676"/>
                    </a:cubicBezTo>
                    <a:cubicBezTo>
                      <a:pt x="1" y="676"/>
                      <a:pt x="394" y="974"/>
                      <a:pt x="905" y="974"/>
                    </a:cubicBezTo>
                    <a:cubicBezTo>
                      <a:pt x="1020" y="974"/>
                      <a:pt x="1141" y="959"/>
                      <a:pt x="1265" y="922"/>
                    </a:cubicBezTo>
                    <a:cubicBezTo>
                      <a:pt x="1763" y="769"/>
                      <a:pt x="2289" y="276"/>
                      <a:pt x="2289" y="276"/>
                    </a:cubicBezTo>
                    <a:cubicBezTo>
                      <a:pt x="2289" y="276"/>
                      <a:pt x="1774" y="1"/>
                      <a:pt x="1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86" name="Google Shape;6286;p22"/>
              <p:cNvSpPr/>
              <p:nvPr/>
            </p:nvSpPr>
            <p:spPr>
              <a:xfrm rot="-6541634">
                <a:off x="-748821" y="2379641"/>
                <a:ext cx="289518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012" extrusionOk="0">
                    <a:moveTo>
                      <a:pt x="1307" y="0"/>
                    </a:moveTo>
                    <a:cubicBezTo>
                      <a:pt x="1194" y="0"/>
                      <a:pt x="1076" y="9"/>
                      <a:pt x="959" y="31"/>
                    </a:cubicBezTo>
                    <a:cubicBezTo>
                      <a:pt x="318" y="157"/>
                      <a:pt x="1" y="792"/>
                      <a:pt x="1" y="792"/>
                    </a:cubicBezTo>
                    <a:cubicBezTo>
                      <a:pt x="1" y="792"/>
                      <a:pt x="354" y="1011"/>
                      <a:pt x="802" y="1011"/>
                    </a:cubicBezTo>
                    <a:cubicBezTo>
                      <a:pt x="954" y="1011"/>
                      <a:pt x="1118" y="986"/>
                      <a:pt x="1282" y="918"/>
                    </a:cubicBezTo>
                    <a:cubicBezTo>
                      <a:pt x="1769" y="721"/>
                      <a:pt x="2240" y="179"/>
                      <a:pt x="2240" y="179"/>
                    </a:cubicBezTo>
                    <a:cubicBezTo>
                      <a:pt x="2240" y="179"/>
                      <a:pt x="1812" y="0"/>
                      <a:pt x="13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87" name="Google Shape;6287;p22"/>
              <p:cNvSpPr/>
              <p:nvPr/>
            </p:nvSpPr>
            <p:spPr>
              <a:xfrm rot="-6541634">
                <a:off x="-438434" y="1996287"/>
                <a:ext cx="199561" cy="23924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851" extrusionOk="0">
                    <a:moveTo>
                      <a:pt x="143" y="0"/>
                    </a:moveTo>
                    <a:lnTo>
                      <a:pt x="143" y="0"/>
                    </a:lnTo>
                    <a:cubicBezTo>
                      <a:pt x="143" y="0"/>
                      <a:pt x="0" y="717"/>
                      <a:pt x="487" y="1221"/>
                    </a:cubicBezTo>
                    <a:cubicBezTo>
                      <a:pt x="849" y="1598"/>
                      <a:pt x="1527" y="1850"/>
                      <a:pt x="1527" y="1850"/>
                    </a:cubicBezTo>
                    <a:cubicBezTo>
                      <a:pt x="1527" y="1850"/>
                      <a:pt x="1544" y="1171"/>
                      <a:pt x="1199" y="624"/>
                    </a:cubicBezTo>
                    <a:cubicBezTo>
                      <a:pt x="854" y="77"/>
                      <a:pt x="143" y="0"/>
                      <a:pt x="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88" name="Google Shape;6288;p22"/>
              <p:cNvSpPr/>
              <p:nvPr/>
            </p:nvSpPr>
            <p:spPr>
              <a:xfrm rot="-6541634">
                <a:off x="-388762" y="2195126"/>
                <a:ext cx="209513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14" extrusionOk="0">
                    <a:moveTo>
                      <a:pt x="77" y="0"/>
                    </a:moveTo>
                    <a:lnTo>
                      <a:pt x="77" y="0"/>
                    </a:lnTo>
                    <a:cubicBezTo>
                      <a:pt x="77" y="0"/>
                      <a:pt x="1" y="728"/>
                      <a:pt x="526" y="1182"/>
                    </a:cubicBezTo>
                    <a:cubicBezTo>
                      <a:pt x="926" y="1527"/>
                      <a:pt x="1621" y="1713"/>
                      <a:pt x="1621" y="1713"/>
                    </a:cubicBezTo>
                    <a:cubicBezTo>
                      <a:pt x="1621" y="1713"/>
                      <a:pt x="1577" y="1040"/>
                      <a:pt x="1183" y="526"/>
                    </a:cubicBezTo>
                    <a:cubicBezTo>
                      <a:pt x="789" y="11"/>
                      <a:pt x="78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89" name="Google Shape;6289;p22"/>
              <p:cNvSpPr/>
              <p:nvPr/>
            </p:nvSpPr>
            <p:spPr>
              <a:xfrm rot="-6541634">
                <a:off x="-409917" y="2499879"/>
                <a:ext cx="209513" cy="225152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42" extrusionOk="0">
                    <a:moveTo>
                      <a:pt x="82" y="1"/>
                    </a:moveTo>
                    <a:cubicBezTo>
                      <a:pt x="70" y="17"/>
                      <a:pt x="51" y="25"/>
                      <a:pt x="33" y="25"/>
                    </a:cubicBezTo>
                    <a:cubicBezTo>
                      <a:pt x="27" y="25"/>
                      <a:pt x="22" y="24"/>
                      <a:pt x="17" y="23"/>
                    </a:cubicBezTo>
                    <a:lnTo>
                      <a:pt x="0" y="12"/>
                    </a:lnTo>
                    <a:lnTo>
                      <a:pt x="0" y="12"/>
                    </a:lnTo>
                    <a:cubicBezTo>
                      <a:pt x="148" y="252"/>
                      <a:pt x="860" y="1347"/>
                      <a:pt x="1560" y="1736"/>
                    </a:cubicBezTo>
                    <a:cubicBezTo>
                      <a:pt x="1566" y="1740"/>
                      <a:pt x="1573" y="1741"/>
                      <a:pt x="1579" y="1741"/>
                    </a:cubicBezTo>
                    <a:cubicBezTo>
                      <a:pt x="1591" y="1741"/>
                      <a:pt x="1603" y="1735"/>
                      <a:pt x="1610" y="1725"/>
                    </a:cubicBezTo>
                    <a:cubicBezTo>
                      <a:pt x="1621" y="1703"/>
                      <a:pt x="1615" y="1681"/>
                      <a:pt x="1593" y="1670"/>
                    </a:cubicBezTo>
                    <a:cubicBezTo>
                      <a:pt x="942" y="1309"/>
                      <a:pt x="263" y="285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90" name="Google Shape;6290;p22"/>
              <p:cNvSpPr/>
              <p:nvPr/>
            </p:nvSpPr>
            <p:spPr>
              <a:xfrm rot="-6541634">
                <a:off x="-331917" y="2397960"/>
                <a:ext cx="210288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1714" extrusionOk="0">
                    <a:moveTo>
                      <a:pt x="83" y="0"/>
                    </a:moveTo>
                    <a:cubicBezTo>
                      <a:pt x="83" y="0"/>
                      <a:pt x="1" y="723"/>
                      <a:pt x="532" y="1182"/>
                    </a:cubicBezTo>
                    <a:cubicBezTo>
                      <a:pt x="926" y="1527"/>
                      <a:pt x="1626" y="1713"/>
                      <a:pt x="1626" y="1713"/>
                    </a:cubicBezTo>
                    <a:cubicBezTo>
                      <a:pt x="1626" y="1713"/>
                      <a:pt x="1583" y="1040"/>
                      <a:pt x="1188" y="526"/>
                    </a:cubicBezTo>
                    <a:cubicBezTo>
                      <a:pt x="794" y="6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91" name="Google Shape;6291;p22"/>
              <p:cNvSpPr/>
              <p:nvPr/>
            </p:nvSpPr>
            <p:spPr>
              <a:xfrm rot="-6541634">
                <a:off x="-740969" y="4142946"/>
                <a:ext cx="1555902" cy="738659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5715" extrusionOk="0">
                    <a:moveTo>
                      <a:pt x="6647" y="1"/>
                    </a:moveTo>
                    <a:cubicBezTo>
                      <a:pt x="6366" y="1"/>
                      <a:pt x="6026" y="117"/>
                      <a:pt x="5797" y="308"/>
                    </a:cubicBezTo>
                    <a:cubicBezTo>
                      <a:pt x="5362" y="664"/>
                      <a:pt x="4723" y="1492"/>
                      <a:pt x="4478" y="1492"/>
                    </a:cubicBezTo>
                    <a:cubicBezTo>
                      <a:pt x="4436" y="1492"/>
                      <a:pt x="4406" y="1468"/>
                      <a:pt x="4390" y="1414"/>
                    </a:cubicBezTo>
                    <a:cubicBezTo>
                      <a:pt x="4306" y="1132"/>
                      <a:pt x="4449" y="447"/>
                      <a:pt x="4059" y="447"/>
                    </a:cubicBezTo>
                    <a:cubicBezTo>
                      <a:pt x="3943" y="447"/>
                      <a:pt x="3779" y="508"/>
                      <a:pt x="3548" y="659"/>
                    </a:cubicBezTo>
                    <a:cubicBezTo>
                      <a:pt x="2535" y="1310"/>
                      <a:pt x="1" y="4961"/>
                      <a:pt x="1" y="4961"/>
                    </a:cubicBezTo>
                    <a:cubicBezTo>
                      <a:pt x="1269" y="5528"/>
                      <a:pt x="2438" y="5714"/>
                      <a:pt x="3371" y="5714"/>
                    </a:cubicBezTo>
                    <a:cubicBezTo>
                      <a:pt x="4769" y="5714"/>
                      <a:pt x="5638" y="5297"/>
                      <a:pt x="5524" y="5120"/>
                    </a:cubicBezTo>
                    <a:cubicBezTo>
                      <a:pt x="5333" y="4821"/>
                      <a:pt x="4565" y="4435"/>
                      <a:pt x="5359" y="4435"/>
                    </a:cubicBezTo>
                    <a:cubicBezTo>
                      <a:pt x="5364" y="4435"/>
                      <a:pt x="5370" y="4435"/>
                      <a:pt x="5376" y="4435"/>
                    </a:cubicBezTo>
                    <a:cubicBezTo>
                      <a:pt x="5996" y="4535"/>
                      <a:pt x="6799" y="4628"/>
                      <a:pt x="7426" y="4628"/>
                    </a:cubicBezTo>
                    <a:cubicBezTo>
                      <a:pt x="8039" y="4628"/>
                      <a:pt x="8484" y="4539"/>
                      <a:pt x="8425" y="4282"/>
                    </a:cubicBezTo>
                    <a:cubicBezTo>
                      <a:pt x="8299" y="3757"/>
                      <a:pt x="7100" y="3166"/>
                      <a:pt x="7614" y="3116"/>
                    </a:cubicBezTo>
                    <a:cubicBezTo>
                      <a:pt x="7631" y="3114"/>
                      <a:pt x="7649" y="3114"/>
                      <a:pt x="7669" y="3114"/>
                    </a:cubicBezTo>
                    <a:cubicBezTo>
                      <a:pt x="8105" y="3114"/>
                      <a:pt x="9274" y="3529"/>
                      <a:pt x="9954" y="3529"/>
                    </a:cubicBezTo>
                    <a:cubicBezTo>
                      <a:pt x="10195" y="3529"/>
                      <a:pt x="10375" y="3477"/>
                      <a:pt x="10439" y="3335"/>
                    </a:cubicBezTo>
                    <a:cubicBezTo>
                      <a:pt x="10691" y="2782"/>
                      <a:pt x="9590" y="2509"/>
                      <a:pt x="9738" y="2421"/>
                    </a:cubicBezTo>
                    <a:cubicBezTo>
                      <a:pt x="9762" y="2408"/>
                      <a:pt x="9806" y="2402"/>
                      <a:pt x="9866" y="2402"/>
                    </a:cubicBezTo>
                    <a:cubicBezTo>
                      <a:pt x="10034" y="2402"/>
                      <a:pt x="10325" y="2442"/>
                      <a:pt x="10629" y="2442"/>
                    </a:cubicBezTo>
                    <a:cubicBezTo>
                      <a:pt x="10914" y="2442"/>
                      <a:pt x="11211" y="2407"/>
                      <a:pt x="11430" y="2273"/>
                    </a:cubicBezTo>
                    <a:cubicBezTo>
                      <a:pt x="11960" y="1945"/>
                      <a:pt x="12037" y="1261"/>
                      <a:pt x="11265" y="894"/>
                    </a:cubicBezTo>
                    <a:cubicBezTo>
                      <a:pt x="11080" y="806"/>
                      <a:pt x="10883" y="775"/>
                      <a:pt x="10690" y="775"/>
                    </a:cubicBezTo>
                    <a:cubicBezTo>
                      <a:pt x="10228" y="775"/>
                      <a:pt x="9786" y="952"/>
                      <a:pt x="9577" y="952"/>
                    </a:cubicBezTo>
                    <a:cubicBezTo>
                      <a:pt x="9508" y="952"/>
                      <a:pt x="9465" y="933"/>
                      <a:pt x="9454" y="883"/>
                    </a:cubicBezTo>
                    <a:cubicBezTo>
                      <a:pt x="9394" y="641"/>
                      <a:pt x="9540" y="239"/>
                      <a:pt x="9059" y="239"/>
                    </a:cubicBezTo>
                    <a:cubicBezTo>
                      <a:pt x="9006" y="239"/>
                      <a:pt x="8947" y="243"/>
                      <a:pt x="8879" y="254"/>
                    </a:cubicBezTo>
                    <a:cubicBezTo>
                      <a:pt x="8201" y="361"/>
                      <a:pt x="7249" y="1251"/>
                      <a:pt x="7070" y="1251"/>
                    </a:cubicBezTo>
                    <a:cubicBezTo>
                      <a:pt x="7067" y="1251"/>
                      <a:pt x="7064" y="1250"/>
                      <a:pt x="7062" y="1250"/>
                    </a:cubicBezTo>
                    <a:cubicBezTo>
                      <a:pt x="6914" y="1217"/>
                      <a:pt x="6979" y="998"/>
                      <a:pt x="7111" y="571"/>
                    </a:cubicBezTo>
                    <a:cubicBezTo>
                      <a:pt x="7236" y="168"/>
                      <a:pt x="6984" y="1"/>
                      <a:pt x="66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92" name="Google Shape;6292;p22"/>
              <p:cNvSpPr/>
              <p:nvPr/>
            </p:nvSpPr>
            <p:spPr>
              <a:xfrm rot="-6541634">
                <a:off x="-499459" y="4286206"/>
                <a:ext cx="1176038" cy="435311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3368" extrusionOk="0">
                    <a:moveTo>
                      <a:pt x="251" y="3060"/>
                    </a:moveTo>
                    <a:cubicBezTo>
                      <a:pt x="228" y="3060"/>
                      <a:pt x="6" y="3296"/>
                      <a:pt x="11" y="3296"/>
                    </a:cubicBezTo>
                    <a:cubicBezTo>
                      <a:pt x="11" y="3296"/>
                      <a:pt x="11" y="3296"/>
                      <a:pt x="12" y="3296"/>
                    </a:cubicBezTo>
                    <a:cubicBezTo>
                      <a:pt x="15" y="3293"/>
                      <a:pt x="43" y="3275"/>
                      <a:pt x="95" y="3242"/>
                    </a:cubicBezTo>
                    <a:lnTo>
                      <a:pt x="95" y="3242"/>
                    </a:lnTo>
                    <a:lnTo>
                      <a:pt x="253" y="3060"/>
                    </a:lnTo>
                    <a:cubicBezTo>
                      <a:pt x="252" y="3060"/>
                      <a:pt x="252" y="3060"/>
                      <a:pt x="251" y="3060"/>
                    </a:cubicBezTo>
                    <a:close/>
                    <a:moveTo>
                      <a:pt x="9060" y="1"/>
                    </a:moveTo>
                    <a:cubicBezTo>
                      <a:pt x="5374" y="16"/>
                      <a:pt x="767" y="2817"/>
                      <a:pt x="95" y="3242"/>
                    </a:cubicBezTo>
                    <a:lnTo>
                      <a:pt x="95" y="3242"/>
                    </a:lnTo>
                    <a:lnTo>
                      <a:pt x="1" y="3351"/>
                    </a:lnTo>
                    <a:cubicBezTo>
                      <a:pt x="8" y="3361"/>
                      <a:pt x="22" y="3367"/>
                      <a:pt x="35" y="3367"/>
                    </a:cubicBezTo>
                    <a:cubicBezTo>
                      <a:pt x="43" y="3367"/>
                      <a:pt x="50" y="3365"/>
                      <a:pt x="56" y="3361"/>
                    </a:cubicBezTo>
                    <a:cubicBezTo>
                      <a:pt x="99" y="3334"/>
                      <a:pt x="5119" y="94"/>
                      <a:pt x="9060" y="77"/>
                    </a:cubicBezTo>
                    <a:cubicBezTo>
                      <a:pt x="9082" y="77"/>
                      <a:pt x="9098" y="61"/>
                      <a:pt x="9098" y="39"/>
                    </a:cubicBezTo>
                    <a:cubicBezTo>
                      <a:pt x="9098" y="17"/>
                      <a:pt x="9082" y="1"/>
                      <a:pt x="90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93" name="Google Shape;6293;p22"/>
              <p:cNvSpPr/>
              <p:nvPr/>
            </p:nvSpPr>
            <p:spPr>
              <a:xfrm rot="-6541634">
                <a:off x="-343004" y="4098813"/>
                <a:ext cx="290164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400" extrusionOk="0">
                    <a:moveTo>
                      <a:pt x="1612" y="0"/>
                    </a:moveTo>
                    <a:cubicBezTo>
                      <a:pt x="1603" y="0"/>
                      <a:pt x="1594" y="3"/>
                      <a:pt x="1587" y="7"/>
                    </a:cubicBezTo>
                    <a:cubicBezTo>
                      <a:pt x="1582" y="13"/>
                      <a:pt x="701" y="675"/>
                      <a:pt x="44" y="1447"/>
                    </a:cubicBezTo>
                    <a:lnTo>
                      <a:pt x="0" y="1502"/>
                    </a:lnTo>
                    <a:lnTo>
                      <a:pt x="71" y="1513"/>
                    </a:lnTo>
                    <a:cubicBezTo>
                      <a:pt x="909" y="1617"/>
                      <a:pt x="2168" y="2388"/>
                      <a:pt x="2184" y="2394"/>
                    </a:cubicBezTo>
                    <a:cubicBezTo>
                      <a:pt x="2190" y="2398"/>
                      <a:pt x="2196" y="2400"/>
                      <a:pt x="2203" y="2400"/>
                    </a:cubicBezTo>
                    <a:cubicBezTo>
                      <a:pt x="2215" y="2400"/>
                      <a:pt x="2226" y="2394"/>
                      <a:pt x="2233" y="2383"/>
                    </a:cubicBezTo>
                    <a:cubicBezTo>
                      <a:pt x="2244" y="2367"/>
                      <a:pt x="2239" y="2339"/>
                      <a:pt x="2222" y="2328"/>
                    </a:cubicBezTo>
                    <a:cubicBezTo>
                      <a:pt x="2173" y="2301"/>
                      <a:pt x="996" y="1584"/>
                      <a:pt x="148" y="1447"/>
                    </a:cubicBezTo>
                    <a:cubicBezTo>
                      <a:pt x="602" y="943"/>
                      <a:pt x="1095" y="478"/>
                      <a:pt x="1637" y="68"/>
                    </a:cubicBezTo>
                    <a:cubicBezTo>
                      <a:pt x="1653" y="57"/>
                      <a:pt x="1653" y="35"/>
                      <a:pt x="1642" y="18"/>
                    </a:cubicBezTo>
                    <a:cubicBezTo>
                      <a:pt x="1636" y="6"/>
                      <a:pt x="1624" y="0"/>
                      <a:pt x="1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94" name="Google Shape;6294;p22"/>
              <p:cNvSpPr/>
              <p:nvPr/>
            </p:nvSpPr>
            <p:spPr>
              <a:xfrm rot="-6541634">
                <a:off x="-227590" y="4253392"/>
                <a:ext cx="373659" cy="476413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3686" extrusionOk="0">
                    <a:moveTo>
                      <a:pt x="1760" y="0"/>
                    </a:moveTo>
                    <a:cubicBezTo>
                      <a:pt x="1752" y="0"/>
                      <a:pt x="1743" y="4"/>
                      <a:pt x="1736" y="13"/>
                    </a:cubicBezTo>
                    <a:cubicBezTo>
                      <a:pt x="1725" y="18"/>
                      <a:pt x="630" y="1036"/>
                      <a:pt x="22" y="2427"/>
                    </a:cubicBezTo>
                    <a:lnTo>
                      <a:pt x="0" y="2470"/>
                    </a:lnTo>
                    <a:lnTo>
                      <a:pt x="50" y="2476"/>
                    </a:lnTo>
                    <a:cubicBezTo>
                      <a:pt x="1418" y="2668"/>
                      <a:pt x="2814" y="3669"/>
                      <a:pt x="2825" y="3680"/>
                    </a:cubicBezTo>
                    <a:cubicBezTo>
                      <a:pt x="2831" y="3684"/>
                      <a:pt x="2838" y="3686"/>
                      <a:pt x="2845" y="3686"/>
                    </a:cubicBezTo>
                    <a:cubicBezTo>
                      <a:pt x="2859" y="3686"/>
                      <a:pt x="2872" y="3680"/>
                      <a:pt x="2880" y="3669"/>
                    </a:cubicBezTo>
                    <a:cubicBezTo>
                      <a:pt x="2890" y="3653"/>
                      <a:pt x="2885" y="3631"/>
                      <a:pt x="2869" y="3614"/>
                    </a:cubicBezTo>
                    <a:cubicBezTo>
                      <a:pt x="2858" y="3609"/>
                      <a:pt x="1484" y="2618"/>
                      <a:pt x="110" y="2410"/>
                    </a:cubicBezTo>
                    <a:cubicBezTo>
                      <a:pt x="717" y="1058"/>
                      <a:pt x="1774" y="79"/>
                      <a:pt x="1785" y="68"/>
                    </a:cubicBezTo>
                    <a:cubicBezTo>
                      <a:pt x="1814" y="42"/>
                      <a:pt x="1788" y="0"/>
                      <a:pt x="1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95" name="Google Shape;6295;p22"/>
              <p:cNvSpPr/>
              <p:nvPr/>
            </p:nvSpPr>
            <p:spPr>
              <a:xfrm rot="-6541634">
                <a:off x="17409" y="4532623"/>
                <a:ext cx="298436" cy="514541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3981" extrusionOk="0">
                    <a:moveTo>
                      <a:pt x="1286" y="0"/>
                    </a:moveTo>
                    <a:cubicBezTo>
                      <a:pt x="1274" y="0"/>
                      <a:pt x="1263" y="6"/>
                      <a:pt x="1254" y="20"/>
                    </a:cubicBezTo>
                    <a:cubicBezTo>
                      <a:pt x="1243" y="36"/>
                      <a:pt x="203" y="1711"/>
                      <a:pt x="6" y="3019"/>
                    </a:cubicBezTo>
                    <a:lnTo>
                      <a:pt x="1" y="3058"/>
                    </a:lnTo>
                    <a:lnTo>
                      <a:pt x="39" y="3063"/>
                    </a:lnTo>
                    <a:cubicBezTo>
                      <a:pt x="1210" y="3233"/>
                      <a:pt x="2217" y="3966"/>
                      <a:pt x="2228" y="3972"/>
                    </a:cubicBezTo>
                    <a:cubicBezTo>
                      <a:pt x="2234" y="3978"/>
                      <a:pt x="2241" y="3980"/>
                      <a:pt x="2248" y="3980"/>
                    </a:cubicBezTo>
                    <a:cubicBezTo>
                      <a:pt x="2278" y="3980"/>
                      <a:pt x="2309" y="3929"/>
                      <a:pt x="2278" y="3912"/>
                    </a:cubicBezTo>
                    <a:cubicBezTo>
                      <a:pt x="2267" y="3906"/>
                      <a:pt x="1259" y="3173"/>
                      <a:pt x="88" y="2992"/>
                    </a:cubicBezTo>
                    <a:cubicBezTo>
                      <a:pt x="296" y="1706"/>
                      <a:pt x="1309" y="75"/>
                      <a:pt x="1320" y="58"/>
                    </a:cubicBezTo>
                    <a:cubicBezTo>
                      <a:pt x="1335" y="28"/>
                      <a:pt x="1311" y="0"/>
                      <a:pt x="12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96" name="Google Shape;6296;p22"/>
              <p:cNvSpPr/>
              <p:nvPr/>
            </p:nvSpPr>
            <p:spPr>
              <a:xfrm rot="-6541634">
                <a:off x="-1083256" y="3020425"/>
                <a:ext cx="1627377" cy="672613"/>
              </a:xfrm>
              <a:custGeom>
                <a:avLst/>
                <a:gdLst/>
                <a:ahLst/>
                <a:cxnLst/>
                <a:rect l="l" t="t" r="r" b="b"/>
                <a:pathLst>
                  <a:path w="12591" h="5204" extrusionOk="0">
                    <a:moveTo>
                      <a:pt x="5099" y="0"/>
                    </a:moveTo>
                    <a:cubicBezTo>
                      <a:pt x="4998" y="0"/>
                      <a:pt x="4868" y="20"/>
                      <a:pt x="4703" y="65"/>
                    </a:cubicBezTo>
                    <a:cubicBezTo>
                      <a:pt x="3537" y="377"/>
                      <a:pt x="1" y="3064"/>
                      <a:pt x="1" y="3064"/>
                    </a:cubicBezTo>
                    <a:cubicBezTo>
                      <a:pt x="1791" y="4679"/>
                      <a:pt x="3647" y="5115"/>
                      <a:pt x="4585" y="5115"/>
                    </a:cubicBezTo>
                    <a:cubicBezTo>
                      <a:pt x="4998" y="5115"/>
                      <a:pt x="5233" y="5030"/>
                      <a:pt x="5206" y="4925"/>
                    </a:cubicBezTo>
                    <a:cubicBezTo>
                      <a:pt x="5133" y="4637"/>
                      <a:pt x="4691" y="4163"/>
                      <a:pt x="4997" y="4163"/>
                    </a:cubicBezTo>
                    <a:cubicBezTo>
                      <a:pt x="5058" y="4163"/>
                      <a:pt x="5149" y="4182"/>
                      <a:pt x="5278" y="4224"/>
                    </a:cubicBezTo>
                    <a:cubicBezTo>
                      <a:pt x="6117" y="4657"/>
                      <a:pt x="7355" y="5203"/>
                      <a:pt x="7921" y="5203"/>
                    </a:cubicBezTo>
                    <a:cubicBezTo>
                      <a:pt x="8100" y="5203"/>
                      <a:pt x="8212" y="5148"/>
                      <a:pt x="8222" y="5018"/>
                    </a:cubicBezTo>
                    <a:cubicBezTo>
                      <a:pt x="8264" y="4512"/>
                      <a:pt x="7419" y="3651"/>
                      <a:pt x="7740" y="3651"/>
                    </a:cubicBezTo>
                    <a:cubicBezTo>
                      <a:pt x="7760" y="3651"/>
                      <a:pt x="7783" y="3654"/>
                      <a:pt x="7812" y="3661"/>
                    </a:cubicBezTo>
                    <a:cubicBezTo>
                      <a:pt x="8246" y="3760"/>
                      <a:pt x="9578" y="4834"/>
                      <a:pt x="10199" y="4834"/>
                    </a:cubicBezTo>
                    <a:cubicBezTo>
                      <a:pt x="10297" y="4834"/>
                      <a:pt x="10377" y="4807"/>
                      <a:pt x="10434" y="4744"/>
                    </a:cubicBezTo>
                    <a:cubicBezTo>
                      <a:pt x="10844" y="4290"/>
                      <a:pt x="9881" y="3693"/>
                      <a:pt x="10051" y="3655"/>
                    </a:cubicBezTo>
                    <a:cubicBezTo>
                      <a:pt x="10056" y="3654"/>
                      <a:pt x="10062" y="3653"/>
                      <a:pt x="10069" y="3653"/>
                    </a:cubicBezTo>
                    <a:cubicBezTo>
                      <a:pt x="10251" y="3653"/>
                      <a:pt x="10915" y="4059"/>
                      <a:pt x="11475" y="4059"/>
                    </a:cubicBezTo>
                    <a:cubicBezTo>
                      <a:pt x="11554" y="4059"/>
                      <a:pt x="11631" y="4051"/>
                      <a:pt x="11704" y="4033"/>
                    </a:cubicBezTo>
                    <a:cubicBezTo>
                      <a:pt x="12311" y="3885"/>
                      <a:pt x="12590" y="3261"/>
                      <a:pt x="11972" y="2670"/>
                    </a:cubicBezTo>
                    <a:cubicBezTo>
                      <a:pt x="11348" y="2084"/>
                      <a:pt x="10226" y="2380"/>
                      <a:pt x="10248" y="2101"/>
                    </a:cubicBezTo>
                    <a:cubicBezTo>
                      <a:pt x="10269" y="1827"/>
                      <a:pt x="10592" y="1438"/>
                      <a:pt x="9897" y="1329"/>
                    </a:cubicBezTo>
                    <a:cubicBezTo>
                      <a:pt x="9837" y="1319"/>
                      <a:pt x="9773" y="1315"/>
                      <a:pt x="9705" y="1315"/>
                    </a:cubicBezTo>
                    <a:cubicBezTo>
                      <a:pt x="9053" y="1315"/>
                      <a:pt x="8125" y="1725"/>
                      <a:pt x="7899" y="1725"/>
                    </a:cubicBezTo>
                    <a:cubicBezTo>
                      <a:pt x="7883" y="1725"/>
                      <a:pt x="7870" y="1722"/>
                      <a:pt x="7861" y="1718"/>
                    </a:cubicBezTo>
                    <a:cubicBezTo>
                      <a:pt x="7730" y="1635"/>
                      <a:pt x="7861" y="1449"/>
                      <a:pt x="8118" y="1088"/>
                    </a:cubicBezTo>
                    <a:cubicBezTo>
                      <a:pt x="8457" y="609"/>
                      <a:pt x="7968" y="336"/>
                      <a:pt x="7444" y="336"/>
                    </a:cubicBezTo>
                    <a:cubicBezTo>
                      <a:pt x="7273" y="336"/>
                      <a:pt x="7098" y="365"/>
                      <a:pt x="6947" y="426"/>
                    </a:cubicBezTo>
                    <a:cubicBezTo>
                      <a:pt x="6453" y="620"/>
                      <a:pt x="5660" y="1155"/>
                      <a:pt x="5374" y="1155"/>
                    </a:cubicBezTo>
                    <a:cubicBezTo>
                      <a:pt x="5305" y="1155"/>
                      <a:pt x="5266" y="1124"/>
                      <a:pt x="5267" y="1050"/>
                    </a:cubicBezTo>
                    <a:cubicBezTo>
                      <a:pt x="5276" y="716"/>
                      <a:pt x="5708" y="0"/>
                      <a:pt x="50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97" name="Google Shape;6297;p22"/>
              <p:cNvSpPr/>
              <p:nvPr/>
            </p:nvSpPr>
            <p:spPr>
              <a:xfrm rot="-6541634">
                <a:off x="-862955" y="3328598"/>
                <a:ext cx="1364613" cy="139460"/>
              </a:xfrm>
              <a:custGeom>
                <a:avLst/>
                <a:gdLst/>
                <a:ahLst/>
                <a:cxnLst/>
                <a:rect l="l" t="t" r="r" b="b"/>
                <a:pathLst>
                  <a:path w="10558" h="1079" extrusionOk="0">
                    <a:moveTo>
                      <a:pt x="7002" y="1"/>
                    </a:moveTo>
                    <a:cubicBezTo>
                      <a:pt x="3916" y="1"/>
                      <a:pt x="921" y="798"/>
                      <a:pt x="881" y="806"/>
                    </a:cubicBezTo>
                    <a:cubicBezTo>
                      <a:pt x="865" y="812"/>
                      <a:pt x="6" y="1009"/>
                      <a:pt x="11" y="1025"/>
                    </a:cubicBezTo>
                    <a:lnTo>
                      <a:pt x="0" y="1069"/>
                    </a:lnTo>
                    <a:cubicBezTo>
                      <a:pt x="2" y="1074"/>
                      <a:pt x="1" y="1079"/>
                      <a:pt x="19" y="1079"/>
                    </a:cubicBezTo>
                    <a:cubicBezTo>
                      <a:pt x="66" y="1079"/>
                      <a:pt x="239" y="1045"/>
                      <a:pt x="903" y="883"/>
                    </a:cubicBezTo>
                    <a:cubicBezTo>
                      <a:pt x="943" y="871"/>
                      <a:pt x="3931" y="77"/>
                      <a:pt x="7003" y="77"/>
                    </a:cubicBezTo>
                    <a:cubicBezTo>
                      <a:pt x="8207" y="77"/>
                      <a:pt x="9425" y="199"/>
                      <a:pt x="10482" y="538"/>
                    </a:cubicBezTo>
                    <a:cubicBezTo>
                      <a:pt x="10488" y="541"/>
                      <a:pt x="10495" y="542"/>
                      <a:pt x="10500" y="542"/>
                    </a:cubicBezTo>
                    <a:cubicBezTo>
                      <a:pt x="10542" y="542"/>
                      <a:pt x="10558" y="477"/>
                      <a:pt x="10509" y="467"/>
                    </a:cubicBezTo>
                    <a:cubicBezTo>
                      <a:pt x="9442" y="124"/>
                      <a:pt x="8215" y="1"/>
                      <a:pt x="7002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98" name="Google Shape;6298;p22"/>
              <p:cNvSpPr/>
              <p:nvPr/>
            </p:nvSpPr>
            <p:spPr>
              <a:xfrm rot="-6541634">
                <a:off x="-473215" y="2863270"/>
                <a:ext cx="262634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70" extrusionOk="0">
                    <a:moveTo>
                      <a:pt x="1991" y="0"/>
                    </a:moveTo>
                    <a:cubicBezTo>
                      <a:pt x="1986" y="0"/>
                      <a:pt x="1981" y="2"/>
                      <a:pt x="1977" y="5"/>
                    </a:cubicBezTo>
                    <a:cubicBezTo>
                      <a:pt x="1966" y="5"/>
                      <a:pt x="920" y="360"/>
                      <a:pt x="61" y="897"/>
                    </a:cubicBezTo>
                    <a:lnTo>
                      <a:pt x="1" y="935"/>
                    </a:lnTo>
                    <a:lnTo>
                      <a:pt x="67" y="963"/>
                    </a:lnTo>
                    <a:cubicBezTo>
                      <a:pt x="827" y="1324"/>
                      <a:pt x="1791" y="2446"/>
                      <a:pt x="1802" y="2457"/>
                    </a:cubicBezTo>
                    <a:cubicBezTo>
                      <a:pt x="1808" y="2466"/>
                      <a:pt x="1819" y="2470"/>
                      <a:pt x="1830" y="2470"/>
                    </a:cubicBezTo>
                    <a:cubicBezTo>
                      <a:pt x="1839" y="2470"/>
                      <a:pt x="1849" y="2467"/>
                      <a:pt x="1856" y="2462"/>
                    </a:cubicBezTo>
                    <a:cubicBezTo>
                      <a:pt x="1873" y="2446"/>
                      <a:pt x="1873" y="2424"/>
                      <a:pt x="1862" y="2408"/>
                    </a:cubicBezTo>
                    <a:cubicBezTo>
                      <a:pt x="1824" y="2364"/>
                      <a:pt x="926" y="1318"/>
                      <a:pt x="160" y="924"/>
                    </a:cubicBezTo>
                    <a:cubicBezTo>
                      <a:pt x="745" y="585"/>
                      <a:pt x="1358" y="300"/>
                      <a:pt x="1999" y="76"/>
                    </a:cubicBezTo>
                    <a:cubicBezTo>
                      <a:pt x="2021" y="70"/>
                      <a:pt x="2032" y="48"/>
                      <a:pt x="2021" y="27"/>
                    </a:cubicBezTo>
                    <a:cubicBezTo>
                      <a:pt x="2017" y="11"/>
                      <a:pt x="2004" y="0"/>
                      <a:pt x="1991" y="0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99" name="Google Shape;6299;p22"/>
              <p:cNvSpPr/>
              <p:nvPr/>
            </p:nvSpPr>
            <p:spPr>
              <a:xfrm rot="-6541634">
                <a:off x="-414051" y="3071201"/>
                <a:ext cx="319246" cy="497092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3846" extrusionOk="0">
                    <a:moveTo>
                      <a:pt x="2425" y="1"/>
                    </a:moveTo>
                    <a:cubicBezTo>
                      <a:pt x="2420" y="1"/>
                      <a:pt x="2415" y="1"/>
                      <a:pt x="2409" y="3"/>
                    </a:cubicBezTo>
                    <a:cubicBezTo>
                      <a:pt x="2398" y="8"/>
                      <a:pt x="1041" y="637"/>
                      <a:pt x="34" y="1771"/>
                    </a:cubicBezTo>
                    <a:lnTo>
                      <a:pt x="1" y="1809"/>
                    </a:lnTo>
                    <a:lnTo>
                      <a:pt x="45" y="1831"/>
                    </a:lnTo>
                    <a:cubicBezTo>
                      <a:pt x="1293" y="2438"/>
                      <a:pt x="2305" y="3818"/>
                      <a:pt x="2316" y="3829"/>
                    </a:cubicBezTo>
                    <a:cubicBezTo>
                      <a:pt x="2323" y="3839"/>
                      <a:pt x="2337" y="3845"/>
                      <a:pt x="2351" y="3845"/>
                    </a:cubicBezTo>
                    <a:cubicBezTo>
                      <a:pt x="2358" y="3845"/>
                      <a:pt x="2365" y="3843"/>
                      <a:pt x="2371" y="3840"/>
                    </a:cubicBezTo>
                    <a:cubicBezTo>
                      <a:pt x="2387" y="3823"/>
                      <a:pt x="2393" y="3801"/>
                      <a:pt x="2377" y="3785"/>
                    </a:cubicBezTo>
                    <a:cubicBezTo>
                      <a:pt x="2371" y="3768"/>
                      <a:pt x="1364" y="2411"/>
                      <a:pt x="127" y="1787"/>
                    </a:cubicBezTo>
                    <a:cubicBezTo>
                      <a:pt x="1123" y="692"/>
                      <a:pt x="2426" y="79"/>
                      <a:pt x="2442" y="74"/>
                    </a:cubicBezTo>
                    <a:cubicBezTo>
                      <a:pt x="2464" y="63"/>
                      <a:pt x="2470" y="41"/>
                      <a:pt x="2459" y="24"/>
                    </a:cubicBezTo>
                    <a:cubicBezTo>
                      <a:pt x="2454" y="8"/>
                      <a:pt x="2441" y="1"/>
                      <a:pt x="2425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00" name="Google Shape;6300;p22"/>
              <p:cNvSpPr/>
              <p:nvPr/>
            </p:nvSpPr>
            <p:spPr>
              <a:xfrm rot="-6541634">
                <a:off x="-301805" y="3404082"/>
                <a:ext cx="284994" cy="52927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4095" extrusionOk="0">
                    <a:moveTo>
                      <a:pt x="2148" y="1"/>
                    </a:moveTo>
                    <a:cubicBezTo>
                      <a:pt x="2141" y="1"/>
                      <a:pt x="2132" y="4"/>
                      <a:pt x="2125" y="10"/>
                    </a:cubicBezTo>
                    <a:cubicBezTo>
                      <a:pt x="2108" y="21"/>
                      <a:pt x="603" y="1297"/>
                      <a:pt x="17" y="2485"/>
                    </a:cubicBezTo>
                    <a:lnTo>
                      <a:pt x="1" y="2517"/>
                    </a:lnTo>
                    <a:lnTo>
                      <a:pt x="34" y="2534"/>
                    </a:lnTo>
                    <a:cubicBezTo>
                      <a:pt x="1096" y="3054"/>
                      <a:pt x="1829" y="4066"/>
                      <a:pt x="1834" y="4072"/>
                    </a:cubicBezTo>
                    <a:cubicBezTo>
                      <a:pt x="1843" y="4088"/>
                      <a:pt x="1855" y="4095"/>
                      <a:pt x="1868" y="4095"/>
                    </a:cubicBezTo>
                    <a:cubicBezTo>
                      <a:pt x="1897" y="4095"/>
                      <a:pt x="1927" y="4059"/>
                      <a:pt x="1900" y="4028"/>
                    </a:cubicBezTo>
                    <a:cubicBezTo>
                      <a:pt x="1889" y="4017"/>
                      <a:pt x="1161" y="3016"/>
                      <a:pt x="105" y="2485"/>
                    </a:cubicBezTo>
                    <a:cubicBezTo>
                      <a:pt x="696" y="1319"/>
                      <a:pt x="2163" y="82"/>
                      <a:pt x="2174" y="71"/>
                    </a:cubicBezTo>
                    <a:cubicBezTo>
                      <a:pt x="2204" y="45"/>
                      <a:pt x="2179" y="1"/>
                      <a:pt x="2148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01" name="Google Shape;6301;p22"/>
              <p:cNvSpPr/>
              <p:nvPr/>
            </p:nvSpPr>
            <p:spPr>
              <a:xfrm rot="-6541634">
                <a:off x="-86210" y="3102839"/>
                <a:ext cx="263410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122" extrusionOk="0">
                    <a:moveTo>
                      <a:pt x="1542" y="1"/>
                    </a:moveTo>
                    <a:cubicBezTo>
                      <a:pt x="1439" y="1"/>
                      <a:pt x="1307" y="38"/>
                      <a:pt x="1140" y="134"/>
                    </a:cubicBezTo>
                    <a:cubicBezTo>
                      <a:pt x="478" y="506"/>
                      <a:pt x="177" y="971"/>
                      <a:pt x="84" y="1130"/>
                    </a:cubicBezTo>
                    <a:cubicBezTo>
                      <a:pt x="1" y="1264"/>
                      <a:pt x="46" y="1452"/>
                      <a:pt x="236" y="1452"/>
                    </a:cubicBezTo>
                    <a:cubicBezTo>
                      <a:pt x="272" y="1452"/>
                      <a:pt x="312" y="1446"/>
                      <a:pt x="358" y="1431"/>
                    </a:cubicBezTo>
                    <a:lnTo>
                      <a:pt x="358" y="1431"/>
                    </a:lnTo>
                    <a:cubicBezTo>
                      <a:pt x="274" y="1711"/>
                      <a:pt x="385" y="1884"/>
                      <a:pt x="577" y="1884"/>
                    </a:cubicBezTo>
                    <a:cubicBezTo>
                      <a:pt x="663" y="1884"/>
                      <a:pt x="764" y="1850"/>
                      <a:pt x="872" y="1776"/>
                    </a:cubicBezTo>
                    <a:lnTo>
                      <a:pt x="872" y="1776"/>
                    </a:lnTo>
                    <a:cubicBezTo>
                      <a:pt x="844" y="1988"/>
                      <a:pt x="1038" y="2122"/>
                      <a:pt x="1229" y="2122"/>
                    </a:cubicBezTo>
                    <a:cubicBezTo>
                      <a:pt x="1368" y="2122"/>
                      <a:pt x="1506" y="2052"/>
                      <a:pt x="1556" y="1891"/>
                    </a:cubicBezTo>
                    <a:cubicBezTo>
                      <a:pt x="1582" y="1935"/>
                      <a:pt x="1653" y="1990"/>
                      <a:pt x="1730" y="1990"/>
                    </a:cubicBezTo>
                    <a:cubicBezTo>
                      <a:pt x="1815" y="1990"/>
                      <a:pt x="1907" y="1923"/>
                      <a:pt x="1956" y="1699"/>
                    </a:cubicBezTo>
                    <a:cubicBezTo>
                      <a:pt x="2038" y="1261"/>
                      <a:pt x="2027" y="812"/>
                      <a:pt x="1923" y="375"/>
                    </a:cubicBezTo>
                    <a:cubicBezTo>
                      <a:pt x="1891" y="252"/>
                      <a:pt x="1811" y="1"/>
                      <a:pt x="15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02" name="Google Shape;6302;p22"/>
              <p:cNvSpPr/>
              <p:nvPr/>
            </p:nvSpPr>
            <p:spPr>
              <a:xfrm rot="-6541634">
                <a:off x="-90886" y="3119653"/>
                <a:ext cx="177718" cy="215588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68" extrusionOk="0">
                    <a:moveTo>
                      <a:pt x="1146" y="0"/>
                    </a:moveTo>
                    <a:cubicBezTo>
                      <a:pt x="1109" y="0"/>
                      <a:pt x="1065" y="9"/>
                      <a:pt x="1013" y="31"/>
                    </a:cubicBezTo>
                    <a:cubicBezTo>
                      <a:pt x="674" y="168"/>
                      <a:pt x="176" y="617"/>
                      <a:pt x="1" y="945"/>
                    </a:cubicBezTo>
                    <a:cubicBezTo>
                      <a:pt x="252" y="622"/>
                      <a:pt x="871" y="371"/>
                      <a:pt x="871" y="370"/>
                    </a:cubicBezTo>
                    <a:lnTo>
                      <a:pt x="871" y="370"/>
                    </a:lnTo>
                    <a:cubicBezTo>
                      <a:pt x="871" y="371"/>
                      <a:pt x="324" y="967"/>
                      <a:pt x="231" y="1410"/>
                    </a:cubicBezTo>
                    <a:cubicBezTo>
                      <a:pt x="263" y="1378"/>
                      <a:pt x="636" y="847"/>
                      <a:pt x="997" y="491"/>
                    </a:cubicBezTo>
                    <a:lnTo>
                      <a:pt x="997" y="491"/>
                    </a:lnTo>
                    <a:cubicBezTo>
                      <a:pt x="997" y="491"/>
                      <a:pt x="959" y="792"/>
                      <a:pt x="751" y="1668"/>
                    </a:cubicBezTo>
                    <a:cubicBezTo>
                      <a:pt x="778" y="1635"/>
                      <a:pt x="1101" y="912"/>
                      <a:pt x="1150" y="480"/>
                    </a:cubicBezTo>
                    <a:cubicBezTo>
                      <a:pt x="1183" y="551"/>
                      <a:pt x="1265" y="808"/>
                      <a:pt x="1221" y="1542"/>
                    </a:cubicBezTo>
                    <a:cubicBezTo>
                      <a:pt x="1375" y="1317"/>
                      <a:pt x="1353" y="283"/>
                      <a:pt x="1353" y="283"/>
                    </a:cubicBezTo>
                    <a:cubicBezTo>
                      <a:pt x="1353" y="283"/>
                      <a:pt x="1353" y="0"/>
                      <a:pt x="1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03" name="Google Shape;6303;p22"/>
              <p:cNvSpPr/>
              <p:nvPr/>
            </p:nvSpPr>
            <p:spPr>
              <a:xfrm rot="-6541634">
                <a:off x="-202600" y="2883263"/>
                <a:ext cx="289001" cy="270002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9" extrusionOk="0">
                    <a:moveTo>
                      <a:pt x="522" y="1"/>
                    </a:moveTo>
                    <a:cubicBezTo>
                      <a:pt x="323" y="1"/>
                      <a:pt x="1" y="68"/>
                      <a:pt x="106" y="671"/>
                    </a:cubicBezTo>
                    <a:cubicBezTo>
                      <a:pt x="243" y="1421"/>
                      <a:pt x="577" y="1859"/>
                      <a:pt x="697" y="1996"/>
                    </a:cubicBezTo>
                    <a:cubicBezTo>
                      <a:pt x="746" y="2054"/>
                      <a:pt x="817" y="2088"/>
                      <a:pt x="884" y="2088"/>
                    </a:cubicBezTo>
                    <a:cubicBezTo>
                      <a:pt x="982" y="2088"/>
                      <a:pt x="1072" y="2016"/>
                      <a:pt x="1075" y="1837"/>
                    </a:cubicBezTo>
                    <a:cubicBezTo>
                      <a:pt x="1176" y="1909"/>
                      <a:pt x="1270" y="1942"/>
                      <a:pt x="1349" y="1942"/>
                    </a:cubicBezTo>
                    <a:cubicBezTo>
                      <a:pt x="1542" y="1942"/>
                      <a:pt x="1651" y="1750"/>
                      <a:pt x="1573" y="1460"/>
                    </a:cubicBezTo>
                    <a:lnTo>
                      <a:pt x="1573" y="1460"/>
                    </a:lnTo>
                    <a:cubicBezTo>
                      <a:pt x="1617" y="1481"/>
                      <a:pt x="1660" y="1491"/>
                      <a:pt x="1701" y="1491"/>
                    </a:cubicBezTo>
                    <a:cubicBezTo>
                      <a:pt x="1980" y="1491"/>
                      <a:pt x="2189" y="1062"/>
                      <a:pt x="1912" y="852"/>
                    </a:cubicBezTo>
                    <a:cubicBezTo>
                      <a:pt x="2016" y="830"/>
                      <a:pt x="2235" y="644"/>
                      <a:pt x="1858" y="414"/>
                    </a:cubicBezTo>
                    <a:cubicBezTo>
                      <a:pt x="1469" y="190"/>
                      <a:pt x="1042" y="47"/>
                      <a:pt x="599" y="4"/>
                    </a:cubicBezTo>
                    <a:cubicBezTo>
                      <a:pt x="577" y="2"/>
                      <a:pt x="551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04" name="Google Shape;6304;p22"/>
              <p:cNvSpPr/>
              <p:nvPr/>
            </p:nvSpPr>
            <p:spPr>
              <a:xfrm rot="-6541634">
                <a:off x="-183615" y="2971145"/>
                <a:ext cx="194908" cy="196717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22" extrusionOk="0">
                    <a:moveTo>
                      <a:pt x="225" y="1"/>
                    </a:moveTo>
                    <a:cubicBezTo>
                      <a:pt x="122" y="1"/>
                      <a:pt x="0" y="44"/>
                      <a:pt x="13" y="257"/>
                    </a:cubicBezTo>
                    <a:cubicBezTo>
                      <a:pt x="30" y="624"/>
                      <a:pt x="292" y="1248"/>
                      <a:pt x="544" y="1522"/>
                    </a:cubicBezTo>
                    <a:cubicBezTo>
                      <a:pt x="320" y="1171"/>
                      <a:pt x="287" y="504"/>
                      <a:pt x="287" y="504"/>
                    </a:cubicBezTo>
                    <a:lnTo>
                      <a:pt x="287" y="504"/>
                    </a:lnTo>
                    <a:cubicBezTo>
                      <a:pt x="287" y="504"/>
                      <a:pt x="670" y="1221"/>
                      <a:pt x="1059" y="1456"/>
                    </a:cubicBezTo>
                    <a:cubicBezTo>
                      <a:pt x="1031" y="1412"/>
                      <a:pt x="659" y="887"/>
                      <a:pt x="440" y="427"/>
                    </a:cubicBezTo>
                    <a:lnTo>
                      <a:pt x="440" y="427"/>
                    </a:lnTo>
                    <a:cubicBezTo>
                      <a:pt x="440" y="427"/>
                      <a:pt x="709" y="558"/>
                      <a:pt x="1469" y="1051"/>
                    </a:cubicBezTo>
                    <a:cubicBezTo>
                      <a:pt x="1447" y="1013"/>
                      <a:pt x="873" y="465"/>
                      <a:pt x="479" y="279"/>
                    </a:cubicBezTo>
                    <a:cubicBezTo>
                      <a:pt x="487" y="279"/>
                      <a:pt x="497" y="278"/>
                      <a:pt x="510" y="278"/>
                    </a:cubicBezTo>
                    <a:cubicBezTo>
                      <a:pt x="619" y="278"/>
                      <a:pt x="902" y="310"/>
                      <a:pt x="1508" y="564"/>
                    </a:cubicBezTo>
                    <a:cubicBezTo>
                      <a:pt x="1343" y="345"/>
                      <a:pt x="358" y="22"/>
                      <a:pt x="358" y="22"/>
                    </a:cubicBezTo>
                    <a:cubicBezTo>
                      <a:pt x="358" y="22"/>
                      <a:pt x="296" y="1"/>
                      <a:pt x="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05" name="Google Shape;6305;p22"/>
              <p:cNvSpPr/>
              <p:nvPr/>
            </p:nvSpPr>
            <p:spPr>
              <a:xfrm rot="-6541634">
                <a:off x="-449439" y="2945322"/>
                <a:ext cx="313429" cy="246866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910" extrusionOk="0">
                    <a:moveTo>
                      <a:pt x="1231" y="0"/>
                    </a:moveTo>
                    <a:cubicBezTo>
                      <a:pt x="1165" y="0"/>
                      <a:pt x="1078" y="35"/>
                      <a:pt x="969" y="132"/>
                    </a:cubicBezTo>
                    <a:cubicBezTo>
                      <a:pt x="640" y="433"/>
                      <a:pt x="378" y="800"/>
                      <a:pt x="203" y="1210"/>
                    </a:cubicBezTo>
                    <a:cubicBezTo>
                      <a:pt x="137" y="1380"/>
                      <a:pt x="0" y="1791"/>
                      <a:pt x="690" y="1884"/>
                    </a:cubicBezTo>
                    <a:cubicBezTo>
                      <a:pt x="835" y="1902"/>
                      <a:pt x="972" y="1909"/>
                      <a:pt x="1098" y="1909"/>
                    </a:cubicBezTo>
                    <a:cubicBezTo>
                      <a:pt x="1630" y="1909"/>
                      <a:pt x="1992" y="1776"/>
                      <a:pt x="2129" y="1714"/>
                    </a:cubicBezTo>
                    <a:cubicBezTo>
                      <a:pt x="2299" y="1643"/>
                      <a:pt x="2376" y="1402"/>
                      <a:pt x="2091" y="1303"/>
                    </a:cubicBezTo>
                    <a:cubicBezTo>
                      <a:pt x="2425" y="1052"/>
                      <a:pt x="2310" y="734"/>
                      <a:pt x="1877" y="718"/>
                    </a:cubicBezTo>
                    <a:cubicBezTo>
                      <a:pt x="2090" y="500"/>
                      <a:pt x="1861" y="150"/>
                      <a:pt x="1592" y="150"/>
                    </a:cubicBezTo>
                    <a:cubicBezTo>
                      <a:pt x="1529" y="150"/>
                      <a:pt x="1464" y="169"/>
                      <a:pt x="1401" y="214"/>
                    </a:cubicBezTo>
                    <a:cubicBezTo>
                      <a:pt x="1412" y="141"/>
                      <a:pt x="1362" y="0"/>
                      <a:pt x="12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06" name="Google Shape;6306;p22"/>
              <p:cNvSpPr/>
              <p:nvPr/>
            </p:nvSpPr>
            <p:spPr>
              <a:xfrm rot="-6541634">
                <a:off x="-370270" y="3024547"/>
                <a:ext cx="234329" cy="177847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76" extrusionOk="0">
                    <a:moveTo>
                      <a:pt x="1095" y="0"/>
                    </a:moveTo>
                    <a:cubicBezTo>
                      <a:pt x="838" y="88"/>
                      <a:pt x="236" y="931"/>
                      <a:pt x="236" y="931"/>
                    </a:cubicBezTo>
                    <a:cubicBezTo>
                      <a:pt x="236" y="931"/>
                      <a:pt x="1" y="1243"/>
                      <a:pt x="356" y="1336"/>
                    </a:cubicBezTo>
                    <a:cubicBezTo>
                      <a:pt x="468" y="1363"/>
                      <a:pt x="609" y="1376"/>
                      <a:pt x="761" y="1376"/>
                    </a:cubicBezTo>
                    <a:cubicBezTo>
                      <a:pt x="1095" y="1376"/>
                      <a:pt x="1482" y="1313"/>
                      <a:pt x="1719" y="1204"/>
                    </a:cubicBezTo>
                    <a:lnTo>
                      <a:pt x="1719" y="1204"/>
                    </a:lnTo>
                    <a:cubicBezTo>
                      <a:pt x="1622" y="1231"/>
                      <a:pt x="1510" y="1241"/>
                      <a:pt x="1396" y="1241"/>
                    </a:cubicBezTo>
                    <a:cubicBezTo>
                      <a:pt x="1043" y="1241"/>
                      <a:pt x="674" y="1144"/>
                      <a:pt x="674" y="1144"/>
                    </a:cubicBezTo>
                    <a:cubicBezTo>
                      <a:pt x="674" y="1144"/>
                      <a:pt x="1473" y="996"/>
                      <a:pt x="1812" y="695"/>
                    </a:cubicBezTo>
                    <a:lnTo>
                      <a:pt x="1812" y="695"/>
                    </a:lnTo>
                    <a:cubicBezTo>
                      <a:pt x="1763" y="706"/>
                      <a:pt x="1150" y="903"/>
                      <a:pt x="647" y="974"/>
                    </a:cubicBezTo>
                    <a:cubicBezTo>
                      <a:pt x="647" y="974"/>
                      <a:pt x="855" y="755"/>
                      <a:pt x="1550" y="181"/>
                    </a:cubicBezTo>
                    <a:lnTo>
                      <a:pt x="1550" y="181"/>
                    </a:lnTo>
                    <a:cubicBezTo>
                      <a:pt x="1506" y="192"/>
                      <a:pt x="816" y="575"/>
                      <a:pt x="515" y="892"/>
                    </a:cubicBezTo>
                    <a:cubicBezTo>
                      <a:pt x="537" y="816"/>
                      <a:pt x="619" y="558"/>
                      <a:pt x="10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07" name="Google Shape;6307;p22"/>
              <p:cNvSpPr/>
              <p:nvPr/>
            </p:nvSpPr>
            <p:spPr>
              <a:xfrm rot="-6541634">
                <a:off x="-415221" y="3144521"/>
                <a:ext cx="263410" cy="28602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3" extrusionOk="0">
                    <a:moveTo>
                      <a:pt x="1298" y="1"/>
                    </a:moveTo>
                    <a:cubicBezTo>
                      <a:pt x="1176" y="1"/>
                      <a:pt x="1051" y="106"/>
                      <a:pt x="976" y="314"/>
                    </a:cubicBezTo>
                    <a:cubicBezTo>
                      <a:pt x="917" y="207"/>
                      <a:pt x="818" y="162"/>
                      <a:pt x="714" y="162"/>
                    </a:cubicBezTo>
                    <a:cubicBezTo>
                      <a:pt x="499" y="162"/>
                      <a:pt x="265" y="360"/>
                      <a:pt x="346" y="615"/>
                    </a:cubicBezTo>
                    <a:cubicBezTo>
                      <a:pt x="327" y="606"/>
                      <a:pt x="298" y="599"/>
                      <a:pt x="267" y="599"/>
                    </a:cubicBezTo>
                    <a:cubicBezTo>
                      <a:pt x="151" y="599"/>
                      <a:pt x="0" y="684"/>
                      <a:pt x="138" y="1003"/>
                    </a:cubicBezTo>
                    <a:cubicBezTo>
                      <a:pt x="324" y="1408"/>
                      <a:pt x="598" y="1770"/>
                      <a:pt x="932" y="2060"/>
                    </a:cubicBezTo>
                    <a:cubicBezTo>
                      <a:pt x="1001" y="2117"/>
                      <a:pt x="1124" y="2212"/>
                      <a:pt x="1267" y="2212"/>
                    </a:cubicBezTo>
                    <a:cubicBezTo>
                      <a:pt x="1409" y="2212"/>
                      <a:pt x="1570" y="2119"/>
                      <a:pt x="1715" y="1803"/>
                    </a:cubicBezTo>
                    <a:cubicBezTo>
                      <a:pt x="2038" y="1113"/>
                      <a:pt x="2016" y="560"/>
                      <a:pt x="1999" y="379"/>
                    </a:cubicBezTo>
                    <a:cubicBezTo>
                      <a:pt x="1989" y="264"/>
                      <a:pt x="1905" y="165"/>
                      <a:pt x="1799" y="165"/>
                    </a:cubicBezTo>
                    <a:cubicBezTo>
                      <a:pt x="1734" y="165"/>
                      <a:pt x="1662" y="201"/>
                      <a:pt x="1594" y="292"/>
                    </a:cubicBezTo>
                    <a:cubicBezTo>
                      <a:pt x="1527" y="97"/>
                      <a:pt x="1414" y="1"/>
                      <a:pt x="12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08" name="Google Shape;6308;p22"/>
              <p:cNvSpPr/>
              <p:nvPr/>
            </p:nvSpPr>
            <p:spPr>
              <a:xfrm rot="-6541634">
                <a:off x="-332472" y="3147205"/>
                <a:ext cx="179915" cy="222309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20" extrusionOk="0">
                    <a:moveTo>
                      <a:pt x="888" y="0"/>
                    </a:moveTo>
                    <a:cubicBezTo>
                      <a:pt x="882" y="55"/>
                      <a:pt x="882" y="701"/>
                      <a:pt x="795" y="1199"/>
                    </a:cubicBezTo>
                    <a:cubicBezTo>
                      <a:pt x="795" y="1199"/>
                      <a:pt x="652" y="936"/>
                      <a:pt x="318" y="99"/>
                    </a:cubicBezTo>
                    <a:lnTo>
                      <a:pt x="318" y="99"/>
                    </a:lnTo>
                    <a:cubicBezTo>
                      <a:pt x="313" y="137"/>
                      <a:pt x="466" y="914"/>
                      <a:pt x="680" y="1298"/>
                    </a:cubicBezTo>
                    <a:cubicBezTo>
                      <a:pt x="608" y="1254"/>
                      <a:pt x="395" y="1095"/>
                      <a:pt x="1" y="471"/>
                    </a:cubicBezTo>
                    <a:lnTo>
                      <a:pt x="1" y="471"/>
                    </a:lnTo>
                    <a:cubicBezTo>
                      <a:pt x="12" y="745"/>
                      <a:pt x="630" y="1577"/>
                      <a:pt x="630" y="1577"/>
                    </a:cubicBezTo>
                    <a:cubicBezTo>
                      <a:pt x="630" y="1577"/>
                      <a:pt x="734" y="1719"/>
                      <a:pt x="860" y="1719"/>
                    </a:cubicBezTo>
                    <a:cubicBezTo>
                      <a:pt x="921" y="1719"/>
                      <a:pt x="989" y="1685"/>
                      <a:pt x="1052" y="1582"/>
                    </a:cubicBezTo>
                    <a:cubicBezTo>
                      <a:pt x="1249" y="1276"/>
                      <a:pt x="1391" y="619"/>
                      <a:pt x="1347" y="247"/>
                    </a:cubicBezTo>
                    <a:lnTo>
                      <a:pt x="1347" y="247"/>
                    </a:lnTo>
                    <a:cubicBezTo>
                      <a:pt x="1325" y="663"/>
                      <a:pt x="970" y="1221"/>
                      <a:pt x="970" y="1221"/>
                    </a:cubicBezTo>
                    <a:cubicBezTo>
                      <a:pt x="970" y="1221"/>
                      <a:pt x="1068" y="422"/>
                      <a:pt x="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09" name="Google Shape;6309;p22"/>
              <p:cNvSpPr/>
              <p:nvPr/>
            </p:nvSpPr>
            <p:spPr>
              <a:xfrm rot="-6541634">
                <a:off x="-292546" y="3241408"/>
                <a:ext cx="322735" cy="255009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973" extrusionOk="0">
                    <a:moveTo>
                      <a:pt x="738" y="1"/>
                    </a:moveTo>
                    <a:cubicBezTo>
                      <a:pt x="588" y="1"/>
                      <a:pt x="456" y="133"/>
                      <a:pt x="586" y="352"/>
                    </a:cubicBezTo>
                    <a:cubicBezTo>
                      <a:pt x="573" y="351"/>
                      <a:pt x="559" y="351"/>
                      <a:pt x="546" y="351"/>
                    </a:cubicBezTo>
                    <a:cubicBezTo>
                      <a:pt x="158" y="351"/>
                      <a:pt x="66" y="657"/>
                      <a:pt x="367" y="938"/>
                    </a:cubicBezTo>
                    <a:cubicBezTo>
                      <a:pt x="1" y="976"/>
                      <a:pt x="12" y="1600"/>
                      <a:pt x="411" y="1633"/>
                    </a:cubicBezTo>
                    <a:cubicBezTo>
                      <a:pt x="336" y="1703"/>
                      <a:pt x="250" y="1973"/>
                      <a:pt x="666" y="1973"/>
                    </a:cubicBezTo>
                    <a:cubicBezTo>
                      <a:pt x="674" y="1973"/>
                      <a:pt x="682" y="1972"/>
                      <a:pt x="690" y="1972"/>
                    </a:cubicBezTo>
                    <a:cubicBezTo>
                      <a:pt x="1134" y="1956"/>
                      <a:pt x="1566" y="1841"/>
                      <a:pt x="1966" y="1644"/>
                    </a:cubicBezTo>
                    <a:cubicBezTo>
                      <a:pt x="2125" y="1562"/>
                      <a:pt x="2497" y="1332"/>
                      <a:pt x="2031" y="817"/>
                    </a:cubicBezTo>
                    <a:cubicBezTo>
                      <a:pt x="1511" y="259"/>
                      <a:pt x="991" y="67"/>
                      <a:pt x="816" y="13"/>
                    </a:cubicBezTo>
                    <a:cubicBezTo>
                      <a:pt x="791" y="5"/>
                      <a:pt x="764" y="1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10" name="Google Shape;6310;p22"/>
              <p:cNvSpPr/>
              <p:nvPr/>
            </p:nvSpPr>
            <p:spPr>
              <a:xfrm rot="-6541634">
                <a:off x="-254363" y="3236342"/>
                <a:ext cx="241308" cy="174745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52" extrusionOk="0">
                    <a:moveTo>
                      <a:pt x="531" y="1"/>
                    </a:moveTo>
                    <a:lnTo>
                      <a:pt x="531" y="1"/>
                    </a:lnTo>
                    <a:cubicBezTo>
                      <a:pt x="903" y="176"/>
                      <a:pt x="1292" y="723"/>
                      <a:pt x="1292" y="723"/>
                    </a:cubicBezTo>
                    <a:cubicBezTo>
                      <a:pt x="1292" y="723"/>
                      <a:pt x="605" y="334"/>
                      <a:pt x="150" y="334"/>
                    </a:cubicBezTo>
                    <a:cubicBezTo>
                      <a:pt x="144" y="334"/>
                      <a:pt x="138" y="335"/>
                      <a:pt x="131" y="335"/>
                    </a:cubicBezTo>
                    <a:cubicBezTo>
                      <a:pt x="175" y="357"/>
                      <a:pt x="772" y="597"/>
                      <a:pt x="1199" y="871"/>
                    </a:cubicBezTo>
                    <a:cubicBezTo>
                      <a:pt x="1199" y="871"/>
                      <a:pt x="947" y="899"/>
                      <a:pt x="198" y="899"/>
                    </a:cubicBezTo>
                    <a:cubicBezTo>
                      <a:pt x="135" y="899"/>
                      <a:pt x="70" y="899"/>
                      <a:pt x="0" y="898"/>
                    </a:cubicBezTo>
                    <a:lnTo>
                      <a:pt x="0" y="898"/>
                    </a:lnTo>
                    <a:cubicBezTo>
                      <a:pt x="33" y="913"/>
                      <a:pt x="616" y="1029"/>
                      <a:pt x="1053" y="1029"/>
                    </a:cubicBezTo>
                    <a:cubicBezTo>
                      <a:pt x="1123" y="1029"/>
                      <a:pt x="1189" y="1026"/>
                      <a:pt x="1248" y="1019"/>
                    </a:cubicBezTo>
                    <a:lnTo>
                      <a:pt x="1248" y="1019"/>
                    </a:lnTo>
                    <a:cubicBezTo>
                      <a:pt x="1188" y="1063"/>
                      <a:pt x="953" y="1205"/>
                      <a:pt x="230" y="1331"/>
                    </a:cubicBezTo>
                    <a:cubicBezTo>
                      <a:pt x="269" y="1345"/>
                      <a:pt x="325" y="1351"/>
                      <a:pt x="392" y="1351"/>
                    </a:cubicBezTo>
                    <a:cubicBezTo>
                      <a:pt x="765" y="1351"/>
                      <a:pt x="1483" y="1167"/>
                      <a:pt x="1483" y="1167"/>
                    </a:cubicBezTo>
                    <a:cubicBezTo>
                      <a:pt x="1483" y="1167"/>
                      <a:pt x="1867" y="1079"/>
                      <a:pt x="1653" y="784"/>
                    </a:cubicBezTo>
                    <a:cubicBezTo>
                      <a:pt x="1440" y="483"/>
                      <a:pt x="892" y="99"/>
                      <a:pt x="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11" name="Google Shape;6311;p22"/>
              <p:cNvSpPr/>
              <p:nvPr/>
            </p:nvSpPr>
            <p:spPr>
              <a:xfrm rot="-6541634">
                <a:off x="-203952" y="3134738"/>
                <a:ext cx="132351" cy="13235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24" extrusionOk="0">
                    <a:moveTo>
                      <a:pt x="515" y="0"/>
                    </a:moveTo>
                    <a:cubicBezTo>
                      <a:pt x="230" y="0"/>
                      <a:pt x="0" y="230"/>
                      <a:pt x="0" y="515"/>
                    </a:cubicBezTo>
                    <a:cubicBezTo>
                      <a:pt x="0" y="794"/>
                      <a:pt x="230" y="1024"/>
                      <a:pt x="515" y="1024"/>
                    </a:cubicBezTo>
                    <a:cubicBezTo>
                      <a:pt x="799" y="1024"/>
                      <a:pt x="1024" y="794"/>
                      <a:pt x="1024" y="515"/>
                    </a:cubicBezTo>
                    <a:cubicBezTo>
                      <a:pt x="1024" y="230"/>
                      <a:pt x="799" y="0"/>
                      <a:pt x="5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12" name="Google Shape;6312;p22"/>
              <p:cNvSpPr/>
              <p:nvPr/>
            </p:nvSpPr>
            <p:spPr>
              <a:xfrm rot="-6541634">
                <a:off x="-320359" y="3564187"/>
                <a:ext cx="1403775" cy="289906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2243" extrusionOk="0">
                    <a:moveTo>
                      <a:pt x="822" y="1"/>
                    </a:moveTo>
                    <a:cubicBezTo>
                      <a:pt x="548" y="1"/>
                      <a:pt x="275" y="5"/>
                      <a:pt x="1" y="14"/>
                    </a:cubicBezTo>
                    <a:lnTo>
                      <a:pt x="6" y="91"/>
                    </a:lnTo>
                    <a:cubicBezTo>
                      <a:pt x="279" y="82"/>
                      <a:pt x="552" y="77"/>
                      <a:pt x="825" y="77"/>
                    </a:cubicBezTo>
                    <a:cubicBezTo>
                      <a:pt x="3174" y="77"/>
                      <a:pt x="5517" y="414"/>
                      <a:pt x="7773" y="1076"/>
                    </a:cubicBezTo>
                    <a:cubicBezTo>
                      <a:pt x="9667" y="1640"/>
                      <a:pt x="10806" y="2237"/>
                      <a:pt x="10822" y="2242"/>
                    </a:cubicBezTo>
                    <a:lnTo>
                      <a:pt x="10860" y="2171"/>
                    </a:lnTo>
                    <a:cubicBezTo>
                      <a:pt x="10849" y="2166"/>
                      <a:pt x="9700" y="1569"/>
                      <a:pt x="7801" y="1005"/>
                    </a:cubicBezTo>
                    <a:cubicBezTo>
                      <a:pt x="5530" y="338"/>
                      <a:pt x="3180" y="1"/>
                      <a:pt x="822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13" name="Google Shape;6313;p22"/>
              <p:cNvSpPr/>
              <p:nvPr/>
            </p:nvSpPr>
            <p:spPr>
              <a:xfrm rot="-6541634">
                <a:off x="104891" y="2822339"/>
                <a:ext cx="379993" cy="190772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476" extrusionOk="0">
                    <a:moveTo>
                      <a:pt x="285" y="1"/>
                    </a:moveTo>
                    <a:cubicBezTo>
                      <a:pt x="113" y="1"/>
                      <a:pt x="0" y="14"/>
                      <a:pt x="0" y="14"/>
                    </a:cubicBezTo>
                    <a:cubicBezTo>
                      <a:pt x="712" y="1202"/>
                      <a:pt x="2939" y="1476"/>
                      <a:pt x="2939" y="1476"/>
                    </a:cubicBezTo>
                    <a:cubicBezTo>
                      <a:pt x="2939" y="1476"/>
                      <a:pt x="2064" y="710"/>
                      <a:pt x="1483" y="305"/>
                    </a:cubicBezTo>
                    <a:cubicBezTo>
                      <a:pt x="1109" y="46"/>
                      <a:pt x="599" y="1"/>
                      <a:pt x="285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14" name="Google Shape;6314;p22"/>
              <p:cNvSpPr/>
              <p:nvPr/>
            </p:nvSpPr>
            <p:spPr>
              <a:xfrm rot="-6541634">
                <a:off x="236711" y="2933958"/>
                <a:ext cx="279566" cy="319892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24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3" y="1374"/>
                      <a:pt x="2163" y="2474"/>
                      <a:pt x="2163" y="2474"/>
                    </a:cubicBezTo>
                    <a:cubicBezTo>
                      <a:pt x="2163" y="2474"/>
                      <a:pt x="1648" y="1429"/>
                      <a:pt x="1265" y="838"/>
                    </a:cubicBezTo>
                    <a:cubicBezTo>
                      <a:pt x="882" y="247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15" name="Google Shape;6315;p22"/>
              <p:cNvSpPr/>
              <p:nvPr/>
            </p:nvSpPr>
            <p:spPr>
              <a:xfrm rot="-6541634">
                <a:off x="-31269" y="3068402"/>
                <a:ext cx="418250" cy="108569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840" extrusionOk="0">
                    <a:moveTo>
                      <a:pt x="2164" y="1"/>
                    </a:moveTo>
                    <a:cubicBezTo>
                      <a:pt x="1454" y="1"/>
                      <a:pt x="556" y="116"/>
                      <a:pt x="0" y="615"/>
                    </a:cubicBezTo>
                    <a:cubicBezTo>
                      <a:pt x="0" y="615"/>
                      <a:pt x="506" y="840"/>
                      <a:pt x="1045" y="840"/>
                    </a:cubicBezTo>
                    <a:cubicBezTo>
                      <a:pt x="1199" y="840"/>
                      <a:pt x="1357" y="821"/>
                      <a:pt x="1505" y="774"/>
                    </a:cubicBezTo>
                    <a:cubicBezTo>
                      <a:pt x="2179" y="560"/>
                      <a:pt x="3235" y="84"/>
                      <a:pt x="3235" y="84"/>
                    </a:cubicBezTo>
                    <a:cubicBezTo>
                      <a:pt x="3235" y="84"/>
                      <a:pt x="2768" y="1"/>
                      <a:pt x="2164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16" name="Google Shape;6316;p22"/>
              <p:cNvSpPr/>
              <p:nvPr/>
            </p:nvSpPr>
            <p:spPr>
              <a:xfrm rot="-6541634">
                <a:off x="-40717" y="3266303"/>
                <a:ext cx="407652" cy="133902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1036" extrusionOk="0">
                    <a:moveTo>
                      <a:pt x="2911" y="0"/>
                    </a:moveTo>
                    <a:cubicBezTo>
                      <a:pt x="2308" y="0"/>
                      <a:pt x="731" y="84"/>
                      <a:pt x="1" y="920"/>
                    </a:cubicBezTo>
                    <a:cubicBezTo>
                      <a:pt x="1" y="920"/>
                      <a:pt x="370" y="1035"/>
                      <a:pt x="804" y="1035"/>
                    </a:cubicBezTo>
                    <a:cubicBezTo>
                      <a:pt x="1039" y="1035"/>
                      <a:pt x="1292" y="1002"/>
                      <a:pt x="1517" y="898"/>
                    </a:cubicBezTo>
                    <a:cubicBezTo>
                      <a:pt x="2163" y="602"/>
                      <a:pt x="3153" y="6"/>
                      <a:pt x="3153" y="6"/>
                    </a:cubicBezTo>
                    <a:cubicBezTo>
                      <a:pt x="3153" y="6"/>
                      <a:pt x="3063" y="0"/>
                      <a:pt x="2911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17" name="Google Shape;6317;p22"/>
              <p:cNvSpPr/>
              <p:nvPr/>
            </p:nvSpPr>
            <p:spPr>
              <a:xfrm rot="-6541634">
                <a:off x="-38176" y="3453389"/>
                <a:ext cx="390591" cy="170997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323" extrusionOk="0">
                    <a:moveTo>
                      <a:pt x="3022" y="0"/>
                    </a:moveTo>
                    <a:cubicBezTo>
                      <a:pt x="3022" y="0"/>
                      <a:pt x="778" y="142"/>
                      <a:pt x="1" y="1286"/>
                    </a:cubicBezTo>
                    <a:cubicBezTo>
                      <a:pt x="1" y="1286"/>
                      <a:pt x="198" y="1322"/>
                      <a:pt x="470" y="1322"/>
                    </a:cubicBezTo>
                    <a:cubicBezTo>
                      <a:pt x="778" y="1322"/>
                      <a:pt x="1183" y="1276"/>
                      <a:pt x="1506" y="1078"/>
                    </a:cubicBezTo>
                    <a:cubicBezTo>
                      <a:pt x="2113" y="712"/>
                      <a:pt x="3022" y="0"/>
                      <a:pt x="3022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18" name="Google Shape;6318;p22"/>
              <p:cNvSpPr/>
              <p:nvPr/>
            </p:nvSpPr>
            <p:spPr>
              <a:xfrm rot="-6541634">
                <a:off x="-27737" y="3582829"/>
                <a:ext cx="364483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1678" extrusionOk="0">
                    <a:moveTo>
                      <a:pt x="2819" y="1"/>
                    </a:moveTo>
                    <a:cubicBezTo>
                      <a:pt x="2819" y="1"/>
                      <a:pt x="619" y="439"/>
                      <a:pt x="0" y="1676"/>
                    </a:cubicBezTo>
                    <a:cubicBezTo>
                      <a:pt x="0" y="1676"/>
                      <a:pt x="25" y="1677"/>
                      <a:pt x="69" y="1677"/>
                    </a:cubicBezTo>
                    <a:cubicBezTo>
                      <a:pt x="290" y="1677"/>
                      <a:pt x="1000" y="1646"/>
                      <a:pt x="1462" y="1276"/>
                    </a:cubicBezTo>
                    <a:cubicBezTo>
                      <a:pt x="2009" y="833"/>
                      <a:pt x="2819" y="1"/>
                      <a:pt x="2819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19" name="Google Shape;6319;p22"/>
              <p:cNvSpPr/>
              <p:nvPr/>
            </p:nvSpPr>
            <p:spPr>
              <a:xfrm rot="-6541634">
                <a:off x="11895" y="3779039"/>
                <a:ext cx="365129" cy="216751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677" extrusionOk="0">
                    <a:moveTo>
                      <a:pt x="2825" y="0"/>
                    </a:moveTo>
                    <a:cubicBezTo>
                      <a:pt x="2825" y="0"/>
                      <a:pt x="619" y="433"/>
                      <a:pt x="0" y="1675"/>
                    </a:cubicBezTo>
                    <a:cubicBezTo>
                      <a:pt x="0" y="1675"/>
                      <a:pt x="25" y="1677"/>
                      <a:pt x="69" y="1677"/>
                    </a:cubicBezTo>
                    <a:cubicBezTo>
                      <a:pt x="292" y="1677"/>
                      <a:pt x="1005" y="1646"/>
                      <a:pt x="1462" y="1276"/>
                    </a:cubicBezTo>
                    <a:cubicBezTo>
                      <a:pt x="2009" y="827"/>
                      <a:pt x="2825" y="0"/>
                      <a:pt x="2825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20" name="Google Shape;6320;p22"/>
              <p:cNvSpPr/>
              <p:nvPr/>
            </p:nvSpPr>
            <p:spPr>
              <a:xfrm rot="-6541634">
                <a:off x="64074" y="3962049"/>
                <a:ext cx="356728" cy="229288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1774" extrusionOk="0">
                    <a:moveTo>
                      <a:pt x="2760" y="0"/>
                    </a:moveTo>
                    <a:cubicBezTo>
                      <a:pt x="2759" y="0"/>
                      <a:pt x="581" y="509"/>
                      <a:pt x="1" y="1774"/>
                    </a:cubicBezTo>
                    <a:cubicBezTo>
                      <a:pt x="1" y="1774"/>
                      <a:pt x="3" y="1774"/>
                      <a:pt x="6" y="1774"/>
                    </a:cubicBezTo>
                    <a:cubicBezTo>
                      <a:pt x="82" y="1774"/>
                      <a:pt x="939" y="1764"/>
                      <a:pt x="1446" y="1319"/>
                    </a:cubicBezTo>
                    <a:cubicBezTo>
                      <a:pt x="1977" y="854"/>
                      <a:pt x="2760" y="0"/>
                      <a:pt x="2760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21" name="Google Shape;6321;p22"/>
              <p:cNvSpPr/>
              <p:nvPr/>
            </p:nvSpPr>
            <p:spPr>
              <a:xfrm rot="-6541634">
                <a:off x="111722" y="4115279"/>
                <a:ext cx="338374" cy="25694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988" extrusionOk="0">
                    <a:moveTo>
                      <a:pt x="2617" y="1"/>
                    </a:moveTo>
                    <a:lnTo>
                      <a:pt x="2617" y="1"/>
                    </a:lnTo>
                    <a:cubicBezTo>
                      <a:pt x="2617" y="1"/>
                      <a:pt x="477" y="685"/>
                      <a:pt x="1" y="1988"/>
                    </a:cubicBezTo>
                    <a:cubicBezTo>
                      <a:pt x="1" y="1988"/>
                      <a:pt x="915" y="1928"/>
                      <a:pt x="1408" y="1424"/>
                    </a:cubicBezTo>
                    <a:cubicBezTo>
                      <a:pt x="1906" y="921"/>
                      <a:pt x="2617" y="1"/>
                      <a:pt x="2617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22" name="Google Shape;6322;p22"/>
              <p:cNvSpPr/>
              <p:nvPr/>
            </p:nvSpPr>
            <p:spPr>
              <a:xfrm rot="-6541634">
                <a:off x="242586" y="3129641"/>
                <a:ext cx="278920" cy="31911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69" extrusionOk="0">
                    <a:moveTo>
                      <a:pt x="1" y="0"/>
                    </a:moveTo>
                    <a:cubicBezTo>
                      <a:pt x="209" y="1369"/>
                      <a:pt x="2157" y="2469"/>
                      <a:pt x="2157" y="2469"/>
                    </a:cubicBezTo>
                    <a:cubicBezTo>
                      <a:pt x="2157" y="2469"/>
                      <a:pt x="1648" y="1429"/>
                      <a:pt x="1265" y="832"/>
                    </a:cubicBezTo>
                    <a:cubicBezTo>
                      <a:pt x="882" y="24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23" name="Google Shape;6323;p22"/>
              <p:cNvSpPr/>
              <p:nvPr/>
            </p:nvSpPr>
            <p:spPr>
              <a:xfrm rot="-6541634">
                <a:off x="258804" y="3308822"/>
                <a:ext cx="278920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7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3" y="1369"/>
                      <a:pt x="2158" y="2469"/>
                      <a:pt x="2158" y="2469"/>
                    </a:cubicBezTo>
                    <a:cubicBezTo>
                      <a:pt x="2158" y="2469"/>
                      <a:pt x="1648" y="1429"/>
                      <a:pt x="1265" y="838"/>
                    </a:cubicBezTo>
                    <a:cubicBezTo>
                      <a:pt x="882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24" name="Google Shape;6324;p22"/>
              <p:cNvSpPr/>
              <p:nvPr/>
            </p:nvSpPr>
            <p:spPr>
              <a:xfrm rot="-6541634">
                <a:off x="332306" y="3458288"/>
                <a:ext cx="226574" cy="36021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2787" extrusionOk="0">
                    <a:moveTo>
                      <a:pt x="17" y="1"/>
                    </a:moveTo>
                    <a:cubicBezTo>
                      <a:pt x="0" y="1385"/>
                      <a:pt x="1752" y="2787"/>
                      <a:pt x="1752" y="2787"/>
                    </a:cubicBezTo>
                    <a:cubicBezTo>
                      <a:pt x="1752" y="2787"/>
                      <a:pt x="1413" y="1670"/>
                      <a:pt x="1134" y="1030"/>
                    </a:cubicBezTo>
                    <a:cubicBezTo>
                      <a:pt x="849" y="384"/>
                      <a:pt x="17" y="1"/>
                      <a:pt x="17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25" name="Google Shape;6325;p22"/>
              <p:cNvSpPr/>
              <p:nvPr/>
            </p:nvSpPr>
            <p:spPr>
              <a:xfrm rot="-6541634">
                <a:off x="361014" y="3621885"/>
                <a:ext cx="227220" cy="359571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782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1" y="1385"/>
                      <a:pt x="1758" y="2781"/>
                      <a:pt x="1758" y="2781"/>
                    </a:cubicBezTo>
                    <a:cubicBezTo>
                      <a:pt x="1758" y="2781"/>
                      <a:pt x="1418" y="1670"/>
                      <a:pt x="1134" y="1030"/>
                    </a:cubicBezTo>
                    <a:cubicBezTo>
                      <a:pt x="849" y="38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26" name="Google Shape;6326;p22"/>
              <p:cNvSpPr/>
              <p:nvPr/>
            </p:nvSpPr>
            <p:spPr>
              <a:xfrm rot="-6541634">
                <a:off x="370675" y="3842889"/>
                <a:ext cx="221662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1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6" y="1167"/>
                      <a:pt x="1714" y="2174"/>
                      <a:pt x="1714" y="2174"/>
                    </a:cubicBezTo>
                    <a:cubicBezTo>
                      <a:pt x="1714" y="2174"/>
                      <a:pt x="1320" y="1276"/>
                      <a:pt x="1030" y="761"/>
                    </a:cubicBezTo>
                    <a:cubicBezTo>
                      <a:pt x="734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27" name="Google Shape;6327;p22"/>
              <p:cNvSpPr/>
              <p:nvPr/>
            </p:nvSpPr>
            <p:spPr>
              <a:xfrm rot="-6541634">
                <a:off x="415524" y="3980540"/>
                <a:ext cx="220887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21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0" y="1161"/>
                      <a:pt x="1708" y="2174"/>
                      <a:pt x="1708" y="2174"/>
                    </a:cubicBezTo>
                    <a:cubicBezTo>
                      <a:pt x="1708" y="2174"/>
                      <a:pt x="1320" y="1276"/>
                      <a:pt x="1024" y="756"/>
                    </a:cubicBezTo>
                    <a:cubicBezTo>
                      <a:pt x="728" y="24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28" name="Google Shape;6328;p22"/>
              <p:cNvSpPr/>
              <p:nvPr/>
            </p:nvSpPr>
            <p:spPr>
              <a:xfrm rot="-6541634">
                <a:off x="922418" y="4374523"/>
                <a:ext cx="1332301" cy="1122658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8686" extrusionOk="0">
                    <a:moveTo>
                      <a:pt x="5166" y="815"/>
                    </a:moveTo>
                    <a:cubicBezTo>
                      <a:pt x="5342" y="815"/>
                      <a:pt x="5532" y="858"/>
                      <a:pt x="5699" y="966"/>
                    </a:cubicBezTo>
                    <a:cubicBezTo>
                      <a:pt x="6367" y="1399"/>
                      <a:pt x="6695" y="1875"/>
                      <a:pt x="6711" y="2220"/>
                    </a:cubicBezTo>
                    <a:cubicBezTo>
                      <a:pt x="6722" y="2445"/>
                      <a:pt x="6621" y="2532"/>
                      <a:pt x="6525" y="2532"/>
                    </a:cubicBezTo>
                    <a:cubicBezTo>
                      <a:pt x="6474" y="2532"/>
                      <a:pt x="6424" y="2508"/>
                      <a:pt x="6394" y="2466"/>
                    </a:cubicBezTo>
                    <a:cubicBezTo>
                      <a:pt x="6027" y="1968"/>
                      <a:pt x="5513" y="1601"/>
                      <a:pt x="4927" y="1415"/>
                    </a:cubicBezTo>
                    <a:lnTo>
                      <a:pt x="4927" y="1421"/>
                    </a:lnTo>
                    <a:cubicBezTo>
                      <a:pt x="4229" y="1207"/>
                      <a:pt x="4637" y="815"/>
                      <a:pt x="5166" y="815"/>
                    </a:cubicBezTo>
                    <a:close/>
                    <a:moveTo>
                      <a:pt x="3158" y="2572"/>
                    </a:moveTo>
                    <a:cubicBezTo>
                      <a:pt x="3881" y="2572"/>
                      <a:pt x="5249" y="3034"/>
                      <a:pt x="5157" y="3358"/>
                    </a:cubicBezTo>
                    <a:cubicBezTo>
                      <a:pt x="5094" y="3593"/>
                      <a:pt x="4962" y="3706"/>
                      <a:pt x="4680" y="3706"/>
                    </a:cubicBezTo>
                    <a:cubicBezTo>
                      <a:pt x="4521" y="3706"/>
                      <a:pt x="4314" y="3670"/>
                      <a:pt x="4046" y="3599"/>
                    </a:cubicBezTo>
                    <a:cubicBezTo>
                      <a:pt x="3668" y="3502"/>
                      <a:pt x="3267" y="3478"/>
                      <a:pt x="2963" y="3478"/>
                    </a:cubicBezTo>
                    <a:cubicBezTo>
                      <a:pt x="2667" y="3478"/>
                      <a:pt x="2464" y="3500"/>
                      <a:pt x="2464" y="3500"/>
                    </a:cubicBezTo>
                    <a:cubicBezTo>
                      <a:pt x="2464" y="3500"/>
                      <a:pt x="2323" y="3565"/>
                      <a:pt x="2204" y="3565"/>
                    </a:cubicBezTo>
                    <a:cubicBezTo>
                      <a:pt x="2114" y="3565"/>
                      <a:pt x="2038" y="3529"/>
                      <a:pt x="2042" y="3402"/>
                    </a:cubicBezTo>
                    <a:cubicBezTo>
                      <a:pt x="2053" y="3106"/>
                      <a:pt x="2322" y="2740"/>
                      <a:pt x="2907" y="2592"/>
                    </a:cubicBezTo>
                    <a:lnTo>
                      <a:pt x="2913" y="2597"/>
                    </a:lnTo>
                    <a:cubicBezTo>
                      <a:pt x="2980" y="2580"/>
                      <a:pt x="3064" y="2572"/>
                      <a:pt x="3158" y="2572"/>
                    </a:cubicBezTo>
                    <a:close/>
                    <a:moveTo>
                      <a:pt x="6383" y="4206"/>
                    </a:moveTo>
                    <a:cubicBezTo>
                      <a:pt x="6433" y="4206"/>
                      <a:pt x="6494" y="4229"/>
                      <a:pt x="6569" y="4283"/>
                    </a:cubicBezTo>
                    <a:lnTo>
                      <a:pt x="6569" y="4289"/>
                    </a:lnTo>
                    <a:cubicBezTo>
                      <a:pt x="6569" y="4289"/>
                      <a:pt x="7390" y="4803"/>
                      <a:pt x="7242" y="5203"/>
                    </a:cubicBezTo>
                    <a:cubicBezTo>
                      <a:pt x="7181" y="5373"/>
                      <a:pt x="7081" y="5445"/>
                      <a:pt x="6971" y="5445"/>
                    </a:cubicBezTo>
                    <a:cubicBezTo>
                      <a:pt x="6826" y="5445"/>
                      <a:pt x="6663" y="5321"/>
                      <a:pt x="6542" y="5132"/>
                    </a:cubicBezTo>
                    <a:cubicBezTo>
                      <a:pt x="6328" y="4803"/>
                      <a:pt x="6120" y="4573"/>
                      <a:pt x="6191" y="4398"/>
                    </a:cubicBezTo>
                    <a:cubicBezTo>
                      <a:pt x="6234" y="4285"/>
                      <a:pt x="6290" y="4206"/>
                      <a:pt x="6383" y="4206"/>
                    </a:cubicBezTo>
                    <a:close/>
                    <a:moveTo>
                      <a:pt x="2900" y="5192"/>
                    </a:moveTo>
                    <a:cubicBezTo>
                      <a:pt x="3122" y="5192"/>
                      <a:pt x="3314" y="5235"/>
                      <a:pt x="3427" y="5312"/>
                    </a:cubicBezTo>
                    <a:cubicBezTo>
                      <a:pt x="3756" y="5541"/>
                      <a:pt x="3446" y="5757"/>
                      <a:pt x="2950" y="5757"/>
                    </a:cubicBezTo>
                    <a:cubicBezTo>
                      <a:pt x="2901" y="5757"/>
                      <a:pt x="2850" y="5755"/>
                      <a:pt x="2798" y="5750"/>
                    </a:cubicBezTo>
                    <a:lnTo>
                      <a:pt x="2798" y="5756"/>
                    </a:lnTo>
                    <a:cubicBezTo>
                      <a:pt x="2746" y="5751"/>
                      <a:pt x="2692" y="5749"/>
                      <a:pt x="2639" y="5749"/>
                    </a:cubicBezTo>
                    <a:cubicBezTo>
                      <a:pt x="2135" y="5749"/>
                      <a:pt x="1581" y="5924"/>
                      <a:pt x="1512" y="5924"/>
                    </a:cubicBezTo>
                    <a:cubicBezTo>
                      <a:pt x="1507" y="5924"/>
                      <a:pt x="1504" y="5923"/>
                      <a:pt x="1506" y="5920"/>
                    </a:cubicBezTo>
                    <a:cubicBezTo>
                      <a:pt x="1777" y="5401"/>
                      <a:pt x="2412" y="5192"/>
                      <a:pt x="2900" y="5192"/>
                    </a:cubicBezTo>
                    <a:close/>
                    <a:moveTo>
                      <a:pt x="4934" y="1"/>
                    </a:moveTo>
                    <a:cubicBezTo>
                      <a:pt x="4905" y="1"/>
                      <a:pt x="4875" y="1"/>
                      <a:pt x="4845" y="3"/>
                    </a:cubicBezTo>
                    <a:cubicBezTo>
                      <a:pt x="3252" y="79"/>
                      <a:pt x="2749" y="807"/>
                      <a:pt x="2655" y="1749"/>
                    </a:cubicBezTo>
                    <a:cubicBezTo>
                      <a:pt x="2798" y="1703"/>
                      <a:pt x="2972" y="1683"/>
                      <a:pt x="3159" y="1683"/>
                    </a:cubicBezTo>
                    <a:cubicBezTo>
                      <a:pt x="3836" y="1683"/>
                      <a:pt x="4692" y="1940"/>
                      <a:pt x="4911" y="2138"/>
                    </a:cubicBezTo>
                    <a:cubicBezTo>
                      <a:pt x="5134" y="2339"/>
                      <a:pt x="4990" y="2512"/>
                      <a:pt x="4716" y="2512"/>
                    </a:cubicBezTo>
                    <a:cubicBezTo>
                      <a:pt x="4647" y="2512"/>
                      <a:pt x="4570" y="2501"/>
                      <a:pt x="4489" y="2477"/>
                    </a:cubicBezTo>
                    <a:cubicBezTo>
                      <a:pt x="4193" y="2389"/>
                      <a:pt x="3159" y="1903"/>
                      <a:pt x="2402" y="1903"/>
                    </a:cubicBezTo>
                    <a:cubicBezTo>
                      <a:pt x="2124" y="1903"/>
                      <a:pt x="1883" y="1968"/>
                      <a:pt x="1730" y="2143"/>
                    </a:cubicBezTo>
                    <a:cubicBezTo>
                      <a:pt x="964" y="3013"/>
                      <a:pt x="844" y="4748"/>
                      <a:pt x="844" y="4748"/>
                    </a:cubicBezTo>
                    <a:cubicBezTo>
                      <a:pt x="1238" y="4579"/>
                      <a:pt x="1648" y="4442"/>
                      <a:pt x="2064" y="4343"/>
                    </a:cubicBezTo>
                    <a:cubicBezTo>
                      <a:pt x="2324" y="4286"/>
                      <a:pt x="2693" y="4260"/>
                      <a:pt x="3045" y="4260"/>
                    </a:cubicBezTo>
                    <a:cubicBezTo>
                      <a:pt x="3472" y="4260"/>
                      <a:pt x="3873" y="4299"/>
                      <a:pt x="4029" y="4371"/>
                    </a:cubicBezTo>
                    <a:cubicBezTo>
                      <a:pt x="4270" y="4477"/>
                      <a:pt x="4155" y="4764"/>
                      <a:pt x="3581" y="4764"/>
                    </a:cubicBezTo>
                    <a:cubicBezTo>
                      <a:pt x="3476" y="4764"/>
                      <a:pt x="3355" y="4754"/>
                      <a:pt x="3219" y="4732"/>
                    </a:cubicBezTo>
                    <a:cubicBezTo>
                      <a:pt x="2949" y="4690"/>
                      <a:pt x="2623" y="4668"/>
                      <a:pt x="2297" y="4668"/>
                    </a:cubicBezTo>
                    <a:cubicBezTo>
                      <a:pt x="1564" y="4668"/>
                      <a:pt x="834" y="4779"/>
                      <a:pt x="751" y="5022"/>
                    </a:cubicBezTo>
                    <a:cubicBezTo>
                      <a:pt x="630" y="5378"/>
                      <a:pt x="488" y="6363"/>
                      <a:pt x="663" y="7173"/>
                    </a:cubicBezTo>
                    <a:cubicBezTo>
                      <a:pt x="663" y="7173"/>
                      <a:pt x="1774" y="6467"/>
                      <a:pt x="2028" y="6467"/>
                    </a:cubicBezTo>
                    <a:cubicBezTo>
                      <a:pt x="2087" y="6467"/>
                      <a:pt x="2100" y="6505"/>
                      <a:pt x="2042" y="6599"/>
                    </a:cubicBezTo>
                    <a:cubicBezTo>
                      <a:pt x="1" y="7693"/>
                      <a:pt x="1150" y="8651"/>
                      <a:pt x="1150" y="8651"/>
                    </a:cubicBezTo>
                    <a:cubicBezTo>
                      <a:pt x="1150" y="8651"/>
                      <a:pt x="1271" y="8671"/>
                      <a:pt x="1444" y="8671"/>
                    </a:cubicBezTo>
                    <a:cubicBezTo>
                      <a:pt x="1747" y="8671"/>
                      <a:pt x="2210" y="8609"/>
                      <a:pt x="2464" y="8268"/>
                    </a:cubicBezTo>
                    <a:cubicBezTo>
                      <a:pt x="2862" y="7746"/>
                      <a:pt x="3297" y="6521"/>
                      <a:pt x="3431" y="6521"/>
                    </a:cubicBezTo>
                    <a:cubicBezTo>
                      <a:pt x="3434" y="6521"/>
                      <a:pt x="3436" y="6521"/>
                      <a:pt x="3438" y="6522"/>
                    </a:cubicBezTo>
                    <a:cubicBezTo>
                      <a:pt x="3559" y="6566"/>
                      <a:pt x="3608" y="7660"/>
                      <a:pt x="2617" y="8684"/>
                    </a:cubicBezTo>
                    <a:cubicBezTo>
                      <a:pt x="2621" y="8685"/>
                      <a:pt x="2628" y="8685"/>
                      <a:pt x="2639" y="8685"/>
                    </a:cubicBezTo>
                    <a:cubicBezTo>
                      <a:pt x="2867" y="8685"/>
                      <a:pt x="4648" y="8476"/>
                      <a:pt x="4648" y="8476"/>
                    </a:cubicBezTo>
                    <a:cubicBezTo>
                      <a:pt x="4648" y="8476"/>
                      <a:pt x="5168" y="7452"/>
                      <a:pt x="5097" y="6741"/>
                    </a:cubicBezTo>
                    <a:cubicBezTo>
                      <a:pt x="5031" y="6029"/>
                      <a:pt x="4648" y="5383"/>
                      <a:pt x="5097" y="5318"/>
                    </a:cubicBezTo>
                    <a:cubicBezTo>
                      <a:pt x="5113" y="5315"/>
                      <a:pt x="5130" y="5314"/>
                      <a:pt x="5145" y="5314"/>
                    </a:cubicBezTo>
                    <a:cubicBezTo>
                      <a:pt x="5549" y="5314"/>
                      <a:pt x="5518" y="6184"/>
                      <a:pt x="5524" y="6801"/>
                    </a:cubicBezTo>
                    <a:cubicBezTo>
                      <a:pt x="5529" y="7436"/>
                      <a:pt x="4954" y="8476"/>
                      <a:pt x="4954" y="8476"/>
                    </a:cubicBezTo>
                    <a:cubicBezTo>
                      <a:pt x="5070" y="8493"/>
                      <a:pt x="5186" y="8501"/>
                      <a:pt x="5303" y="8501"/>
                    </a:cubicBezTo>
                    <a:cubicBezTo>
                      <a:pt x="5602" y="8501"/>
                      <a:pt x="5903" y="8447"/>
                      <a:pt x="6186" y="8345"/>
                    </a:cubicBezTo>
                    <a:cubicBezTo>
                      <a:pt x="6755" y="8137"/>
                      <a:pt x="6690" y="7365"/>
                      <a:pt x="6602" y="6807"/>
                    </a:cubicBezTo>
                    <a:cubicBezTo>
                      <a:pt x="6525" y="6279"/>
                      <a:pt x="6496" y="5698"/>
                      <a:pt x="6708" y="5698"/>
                    </a:cubicBezTo>
                    <a:cubicBezTo>
                      <a:pt x="6723" y="5698"/>
                      <a:pt x="6738" y="5701"/>
                      <a:pt x="6755" y="5706"/>
                    </a:cubicBezTo>
                    <a:cubicBezTo>
                      <a:pt x="7018" y="5794"/>
                      <a:pt x="7073" y="6380"/>
                      <a:pt x="6657" y="8164"/>
                    </a:cubicBezTo>
                    <a:cubicBezTo>
                      <a:pt x="6657" y="8164"/>
                      <a:pt x="8091" y="7535"/>
                      <a:pt x="8321" y="6856"/>
                    </a:cubicBezTo>
                    <a:cubicBezTo>
                      <a:pt x="8551" y="6177"/>
                      <a:pt x="8167" y="5690"/>
                      <a:pt x="7719" y="5143"/>
                    </a:cubicBezTo>
                    <a:cubicBezTo>
                      <a:pt x="7313" y="4648"/>
                      <a:pt x="6872" y="3639"/>
                      <a:pt x="7174" y="3639"/>
                    </a:cubicBezTo>
                    <a:cubicBezTo>
                      <a:pt x="7206" y="3639"/>
                      <a:pt x="7247" y="3651"/>
                      <a:pt x="7297" y="3676"/>
                    </a:cubicBezTo>
                    <a:cubicBezTo>
                      <a:pt x="8633" y="4332"/>
                      <a:pt x="8633" y="6341"/>
                      <a:pt x="8633" y="6341"/>
                    </a:cubicBezTo>
                    <a:cubicBezTo>
                      <a:pt x="8633" y="6341"/>
                      <a:pt x="8939" y="5947"/>
                      <a:pt x="9103" y="5006"/>
                    </a:cubicBezTo>
                    <a:cubicBezTo>
                      <a:pt x="8917" y="4447"/>
                      <a:pt x="8857" y="4081"/>
                      <a:pt x="8200" y="3687"/>
                    </a:cubicBezTo>
                    <a:cubicBezTo>
                      <a:pt x="7598" y="3326"/>
                      <a:pt x="7433" y="2859"/>
                      <a:pt x="7877" y="2859"/>
                    </a:cubicBezTo>
                    <a:cubicBezTo>
                      <a:pt x="7917" y="2859"/>
                      <a:pt x="7963" y="2863"/>
                      <a:pt x="8014" y="2871"/>
                    </a:cubicBezTo>
                    <a:cubicBezTo>
                      <a:pt x="8622" y="2975"/>
                      <a:pt x="9268" y="4081"/>
                      <a:pt x="9421" y="5044"/>
                    </a:cubicBezTo>
                    <a:cubicBezTo>
                      <a:pt x="9705" y="4480"/>
                      <a:pt x="10308" y="3079"/>
                      <a:pt x="9158" y="2280"/>
                    </a:cubicBezTo>
                    <a:cubicBezTo>
                      <a:pt x="8610" y="1895"/>
                      <a:pt x="8202" y="1794"/>
                      <a:pt x="7925" y="1794"/>
                    </a:cubicBezTo>
                    <a:cubicBezTo>
                      <a:pt x="7623" y="1794"/>
                      <a:pt x="7478" y="1913"/>
                      <a:pt x="7478" y="1913"/>
                    </a:cubicBezTo>
                    <a:cubicBezTo>
                      <a:pt x="7478" y="1913"/>
                      <a:pt x="6471" y="1"/>
                      <a:pt x="49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29" name="Google Shape;6329;p22"/>
              <p:cNvSpPr/>
              <p:nvPr/>
            </p:nvSpPr>
            <p:spPr>
              <a:xfrm rot="-6541634">
                <a:off x="1169399" y="4540506"/>
                <a:ext cx="938220" cy="1113223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8613" extrusionOk="0">
                    <a:moveTo>
                      <a:pt x="4946" y="814"/>
                    </a:moveTo>
                    <a:cubicBezTo>
                      <a:pt x="5123" y="814"/>
                      <a:pt x="5313" y="858"/>
                      <a:pt x="5480" y="966"/>
                    </a:cubicBezTo>
                    <a:cubicBezTo>
                      <a:pt x="6148" y="1404"/>
                      <a:pt x="6476" y="1880"/>
                      <a:pt x="6492" y="2225"/>
                    </a:cubicBezTo>
                    <a:cubicBezTo>
                      <a:pt x="6503" y="2450"/>
                      <a:pt x="6402" y="2537"/>
                      <a:pt x="6306" y="2537"/>
                    </a:cubicBezTo>
                    <a:cubicBezTo>
                      <a:pt x="6255" y="2537"/>
                      <a:pt x="6205" y="2513"/>
                      <a:pt x="6175" y="2471"/>
                    </a:cubicBezTo>
                    <a:cubicBezTo>
                      <a:pt x="5808" y="1973"/>
                      <a:pt x="5294" y="1606"/>
                      <a:pt x="4708" y="1420"/>
                    </a:cubicBezTo>
                    <a:cubicBezTo>
                      <a:pt x="4006" y="1206"/>
                      <a:pt x="4416" y="814"/>
                      <a:pt x="4946" y="814"/>
                    </a:cubicBezTo>
                    <a:close/>
                    <a:moveTo>
                      <a:pt x="2925" y="2574"/>
                    </a:moveTo>
                    <a:cubicBezTo>
                      <a:pt x="3646" y="2574"/>
                      <a:pt x="5030" y="3037"/>
                      <a:pt x="4938" y="3363"/>
                    </a:cubicBezTo>
                    <a:cubicBezTo>
                      <a:pt x="4871" y="3597"/>
                      <a:pt x="4740" y="3709"/>
                      <a:pt x="4460" y="3709"/>
                    </a:cubicBezTo>
                    <a:cubicBezTo>
                      <a:pt x="4302" y="3709"/>
                      <a:pt x="4096" y="3673"/>
                      <a:pt x="3827" y="3604"/>
                    </a:cubicBezTo>
                    <a:cubicBezTo>
                      <a:pt x="3444" y="3503"/>
                      <a:pt x="3036" y="3478"/>
                      <a:pt x="2731" y="3478"/>
                    </a:cubicBezTo>
                    <a:cubicBezTo>
                      <a:pt x="2442" y="3478"/>
                      <a:pt x="2245" y="3500"/>
                      <a:pt x="2245" y="3500"/>
                    </a:cubicBezTo>
                    <a:cubicBezTo>
                      <a:pt x="2245" y="3500"/>
                      <a:pt x="2104" y="3564"/>
                      <a:pt x="1984" y="3564"/>
                    </a:cubicBezTo>
                    <a:cubicBezTo>
                      <a:pt x="1894" y="3564"/>
                      <a:pt x="1816" y="3528"/>
                      <a:pt x="1818" y="3401"/>
                    </a:cubicBezTo>
                    <a:cubicBezTo>
                      <a:pt x="1829" y="3106"/>
                      <a:pt x="2103" y="2745"/>
                      <a:pt x="2688" y="2597"/>
                    </a:cubicBezTo>
                    <a:cubicBezTo>
                      <a:pt x="2754" y="2581"/>
                      <a:pt x="2834" y="2574"/>
                      <a:pt x="2925" y="2574"/>
                    </a:cubicBezTo>
                    <a:close/>
                    <a:moveTo>
                      <a:pt x="2676" y="5193"/>
                    </a:moveTo>
                    <a:cubicBezTo>
                      <a:pt x="2901" y="5193"/>
                      <a:pt x="3094" y="5238"/>
                      <a:pt x="3208" y="5317"/>
                    </a:cubicBezTo>
                    <a:cubicBezTo>
                      <a:pt x="3537" y="5542"/>
                      <a:pt x="3226" y="5762"/>
                      <a:pt x="2729" y="5762"/>
                    </a:cubicBezTo>
                    <a:cubicBezTo>
                      <a:pt x="2680" y="5762"/>
                      <a:pt x="2630" y="5759"/>
                      <a:pt x="2579" y="5755"/>
                    </a:cubicBezTo>
                    <a:cubicBezTo>
                      <a:pt x="2527" y="5751"/>
                      <a:pt x="2474" y="5749"/>
                      <a:pt x="2420" y="5749"/>
                    </a:cubicBezTo>
                    <a:cubicBezTo>
                      <a:pt x="1910" y="5749"/>
                      <a:pt x="1349" y="5928"/>
                      <a:pt x="1291" y="5928"/>
                    </a:cubicBezTo>
                    <a:cubicBezTo>
                      <a:pt x="1287" y="5928"/>
                      <a:pt x="1286" y="5927"/>
                      <a:pt x="1287" y="5925"/>
                    </a:cubicBezTo>
                    <a:cubicBezTo>
                      <a:pt x="1557" y="5404"/>
                      <a:pt x="2189" y="5193"/>
                      <a:pt x="2676" y="5193"/>
                    </a:cubicBezTo>
                    <a:close/>
                    <a:moveTo>
                      <a:pt x="4710" y="0"/>
                    </a:moveTo>
                    <a:cubicBezTo>
                      <a:pt x="4681" y="0"/>
                      <a:pt x="4651" y="1"/>
                      <a:pt x="4620" y="2"/>
                    </a:cubicBezTo>
                    <a:cubicBezTo>
                      <a:pt x="3033" y="79"/>
                      <a:pt x="2530" y="802"/>
                      <a:pt x="2431" y="1748"/>
                    </a:cubicBezTo>
                    <a:cubicBezTo>
                      <a:pt x="2575" y="1702"/>
                      <a:pt x="2749" y="1682"/>
                      <a:pt x="2938" y="1682"/>
                    </a:cubicBezTo>
                    <a:cubicBezTo>
                      <a:pt x="3617" y="1682"/>
                      <a:pt x="4473" y="1940"/>
                      <a:pt x="4692" y="2137"/>
                    </a:cubicBezTo>
                    <a:cubicBezTo>
                      <a:pt x="4916" y="2339"/>
                      <a:pt x="4766" y="2516"/>
                      <a:pt x="4489" y="2516"/>
                    </a:cubicBezTo>
                    <a:cubicBezTo>
                      <a:pt x="4421" y="2516"/>
                      <a:pt x="4345" y="2506"/>
                      <a:pt x="4265" y="2482"/>
                    </a:cubicBezTo>
                    <a:cubicBezTo>
                      <a:pt x="3968" y="2394"/>
                      <a:pt x="2934" y="1908"/>
                      <a:pt x="2179" y="1908"/>
                    </a:cubicBezTo>
                    <a:cubicBezTo>
                      <a:pt x="1902" y="1908"/>
                      <a:pt x="1663" y="1973"/>
                      <a:pt x="1511" y="2148"/>
                    </a:cubicBezTo>
                    <a:cubicBezTo>
                      <a:pt x="745" y="3018"/>
                      <a:pt x="625" y="4748"/>
                      <a:pt x="625" y="4748"/>
                    </a:cubicBezTo>
                    <a:cubicBezTo>
                      <a:pt x="1019" y="4578"/>
                      <a:pt x="1429" y="4441"/>
                      <a:pt x="1845" y="4343"/>
                    </a:cubicBezTo>
                    <a:cubicBezTo>
                      <a:pt x="2105" y="4286"/>
                      <a:pt x="2474" y="4259"/>
                      <a:pt x="2826" y="4259"/>
                    </a:cubicBezTo>
                    <a:cubicBezTo>
                      <a:pt x="3253" y="4259"/>
                      <a:pt x="3654" y="4298"/>
                      <a:pt x="3810" y="4370"/>
                    </a:cubicBezTo>
                    <a:cubicBezTo>
                      <a:pt x="4051" y="4477"/>
                      <a:pt x="3936" y="4763"/>
                      <a:pt x="3362" y="4763"/>
                    </a:cubicBezTo>
                    <a:cubicBezTo>
                      <a:pt x="3257" y="4763"/>
                      <a:pt x="3136" y="4754"/>
                      <a:pt x="3000" y="4732"/>
                    </a:cubicBezTo>
                    <a:cubicBezTo>
                      <a:pt x="2730" y="4690"/>
                      <a:pt x="2404" y="4668"/>
                      <a:pt x="2078" y="4668"/>
                    </a:cubicBezTo>
                    <a:cubicBezTo>
                      <a:pt x="1345" y="4668"/>
                      <a:pt x="615" y="4779"/>
                      <a:pt x="532" y="5022"/>
                    </a:cubicBezTo>
                    <a:cubicBezTo>
                      <a:pt x="411" y="5377"/>
                      <a:pt x="269" y="6363"/>
                      <a:pt x="444" y="7173"/>
                    </a:cubicBezTo>
                    <a:cubicBezTo>
                      <a:pt x="444" y="7173"/>
                      <a:pt x="1559" y="6463"/>
                      <a:pt x="1811" y="6463"/>
                    </a:cubicBezTo>
                    <a:cubicBezTo>
                      <a:pt x="1868" y="6463"/>
                      <a:pt x="1881" y="6501"/>
                      <a:pt x="1823" y="6593"/>
                    </a:cubicBezTo>
                    <a:cubicBezTo>
                      <a:pt x="1" y="7572"/>
                      <a:pt x="718" y="8437"/>
                      <a:pt x="898" y="8612"/>
                    </a:cubicBezTo>
                    <a:cubicBezTo>
                      <a:pt x="1183" y="8098"/>
                      <a:pt x="1856" y="7118"/>
                      <a:pt x="3203" y="6105"/>
                    </a:cubicBezTo>
                    <a:cubicBezTo>
                      <a:pt x="5119" y="4666"/>
                      <a:pt x="6821" y="3002"/>
                      <a:pt x="7259" y="1913"/>
                    </a:cubicBezTo>
                    <a:lnTo>
                      <a:pt x="7253" y="1913"/>
                    </a:lnTo>
                    <a:cubicBezTo>
                      <a:pt x="7253" y="1913"/>
                      <a:pt x="6252" y="0"/>
                      <a:pt x="47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30" name="Google Shape;6330;p22"/>
              <p:cNvSpPr/>
              <p:nvPr/>
            </p:nvSpPr>
            <p:spPr>
              <a:xfrm rot="-6541634">
                <a:off x="1239100" y="4556424"/>
                <a:ext cx="810909" cy="851235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6586" extrusionOk="0">
                    <a:moveTo>
                      <a:pt x="6126" y="1"/>
                    </a:moveTo>
                    <a:cubicBezTo>
                      <a:pt x="5989" y="275"/>
                      <a:pt x="5847" y="543"/>
                      <a:pt x="5699" y="805"/>
                    </a:cubicBezTo>
                    <a:lnTo>
                      <a:pt x="5611" y="953"/>
                    </a:lnTo>
                    <a:lnTo>
                      <a:pt x="5568" y="1024"/>
                    </a:lnTo>
                    <a:lnTo>
                      <a:pt x="5524" y="1096"/>
                    </a:lnTo>
                    <a:cubicBezTo>
                      <a:pt x="5464" y="1189"/>
                      <a:pt x="5409" y="1287"/>
                      <a:pt x="5338" y="1380"/>
                    </a:cubicBezTo>
                    <a:lnTo>
                      <a:pt x="5245" y="1517"/>
                    </a:lnTo>
                    <a:cubicBezTo>
                      <a:pt x="5212" y="1566"/>
                      <a:pt x="5173" y="1610"/>
                      <a:pt x="5141" y="1654"/>
                    </a:cubicBezTo>
                    <a:lnTo>
                      <a:pt x="5037" y="1791"/>
                    </a:lnTo>
                    <a:lnTo>
                      <a:pt x="4927" y="1922"/>
                    </a:lnTo>
                    <a:cubicBezTo>
                      <a:pt x="4637" y="2272"/>
                      <a:pt x="4336" y="2612"/>
                      <a:pt x="4024" y="2940"/>
                    </a:cubicBezTo>
                    <a:cubicBezTo>
                      <a:pt x="3706" y="3263"/>
                      <a:pt x="3373" y="3575"/>
                      <a:pt x="3028" y="3865"/>
                    </a:cubicBezTo>
                    <a:cubicBezTo>
                      <a:pt x="2853" y="4013"/>
                      <a:pt x="2672" y="4150"/>
                      <a:pt x="2491" y="4287"/>
                    </a:cubicBezTo>
                    <a:cubicBezTo>
                      <a:pt x="2305" y="4418"/>
                      <a:pt x="2119" y="4549"/>
                      <a:pt x="1933" y="4681"/>
                    </a:cubicBezTo>
                    <a:cubicBezTo>
                      <a:pt x="1747" y="4818"/>
                      <a:pt x="1566" y="4954"/>
                      <a:pt x="1386" y="5091"/>
                    </a:cubicBezTo>
                    <a:cubicBezTo>
                      <a:pt x="1298" y="5162"/>
                      <a:pt x="1205" y="5234"/>
                      <a:pt x="1117" y="5310"/>
                    </a:cubicBezTo>
                    <a:cubicBezTo>
                      <a:pt x="1035" y="5381"/>
                      <a:pt x="948" y="5458"/>
                      <a:pt x="866" y="5535"/>
                    </a:cubicBezTo>
                    <a:cubicBezTo>
                      <a:pt x="521" y="5841"/>
                      <a:pt x="231" y="6192"/>
                      <a:pt x="1" y="6586"/>
                    </a:cubicBezTo>
                    <a:cubicBezTo>
                      <a:pt x="236" y="6197"/>
                      <a:pt x="537" y="5847"/>
                      <a:pt x="882" y="5551"/>
                    </a:cubicBezTo>
                    <a:cubicBezTo>
                      <a:pt x="964" y="5474"/>
                      <a:pt x="1052" y="5403"/>
                      <a:pt x="1139" y="5332"/>
                    </a:cubicBezTo>
                    <a:cubicBezTo>
                      <a:pt x="1227" y="5256"/>
                      <a:pt x="1315" y="5190"/>
                      <a:pt x="1408" y="5119"/>
                    </a:cubicBezTo>
                    <a:cubicBezTo>
                      <a:pt x="1588" y="4982"/>
                      <a:pt x="1774" y="4850"/>
                      <a:pt x="1960" y="4719"/>
                    </a:cubicBezTo>
                    <a:cubicBezTo>
                      <a:pt x="2152" y="4593"/>
                      <a:pt x="2338" y="4462"/>
                      <a:pt x="2524" y="4330"/>
                    </a:cubicBezTo>
                    <a:cubicBezTo>
                      <a:pt x="2710" y="4205"/>
                      <a:pt x="2896" y="4068"/>
                      <a:pt x="3072" y="3920"/>
                    </a:cubicBezTo>
                    <a:cubicBezTo>
                      <a:pt x="3427" y="3635"/>
                      <a:pt x="3767" y="3329"/>
                      <a:pt x="4095" y="3006"/>
                    </a:cubicBezTo>
                    <a:cubicBezTo>
                      <a:pt x="4418" y="2683"/>
                      <a:pt x="4725" y="2344"/>
                      <a:pt x="5026" y="1999"/>
                    </a:cubicBezTo>
                    <a:lnTo>
                      <a:pt x="5135" y="1867"/>
                    </a:lnTo>
                    <a:lnTo>
                      <a:pt x="5245" y="1731"/>
                    </a:lnTo>
                    <a:cubicBezTo>
                      <a:pt x="5283" y="1687"/>
                      <a:pt x="5316" y="1643"/>
                      <a:pt x="5349" y="1594"/>
                    </a:cubicBezTo>
                    <a:lnTo>
                      <a:pt x="5447" y="1457"/>
                    </a:lnTo>
                    <a:cubicBezTo>
                      <a:pt x="5518" y="1364"/>
                      <a:pt x="5578" y="1271"/>
                      <a:pt x="5644" y="1172"/>
                    </a:cubicBezTo>
                    <a:lnTo>
                      <a:pt x="5688" y="1101"/>
                    </a:lnTo>
                    <a:lnTo>
                      <a:pt x="5737" y="1030"/>
                    </a:lnTo>
                    <a:lnTo>
                      <a:pt x="5825" y="882"/>
                    </a:lnTo>
                    <a:cubicBezTo>
                      <a:pt x="5984" y="608"/>
                      <a:pt x="6131" y="335"/>
                      <a:pt x="6274" y="61"/>
                    </a:cubicBezTo>
                    <a:lnTo>
                      <a:pt x="61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31" name="Google Shape;6331;p22"/>
              <p:cNvSpPr/>
              <p:nvPr/>
            </p:nvSpPr>
            <p:spPr>
              <a:xfrm rot="-6541634">
                <a:off x="1102511" y="3566992"/>
                <a:ext cx="472794" cy="930594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7200" extrusionOk="0">
                    <a:moveTo>
                      <a:pt x="50" y="0"/>
                    </a:moveTo>
                    <a:cubicBezTo>
                      <a:pt x="34" y="0"/>
                      <a:pt x="23" y="6"/>
                      <a:pt x="12" y="17"/>
                    </a:cubicBezTo>
                    <a:cubicBezTo>
                      <a:pt x="6" y="27"/>
                      <a:pt x="1" y="44"/>
                      <a:pt x="1" y="60"/>
                    </a:cubicBezTo>
                    <a:cubicBezTo>
                      <a:pt x="1" y="93"/>
                      <a:pt x="171" y="3624"/>
                      <a:pt x="3559" y="7187"/>
                    </a:cubicBezTo>
                    <a:cubicBezTo>
                      <a:pt x="3570" y="7195"/>
                      <a:pt x="3585" y="7199"/>
                      <a:pt x="3600" y="7199"/>
                    </a:cubicBezTo>
                    <a:cubicBezTo>
                      <a:pt x="3615" y="7199"/>
                      <a:pt x="3630" y="7195"/>
                      <a:pt x="3641" y="7187"/>
                    </a:cubicBezTo>
                    <a:cubicBezTo>
                      <a:pt x="3657" y="7165"/>
                      <a:pt x="3657" y="7127"/>
                      <a:pt x="3641" y="7105"/>
                    </a:cubicBezTo>
                    <a:cubicBezTo>
                      <a:pt x="280" y="3580"/>
                      <a:pt x="105" y="88"/>
                      <a:pt x="105" y="55"/>
                    </a:cubicBezTo>
                    <a:cubicBezTo>
                      <a:pt x="105" y="22"/>
                      <a:pt x="83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32" name="Google Shape;6332;p22"/>
              <p:cNvSpPr/>
              <p:nvPr/>
            </p:nvSpPr>
            <p:spPr>
              <a:xfrm rot="-6541634">
                <a:off x="1319822" y="3696177"/>
                <a:ext cx="380639" cy="165180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278" extrusionOk="0">
                    <a:moveTo>
                      <a:pt x="59" y="0"/>
                    </a:moveTo>
                    <a:cubicBezTo>
                      <a:pt x="45" y="0"/>
                      <a:pt x="31" y="6"/>
                      <a:pt x="23" y="19"/>
                    </a:cubicBezTo>
                    <a:cubicBezTo>
                      <a:pt x="17" y="24"/>
                      <a:pt x="12" y="35"/>
                      <a:pt x="6" y="46"/>
                    </a:cubicBezTo>
                    <a:cubicBezTo>
                      <a:pt x="1" y="73"/>
                      <a:pt x="23" y="106"/>
                      <a:pt x="50" y="112"/>
                    </a:cubicBezTo>
                    <a:cubicBezTo>
                      <a:pt x="1369" y="380"/>
                      <a:pt x="2820" y="1261"/>
                      <a:pt x="2836" y="1267"/>
                    </a:cubicBezTo>
                    <a:cubicBezTo>
                      <a:pt x="2847" y="1274"/>
                      <a:pt x="2857" y="1278"/>
                      <a:pt x="2867" y="1278"/>
                    </a:cubicBezTo>
                    <a:cubicBezTo>
                      <a:pt x="2914" y="1278"/>
                      <a:pt x="2945" y="1205"/>
                      <a:pt x="2891" y="1174"/>
                    </a:cubicBezTo>
                    <a:cubicBezTo>
                      <a:pt x="2880" y="1168"/>
                      <a:pt x="1413" y="276"/>
                      <a:pt x="72" y="2"/>
                    </a:cubicBezTo>
                    <a:cubicBezTo>
                      <a:pt x="68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33" name="Google Shape;6333;p22"/>
              <p:cNvSpPr/>
              <p:nvPr/>
            </p:nvSpPr>
            <p:spPr>
              <a:xfrm rot="-6541634">
                <a:off x="1670278" y="3702067"/>
                <a:ext cx="58162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693" extrusionOk="0">
                    <a:moveTo>
                      <a:pt x="303" y="1"/>
                    </a:moveTo>
                    <a:cubicBezTo>
                      <a:pt x="288" y="1"/>
                      <a:pt x="276" y="7"/>
                      <a:pt x="263" y="19"/>
                    </a:cubicBezTo>
                    <a:cubicBezTo>
                      <a:pt x="258" y="25"/>
                      <a:pt x="252" y="30"/>
                      <a:pt x="252" y="41"/>
                    </a:cubicBezTo>
                    <a:cubicBezTo>
                      <a:pt x="242" y="74"/>
                      <a:pt x="1" y="912"/>
                      <a:pt x="335" y="1661"/>
                    </a:cubicBezTo>
                    <a:cubicBezTo>
                      <a:pt x="343" y="1682"/>
                      <a:pt x="363" y="1693"/>
                      <a:pt x="384" y="1693"/>
                    </a:cubicBezTo>
                    <a:cubicBezTo>
                      <a:pt x="391" y="1693"/>
                      <a:pt x="399" y="1692"/>
                      <a:pt x="406" y="1689"/>
                    </a:cubicBezTo>
                    <a:cubicBezTo>
                      <a:pt x="433" y="1678"/>
                      <a:pt x="450" y="1645"/>
                      <a:pt x="433" y="1618"/>
                    </a:cubicBezTo>
                    <a:cubicBezTo>
                      <a:pt x="121" y="901"/>
                      <a:pt x="356" y="80"/>
                      <a:pt x="356" y="74"/>
                    </a:cubicBezTo>
                    <a:cubicBezTo>
                      <a:pt x="362" y="41"/>
                      <a:pt x="346" y="14"/>
                      <a:pt x="318" y="3"/>
                    </a:cubicBezTo>
                    <a:cubicBezTo>
                      <a:pt x="313" y="2"/>
                      <a:pt x="30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34" name="Google Shape;6334;p22"/>
              <p:cNvSpPr/>
              <p:nvPr/>
            </p:nvSpPr>
            <p:spPr>
              <a:xfrm rot="-6541634">
                <a:off x="1107762" y="3890943"/>
                <a:ext cx="410495" cy="14799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145" extrusionOk="0">
                    <a:moveTo>
                      <a:pt x="57" y="1"/>
                    </a:moveTo>
                    <a:cubicBezTo>
                      <a:pt x="42" y="1"/>
                      <a:pt x="31" y="7"/>
                      <a:pt x="23" y="19"/>
                    </a:cubicBezTo>
                    <a:cubicBezTo>
                      <a:pt x="12" y="24"/>
                      <a:pt x="6" y="35"/>
                      <a:pt x="6" y="46"/>
                    </a:cubicBezTo>
                    <a:cubicBezTo>
                      <a:pt x="1" y="79"/>
                      <a:pt x="23" y="107"/>
                      <a:pt x="50" y="112"/>
                    </a:cubicBezTo>
                    <a:cubicBezTo>
                      <a:pt x="1118" y="276"/>
                      <a:pt x="2141" y="627"/>
                      <a:pt x="3088" y="1136"/>
                    </a:cubicBezTo>
                    <a:cubicBezTo>
                      <a:pt x="3098" y="1142"/>
                      <a:pt x="3109" y="1145"/>
                      <a:pt x="3120" y="1145"/>
                    </a:cubicBezTo>
                    <a:cubicBezTo>
                      <a:pt x="3138" y="1145"/>
                      <a:pt x="3154" y="1136"/>
                      <a:pt x="3165" y="1119"/>
                    </a:cubicBezTo>
                    <a:cubicBezTo>
                      <a:pt x="3176" y="1092"/>
                      <a:pt x="3170" y="1059"/>
                      <a:pt x="3143" y="1043"/>
                    </a:cubicBezTo>
                    <a:cubicBezTo>
                      <a:pt x="2185" y="523"/>
                      <a:pt x="1145" y="172"/>
                      <a:pt x="72" y="3"/>
                    </a:cubicBezTo>
                    <a:cubicBezTo>
                      <a:pt x="67" y="1"/>
                      <a:pt x="62" y="1"/>
                      <a:pt x="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35" name="Google Shape;6335;p22"/>
              <p:cNvSpPr/>
              <p:nvPr/>
            </p:nvSpPr>
            <p:spPr>
              <a:xfrm rot="-6541634">
                <a:off x="1521182" y="3904963"/>
                <a:ext cx="73026" cy="30050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2325" extrusionOk="0">
                    <a:moveTo>
                      <a:pt x="502" y="0"/>
                    </a:moveTo>
                    <a:cubicBezTo>
                      <a:pt x="487" y="0"/>
                      <a:pt x="473" y="6"/>
                      <a:pt x="460" y="16"/>
                    </a:cubicBezTo>
                    <a:cubicBezTo>
                      <a:pt x="460" y="21"/>
                      <a:pt x="455" y="21"/>
                      <a:pt x="455" y="27"/>
                    </a:cubicBezTo>
                    <a:cubicBezTo>
                      <a:pt x="438" y="54"/>
                      <a:pt x="0" y="738"/>
                      <a:pt x="444" y="2287"/>
                    </a:cubicBezTo>
                    <a:cubicBezTo>
                      <a:pt x="452" y="2313"/>
                      <a:pt x="474" y="2325"/>
                      <a:pt x="495" y="2325"/>
                    </a:cubicBezTo>
                    <a:cubicBezTo>
                      <a:pt x="528" y="2325"/>
                      <a:pt x="561" y="2298"/>
                      <a:pt x="548" y="2255"/>
                    </a:cubicBezTo>
                    <a:cubicBezTo>
                      <a:pt x="121" y="766"/>
                      <a:pt x="542" y="92"/>
                      <a:pt x="548" y="87"/>
                    </a:cubicBezTo>
                    <a:cubicBezTo>
                      <a:pt x="564" y="60"/>
                      <a:pt x="559" y="27"/>
                      <a:pt x="531" y="10"/>
                    </a:cubicBezTo>
                    <a:cubicBezTo>
                      <a:pt x="522" y="3"/>
                      <a:pt x="512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36" name="Google Shape;6336;p22"/>
              <p:cNvSpPr/>
              <p:nvPr/>
            </p:nvSpPr>
            <p:spPr>
              <a:xfrm rot="-6541634">
                <a:off x="1383850" y="4022158"/>
                <a:ext cx="172935" cy="420448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3253" extrusionOk="0">
                    <a:moveTo>
                      <a:pt x="1261" y="0"/>
                    </a:moveTo>
                    <a:cubicBezTo>
                      <a:pt x="1248" y="0"/>
                      <a:pt x="1234" y="5"/>
                      <a:pt x="1222" y="17"/>
                    </a:cubicBezTo>
                    <a:cubicBezTo>
                      <a:pt x="1211" y="33"/>
                      <a:pt x="1" y="1369"/>
                      <a:pt x="565" y="3219"/>
                    </a:cubicBezTo>
                    <a:cubicBezTo>
                      <a:pt x="575" y="3242"/>
                      <a:pt x="596" y="3252"/>
                      <a:pt x="616" y="3252"/>
                    </a:cubicBezTo>
                    <a:cubicBezTo>
                      <a:pt x="648" y="3252"/>
                      <a:pt x="681" y="3226"/>
                      <a:pt x="674" y="3186"/>
                    </a:cubicBezTo>
                    <a:cubicBezTo>
                      <a:pt x="121" y="1402"/>
                      <a:pt x="1293" y="104"/>
                      <a:pt x="1304" y="93"/>
                    </a:cubicBezTo>
                    <a:cubicBezTo>
                      <a:pt x="1337" y="52"/>
                      <a:pt x="1303" y="0"/>
                      <a:pt x="1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37" name="Google Shape;6337;p22"/>
              <p:cNvSpPr/>
              <p:nvPr/>
            </p:nvSpPr>
            <p:spPr>
              <a:xfrm rot="-6541634">
                <a:off x="1630449" y="3569948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5" y="1"/>
                    </a:cubicBezTo>
                    <a:cubicBezTo>
                      <a:pt x="225" y="12"/>
                      <a:pt x="1" y="570"/>
                      <a:pt x="329" y="888"/>
                    </a:cubicBezTo>
                    <a:cubicBezTo>
                      <a:pt x="429" y="988"/>
                      <a:pt x="559" y="1037"/>
                      <a:pt x="690" y="1037"/>
                    </a:cubicBezTo>
                    <a:cubicBezTo>
                      <a:pt x="825" y="1037"/>
                      <a:pt x="960" y="985"/>
                      <a:pt x="1062" y="882"/>
                    </a:cubicBezTo>
                    <a:cubicBezTo>
                      <a:pt x="1378" y="555"/>
                      <a:pt x="1147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38" name="Google Shape;6338;p22"/>
              <p:cNvSpPr/>
              <p:nvPr/>
            </p:nvSpPr>
            <p:spPr>
              <a:xfrm rot="-6541634">
                <a:off x="1736949" y="3671104"/>
                <a:ext cx="179010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038" extrusionOk="0">
                    <a:moveTo>
                      <a:pt x="692" y="0"/>
                    </a:moveTo>
                    <a:cubicBezTo>
                      <a:pt x="690" y="0"/>
                      <a:pt x="687" y="0"/>
                      <a:pt x="685" y="0"/>
                    </a:cubicBezTo>
                    <a:cubicBezTo>
                      <a:pt x="225" y="6"/>
                      <a:pt x="1" y="570"/>
                      <a:pt x="335" y="893"/>
                    </a:cubicBezTo>
                    <a:cubicBezTo>
                      <a:pt x="434" y="989"/>
                      <a:pt x="563" y="1037"/>
                      <a:pt x="693" y="1037"/>
                    </a:cubicBezTo>
                    <a:cubicBezTo>
                      <a:pt x="827" y="1037"/>
                      <a:pt x="962" y="985"/>
                      <a:pt x="1063" y="882"/>
                    </a:cubicBezTo>
                    <a:cubicBezTo>
                      <a:pt x="1384" y="555"/>
                      <a:pt x="1153" y="0"/>
                      <a:pt x="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39" name="Google Shape;6339;p22"/>
              <p:cNvSpPr/>
              <p:nvPr/>
            </p:nvSpPr>
            <p:spPr>
              <a:xfrm rot="-6541634">
                <a:off x="1636961" y="3893449"/>
                <a:ext cx="178881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24" y="6"/>
                      <a:pt x="0" y="570"/>
                      <a:pt x="334" y="887"/>
                    </a:cubicBezTo>
                    <a:cubicBezTo>
                      <a:pt x="434" y="987"/>
                      <a:pt x="564" y="1037"/>
                      <a:pt x="695" y="1037"/>
                    </a:cubicBezTo>
                    <a:cubicBezTo>
                      <a:pt x="828" y="1037"/>
                      <a:pt x="962" y="985"/>
                      <a:pt x="1062" y="882"/>
                    </a:cubicBezTo>
                    <a:cubicBezTo>
                      <a:pt x="1383" y="550"/>
                      <a:pt x="1152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40" name="Google Shape;6340;p22"/>
              <p:cNvSpPr/>
              <p:nvPr/>
            </p:nvSpPr>
            <p:spPr>
              <a:xfrm rot="-6541634">
                <a:off x="1444986" y="3500745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2" y="1"/>
                    </a:moveTo>
                    <a:cubicBezTo>
                      <a:pt x="690" y="1"/>
                      <a:pt x="687" y="1"/>
                      <a:pt x="685" y="1"/>
                    </a:cubicBezTo>
                    <a:cubicBezTo>
                      <a:pt x="225" y="6"/>
                      <a:pt x="1" y="570"/>
                      <a:pt x="329" y="887"/>
                    </a:cubicBezTo>
                    <a:cubicBezTo>
                      <a:pt x="429" y="987"/>
                      <a:pt x="560" y="1037"/>
                      <a:pt x="691" y="1037"/>
                    </a:cubicBezTo>
                    <a:cubicBezTo>
                      <a:pt x="825" y="1037"/>
                      <a:pt x="960" y="985"/>
                      <a:pt x="1063" y="882"/>
                    </a:cubicBezTo>
                    <a:cubicBezTo>
                      <a:pt x="1379" y="550"/>
                      <a:pt x="1147" y="1"/>
                      <a:pt x="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41" name="Google Shape;6341;p22"/>
              <p:cNvSpPr/>
              <p:nvPr/>
            </p:nvSpPr>
            <p:spPr>
              <a:xfrm rot="-6541634">
                <a:off x="1225849" y="3699232"/>
                <a:ext cx="178105" cy="133644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034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19" y="6"/>
                      <a:pt x="0" y="565"/>
                      <a:pt x="329" y="888"/>
                    </a:cubicBezTo>
                    <a:cubicBezTo>
                      <a:pt x="428" y="985"/>
                      <a:pt x="559" y="1034"/>
                      <a:pt x="689" y="1034"/>
                    </a:cubicBezTo>
                    <a:cubicBezTo>
                      <a:pt x="823" y="1034"/>
                      <a:pt x="957" y="982"/>
                      <a:pt x="1057" y="877"/>
                    </a:cubicBezTo>
                    <a:cubicBezTo>
                      <a:pt x="1378" y="550"/>
                      <a:pt x="1146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42" name="Google Shape;6342;p22"/>
              <p:cNvSpPr/>
              <p:nvPr/>
            </p:nvSpPr>
            <p:spPr>
              <a:xfrm rot="-6541634">
                <a:off x="1560523" y="4111050"/>
                <a:ext cx="178235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8" extrusionOk="0">
                    <a:moveTo>
                      <a:pt x="691" y="0"/>
                    </a:moveTo>
                    <a:cubicBezTo>
                      <a:pt x="689" y="0"/>
                      <a:pt x="687" y="1"/>
                      <a:pt x="684" y="1"/>
                    </a:cubicBezTo>
                    <a:cubicBezTo>
                      <a:pt x="225" y="6"/>
                      <a:pt x="0" y="570"/>
                      <a:pt x="329" y="893"/>
                    </a:cubicBezTo>
                    <a:cubicBezTo>
                      <a:pt x="428" y="989"/>
                      <a:pt x="557" y="1037"/>
                      <a:pt x="687" y="1037"/>
                    </a:cubicBezTo>
                    <a:cubicBezTo>
                      <a:pt x="823" y="1037"/>
                      <a:pt x="959" y="985"/>
                      <a:pt x="1062" y="882"/>
                    </a:cubicBezTo>
                    <a:cubicBezTo>
                      <a:pt x="1378" y="555"/>
                      <a:pt x="1147" y="0"/>
                      <a:pt x="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43" name="Google Shape;6343;p22"/>
              <p:cNvSpPr/>
              <p:nvPr/>
            </p:nvSpPr>
            <p:spPr>
              <a:xfrm rot="-6541634">
                <a:off x="239832" y="4616733"/>
                <a:ext cx="1202793" cy="1546596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11966" extrusionOk="0">
                    <a:moveTo>
                      <a:pt x="8939" y="1"/>
                    </a:moveTo>
                    <a:cubicBezTo>
                      <a:pt x="8939" y="1"/>
                      <a:pt x="3931" y="1451"/>
                      <a:pt x="2820" y="2332"/>
                    </a:cubicBezTo>
                    <a:cubicBezTo>
                      <a:pt x="1714" y="3214"/>
                      <a:pt x="2984" y="3296"/>
                      <a:pt x="3351" y="3559"/>
                    </a:cubicBezTo>
                    <a:cubicBezTo>
                      <a:pt x="3723" y="3821"/>
                      <a:pt x="2250" y="4297"/>
                      <a:pt x="1594" y="4708"/>
                    </a:cubicBezTo>
                    <a:cubicBezTo>
                      <a:pt x="931" y="5118"/>
                      <a:pt x="482" y="6252"/>
                      <a:pt x="1397" y="6273"/>
                    </a:cubicBezTo>
                    <a:cubicBezTo>
                      <a:pt x="1922" y="6284"/>
                      <a:pt x="2190" y="6290"/>
                      <a:pt x="2168" y="6470"/>
                    </a:cubicBezTo>
                    <a:cubicBezTo>
                      <a:pt x="2152" y="6651"/>
                      <a:pt x="762" y="7390"/>
                      <a:pt x="384" y="8123"/>
                    </a:cubicBezTo>
                    <a:cubicBezTo>
                      <a:pt x="1" y="8851"/>
                      <a:pt x="592" y="8824"/>
                      <a:pt x="866" y="8994"/>
                    </a:cubicBezTo>
                    <a:cubicBezTo>
                      <a:pt x="1145" y="9169"/>
                      <a:pt x="83" y="10023"/>
                      <a:pt x="203" y="11019"/>
                    </a:cubicBezTo>
                    <a:cubicBezTo>
                      <a:pt x="282" y="11667"/>
                      <a:pt x="640" y="11965"/>
                      <a:pt x="1038" y="11965"/>
                    </a:cubicBezTo>
                    <a:cubicBezTo>
                      <a:pt x="1251" y="11965"/>
                      <a:pt x="1477" y="11879"/>
                      <a:pt x="1676" y="11714"/>
                    </a:cubicBezTo>
                    <a:cubicBezTo>
                      <a:pt x="2245" y="11243"/>
                      <a:pt x="2316" y="10023"/>
                      <a:pt x="2469" y="9891"/>
                    </a:cubicBezTo>
                    <a:cubicBezTo>
                      <a:pt x="2477" y="9885"/>
                      <a:pt x="2483" y="9882"/>
                      <a:pt x="2490" y="9882"/>
                    </a:cubicBezTo>
                    <a:cubicBezTo>
                      <a:pt x="2611" y="9882"/>
                      <a:pt x="2556" y="11011"/>
                      <a:pt x="3172" y="11011"/>
                    </a:cubicBezTo>
                    <a:cubicBezTo>
                      <a:pt x="3191" y="11011"/>
                      <a:pt x="3210" y="11010"/>
                      <a:pt x="3230" y="11008"/>
                    </a:cubicBezTo>
                    <a:cubicBezTo>
                      <a:pt x="3942" y="10937"/>
                      <a:pt x="3794" y="8337"/>
                      <a:pt x="4040" y="7784"/>
                    </a:cubicBezTo>
                    <a:cubicBezTo>
                      <a:pt x="4076" y="7702"/>
                      <a:pt x="4111" y="7666"/>
                      <a:pt x="4147" y="7666"/>
                    </a:cubicBezTo>
                    <a:cubicBezTo>
                      <a:pt x="4353" y="7666"/>
                      <a:pt x="4580" y="8835"/>
                      <a:pt x="5036" y="9120"/>
                    </a:cubicBezTo>
                    <a:cubicBezTo>
                      <a:pt x="5073" y="9142"/>
                      <a:pt x="5109" y="9152"/>
                      <a:pt x="5145" y="9152"/>
                    </a:cubicBezTo>
                    <a:cubicBezTo>
                      <a:pt x="5644" y="9152"/>
                      <a:pt x="6126" y="7129"/>
                      <a:pt x="6350" y="5781"/>
                    </a:cubicBezTo>
                    <a:cubicBezTo>
                      <a:pt x="6438" y="5510"/>
                      <a:pt x="6512" y="5409"/>
                      <a:pt x="6581" y="5409"/>
                    </a:cubicBezTo>
                    <a:cubicBezTo>
                      <a:pt x="6743" y="5409"/>
                      <a:pt x="6871" y="5980"/>
                      <a:pt x="7056" y="6208"/>
                    </a:cubicBezTo>
                    <a:cubicBezTo>
                      <a:pt x="7072" y="6227"/>
                      <a:pt x="7093" y="6236"/>
                      <a:pt x="7119" y="6236"/>
                    </a:cubicBezTo>
                    <a:cubicBezTo>
                      <a:pt x="7546" y="6236"/>
                      <a:pt x="9305" y="3819"/>
                      <a:pt x="89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44" name="Google Shape;6344;p22"/>
              <p:cNvSpPr/>
              <p:nvPr/>
            </p:nvSpPr>
            <p:spPr>
              <a:xfrm rot="-6541634">
                <a:off x="373937" y="4793902"/>
                <a:ext cx="921934" cy="1150835"/>
              </a:xfrm>
              <a:custGeom>
                <a:avLst/>
                <a:gdLst/>
                <a:ahLst/>
                <a:cxnLst/>
                <a:rect l="l" t="t" r="r" b="b"/>
                <a:pathLst>
                  <a:path w="7133" h="8904" extrusionOk="0">
                    <a:moveTo>
                      <a:pt x="7056" y="1"/>
                    </a:moveTo>
                    <a:cubicBezTo>
                      <a:pt x="7039" y="1"/>
                      <a:pt x="6690" y="161"/>
                      <a:pt x="6705" y="177"/>
                    </a:cubicBez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6286" y="629"/>
                      <a:pt x="1405" y="4726"/>
                      <a:pt x="6" y="8842"/>
                    </a:cubicBezTo>
                    <a:cubicBezTo>
                      <a:pt x="0" y="8869"/>
                      <a:pt x="11" y="8891"/>
                      <a:pt x="39" y="8902"/>
                    </a:cubicBezTo>
                    <a:cubicBezTo>
                      <a:pt x="42" y="8903"/>
                      <a:pt x="46" y="8903"/>
                      <a:pt x="50" y="8903"/>
                    </a:cubicBezTo>
                    <a:cubicBezTo>
                      <a:pt x="69" y="8903"/>
                      <a:pt x="89" y="8893"/>
                      <a:pt x="93" y="8874"/>
                    </a:cubicBezTo>
                    <a:cubicBezTo>
                      <a:pt x="1582" y="4485"/>
                      <a:pt x="7067" y="111"/>
                      <a:pt x="7110" y="73"/>
                    </a:cubicBezTo>
                    <a:cubicBezTo>
                      <a:pt x="7132" y="56"/>
                      <a:pt x="7132" y="29"/>
                      <a:pt x="7121" y="7"/>
                    </a:cubicBezTo>
                    <a:lnTo>
                      <a:pt x="7121" y="7"/>
                    </a:ln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7025" y="26"/>
                      <a:pt x="7052" y="4"/>
                      <a:pt x="7056" y="2"/>
                    </a:cubicBezTo>
                    <a:cubicBezTo>
                      <a:pt x="7056" y="1"/>
                      <a:pt x="7056" y="1"/>
                      <a:pt x="7056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45" name="Google Shape;6345;p22"/>
              <p:cNvSpPr/>
              <p:nvPr/>
            </p:nvSpPr>
            <p:spPr>
              <a:xfrm rot="-6541634">
                <a:off x="1109686" y="5430994"/>
                <a:ext cx="319375" cy="364224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818" extrusionOk="0">
                    <a:moveTo>
                      <a:pt x="2283" y="1"/>
                    </a:moveTo>
                    <a:lnTo>
                      <a:pt x="2207" y="28"/>
                    </a:lnTo>
                    <a:cubicBezTo>
                      <a:pt x="1101" y="466"/>
                      <a:pt x="34" y="1205"/>
                      <a:pt x="23" y="1210"/>
                    </a:cubicBezTo>
                    <a:cubicBezTo>
                      <a:pt x="6" y="1227"/>
                      <a:pt x="1" y="1254"/>
                      <a:pt x="12" y="1276"/>
                    </a:cubicBezTo>
                    <a:cubicBezTo>
                      <a:pt x="22" y="1287"/>
                      <a:pt x="38" y="1293"/>
                      <a:pt x="53" y="1293"/>
                    </a:cubicBezTo>
                    <a:cubicBezTo>
                      <a:pt x="61" y="1293"/>
                      <a:pt x="70" y="1291"/>
                      <a:pt x="77" y="1287"/>
                    </a:cubicBezTo>
                    <a:cubicBezTo>
                      <a:pt x="88" y="1276"/>
                      <a:pt x="1096" y="581"/>
                      <a:pt x="2163" y="143"/>
                    </a:cubicBezTo>
                    <a:lnTo>
                      <a:pt x="2163" y="143"/>
                    </a:lnTo>
                    <a:cubicBezTo>
                      <a:pt x="1999" y="1139"/>
                      <a:pt x="2360" y="2716"/>
                      <a:pt x="2371" y="2781"/>
                    </a:cubicBezTo>
                    <a:cubicBezTo>
                      <a:pt x="2378" y="2807"/>
                      <a:pt x="2397" y="2817"/>
                      <a:pt x="2417" y="2817"/>
                    </a:cubicBezTo>
                    <a:cubicBezTo>
                      <a:pt x="2443" y="2817"/>
                      <a:pt x="2470" y="2797"/>
                      <a:pt x="2464" y="2765"/>
                    </a:cubicBezTo>
                    <a:cubicBezTo>
                      <a:pt x="2459" y="2748"/>
                      <a:pt x="2070" y="1052"/>
                      <a:pt x="2267" y="83"/>
                    </a:cubicBezTo>
                    <a:lnTo>
                      <a:pt x="2283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46" name="Google Shape;6346;p22"/>
              <p:cNvSpPr/>
              <p:nvPr/>
            </p:nvSpPr>
            <p:spPr>
              <a:xfrm rot="-6541634">
                <a:off x="726871" y="5293003"/>
                <a:ext cx="482229" cy="472923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659" extrusionOk="0">
                    <a:moveTo>
                      <a:pt x="3435" y="1"/>
                    </a:moveTo>
                    <a:lnTo>
                      <a:pt x="3375" y="6"/>
                    </a:lnTo>
                    <a:cubicBezTo>
                      <a:pt x="1602" y="171"/>
                      <a:pt x="63" y="1003"/>
                      <a:pt x="47" y="1013"/>
                    </a:cubicBezTo>
                    <a:cubicBezTo>
                      <a:pt x="0" y="1037"/>
                      <a:pt x="25" y="1096"/>
                      <a:pt x="68" y="1096"/>
                    </a:cubicBezTo>
                    <a:cubicBezTo>
                      <a:pt x="75" y="1096"/>
                      <a:pt x="83" y="1094"/>
                      <a:pt x="91" y="1090"/>
                    </a:cubicBezTo>
                    <a:cubicBezTo>
                      <a:pt x="107" y="1085"/>
                      <a:pt x="1596" y="275"/>
                      <a:pt x="3326" y="105"/>
                    </a:cubicBezTo>
                    <a:lnTo>
                      <a:pt x="3326" y="105"/>
                    </a:lnTo>
                    <a:cubicBezTo>
                      <a:pt x="3047" y="1709"/>
                      <a:pt x="3632" y="3608"/>
                      <a:pt x="3638" y="3624"/>
                    </a:cubicBezTo>
                    <a:cubicBezTo>
                      <a:pt x="3642" y="3647"/>
                      <a:pt x="3662" y="3659"/>
                      <a:pt x="3681" y="3659"/>
                    </a:cubicBezTo>
                    <a:cubicBezTo>
                      <a:pt x="3685" y="3659"/>
                      <a:pt x="3689" y="3658"/>
                      <a:pt x="3692" y="3657"/>
                    </a:cubicBezTo>
                    <a:cubicBezTo>
                      <a:pt x="3720" y="3646"/>
                      <a:pt x="3731" y="3624"/>
                      <a:pt x="3725" y="3597"/>
                    </a:cubicBezTo>
                    <a:cubicBezTo>
                      <a:pt x="3720" y="3581"/>
                      <a:pt x="3129" y="1659"/>
                      <a:pt x="3424" y="61"/>
                    </a:cubicBezTo>
                    <a:lnTo>
                      <a:pt x="3435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47" name="Google Shape;6347;p22"/>
              <p:cNvSpPr/>
              <p:nvPr/>
            </p:nvSpPr>
            <p:spPr>
              <a:xfrm rot="-6541634">
                <a:off x="295516" y="5209717"/>
                <a:ext cx="528500" cy="383482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967" extrusionOk="0">
                    <a:moveTo>
                      <a:pt x="2839" y="1"/>
                    </a:moveTo>
                    <a:cubicBezTo>
                      <a:pt x="1486" y="1"/>
                      <a:pt x="56" y="338"/>
                      <a:pt x="39" y="342"/>
                    </a:cubicBezTo>
                    <a:cubicBezTo>
                      <a:pt x="12" y="347"/>
                      <a:pt x="1" y="369"/>
                      <a:pt x="6" y="397"/>
                    </a:cubicBezTo>
                    <a:cubicBezTo>
                      <a:pt x="11" y="416"/>
                      <a:pt x="28" y="431"/>
                      <a:pt x="50" y="431"/>
                    </a:cubicBezTo>
                    <a:cubicBezTo>
                      <a:pt x="54" y="431"/>
                      <a:pt x="57" y="430"/>
                      <a:pt x="61" y="429"/>
                    </a:cubicBezTo>
                    <a:cubicBezTo>
                      <a:pt x="79" y="425"/>
                      <a:pt x="1505" y="87"/>
                      <a:pt x="2846" y="87"/>
                    </a:cubicBezTo>
                    <a:cubicBezTo>
                      <a:pt x="3171" y="87"/>
                      <a:pt x="3490" y="107"/>
                      <a:pt x="3783" y="156"/>
                    </a:cubicBezTo>
                    <a:cubicBezTo>
                      <a:pt x="3548" y="1530"/>
                      <a:pt x="3985" y="2920"/>
                      <a:pt x="3991" y="2936"/>
                    </a:cubicBezTo>
                    <a:cubicBezTo>
                      <a:pt x="3997" y="2957"/>
                      <a:pt x="4014" y="2966"/>
                      <a:pt x="4031" y="2966"/>
                    </a:cubicBezTo>
                    <a:cubicBezTo>
                      <a:pt x="4059" y="2966"/>
                      <a:pt x="4089" y="2943"/>
                      <a:pt x="4079" y="2909"/>
                    </a:cubicBezTo>
                    <a:cubicBezTo>
                      <a:pt x="4073" y="2893"/>
                      <a:pt x="3630" y="1491"/>
                      <a:pt x="3881" y="128"/>
                    </a:cubicBezTo>
                    <a:lnTo>
                      <a:pt x="3892" y="85"/>
                    </a:lnTo>
                    <a:lnTo>
                      <a:pt x="3843" y="79"/>
                    </a:lnTo>
                    <a:cubicBezTo>
                      <a:pt x="3531" y="23"/>
                      <a:pt x="3187" y="1"/>
                      <a:pt x="2839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48" name="Google Shape;6348;p22"/>
              <p:cNvSpPr/>
              <p:nvPr/>
            </p:nvSpPr>
            <p:spPr>
              <a:xfrm rot="-6541634">
                <a:off x="345853" y="3200224"/>
                <a:ext cx="1085435" cy="1218949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94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3232"/>
                      <a:pt x="1700" y="5116"/>
                      <a:pt x="2088" y="5116"/>
                    </a:cubicBezTo>
                    <a:cubicBezTo>
                      <a:pt x="2117" y="5116"/>
                      <a:pt x="2139" y="5106"/>
                      <a:pt x="2152" y="5085"/>
                    </a:cubicBezTo>
                    <a:cubicBezTo>
                      <a:pt x="2289" y="4874"/>
                      <a:pt x="2345" y="4370"/>
                      <a:pt x="2487" y="4370"/>
                    </a:cubicBezTo>
                    <a:cubicBezTo>
                      <a:pt x="2544" y="4370"/>
                      <a:pt x="2615" y="4451"/>
                      <a:pt x="2710" y="4664"/>
                    </a:cubicBezTo>
                    <a:cubicBezTo>
                      <a:pt x="3017" y="5770"/>
                      <a:pt x="3592" y="7413"/>
                      <a:pt x="4015" y="7413"/>
                    </a:cubicBezTo>
                    <a:cubicBezTo>
                      <a:pt x="4052" y="7413"/>
                      <a:pt x="4088" y="7400"/>
                      <a:pt x="4123" y="7373"/>
                    </a:cubicBezTo>
                    <a:cubicBezTo>
                      <a:pt x="4485" y="7091"/>
                      <a:pt x="4568" y="6063"/>
                      <a:pt x="4748" y="6063"/>
                    </a:cubicBezTo>
                    <a:cubicBezTo>
                      <a:pt x="4777" y="6063"/>
                      <a:pt x="4809" y="6090"/>
                      <a:pt x="4845" y="6152"/>
                    </a:cubicBezTo>
                    <a:cubicBezTo>
                      <a:pt x="5102" y="6601"/>
                      <a:pt x="5206" y="8813"/>
                      <a:pt x="5819" y="8813"/>
                    </a:cubicBezTo>
                    <a:cubicBezTo>
                      <a:pt x="6406" y="8813"/>
                      <a:pt x="6236" y="7794"/>
                      <a:pt x="6345" y="7794"/>
                    </a:cubicBezTo>
                    <a:cubicBezTo>
                      <a:pt x="6350" y="7794"/>
                      <a:pt x="6355" y="7796"/>
                      <a:pt x="6361" y="7800"/>
                    </a:cubicBezTo>
                    <a:cubicBezTo>
                      <a:pt x="6504" y="7899"/>
                      <a:pt x="6673" y="8922"/>
                      <a:pt x="7199" y="9272"/>
                    </a:cubicBezTo>
                    <a:cubicBezTo>
                      <a:pt x="7357" y="9377"/>
                      <a:pt x="7527" y="9431"/>
                      <a:pt x="7687" y="9431"/>
                    </a:cubicBezTo>
                    <a:cubicBezTo>
                      <a:pt x="8056" y="9431"/>
                      <a:pt x="8375" y="9148"/>
                      <a:pt x="8387" y="8550"/>
                    </a:cubicBezTo>
                    <a:cubicBezTo>
                      <a:pt x="8397" y="7691"/>
                      <a:pt x="7423" y="7067"/>
                      <a:pt x="7642" y="6897"/>
                    </a:cubicBezTo>
                    <a:cubicBezTo>
                      <a:pt x="7861" y="6727"/>
                      <a:pt x="8359" y="6700"/>
                      <a:pt x="7971" y="6114"/>
                    </a:cubicBezTo>
                    <a:cubicBezTo>
                      <a:pt x="7587" y="5528"/>
                      <a:pt x="6339" y="5030"/>
                      <a:pt x="6312" y="4877"/>
                    </a:cubicBezTo>
                    <a:cubicBezTo>
                      <a:pt x="6279" y="4724"/>
                      <a:pt x="6504" y="4697"/>
                      <a:pt x="6947" y="4642"/>
                    </a:cubicBezTo>
                    <a:cubicBezTo>
                      <a:pt x="7719" y="4538"/>
                      <a:pt x="7237" y="3618"/>
                      <a:pt x="6640" y="3328"/>
                    </a:cubicBezTo>
                    <a:cubicBezTo>
                      <a:pt x="6049" y="3043"/>
                      <a:pt x="4752" y="2770"/>
                      <a:pt x="5048" y="2513"/>
                    </a:cubicBezTo>
                    <a:cubicBezTo>
                      <a:pt x="5338" y="2261"/>
                      <a:pt x="6405" y="2080"/>
                      <a:pt x="5387" y="1429"/>
                    </a:cubicBezTo>
                    <a:cubicBezTo>
                      <a:pt x="4374" y="78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49" name="Google Shape;6349;p22"/>
              <p:cNvSpPr/>
              <p:nvPr/>
            </p:nvSpPr>
            <p:spPr>
              <a:xfrm rot="-6541634">
                <a:off x="452622" y="3385318"/>
                <a:ext cx="883677" cy="893241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6911" extrusionOk="0">
                    <a:moveTo>
                      <a:pt x="66" y="0"/>
                    </a:moveTo>
                    <a:cubicBezTo>
                      <a:pt x="65" y="0"/>
                      <a:pt x="65" y="1"/>
                      <a:pt x="66" y="1"/>
                    </a:cubicBezTo>
                    <a:cubicBezTo>
                      <a:pt x="69" y="3"/>
                      <a:pt x="95" y="19"/>
                      <a:pt x="141" y="50"/>
                    </a:cubicBezTo>
                    <a:lnTo>
                      <a:pt x="141" y="50"/>
                    </a:lnTo>
                    <a:lnTo>
                      <a:pt x="16" y="12"/>
                    </a:lnTo>
                    <a:lnTo>
                      <a:pt x="16" y="12"/>
                    </a:lnTo>
                    <a:cubicBezTo>
                      <a:pt x="0" y="29"/>
                      <a:pt x="6" y="56"/>
                      <a:pt x="27" y="67"/>
                    </a:cubicBezTo>
                    <a:cubicBezTo>
                      <a:pt x="71" y="94"/>
                      <a:pt x="5101" y="3307"/>
                      <a:pt x="6760" y="6887"/>
                    </a:cubicBezTo>
                    <a:cubicBezTo>
                      <a:pt x="6764" y="6904"/>
                      <a:pt x="6778" y="6911"/>
                      <a:pt x="6794" y="6911"/>
                    </a:cubicBezTo>
                    <a:cubicBezTo>
                      <a:pt x="6799" y="6911"/>
                      <a:pt x="6804" y="6910"/>
                      <a:pt x="6809" y="6909"/>
                    </a:cubicBezTo>
                    <a:cubicBezTo>
                      <a:pt x="6831" y="6898"/>
                      <a:pt x="6837" y="6876"/>
                      <a:pt x="6831" y="6860"/>
                    </a:cubicBezTo>
                    <a:cubicBezTo>
                      <a:pt x="5275" y="3501"/>
                      <a:pt x="777" y="467"/>
                      <a:pt x="141" y="50"/>
                    </a:cubicBezTo>
                    <a:lnTo>
                      <a:pt x="141" y="50"/>
                    </a:lnTo>
                    <a:lnTo>
                      <a:pt x="378" y="122"/>
                    </a:lnTo>
                    <a:cubicBezTo>
                      <a:pt x="388" y="106"/>
                      <a:pt x="79" y="0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50" name="Google Shape;6350;p22"/>
              <p:cNvSpPr/>
              <p:nvPr/>
            </p:nvSpPr>
            <p:spPr>
              <a:xfrm rot="-6541634">
                <a:off x="895353" y="3264578"/>
                <a:ext cx="264702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400" extrusionOk="0">
                    <a:moveTo>
                      <a:pt x="0" y="1"/>
                    </a:moveTo>
                    <a:lnTo>
                      <a:pt x="22" y="66"/>
                    </a:lnTo>
                    <a:cubicBezTo>
                      <a:pt x="274" y="871"/>
                      <a:pt x="99" y="2343"/>
                      <a:pt x="99" y="2360"/>
                    </a:cubicBezTo>
                    <a:cubicBezTo>
                      <a:pt x="96" y="2386"/>
                      <a:pt x="116" y="2399"/>
                      <a:pt x="136" y="2399"/>
                    </a:cubicBezTo>
                    <a:cubicBezTo>
                      <a:pt x="154" y="2399"/>
                      <a:pt x="173" y="2388"/>
                      <a:pt x="175" y="2365"/>
                    </a:cubicBezTo>
                    <a:cubicBezTo>
                      <a:pt x="181" y="2305"/>
                      <a:pt x="345" y="942"/>
                      <a:pt x="115" y="115"/>
                    </a:cubicBezTo>
                    <a:lnTo>
                      <a:pt x="115" y="115"/>
                    </a:lnTo>
                    <a:cubicBezTo>
                      <a:pt x="761" y="313"/>
                      <a:pt x="1390" y="575"/>
                      <a:pt x="1987" y="893"/>
                    </a:cubicBezTo>
                    <a:cubicBezTo>
                      <a:pt x="1992" y="896"/>
                      <a:pt x="1997" y="897"/>
                      <a:pt x="2002" y="897"/>
                    </a:cubicBezTo>
                    <a:cubicBezTo>
                      <a:pt x="2015" y="897"/>
                      <a:pt x="2028" y="888"/>
                      <a:pt x="2036" y="876"/>
                    </a:cubicBezTo>
                    <a:cubicBezTo>
                      <a:pt x="2047" y="860"/>
                      <a:pt x="2042" y="833"/>
                      <a:pt x="2020" y="822"/>
                    </a:cubicBezTo>
                    <a:cubicBezTo>
                      <a:pt x="2014" y="816"/>
                      <a:pt x="1046" y="291"/>
                      <a:pt x="71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51" name="Google Shape;6351;p22"/>
              <p:cNvSpPr/>
              <p:nvPr/>
            </p:nvSpPr>
            <p:spPr>
              <a:xfrm rot="-6541634">
                <a:off x="706231" y="3446930"/>
                <a:ext cx="386197" cy="402611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3115" extrusionOk="0">
                    <a:moveTo>
                      <a:pt x="136" y="1"/>
                    </a:moveTo>
                    <a:cubicBezTo>
                      <a:pt x="107" y="1"/>
                      <a:pt x="79" y="1"/>
                      <a:pt x="50" y="2"/>
                    </a:cubicBezTo>
                    <a:lnTo>
                      <a:pt x="1" y="2"/>
                    </a:lnTo>
                    <a:lnTo>
                      <a:pt x="12" y="51"/>
                    </a:lnTo>
                    <a:cubicBezTo>
                      <a:pt x="411" y="1375"/>
                      <a:pt x="83" y="3056"/>
                      <a:pt x="77" y="3072"/>
                    </a:cubicBezTo>
                    <a:cubicBezTo>
                      <a:pt x="74" y="3098"/>
                      <a:pt x="96" y="3114"/>
                      <a:pt x="117" y="3114"/>
                    </a:cubicBezTo>
                    <a:cubicBezTo>
                      <a:pt x="132" y="3114"/>
                      <a:pt x="147" y="3107"/>
                      <a:pt x="154" y="3089"/>
                    </a:cubicBezTo>
                    <a:cubicBezTo>
                      <a:pt x="154" y="3072"/>
                      <a:pt x="483" y="1414"/>
                      <a:pt x="99" y="78"/>
                    </a:cubicBezTo>
                    <a:cubicBezTo>
                      <a:pt x="114" y="78"/>
                      <a:pt x="128" y="78"/>
                      <a:pt x="143" y="78"/>
                    </a:cubicBezTo>
                    <a:cubicBezTo>
                      <a:pt x="1609" y="78"/>
                      <a:pt x="2913" y="620"/>
                      <a:pt x="2929" y="626"/>
                    </a:cubicBezTo>
                    <a:cubicBezTo>
                      <a:pt x="2931" y="626"/>
                      <a:pt x="2933" y="626"/>
                      <a:pt x="2935" y="626"/>
                    </a:cubicBezTo>
                    <a:cubicBezTo>
                      <a:pt x="2970" y="626"/>
                      <a:pt x="2988" y="580"/>
                      <a:pt x="2957" y="554"/>
                    </a:cubicBezTo>
                    <a:cubicBezTo>
                      <a:pt x="2946" y="549"/>
                      <a:pt x="1618" y="1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52" name="Google Shape;6352;p22"/>
              <p:cNvSpPr/>
              <p:nvPr/>
            </p:nvSpPr>
            <p:spPr>
              <a:xfrm rot="-6541634">
                <a:off x="505003" y="3801013"/>
                <a:ext cx="431305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667" extrusionOk="0">
                    <a:moveTo>
                      <a:pt x="1837" y="1"/>
                    </a:moveTo>
                    <a:cubicBezTo>
                      <a:pt x="1249" y="1"/>
                      <a:pt x="581" y="46"/>
                      <a:pt x="39" y="202"/>
                    </a:cubicBezTo>
                    <a:lnTo>
                      <a:pt x="1" y="213"/>
                    </a:lnTo>
                    <a:lnTo>
                      <a:pt x="12" y="252"/>
                    </a:lnTo>
                    <a:cubicBezTo>
                      <a:pt x="346" y="1379"/>
                      <a:pt x="99" y="2605"/>
                      <a:pt x="99" y="2616"/>
                    </a:cubicBezTo>
                    <a:cubicBezTo>
                      <a:pt x="94" y="2638"/>
                      <a:pt x="105" y="2660"/>
                      <a:pt x="127" y="2665"/>
                    </a:cubicBezTo>
                    <a:cubicBezTo>
                      <a:pt x="130" y="2666"/>
                      <a:pt x="133" y="2666"/>
                      <a:pt x="135" y="2666"/>
                    </a:cubicBezTo>
                    <a:cubicBezTo>
                      <a:pt x="154" y="2666"/>
                      <a:pt x="171" y="2652"/>
                      <a:pt x="171" y="2633"/>
                    </a:cubicBezTo>
                    <a:cubicBezTo>
                      <a:pt x="171" y="2622"/>
                      <a:pt x="422" y="1401"/>
                      <a:pt x="99" y="262"/>
                    </a:cubicBezTo>
                    <a:cubicBezTo>
                      <a:pt x="622" y="119"/>
                      <a:pt x="1259" y="77"/>
                      <a:pt x="1824" y="77"/>
                    </a:cubicBezTo>
                    <a:cubicBezTo>
                      <a:pt x="2615" y="77"/>
                      <a:pt x="3267" y="158"/>
                      <a:pt x="3280" y="158"/>
                    </a:cubicBezTo>
                    <a:cubicBezTo>
                      <a:pt x="3283" y="159"/>
                      <a:pt x="3286" y="160"/>
                      <a:pt x="3289" y="160"/>
                    </a:cubicBezTo>
                    <a:cubicBezTo>
                      <a:pt x="3330" y="160"/>
                      <a:pt x="3336" y="92"/>
                      <a:pt x="3285" y="82"/>
                    </a:cubicBezTo>
                    <a:cubicBezTo>
                      <a:pt x="3276" y="82"/>
                      <a:pt x="2628" y="1"/>
                      <a:pt x="18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53" name="Google Shape;6353;p22"/>
              <p:cNvSpPr/>
              <p:nvPr/>
            </p:nvSpPr>
            <p:spPr>
              <a:xfrm rot="-6541634">
                <a:off x="1064353" y="4042494"/>
                <a:ext cx="263539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122" extrusionOk="0">
                    <a:moveTo>
                      <a:pt x="1541" y="1"/>
                    </a:moveTo>
                    <a:cubicBezTo>
                      <a:pt x="1437" y="1"/>
                      <a:pt x="1306" y="39"/>
                      <a:pt x="1140" y="136"/>
                    </a:cubicBezTo>
                    <a:cubicBezTo>
                      <a:pt x="478" y="508"/>
                      <a:pt x="177" y="968"/>
                      <a:pt x="79" y="1132"/>
                    </a:cubicBezTo>
                    <a:cubicBezTo>
                      <a:pt x="0" y="1266"/>
                      <a:pt x="46" y="1454"/>
                      <a:pt x="233" y="1454"/>
                    </a:cubicBezTo>
                    <a:cubicBezTo>
                      <a:pt x="268" y="1454"/>
                      <a:pt x="308" y="1448"/>
                      <a:pt x="352" y="1433"/>
                    </a:cubicBezTo>
                    <a:lnTo>
                      <a:pt x="352" y="1433"/>
                    </a:lnTo>
                    <a:cubicBezTo>
                      <a:pt x="273" y="1712"/>
                      <a:pt x="383" y="1882"/>
                      <a:pt x="574" y="1882"/>
                    </a:cubicBezTo>
                    <a:cubicBezTo>
                      <a:pt x="661" y="1882"/>
                      <a:pt x="763" y="1848"/>
                      <a:pt x="872" y="1773"/>
                    </a:cubicBezTo>
                    <a:lnTo>
                      <a:pt x="872" y="1773"/>
                    </a:lnTo>
                    <a:cubicBezTo>
                      <a:pt x="844" y="1988"/>
                      <a:pt x="1038" y="2121"/>
                      <a:pt x="1229" y="2121"/>
                    </a:cubicBezTo>
                    <a:cubicBezTo>
                      <a:pt x="1368" y="2121"/>
                      <a:pt x="1506" y="2052"/>
                      <a:pt x="1556" y="1893"/>
                    </a:cubicBezTo>
                    <a:cubicBezTo>
                      <a:pt x="1582" y="1937"/>
                      <a:pt x="1652" y="1992"/>
                      <a:pt x="1729" y="1992"/>
                    </a:cubicBezTo>
                    <a:cubicBezTo>
                      <a:pt x="1814" y="1992"/>
                      <a:pt x="1907" y="1924"/>
                      <a:pt x="1956" y="1696"/>
                    </a:cubicBezTo>
                    <a:cubicBezTo>
                      <a:pt x="2038" y="1258"/>
                      <a:pt x="2027" y="809"/>
                      <a:pt x="1923" y="377"/>
                    </a:cubicBezTo>
                    <a:cubicBezTo>
                      <a:pt x="1892" y="254"/>
                      <a:pt x="1809" y="1"/>
                      <a:pt x="15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54" name="Google Shape;6354;p22"/>
              <p:cNvSpPr/>
              <p:nvPr/>
            </p:nvSpPr>
            <p:spPr>
              <a:xfrm rot="-6541634">
                <a:off x="1059947" y="4059888"/>
                <a:ext cx="177071" cy="21532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666" extrusionOk="0">
                    <a:moveTo>
                      <a:pt x="1143" y="0"/>
                    </a:moveTo>
                    <a:cubicBezTo>
                      <a:pt x="1106" y="0"/>
                      <a:pt x="1064" y="9"/>
                      <a:pt x="1013" y="29"/>
                    </a:cubicBezTo>
                    <a:cubicBezTo>
                      <a:pt x="674" y="171"/>
                      <a:pt x="181" y="620"/>
                      <a:pt x="1" y="949"/>
                    </a:cubicBezTo>
                    <a:cubicBezTo>
                      <a:pt x="253" y="626"/>
                      <a:pt x="876" y="374"/>
                      <a:pt x="877" y="374"/>
                    </a:cubicBezTo>
                    <a:lnTo>
                      <a:pt x="877" y="374"/>
                    </a:lnTo>
                    <a:cubicBezTo>
                      <a:pt x="876" y="374"/>
                      <a:pt x="329" y="970"/>
                      <a:pt x="231" y="1414"/>
                    </a:cubicBezTo>
                    <a:lnTo>
                      <a:pt x="231" y="1414"/>
                    </a:lnTo>
                    <a:cubicBezTo>
                      <a:pt x="264" y="1375"/>
                      <a:pt x="641" y="850"/>
                      <a:pt x="1002" y="494"/>
                    </a:cubicBezTo>
                    <a:lnTo>
                      <a:pt x="1002" y="494"/>
                    </a:lnTo>
                    <a:cubicBezTo>
                      <a:pt x="1002" y="494"/>
                      <a:pt x="964" y="790"/>
                      <a:pt x="751" y="1666"/>
                    </a:cubicBezTo>
                    <a:cubicBezTo>
                      <a:pt x="778" y="1638"/>
                      <a:pt x="1106" y="916"/>
                      <a:pt x="1150" y="478"/>
                    </a:cubicBezTo>
                    <a:cubicBezTo>
                      <a:pt x="1178" y="554"/>
                      <a:pt x="1265" y="812"/>
                      <a:pt x="1221" y="1545"/>
                    </a:cubicBezTo>
                    <a:cubicBezTo>
                      <a:pt x="1369" y="1321"/>
                      <a:pt x="1353" y="286"/>
                      <a:pt x="1353" y="286"/>
                    </a:cubicBezTo>
                    <a:cubicBezTo>
                      <a:pt x="1353" y="286"/>
                      <a:pt x="1353" y="0"/>
                      <a:pt x="1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55" name="Google Shape;6355;p22"/>
              <p:cNvSpPr/>
              <p:nvPr/>
            </p:nvSpPr>
            <p:spPr>
              <a:xfrm rot="-6541634">
                <a:off x="948537" y="3822940"/>
                <a:ext cx="289001" cy="269743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7" extrusionOk="0">
                    <a:moveTo>
                      <a:pt x="500" y="0"/>
                    </a:moveTo>
                    <a:cubicBezTo>
                      <a:pt x="299" y="0"/>
                      <a:pt x="0" y="87"/>
                      <a:pt x="106" y="669"/>
                    </a:cubicBezTo>
                    <a:cubicBezTo>
                      <a:pt x="243" y="1419"/>
                      <a:pt x="577" y="1857"/>
                      <a:pt x="697" y="1999"/>
                    </a:cubicBezTo>
                    <a:cubicBezTo>
                      <a:pt x="746" y="2054"/>
                      <a:pt x="816" y="2087"/>
                      <a:pt x="882" y="2087"/>
                    </a:cubicBezTo>
                    <a:cubicBezTo>
                      <a:pt x="981" y="2087"/>
                      <a:pt x="1072" y="2014"/>
                      <a:pt x="1075" y="1835"/>
                    </a:cubicBezTo>
                    <a:cubicBezTo>
                      <a:pt x="1176" y="1907"/>
                      <a:pt x="1270" y="1939"/>
                      <a:pt x="1349" y="1939"/>
                    </a:cubicBezTo>
                    <a:cubicBezTo>
                      <a:pt x="1542" y="1939"/>
                      <a:pt x="1651" y="1748"/>
                      <a:pt x="1573" y="1457"/>
                    </a:cubicBezTo>
                    <a:lnTo>
                      <a:pt x="1573" y="1457"/>
                    </a:lnTo>
                    <a:cubicBezTo>
                      <a:pt x="1617" y="1480"/>
                      <a:pt x="1662" y="1490"/>
                      <a:pt x="1704" y="1490"/>
                    </a:cubicBezTo>
                    <a:cubicBezTo>
                      <a:pt x="1981" y="1490"/>
                      <a:pt x="2188" y="1058"/>
                      <a:pt x="1913" y="849"/>
                    </a:cubicBezTo>
                    <a:cubicBezTo>
                      <a:pt x="2017" y="833"/>
                      <a:pt x="2236" y="641"/>
                      <a:pt x="1858" y="412"/>
                    </a:cubicBezTo>
                    <a:cubicBezTo>
                      <a:pt x="1469" y="187"/>
                      <a:pt x="1042" y="50"/>
                      <a:pt x="599" y="6"/>
                    </a:cubicBezTo>
                    <a:cubicBezTo>
                      <a:pt x="571" y="3"/>
                      <a:pt x="537" y="0"/>
                      <a:pt x="5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56" name="Google Shape;6356;p22"/>
              <p:cNvSpPr/>
              <p:nvPr/>
            </p:nvSpPr>
            <p:spPr>
              <a:xfrm rot="-6541634">
                <a:off x="967252" y="3911590"/>
                <a:ext cx="194520" cy="1962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18" extrusionOk="0">
                    <a:moveTo>
                      <a:pt x="223" y="0"/>
                    </a:moveTo>
                    <a:cubicBezTo>
                      <a:pt x="121" y="0"/>
                      <a:pt x="0" y="45"/>
                      <a:pt x="10" y="259"/>
                    </a:cubicBezTo>
                    <a:cubicBezTo>
                      <a:pt x="32" y="625"/>
                      <a:pt x="295" y="1244"/>
                      <a:pt x="546" y="1517"/>
                    </a:cubicBezTo>
                    <a:cubicBezTo>
                      <a:pt x="322" y="1173"/>
                      <a:pt x="289" y="505"/>
                      <a:pt x="289" y="505"/>
                    </a:cubicBezTo>
                    <a:lnTo>
                      <a:pt x="289" y="505"/>
                    </a:lnTo>
                    <a:cubicBezTo>
                      <a:pt x="289" y="505"/>
                      <a:pt x="672" y="1216"/>
                      <a:pt x="1061" y="1457"/>
                    </a:cubicBezTo>
                    <a:cubicBezTo>
                      <a:pt x="1034" y="1413"/>
                      <a:pt x="661" y="883"/>
                      <a:pt x="442" y="423"/>
                    </a:cubicBezTo>
                    <a:lnTo>
                      <a:pt x="442" y="423"/>
                    </a:lnTo>
                    <a:cubicBezTo>
                      <a:pt x="442" y="423"/>
                      <a:pt x="711" y="560"/>
                      <a:pt x="1471" y="1047"/>
                    </a:cubicBezTo>
                    <a:cubicBezTo>
                      <a:pt x="1450" y="1014"/>
                      <a:pt x="875" y="467"/>
                      <a:pt x="481" y="275"/>
                    </a:cubicBezTo>
                    <a:cubicBezTo>
                      <a:pt x="557" y="275"/>
                      <a:pt x="831" y="275"/>
                      <a:pt x="1504" y="560"/>
                    </a:cubicBezTo>
                    <a:cubicBezTo>
                      <a:pt x="1346" y="346"/>
                      <a:pt x="360" y="23"/>
                      <a:pt x="360" y="23"/>
                    </a:cubicBezTo>
                    <a:cubicBezTo>
                      <a:pt x="360" y="23"/>
                      <a:pt x="296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57" name="Google Shape;6357;p22"/>
              <p:cNvSpPr/>
              <p:nvPr/>
            </p:nvSpPr>
            <p:spPr>
              <a:xfrm rot="-6541634">
                <a:off x="701009" y="3885577"/>
                <a:ext cx="314205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907" extrusionOk="0">
                    <a:moveTo>
                      <a:pt x="1234" y="0"/>
                    </a:moveTo>
                    <a:cubicBezTo>
                      <a:pt x="1168" y="0"/>
                      <a:pt x="1081" y="35"/>
                      <a:pt x="970" y="132"/>
                    </a:cubicBezTo>
                    <a:cubicBezTo>
                      <a:pt x="647" y="433"/>
                      <a:pt x="384" y="800"/>
                      <a:pt x="209" y="1205"/>
                    </a:cubicBezTo>
                    <a:cubicBezTo>
                      <a:pt x="143" y="1375"/>
                      <a:pt x="1" y="1791"/>
                      <a:pt x="690" y="1878"/>
                    </a:cubicBezTo>
                    <a:cubicBezTo>
                      <a:pt x="839" y="1898"/>
                      <a:pt x="979" y="1906"/>
                      <a:pt x="1109" y="1906"/>
                    </a:cubicBezTo>
                    <a:cubicBezTo>
                      <a:pt x="1637" y="1906"/>
                      <a:pt x="1999" y="1771"/>
                      <a:pt x="2135" y="1714"/>
                    </a:cubicBezTo>
                    <a:cubicBezTo>
                      <a:pt x="2305" y="1638"/>
                      <a:pt x="2382" y="1402"/>
                      <a:pt x="2097" y="1304"/>
                    </a:cubicBezTo>
                    <a:cubicBezTo>
                      <a:pt x="2431" y="1046"/>
                      <a:pt x="2316" y="734"/>
                      <a:pt x="1884" y="718"/>
                    </a:cubicBezTo>
                    <a:cubicBezTo>
                      <a:pt x="2097" y="500"/>
                      <a:pt x="1862" y="148"/>
                      <a:pt x="1593" y="148"/>
                    </a:cubicBezTo>
                    <a:cubicBezTo>
                      <a:pt x="1531" y="148"/>
                      <a:pt x="1468" y="166"/>
                      <a:pt x="1407" y="209"/>
                    </a:cubicBezTo>
                    <a:cubicBezTo>
                      <a:pt x="1415" y="140"/>
                      <a:pt x="1366" y="0"/>
                      <a:pt x="12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58" name="Google Shape;6358;p22"/>
              <p:cNvSpPr/>
              <p:nvPr/>
            </p:nvSpPr>
            <p:spPr>
              <a:xfrm rot="-6541634">
                <a:off x="780317" y="3963832"/>
                <a:ext cx="234329" cy="17875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83" extrusionOk="0">
                    <a:moveTo>
                      <a:pt x="1095" y="1"/>
                    </a:moveTo>
                    <a:lnTo>
                      <a:pt x="1095" y="1"/>
                    </a:lnTo>
                    <a:cubicBezTo>
                      <a:pt x="838" y="94"/>
                      <a:pt x="236" y="931"/>
                      <a:pt x="236" y="931"/>
                    </a:cubicBezTo>
                    <a:cubicBezTo>
                      <a:pt x="236" y="931"/>
                      <a:pt x="1" y="1249"/>
                      <a:pt x="357" y="1342"/>
                    </a:cubicBezTo>
                    <a:cubicBezTo>
                      <a:pt x="468" y="1369"/>
                      <a:pt x="609" y="1382"/>
                      <a:pt x="761" y="1382"/>
                    </a:cubicBezTo>
                    <a:cubicBezTo>
                      <a:pt x="1095" y="1382"/>
                      <a:pt x="1482" y="1320"/>
                      <a:pt x="1719" y="1211"/>
                    </a:cubicBezTo>
                    <a:lnTo>
                      <a:pt x="1719" y="1211"/>
                    </a:lnTo>
                    <a:cubicBezTo>
                      <a:pt x="1622" y="1237"/>
                      <a:pt x="1510" y="1247"/>
                      <a:pt x="1396" y="1247"/>
                    </a:cubicBezTo>
                    <a:cubicBezTo>
                      <a:pt x="1043" y="1247"/>
                      <a:pt x="674" y="1150"/>
                      <a:pt x="674" y="1150"/>
                    </a:cubicBezTo>
                    <a:cubicBezTo>
                      <a:pt x="674" y="1150"/>
                      <a:pt x="1473" y="997"/>
                      <a:pt x="1813" y="702"/>
                    </a:cubicBezTo>
                    <a:lnTo>
                      <a:pt x="1813" y="702"/>
                    </a:lnTo>
                    <a:cubicBezTo>
                      <a:pt x="1763" y="707"/>
                      <a:pt x="1150" y="910"/>
                      <a:pt x="641" y="975"/>
                    </a:cubicBezTo>
                    <a:cubicBezTo>
                      <a:pt x="641" y="975"/>
                      <a:pt x="855" y="762"/>
                      <a:pt x="1550" y="187"/>
                    </a:cubicBezTo>
                    <a:lnTo>
                      <a:pt x="1550" y="187"/>
                    </a:lnTo>
                    <a:cubicBezTo>
                      <a:pt x="1506" y="192"/>
                      <a:pt x="811" y="576"/>
                      <a:pt x="515" y="899"/>
                    </a:cubicBezTo>
                    <a:cubicBezTo>
                      <a:pt x="537" y="822"/>
                      <a:pt x="619" y="565"/>
                      <a:pt x="1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59" name="Google Shape;6359;p22"/>
              <p:cNvSpPr/>
              <p:nvPr/>
            </p:nvSpPr>
            <p:spPr>
              <a:xfrm rot="-6541634">
                <a:off x="735611" y="4084368"/>
                <a:ext cx="263410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0" extrusionOk="0">
                    <a:moveTo>
                      <a:pt x="1298" y="0"/>
                    </a:moveTo>
                    <a:cubicBezTo>
                      <a:pt x="1176" y="0"/>
                      <a:pt x="1052" y="106"/>
                      <a:pt x="976" y="313"/>
                    </a:cubicBezTo>
                    <a:cubicBezTo>
                      <a:pt x="917" y="206"/>
                      <a:pt x="817" y="160"/>
                      <a:pt x="712" y="160"/>
                    </a:cubicBezTo>
                    <a:cubicBezTo>
                      <a:pt x="497" y="160"/>
                      <a:pt x="265" y="356"/>
                      <a:pt x="346" y="614"/>
                    </a:cubicBezTo>
                    <a:cubicBezTo>
                      <a:pt x="327" y="605"/>
                      <a:pt x="298" y="599"/>
                      <a:pt x="267" y="599"/>
                    </a:cubicBezTo>
                    <a:cubicBezTo>
                      <a:pt x="151" y="599"/>
                      <a:pt x="0" y="683"/>
                      <a:pt x="138" y="1003"/>
                    </a:cubicBezTo>
                    <a:cubicBezTo>
                      <a:pt x="325" y="1408"/>
                      <a:pt x="593" y="1769"/>
                      <a:pt x="932" y="2059"/>
                    </a:cubicBezTo>
                    <a:cubicBezTo>
                      <a:pt x="1000" y="2117"/>
                      <a:pt x="1124" y="2210"/>
                      <a:pt x="1266" y="2210"/>
                    </a:cubicBezTo>
                    <a:cubicBezTo>
                      <a:pt x="1408" y="2210"/>
                      <a:pt x="1570" y="2117"/>
                      <a:pt x="1715" y="1802"/>
                    </a:cubicBezTo>
                    <a:cubicBezTo>
                      <a:pt x="2038" y="1112"/>
                      <a:pt x="2016" y="559"/>
                      <a:pt x="1999" y="373"/>
                    </a:cubicBezTo>
                    <a:cubicBezTo>
                      <a:pt x="1989" y="261"/>
                      <a:pt x="1905" y="161"/>
                      <a:pt x="1799" y="161"/>
                    </a:cubicBezTo>
                    <a:cubicBezTo>
                      <a:pt x="1735" y="161"/>
                      <a:pt x="1663" y="198"/>
                      <a:pt x="1594" y="291"/>
                    </a:cubicBezTo>
                    <a:cubicBezTo>
                      <a:pt x="1528" y="96"/>
                      <a:pt x="1414" y="0"/>
                      <a:pt x="1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60" name="Google Shape;6360;p22"/>
              <p:cNvSpPr/>
              <p:nvPr/>
            </p:nvSpPr>
            <p:spPr>
              <a:xfrm rot="-6541634">
                <a:off x="818177" y="4087180"/>
                <a:ext cx="179915" cy="221792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16" extrusionOk="0">
                    <a:moveTo>
                      <a:pt x="888" y="1"/>
                    </a:moveTo>
                    <a:cubicBezTo>
                      <a:pt x="882" y="50"/>
                      <a:pt x="882" y="696"/>
                      <a:pt x="795" y="1199"/>
                    </a:cubicBezTo>
                    <a:cubicBezTo>
                      <a:pt x="795" y="1199"/>
                      <a:pt x="652" y="931"/>
                      <a:pt x="318" y="94"/>
                    </a:cubicBezTo>
                    <a:lnTo>
                      <a:pt x="318" y="94"/>
                    </a:lnTo>
                    <a:cubicBezTo>
                      <a:pt x="313" y="137"/>
                      <a:pt x="466" y="915"/>
                      <a:pt x="680" y="1292"/>
                    </a:cubicBezTo>
                    <a:cubicBezTo>
                      <a:pt x="609" y="1254"/>
                      <a:pt x="390" y="1095"/>
                      <a:pt x="1" y="471"/>
                    </a:cubicBezTo>
                    <a:lnTo>
                      <a:pt x="1" y="471"/>
                    </a:lnTo>
                    <a:cubicBezTo>
                      <a:pt x="12" y="740"/>
                      <a:pt x="630" y="1572"/>
                      <a:pt x="630" y="1572"/>
                    </a:cubicBezTo>
                    <a:cubicBezTo>
                      <a:pt x="630" y="1572"/>
                      <a:pt x="735" y="1716"/>
                      <a:pt x="862" y="1716"/>
                    </a:cubicBezTo>
                    <a:cubicBezTo>
                      <a:pt x="923" y="1716"/>
                      <a:pt x="990" y="1682"/>
                      <a:pt x="1052" y="1582"/>
                    </a:cubicBezTo>
                    <a:cubicBezTo>
                      <a:pt x="1249" y="1270"/>
                      <a:pt x="1391" y="619"/>
                      <a:pt x="1342" y="247"/>
                    </a:cubicBezTo>
                    <a:lnTo>
                      <a:pt x="1342" y="247"/>
                    </a:lnTo>
                    <a:cubicBezTo>
                      <a:pt x="1326" y="657"/>
                      <a:pt x="970" y="1221"/>
                      <a:pt x="970" y="1221"/>
                    </a:cubicBezTo>
                    <a:cubicBezTo>
                      <a:pt x="970" y="1221"/>
                      <a:pt x="1068" y="417"/>
                      <a:pt x="8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61" name="Google Shape;6361;p22"/>
              <p:cNvSpPr/>
              <p:nvPr/>
            </p:nvSpPr>
            <p:spPr>
              <a:xfrm rot="-6541634">
                <a:off x="857945" y="4181215"/>
                <a:ext cx="323381" cy="255396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976" extrusionOk="0">
                    <a:moveTo>
                      <a:pt x="745" y="0"/>
                    </a:moveTo>
                    <a:cubicBezTo>
                      <a:pt x="590" y="0"/>
                      <a:pt x="454" y="129"/>
                      <a:pt x="586" y="350"/>
                    </a:cubicBezTo>
                    <a:cubicBezTo>
                      <a:pt x="572" y="349"/>
                      <a:pt x="559" y="349"/>
                      <a:pt x="546" y="349"/>
                    </a:cubicBezTo>
                    <a:cubicBezTo>
                      <a:pt x="158" y="349"/>
                      <a:pt x="66" y="655"/>
                      <a:pt x="373" y="936"/>
                    </a:cubicBezTo>
                    <a:cubicBezTo>
                      <a:pt x="0" y="974"/>
                      <a:pt x="11" y="1598"/>
                      <a:pt x="411" y="1631"/>
                    </a:cubicBezTo>
                    <a:cubicBezTo>
                      <a:pt x="335" y="1707"/>
                      <a:pt x="254" y="1976"/>
                      <a:pt x="677" y="1976"/>
                    </a:cubicBezTo>
                    <a:cubicBezTo>
                      <a:pt x="681" y="1976"/>
                      <a:pt x="686" y="1976"/>
                      <a:pt x="690" y="1976"/>
                    </a:cubicBezTo>
                    <a:cubicBezTo>
                      <a:pt x="1139" y="1954"/>
                      <a:pt x="1571" y="1844"/>
                      <a:pt x="1971" y="1647"/>
                    </a:cubicBezTo>
                    <a:cubicBezTo>
                      <a:pt x="2130" y="1565"/>
                      <a:pt x="2502" y="1335"/>
                      <a:pt x="2031" y="815"/>
                    </a:cubicBezTo>
                    <a:cubicBezTo>
                      <a:pt x="1517" y="257"/>
                      <a:pt x="997" y="60"/>
                      <a:pt x="821" y="11"/>
                    </a:cubicBezTo>
                    <a:cubicBezTo>
                      <a:pt x="796" y="4"/>
                      <a:pt x="771" y="0"/>
                      <a:pt x="7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62" name="Google Shape;6362;p22"/>
              <p:cNvSpPr/>
              <p:nvPr/>
            </p:nvSpPr>
            <p:spPr>
              <a:xfrm rot="-6541634">
                <a:off x="896407" y="4176274"/>
                <a:ext cx="241308" cy="174228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48" extrusionOk="0">
                    <a:moveTo>
                      <a:pt x="531" y="0"/>
                    </a:moveTo>
                    <a:lnTo>
                      <a:pt x="531" y="0"/>
                    </a:lnTo>
                    <a:cubicBezTo>
                      <a:pt x="903" y="170"/>
                      <a:pt x="1292" y="717"/>
                      <a:pt x="1292" y="717"/>
                    </a:cubicBezTo>
                    <a:cubicBezTo>
                      <a:pt x="1292" y="717"/>
                      <a:pt x="596" y="329"/>
                      <a:pt x="141" y="329"/>
                    </a:cubicBezTo>
                    <a:cubicBezTo>
                      <a:pt x="138" y="329"/>
                      <a:pt x="135" y="329"/>
                      <a:pt x="132" y="329"/>
                    </a:cubicBezTo>
                    <a:cubicBezTo>
                      <a:pt x="175" y="356"/>
                      <a:pt x="772" y="597"/>
                      <a:pt x="1199" y="870"/>
                    </a:cubicBezTo>
                    <a:cubicBezTo>
                      <a:pt x="1199" y="870"/>
                      <a:pt x="982" y="895"/>
                      <a:pt x="351" y="895"/>
                    </a:cubicBezTo>
                    <a:cubicBezTo>
                      <a:pt x="246" y="895"/>
                      <a:pt x="129" y="894"/>
                      <a:pt x="0" y="892"/>
                    </a:cubicBezTo>
                    <a:lnTo>
                      <a:pt x="0" y="892"/>
                    </a:lnTo>
                    <a:cubicBezTo>
                      <a:pt x="33" y="911"/>
                      <a:pt x="599" y="1024"/>
                      <a:pt x="1034" y="1024"/>
                    </a:cubicBezTo>
                    <a:cubicBezTo>
                      <a:pt x="1111" y="1024"/>
                      <a:pt x="1183" y="1021"/>
                      <a:pt x="1248" y="1013"/>
                    </a:cubicBezTo>
                    <a:lnTo>
                      <a:pt x="1248" y="1013"/>
                    </a:lnTo>
                    <a:cubicBezTo>
                      <a:pt x="1188" y="1062"/>
                      <a:pt x="953" y="1204"/>
                      <a:pt x="230" y="1325"/>
                    </a:cubicBezTo>
                    <a:cubicBezTo>
                      <a:pt x="271" y="1341"/>
                      <a:pt x="330" y="1347"/>
                      <a:pt x="402" y="1347"/>
                    </a:cubicBezTo>
                    <a:cubicBezTo>
                      <a:pt x="778" y="1347"/>
                      <a:pt x="1484" y="1166"/>
                      <a:pt x="1484" y="1166"/>
                    </a:cubicBezTo>
                    <a:cubicBezTo>
                      <a:pt x="1484" y="1166"/>
                      <a:pt x="1867" y="1078"/>
                      <a:pt x="1653" y="777"/>
                    </a:cubicBezTo>
                    <a:cubicBezTo>
                      <a:pt x="1440" y="476"/>
                      <a:pt x="892" y="99"/>
                      <a:pt x="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63" name="Google Shape;6363;p22"/>
              <p:cNvSpPr/>
              <p:nvPr/>
            </p:nvSpPr>
            <p:spPr>
              <a:xfrm rot="-6541634">
                <a:off x="937652" y="4074217"/>
                <a:ext cx="150188" cy="13209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022" extrusionOk="0">
                    <a:moveTo>
                      <a:pt x="580" y="0"/>
                    </a:moveTo>
                    <a:cubicBezTo>
                      <a:pt x="515" y="0"/>
                      <a:pt x="448" y="13"/>
                      <a:pt x="384" y="40"/>
                    </a:cubicBezTo>
                    <a:cubicBezTo>
                      <a:pt x="121" y="144"/>
                      <a:pt x="1" y="445"/>
                      <a:pt x="105" y="708"/>
                    </a:cubicBezTo>
                    <a:cubicBezTo>
                      <a:pt x="187" y="905"/>
                      <a:pt x="377" y="1022"/>
                      <a:pt x="577" y="1022"/>
                    </a:cubicBezTo>
                    <a:cubicBezTo>
                      <a:pt x="644" y="1022"/>
                      <a:pt x="712" y="1009"/>
                      <a:pt x="778" y="981"/>
                    </a:cubicBezTo>
                    <a:cubicBezTo>
                      <a:pt x="1035" y="877"/>
                      <a:pt x="1161" y="576"/>
                      <a:pt x="1052" y="314"/>
                    </a:cubicBezTo>
                    <a:cubicBezTo>
                      <a:pt x="969" y="120"/>
                      <a:pt x="781" y="0"/>
                      <a:pt x="5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64" name="Google Shape;6364;p22"/>
              <p:cNvSpPr/>
              <p:nvPr/>
            </p:nvSpPr>
            <p:spPr>
              <a:xfrm rot="-6541634">
                <a:off x="764351" y="4217995"/>
                <a:ext cx="384387" cy="276206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2137" extrusionOk="0">
                    <a:moveTo>
                      <a:pt x="1850" y="0"/>
                    </a:moveTo>
                    <a:cubicBezTo>
                      <a:pt x="1597" y="0"/>
                      <a:pt x="1319" y="64"/>
                      <a:pt x="1052" y="195"/>
                    </a:cubicBezTo>
                    <a:cubicBezTo>
                      <a:pt x="362" y="540"/>
                      <a:pt x="1" y="1203"/>
                      <a:pt x="236" y="1684"/>
                    </a:cubicBezTo>
                    <a:cubicBezTo>
                      <a:pt x="384" y="1979"/>
                      <a:pt x="722" y="2136"/>
                      <a:pt x="1120" y="2136"/>
                    </a:cubicBezTo>
                    <a:cubicBezTo>
                      <a:pt x="1372" y="2136"/>
                      <a:pt x="1649" y="2073"/>
                      <a:pt x="1917" y="1941"/>
                    </a:cubicBezTo>
                    <a:cubicBezTo>
                      <a:pt x="2606" y="1602"/>
                      <a:pt x="2973" y="934"/>
                      <a:pt x="2732" y="453"/>
                    </a:cubicBezTo>
                    <a:cubicBezTo>
                      <a:pt x="2588" y="158"/>
                      <a:pt x="2249" y="0"/>
                      <a:pt x="1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65" name="Google Shape;6365;p22"/>
              <p:cNvSpPr/>
              <p:nvPr/>
            </p:nvSpPr>
            <p:spPr>
              <a:xfrm rot="-6541634">
                <a:off x="650237" y="4976786"/>
                <a:ext cx="305804" cy="348327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95" extrusionOk="0">
                    <a:moveTo>
                      <a:pt x="1426" y="1"/>
                    </a:moveTo>
                    <a:cubicBezTo>
                      <a:pt x="985" y="1"/>
                      <a:pt x="507" y="397"/>
                      <a:pt x="274" y="996"/>
                    </a:cubicBezTo>
                    <a:cubicBezTo>
                      <a:pt x="1" y="1713"/>
                      <a:pt x="181" y="2452"/>
                      <a:pt x="679" y="2649"/>
                    </a:cubicBezTo>
                    <a:cubicBezTo>
                      <a:pt x="761" y="2680"/>
                      <a:pt x="846" y="2695"/>
                      <a:pt x="932" y="2695"/>
                    </a:cubicBezTo>
                    <a:cubicBezTo>
                      <a:pt x="1377" y="2695"/>
                      <a:pt x="1858" y="2298"/>
                      <a:pt x="2092" y="1697"/>
                    </a:cubicBezTo>
                    <a:cubicBezTo>
                      <a:pt x="2365" y="980"/>
                      <a:pt x="2185" y="241"/>
                      <a:pt x="1681" y="49"/>
                    </a:cubicBezTo>
                    <a:cubicBezTo>
                      <a:pt x="1599" y="16"/>
                      <a:pt x="1513" y="1"/>
                      <a:pt x="1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66" name="Google Shape;6366;p22"/>
              <p:cNvSpPr/>
              <p:nvPr/>
            </p:nvSpPr>
            <p:spPr>
              <a:xfrm rot="-6541634">
                <a:off x="964348" y="4687475"/>
                <a:ext cx="377925" cy="287321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23" extrusionOk="0">
                    <a:moveTo>
                      <a:pt x="1056" y="1"/>
                    </a:moveTo>
                    <a:cubicBezTo>
                      <a:pt x="725" y="1"/>
                      <a:pt x="439" y="123"/>
                      <a:pt x="285" y="364"/>
                    </a:cubicBezTo>
                    <a:cubicBezTo>
                      <a:pt x="0" y="818"/>
                      <a:pt x="291" y="1519"/>
                      <a:pt x="936" y="1935"/>
                    </a:cubicBezTo>
                    <a:cubicBezTo>
                      <a:pt x="1242" y="2128"/>
                      <a:pt x="1573" y="2223"/>
                      <a:pt x="1867" y="2223"/>
                    </a:cubicBezTo>
                    <a:cubicBezTo>
                      <a:pt x="2199" y="2223"/>
                      <a:pt x="2485" y="2102"/>
                      <a:pt x="2639" y="1864"/>
                    </a:cubicBezTo>
                    <a:cubicBezTo>
                      <a:pt x="2923" y="1410"/>
                      <a:pt x="2633" y="703"/>
                      <a:pt x="1982" y="293"/>
                    </a:cubicBezTo>
                    <a:cubicBezTo>
                      <a:pt x="1678" y="97"/>
                      <a:pt x="1349" y="1"/>
                      <a:pt x="1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67" name="Google Shape;6367;p22"/>
              <p:cNvSpPr/>
              <p:nvPr/>
            </p:nvSpPr>
            <p:spPr>
              <a:xfrm rot="-6541634">
                <a:off x="305191" y="4235618"/>
                <a:ext cx="317824" cy="33656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604" extrusionOk="0">
                    <a:moveTo>
                      <a:pt x="896" y="1"/>
                    </a:moveTo>
                    <a:cubicBezTo>
                      <a:pt x="767" y="1"/>
                      <a:pt x="643" y="31"/>
                      <a:pt x="531" y="95"/>
                    </a:cubicBezTo>
                    <a:cubicBezTo>
                      <a:pt x="66" y="364"/>
                      <a:pt x="0" y="1119"/>
                      <a:pt x="389" y="1787"/>
                    </a:cubicBezTo>
                    <a:cubicBezTo>
                      <a:pt x="681" y="2295"/>
                      <a:pt x="1150" y="2604"/>
                      <a:pt x="1563" y="2604"/>
                    </a:cubicBezTo>
                    <a:cubicBezTo>
                      <a:pt x="1692" y="2604"/>
                      <a:pt x="1816" y="2573"/>
                      <a:pt x="1927" y="2509"/>
                    </a:cubicBezTo>
                    <a:cubicBezTo>
                      <a:pt x="2392" y="2241"/>
                      <a:pt x="2458" y="1480"/>
                      <a:pt x="2075" y="812"/>
                    </a:cubicBezTo>
                    <a:cubicBezTo>
                      <a:pt x="1779" y="308"/>
                      <a:pt x="1309" y="1"/>
                      <a:pt x="8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68" name="Google Shape;6368;p22"/>
              <p:cNvSpPr/>
              <p:nvPr/>
            </p:nvSpPr>
            <p:spPr>
              <a:xfrm rot="-6541634">
                <a:off x="236405" y="4726614"/>
                <a:ext cx="365129" cy="251648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947" extrusionOk="0">
                    <a:moveTo>
                      <a:pt x="1365" y="1"/>
                    </a:moveTo>
                    <a:cubicBezTo>
                      <a:pt x="638" y="1"/>
                      <a:pt x="44" y="400"/>
                      <a:pt x="22" y="916"/>
                    </a:cubicBezTo>
                    <a:cubicBezTo>
                      <a:pt x="1" y="1453"/>
                      <a:pt x="603" y="1913"/>
                      <a:pt x="1374" y="1945"/>
                    </a:cubicBezTo>
                    <a:cubicBezTo>
                      <a:pt x="1399" y="1946"/>
                      <a:pt x="1423" y="1947"/>
                      <a:pt x="1447" y="1947"/>
                    </a:cubicBezTo>
                    <a:cubicBezTo>
                      <a:pt x="2181" y="1947"/>
                      <a:pt x="2782" y="1545"/>
                      <a:pt x="2803" y="1026"/>
                    </a:cubicBezTo>
                    <a:cubicBezTo>
                      <a:pt x="2825" y="495"/>
                      <a:pt x="2223" y="35"/>
                      <a:pt x="1451" y="2"/>
                    </a:cubicBezTo>
                    <a:cubicBezTo>
                      <a:pt x="1422" y="1"/>
                      <a:pt x="1394" y="1"/>
                      <a:pt x="1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69" name="Google Shape;6369;p22"/>
              <p:cNvSpPr/>
              <p:nvPr/>
            </p:nvSpPr>
            <p:spPr>
              <a:xfrm rot="-6541634">
                <a:off x="241960" y="4222399"/>
                <a:ext cx="1127182" cy="967172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7483" extrusionOk="0">
                    <a:moveTo>
                      <a:pt x="2177" y="1"/>
                    </a:moveTo>
                    <a:cubicBezTo>
                      <a:pt x="1880" y="1"/>
                      <a:pt x="1588" y="77"/>
                      <a:pt x="1314" y="296"/>
                    </a:cubicBezTo>
                    <a:cubicBezTo>
                      <a:pt x="242" y="1144"/>
                      <a:pt x="1528" y="1938"/>
                      <a:pt x="767" y="3120"/>
                    </a:cubicBezTo>
                    <a:cubicBezTo>
                      <a:pt x="1" y="4297"/>
                      <a:pt x="242" y="5096"/>
                      <a:pt x="1096" y="5534"/>
                    </a:cubicBezTo>
                    <a:cubicBezTo>
                      <a:pt x="1949" y="5972"/>
                      <a:pt x="2354" y="5616"/>
                      <a:pt x="3181" y="6716"/>
                    </a:cubicBezTo>
                    <a:cubicBezTo>
                      <a:pt x="3565" y="7228"/>
                      <a:pt x="4063" y="7482"/>
                      <a:pt x="4571" y="7482"/>
                    </a:cubicBezTo>
                    <a:cubicBezTo>
                      <a:pt x="5151" y="7482"/>
                      <a:pt x="5745" y="7151"/>
                      <a:pt x="6197" y="6492"/>
                    </a:cubicBezTo>
                    <a:cubicBezTo>
                      <a:pt x="6867" y="5520"/>
                      <a:pt x="7284" y="5417"/>
                      <a:pt x="7430" y="5417"/>
                    </a:cubicBezTo>
                    <a:cubicBezTo>
                      <a:pt x="7469" y="5417"/>
                      <a:pt x="7489" y="5425"/>
                      <a:pt x="7489" y="5425"/>
                    </a:cubicBezTo>
                    <a:cubicBezTo>
                      <a:pt x="8282" y="5288"/>
                      <a:pt x="8720" y="4625"/>
                      <a:pt x="8611" y="3558"/>
                    </a:cubicBezTo>
                    <a:cubicBezTo>
                      <a:pt x="8501" y="2485"/>
                      <a:pt x="7543" y="2485"/>
                      <a:pt x="7346" y="1144"/>
                    </a:cubicBezTo>
                    <a:cubicBezTo>
                      <a:pt x="7228" y="309"/>
                      <a:pt x="6496" y="2"/>
                      <a:pt x="5761" y="2"/>
                    </a:cubicBezTo>
                    <a:cubicBezTo>
                      <a:pt x="5312" y="2"/>
                      <a:pt x="4861" y="117"/>
                      <a:pt x="4549" y="296"/>
                    </a:cubicBezTo>
                    <a:cubicBezTo>
                      <a:pt x="4420" y="369"/>
                      <a:pt x="4277" y="398"/>
                      <a:pt x="4124" y="398"/>
                    </a:cubicBezTo>
                    <a:cubicBezTo>
                      <a:pt x="3557" y="398"/>
                      <a:pt x="2854" y="1"/>
                      <a:pt x="2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70" name="Google Shape;6370;p22"/>
              <p:cNvSpPr/>
              <p:nvPr/>
            </p:nvSpPr>
            <p:spPr>
              <a:xfrm rot="-6541634">
                <a:off x="892564" y="4473693"/>
                <a:ext cx="426005" cy="144630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1119" extrusionOk="0">
                    <a:moveTo>
                      <a:pt x="3295" y="0"/>
                    </a:moveTo>
                    <a:cubicBezTo>
                      <a:pt x="3295" y="1"/>
                      <a:pt x="2514" y="844"/>
                      <a:pt x="1484" y="844"/>
                    </a:cubicBezTo>
                    <a:cubicBezTo>
                      <a:pt x="1023" y="844"/>
                      <a:pt x="513" y="675"/>
                      <a:pt x="0" y="187"/>
                    </a:cubicBezTo>
                    <a:lnTo>
                      <a:pt x="0" y="187"/>
                    </a:lnTo>
                    <a:cubicBezTo>
                      <a:pt x="271" y="831"/>
                      <a:pt x="876" y="1118"/>
                      <a:pt x="1501" y="1118"/>
                    </a:cubicBezTo>
                    <a:cubicBezTo>
                      <a:pt x="2251" y="1118"/>
                      <a:pt x="3030" y="705"/>
                      <a:pt x="3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71" name="Google Shape;6371;p22"/>
              <p:cNvSpPr/>
              <p:nvPr/>
            </p:nvSpPr>
            <p:spPr>
              <a:xfrm rot="-6541634">
                <a:off x="828398" y="4801187"/>
                <a:ext cx="295851" cy="324286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509" extrusionOk="0">
                    <a:moveTo>
                      <a:pt x="619" y="0"/>
                    </a:moveTo>
                    <a:lnTo>
                      <a:pt x="619" y="0"/>
                    </a:lnTo>
                    <a:cubicBezTo>
                      <a:pt x="1" y="766"/>
                      <a:pt x="317" y="2509"/>
                      <a:pt x="1890" y="2509"/>
                    </a:cubicBezTo>
                    <a:cubicBezTo>
                      <a:pt x="2015" y="2509"/>
                      <a:pt x="2148" y="2498"/>
                      <a:pt x="2289" y="2474"/>
                    </a:cubicBezTo>
                    <a:cubicBezTo>
                      <a:pt x="2289" y="2474"/>
                      <a:pt x="203" y="2349"/>
                      <a:pt x="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72" name="Google Shape;6372;p22"/>
              <p:cNvSpPr/>
              <p:nvPr/>
            </p:nvSpPr>
            <p:spPr>
              <a:xfrm rot="-6541634">
                <a:off x="406738" y="4899308"/>
                <a:ext cx="367972" cy="215717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669" extrusionOk="0">
                    <a:moveTo>
                      <a:pt x="2044" y="1"/>
                    </a:moveTo>
                    <a:cubicBezTo>
                      <a:pt x="1176" y="1"/>
                      <a:pt x="122" y="661"/>
                      <a:pt x="0" y="1668"/>
                    </a:cubicBezTo>
                    <a:cubicBezTo>
                      <a:pt x="0" y="1668"/>
                      <a:pt x="727" y="224"/>
                      <a:pt x="2375" y="224"/>
                    </a:cubicBezTo>
                    <a:cubicBezTo>
                      <a:pt x="2524" y="224"/>
                      <a:pt x="2682" y="236"/>
                      <a:pt x="2846" y="262"/>
                    </a:cubicBezTo>
                    <a:cubicBezTo>
                      <a:pt x="2635" y="83"/>
                      <a:pt x="2351" y="1"/>
                      <a:pt x="2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73" name="Google Shape;6373;p22"/>
              <p:cNvSpPr/>
              <p:nvPr/>
            </p:nvSpPr>
            <p:spPr>
              <a:xfrm rot="-6541634">
                <a:off x="240742" y="4508233"/>
                <a:ext cx="372108" cy="213261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1650" extrusionOk="0">
                    <a:moveTo>
                      <a:pt x="843" y="1"/>
                    </a:moveTo>
                    <a:cubicBezTo>
                      <a:pt x="554" y="1"/>
                      <a:pt x="265" y="68"/>
                      <a:pt x="1" y="221"/>
                    </a:cubicBezTo>
                    <a:cubicBezTo>
                      <a:pt x="1" y="221"/>
                      <a:pt x="152" y="193"/>
                      <a:pt x="389" y="193"/>
                    </a:cubicBezTo>
                    <a:cubicBezTo>
                      <a:pt x="993" y="193"/>
                      <a:pt x="2157" y="373"/>
                      <a:pt x="2836" y="1650"/>
                    </a:cubicBezTo>
                    <a:cubicBezTo>
                      <a:pt x="2879" y="823"/>
                      <a:pt x="1858" y="1"/>
                      <a:pt x="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74" name="Google Shape;6374;p22"/>
              <p:cNvSpPr/>
              <p:nvPr/>
            </p:nvSpPr>
            <p:spPr>
              <a:xfrm rot="-6541634">
                <a:off x="571145" y="4096191"/>
                <a:ext cx="230064" cy="394856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055" extrusionOk="0">
                    <a:moveTo>
                      <a:pt x="881" y="0"/>
                    </a:moveTo>
                    <a:cubicBezTo>
                      <a:pt x="881" y="0"/>
                      <a:pt x="1571" y="1796"/>
                      <a:pt x="0" y="3055"/>
                    </a:cubicBezTo>
                    <a:cubicBezTo>
                      <a:pt x="1056" y="2912"/>
                      <a:pt x="1779" y="1040"/>
                      <a:pt x="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75" name="Google Shape;6375;p22"/>
              <p:cNvSpPr/>
              <p:nvPr/>
            </p:nvSpPr>
            <p:spPr>
              <a:xfrm rot="-6541634">
                <a:off x="712521" y="4319297"/>
                <a:ext cx="335014" cy="271294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2099" extrusionOk="0">
                    <a:moveTo>
                      <a:pt x="2491" y="0"/>
                    </a:moveTo>
                    <a:cubicBezTo>
                      <a:pt x="2491" y="0"/>
                      <a:pt x="2009" y="1867"/>
                      <a:pt x="1" y="1976"/>
                    </a:cubicBezTo>
                    <a:cubicBezTo>
                      <a:pt x="157" y="2059"/>
                      <a:pt x="335" y="2098"/>
                      <a:pt x="521" y="2098"/>
                    </a:cubicBezTo>
                    <a:cubicBezTo>
                      <a:pt x="1447" y="2098"/>
                      <a:pt x="2591" y="1144"/>
                      <a:pt x="24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76" name="Google Shape;6376;p22"/>
              <p:cNvSpPr/>
              <p:nvPr/>
            </p:nvSpPr>
            <p:spPr>
              <a:xfrm rot="-6541634">
                <a:off x="783151" y="4592019"/>
                <a:ext cx="396924" cy="160398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12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" y="704"/>
                      <a:pt x="993" y="1241"/>
                      <a:pt x="1871" y="1241"/>
                    </a:cubicBezTo>
                    <a:cubicBezTo>
                      <a:pt x="2303" y="1241"/>
                      <a:pt x="2735" y="1110"/>
                      <a:pt x="3071" y="805"/>
                    </a:cubicBezTo>
                    <a:lnTo>
                      <a:pt x="3071" y="805"/>
                    </a:lnTo>
                    <a:cubicBezTo>
                      <a:pt x="3071" y="805"/>
                      <a:pt x="2647" y="980"/>
                      <a:pt x="2063" y="980"/>
                    </a:cubicBezTo>
                    <a:cubicBezTo>
                      <a:pt x="1450" y="980"/>
                      <a:pt x="661" y="78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77" name="Google Shape;6377;p22"/>
              <p:cNvSpPr/>
              <p:nvPr/>
            </p:nvSpPr>
            <p:spPr>
              <a:xfrm rot="-6541634">
                <a:off x="727001" y="4813142"/>
                <a:ext cx="191806" cy="406876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48" extrusionOk="0">
                    <a:moveTo>
                      <a:pt x="1484" y="0"/>
                    </a:moveTo>
                    <a:lnTo>
                      <a:pt x="1484" y="0"/>
                    </a:lnTo>
                    <a:cubicBezTo>
                      <a:pt x="460" y="290"/>
                      <a:pt x="1" y="2239"/>
                      <a:pt x="1041" y="3147"/>
                    </a:cubicBezTo>
                    <a:cubicBezTo>
                      <a:pt x="1041" y="3147"/>
                      <a:pt x="105" y="1467"/>
                      <a:pt x="1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78" name="Google Shape;6378;p22"/>
              <p:cNvSpPr/>
              <p:nvPr/>
            </p:nvSpPr>
            <p:spPr>
              <a:xfrm rot="-6541634">
                <a:off x="306417" y="4749566"/>
                <a:ext cx="410495" cy="105855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19" extrusionOk="0">
                    <a:moveTo>
                      <a:pt x="1649" y="0"/>
                    </a:moveTo>
                    <a:cubicBezTo>
                      <a:pt x="1018" y="0"/>
                      <a:pt x="360" y="254"/>
                      <a:pt x="1" y="818"/>
                    </a:cubicBezTo>
                    <a:cubicBezTo>
                      <a:pt x="1" y="818"/>
                      <a:pt x="692" y="284"/>
                      <a:pt x="1649" y="284"/>
                    </a:cubicBezTo>
                    <a:cubicBezTo>
                      <a:pt x="2112" y="284"/>
                      <a:pt x="2637" y="409"/>
                      <a:pt x="3175" y="780"/>
                    </a:cubicBezTo>
                    <a:cubicBezTo>
                      <a:pt x="2951" y="283"/>
                      <a:pt x="2315" y="0"/>
                      <a:pt x="1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79" name="Google Shape;6379;p22"/>
              <p:cNvSpPr/>
              <p:nvPr/>
            </p:nvSpPr>
            <p:spPr>
              <a:xfrm rot="-6541634">
                <a:off x="500568" y="4259792"/>
                <a:ext cx="157813" cy="34044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63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221" y="1303"/>
                      <a:pt x="148" y="2633"/>
                    </a:cubicBezTo>
                    <a:cubicBezTo>
                      <a:pt x="1095" y="2305"/>
                      <a:pt x="1177" y="65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80" name="Google Shape;6380;p22"/>
              <p:cNvSpPr/>
              <p:nvPr/>
            </p:nvSpPr>
            <p:spPr>
              <a:xfrm rot="-6541634">
                <a:off x="469116" y="4441978"/>
                <a:ext cx="284865" cy="267158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2067" extrusionOk="0">
                    <a:moveTo>
                      <a:pt x="211" y="1"/>
                    </a:moveTo>
                    <a:cubicBezTo>
                      <a:pt x="142" y="1"/>
                      <a:pt x="72" y="5"/>
                      <a:pt x="1" y="13"/>
                    </a:cubicBezTo>
                    <a:cubicBezTo>
                      <a:pt x="1" y="13"/>
                      <a:pt x="1752" y="353"/>
                      <a:pt x="1654" y="2066"/>
                    </a:cubicBezTo>
                    <a:cubicBezTo>
                      <a:pt x="2203" y="1289"/>
                      <a:pt x="1432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81" name="Google Shape;6381;p22"/>
              <p:cNvSpPr/>
              <p:nvPr/>
            </p:nvSpPr>
            <p:spPr>
              <a:xfrm rot="-6541634">
                <a:off x="583667" y="4781759"/>
                <a:ext cx="234975" cy="230968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787" extrusionOk="0">
                    <a:moveTo>
                      <a:pt x="1302" y="0"/>
                    </a:moveTo>
                    <a:cubicBezTo>
                      <a:pt x="636" y="0"/>
                      <a:pt x="0" y="763"/>
                      <a:pt x="252" y="1786"/>
                    </a:cubicBezTo>
                    <a:cubicBezTo>
                      <a:pt x="252" y="1786"/>
                      <a:pt x="315" y="164"/>
                      <a:pt x="1720" y="164"/>
                    </a:cubicBezTo>
                    <a:cubicBezTo>
                      <a:pt x="1752" y="164"/>
                      <a:pt x="1784" y="165"/>
                      <a:pt x="1817" y="166"/>
                    </a:cubicBezTo>
                    <a:cubicBezTo>
                      <a:pt x="1654" y="53"/>
                      <a:pt x="1477" y="0"/>
                      <a:pt x="1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82" name="Google Shape;6382;p22"/>
              <p:cNvSpPr/>
              <p:nvPr/>
            </p:nvSpPr>
            <p:spPr>
              <a:xfrm rot="-6541634">
                <a:off x="775047" y="4705475"/>
                <a:ext cx="231485" cy="261083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020" extrusionOk="0">
                    <a:moveTo>
                      <a:pt x="783" y="0"/>
                    </a:moveTo>
                    <a:cubicBezTo>
                      <a:pt x="1" y="564"/>
                      <a:pt x="466" y="1889"/>
                      <a:pt x="1791" y="2020"/>
                    </a:cubicBezTo>
                    <a:cubicBezTo>
                      <a:pt x="1791" y="2020"/>
                      <a:pt x="209" y="1390"/>
                      <a:pt x="7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83" name="Google Shape;6383;p22"/>
              <p:cNvSpPr/>
              <p:nvPr/>
            </p:nvSpPr>
            <p:spPr>
              <a:xfrm rot="-6541634">
                <a:off x="714811" y="4535662"/>
                <a:ext cx="246090" cy="196588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521" extrusionOk="0">
                    <a:moveTo>
                      <a:pt x="1900" y="0"/>
                    </a:moveTo>
                    <a:cubicBezTo>
                      <a:pt x="1900" y="1"/>
                      <a:pt x="1539" y="1285"/>
                      <a:pt x="455" y="1285"/>
                    </a:cubicBezTo>
                    <a:cubicBezTo>
                      <a:pt x="316" y="1285"/>
                      <a:pt x="164" y="1264"/>
                      <a:pt x="0" y="1216"/>
                    </a:cubicBezTo>
                    <a:lnTo>
                      <a:pt x="0" y="1216"/>
                    </a:lnTo>
                    <a:cubicBezTo>
                      <a:pt x="186" y="1424"/>
                      <a:pt x="425" y="1521"/>
                      <a:pt x="670" y="1521"/>
                    </a:cubicBezTo>
                    <a:cubicBezTo>
                      <a:pt x="1268" y="1521"/>
                      <a:pt x="1903" y="944"/>
                      <a:pt x="1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84" name="Google Shape;6384;p22"/>
              <p:cNvSpPr/>
              <p:nvPr/>
            </p:nvSpPr>
            <p:spPr>
              <a:xfrm rot="-6541634">
                <a:off x="519097" y="4596393"/>
                <a:ext cx="254362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1282" extrusionOk="0">
                    <a:moveTo>
                      <a:pt x="668" y="1"/>
                    </a:moveTo>
                    <a:cubicBezTo>
                      <a:pt x="464" y="1"/>
                      <a:pt x="238" y="42"/>
                      <a:pt x="1" y="137"/>
                    </a:cubicBezTo>
                    <a:cubicBezTo>
                      <a:pt x="1" y="137"/>
                      <a:pt x="79" y="128"/>
                      <a:pt x="200" y="128"/>
                    </a:cubicBezTo>
                    <a:cubicBezTo>
                      <a:pt x="625" y="128"/>
                      <a:pt x="1579" y="244"/>
                      <a:pt x="1604" y="1281"/>
                    </a:cubicBezTo>
                    <a:cubicBezTo>
                      <a:pt x="1967" y="657"/>
                      <a:pt x="1479" y="1"/>
                      <a:pt x="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85" name="Google Shape;6385;p22"/>
              <p:cNvSpPr/>
              <p:nvPr/>
            </p:nvSpPr>
            <p:spPr>
              <a:xfrm rot="-6541634">
                <a:off x="674316" y="4691479"/>
                <a:ext cx="187153" cy="235621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823" extrusionOk="0">
                    <a:moveTo>
                      <a:pt x="1123" y="0"/>
                    </a:moveTo>
                    <a:cubicBezTo>
                      <a:pt x="448" y="0"/>
                      <a:pt x="0" y="878"/>
                      <a:pt x="555" y="1822"/>
                    </a:cubicBezTo>
                    <a:cubicBezTo>
                      <a:pt x="555" y="1822"/>
                      <a:pt x="128" y="295"/>
                      <a:pt x="1447" y="65"/>
                    </a:cubicBezTo>
                    <a:cubicBezTo>
                      <a:pt x="1336" y="21"/>
                      <a:pt x="1227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86" name="Google Shape;6386;p22"/>
              <p:cNvSpPr/>
              <p:nvPr/>
            </p:nvSpPr>
            <p:spPr>
              <a:xfrm rot="-6541634">
                <a:off x="714963" y="4363968"/>
                <a:ext cx="183405" cy="24609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904" extrusionOk="0">
                    <a:moveTo>
                      <a:pt x="739" y="0"/>
                    </a:moveTo>
                    <a:cubicBezTo>
                      <a:pt x="739" y="0"/>
                      <a:pt x="1330" y="1538"/>
                      <a:pt x="0" y="1856"/>
                    </a:cubicBezTo>
                    <a:cubicBezTo>
                      <a:pt x="101" y="1888"/>
                      <a:pt x="198" y="1904"/>
                      <a:pt x="290" y="1904"/>
                    </a:cubicBezTo>
                    <a:cubicBezTo>
                      <a:pt x="1013" y="1904"/>
                      <a:pt x="1419" y="952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87" name="Google Shape;6387;p22"/>
              <p:cNvSpPr/>
              <p:nvPr/>
            </p:nvSpPr>
            <p:spPr>
              <a:xfrm rot="-6541634">
                <a:off x="792271" y="4643075"/>
                <a:ext cx="40455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4" extrusionOk="0">
                    <a:moveTo>
                      <a:pt x="134" y="0"/>
                    </a:moveTo>
                    <a:cubicBezTo>
                      <a:pt x="67" y="0"/>
                      <a:pt x="5" y="52"/>
                      <a:pt x="5" y="132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12" y="121"/>
                      <a:pt x="230" y="39"/>
                    </a:cubicBezTo>
                    <a:cubicBezTo>
                      <a:pt x="201" y="12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88" name="Google Shape;6388;p22"/>
              <p:cNvSpPr/>
              <p:nvPr/>
            </p:nvSpPr>
            <p:spPr>
              <a:xfrm rot="-6541634">
                <a:off x="782500" y="4589432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3"/>
                      <a:pt x="0" y="132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52" y="263"/>
                      <a:pt x="307" y="121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89" name="Google Shape;6389;p22"/>
              <p:cNvSpPr/>
              <p:nvPr/>
            </p:nvSpPr>
            <p:spPr>
              <a:xfrm rot="-6541634">
                <a:off x="688482" y="4614270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2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2"/>
                      <a:pt x="225" y="40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90" name="Google Shape;6390;p22"/>
              <p:cNvSpPr/>
              <p:nvPr/>
            </p:nvSpPr>
            <p:spPr>
              <a:xfrm rot="-6541634">
                <a:off x="807508" y="4744889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60" y="0"/>
                      <a:pt x="0" y="61"/>
                      <a:pt x="0" y="132"/>
                    </a:cubicBezTo>
                    <a:cubicBezTo>
                      <a:pt x="0" y="208"/>
                      <a:pt x="60" y="263"/>
                      <a:pt x="131" y="263"/>
                    </a:cubicBezTo>
                    <a:cubicBezTo>
                      <a:pt x="203" y="263"/>
                      <a:pt x="263" y="208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91" name="Google Shape;6391;p22"/>
              <p:cNvSpPr/>
              <p:nvPr/>
            </p:nvSpPr>
            <p:spPr>
              <a:xfrm rot="-6541634">
                <a:off x="842913" y="4710755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0" y="53"/>
                      <a:pt x="0" y="131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92" name="Google Shape;6392;p22"/>
              <p:cNvSpPr/>
              <p:nvPr/>
            </p:nvSpPr>
            <p:spPr>
              <a:xfrm rot="-6541634">
                <a:off x="738795" y="4632166"/>
                <a:ext cx="39809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4" extrusionOk="0">
                    <a:moveTo>
                      <a:pt x="135" y="1"/>
                    </a:moveTo>
                    <a:cubicBezTo>
                      <a:pt x="67" y="1"/>
                      <a:pt x="1" y="55"/>
                      <a:pt x="1" y="137"/>
                    </a:cubicBezTo>
                    <a:cubicBezTo>
                      <a:pt x="1" y="208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9"/>
                    </a:cubicBezTo>
                    <a:cubicBezTo>
                      <a:pt x="199" y="13"/>
                      <a:pt x="167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93" name="Google Shape;6393;p22"/>
              <p:cNvSpPr/>
              <p:nvPr/>
            </p:nvSpPr>
            <p:spPr>
              <a:xfrm rot="-6541634">
                <a:off x="695987" y="4674027"/>
                <a:ext cx="4045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5" extrusionOk="0">
                    <a:moveTo>
                      <a:pt x="133" y="1"/>
                    </a:moveTo>
                    <a:cubicBezTo>
                      <a:pt x="68" y="1"/>
                      <a:pt x="6" y="52"/>
                      <a:pt x="6" y="133"/>
                    </a:cubicBezTo>
                    <a:cubicBezTo>
                      <a:pt x="0" y="204"/>
                      <a:pt x="61" y="264"/>
                      <a:pt x="137" y="264"/>
                    </a:cubicBezTo>
                    <a:cubicBezTo>
                      <a:pt x="252" y="264"/>
                      <a:pt x="312" y="122"/>
                      <a:pt x="225" y="40"/>
                    </a:cubicBezTo>
                    <a:cubicBezTo>
                      <a:pt x="198" y="13"/>
                      <a:pt x="165" y="1"/>
                      <a:pt x="1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94" name="Google Shape;6394;p22"/>
              <p:cNvSpPr/>
              <p:nvPr/>
            </p:nvSpPr>
            <p:spPr>
              <a:xfrm rot="-6541634">
                <a:off x="643221" y="4672075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55" y="0"/>
                      <a:pt x="0" y="61"/>
                      <a:pt x="0" y="132"/>
                    </a:cubicBezTo>
                    <a:cubicBezTo>
                      <a:pt x="0" y="203"/>
                      <a:pt x="55" y="263"/>
                      <a:pt x="131" y="263"/>
                    </a:cubicBezTo>
                    <a:cubicBezTo>
                      <a:pt x="203" y="263"/>
                      <a:pt x="263" y="203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95" name="Google Shape;6395;p22"/>
              <p:cNvSpPr/>
              <p:nvPr/>
            </p:nvSpPr>
            <p:spPr>
              <a:xfrm rot="-6541634">
                <a:off x="707935" y="4722877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2" y="0"/>
                    </a:moveTo>
                    <a:cubicBezTo>
                      <a:pt x="65" y="0"/>
                      <a:pt x="0" y="51"/>
                      <a:pt x="0" y="132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1"/>
                      <a:pt x="225" y="39"/>
                    </a:cubicBezTo>
                    <a:cubicBezTo>
                      <a:pt x="198" y="12"/>
                      <a:pt x="164" y="0"/>
                      <a:pt x="1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96" name="Google Shape;6396;p22"/>
              <p:cNvSpPr/>
              <p:nvPr/>
            </p:nvSpPr>
            <p:spPr>
              <a:xfrm rot="-6541634">
                <a:off x="731208" y="4777946"/>
                <a:ext cx="34122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132" y="1"/>
                    </a:moveTo>
                    <a:cubicBezTo>
                      <a:pt x="56" y="1"/>
                      <a:pt x="1" y="61"/>
                      <a:pt x="1" y="132"/>
                    </a:cubicBezTo>
                    <a:cubicBezTo>
                      <a:pt x="1" y="204"/>
                      <a:pt x="56" y="264"/>
                      <a:pt x="132" y="264"/>
                    </a:cubicBezTo>
                    <a:cubicBezTo>
                      <a:pt x="203" y="264"/>
                      <a:pt x="264" y="204"/>
                      <a:pt x="264" y="132"/>
                    </a:cubicBezTo>
                    <a:cubicBezTo>
                      <a:pt x="264" y="61"/>
                      <a:pt x="203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97" name="Google Shape;6397;p22"/>
              <p:cNvSpPr/>
              <p:nvPr/>
            </p:nvSpPr>
            <p:spPr>
              <a:xfrm rot="-6541634">
                <a:off x="658612" y="4733806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1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07" y="122"/>
                      <a:pt x="224" y="40"/>
                    </a:cubicBezTo>
                    <a:cubicBezTo>
                      <a:pt x="198" y="13"/>
                      <a:pt x="164" y="1"/>
                      <a:pt x="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98" name="Google Shape;6398;p22"/>
              <p:cNvSpPr/>
              <p:nvPr/>
            </p:nvSpPr>
            <p:spPr>
              <a:xfrm rot="-6541634">
                <a:off x="762849" y="4728889"/>
                <a:ext cx="40455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3" extrusionOk="0">
                    <a:moveTo>
                      <a:pt x="137" y="0"/>
                    </a:moveTo>
                    <a:cubicBezTo>
                      <a:pt x="69" y="0"/>
                      <a:pt x="6" y="53"/>
                      <a:pt x="6" y="131"/>
                    </a:cubicBezTo>
                    <a:cubicBezTo>
                      <a:pt x="0" y="202"/>
                      <a:pt x="60" y="262"/>
                      <a:pt x="132" y="262"/>
                    </a:cubicBezTo>
                    <a:cubicBezTo>
                      <a:pt x="252" y="262"/>
                      <a:pt x="312" y="120"/>
                      <a:pt x="230" y="38"/>
                    </a:cubicBezTo>
                    <a:cubicBezTo>
                      <a:pt x="202" y="12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99" name="Google Shape;6399;p22"/>
              <p:cNvSpPr/>
              <p:nvPr/>
            </p:nvSpPr>
            <p:spPr>
              <a:xfrm rot="-6541634">
                <a:off x="804350" y="4692442"/>
                <a:ext cx="39680" cy="3451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7" extrusionOk="0">
                    <a:moveTo>
                      <a:pt x="132" y="1"/>
                    </a:moveTo>
                    <a:cubicBezTo>
                      <a:pt x="65" y="1"/>
                      <a:pt x="0" y="54"/>
                      <a:pt x="0" y="135"/>
                    </a:cubicBezTo>
                    <a:cubicBezTo>
                      <a:pt x="0" y="206"/>
                      <a:pt x="61" y="261"/>
                      <a:pt x="132" y="266"/>
                    </a:cubicBezTo>
                    <a:cubicBezTo>
                      <a:pt x="247" y="266"/>
                      <a:pt x="307" y="124"/>
                      <a:pt x="225" y="42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00" name="Google Shape;6400;p22"/>
              <p:cNvSpPr/>
              <p:nvPr/>
            </p:nvSpPr>
            <p:spPr>
              <a:xfrm rot="-6541634">
                <a:off x="846203" y="4657259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1" y="53"/>
                      <a:pt x="1" y="131"/>
                    </a:cubicBezTo>
                    <a:cubicBezTo>
                      <a:pt x="1" y="202"/>
                      <a:pt x="61" y="263"/>
                      <a:pt x="132" y="263"/>
                    </a:cubicBezTo>
                    <a:cubicBezTo>
                      <a:pt x="247" y="263"/>
                      <a:pt x="307" y="126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01" name="Google Shape;6401;p22"/>
              <p:cNvSpPr/>
              <p:nvPr/>
            </p:nvSpPr>
            <p:spPr>
              <a:xfrm rot="-6541634">
                <a:off x="753468" y="4683250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4"/>
                      <a:pt x="0" y="132"/>
                    </a:cubicBezTo>
                    <a:cubicBezTo>
                      <a:pt x="0" y="208"/>
                      <a:pt x="61" y="263"/>
                      <a:pt x="132" y="263"/>
                    </a:cubicBezTo>
                    <a:cubicBezTo>
                      <a:pt x="252" y="263"/>
                      <a:pt x="307" y="126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02" name="Google Shape;6402;p22"/>
              <p:cNvSpPr/>
              <p:nvPr/>
            </p:nvSpPr>
            <p:spPr>
              <a:xfrm rot="-6541634">
                <a:off x="204028" y="4279035"/>
                <a:ext cx="329715" cy="229547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1776" extrusionOk="0">
                    <a:moveTo>
                      <a:pt x="2499" y="1"/>
                    </a:moveTo>
                    <a:cubicBezTo>
                      <a:pt x="2482" y="1"/>
                      <a:pt x="2455" y="22"/>
                      <a:pt x="2414" y="79"/>
                    </a:cubicBezTo>
                    <a:cubicBezTo>
                      <a:pt x="2245" y="309"/>
                      <a:pt x="1342" y="478"/>
                      <a:pt x="816" y="593"/>
                    </a:cubicBezTo>
                    <a:cubicBezTo>
                      <a:pt x="291" y="708"/>
                      <a:pt x="1" y="1551"/>
                      <a:pt x="1046" y="1759"/>
                    </a:cubicBezTo>
                    <a:cubicBezTo>
                      <a:pt x="1103" y="1770"/>
                      <a:pt x="1158" y="1775"/>
                      <a:pt x="1212" y="1775"/>
                    </a:cubicBezTo>
                    <a:cubicBezTo>
                      <a:pt x="2141" y="1775"/>
                      <a:pt x="2513" y="199"/>
                      <a:pt x="2513" y="199"/>
                    </a:cubicBezTo>
                    <a:cubicBezTo>
                      <a:pt x="2513" y="199"/>
                      <a:pt x="2550" y="1"/>
                      <a:pt x="24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03" name="Google Shape;6403;p22"/>
              <p:cNvSpPr/>
              <p:nvPr/>
            </p:nvSpPr>
            <p:spPr>
              <a:xfrm rot="-6541634">
                <a:off x="211837" y="4263480"/>
                <a:ext cx="223860" cy="174616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351" extrusionOk="0">
                    <a:moveTo>
                      <a:pt x="1730" y="0"/>
                    </a:moveTo>
                    <a:cubicBezTo>
                      <a:pt x="1730" y="0"/>
                      <a:pt x="1730" y="0"/>
                      <a:pt x="1730" y="0"/>
                    </a:cubicBezTo>
                    <a:cubicBezTo>
                      <a:pt x="1489" y="383"/>
                      <a:pt x="1106" y="498"/>
                      <a:pt x="487" y="794"/>
                    </a:cubicBezTo>
                    <a:cubicBezTo>
                      <a:pt x="1" y="1026"/>
                      <a:pt x="279" y="1350"/>
                      <a:pt x="647" y="1350"/>
                    </a:cubicBezTo>
                    <a:cubicBezTo>
                      <a:pt x="747" y="1350"/>
                      <a:pt x="853" y="1326"/>
                      <a:pt x="952" y="1270"/>
                    </a:cubicBezTo>
                    <a:cubicBezTo>
                      <a:pt x="1415" y="1009"/>
                      <a:pt x="1732" y="0"/>
                      <a:pt x="1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04" name="Google Shape;6404;p22"/>
              <p:cNvSpPr/>
              <p:nvPr/>
            </p:nvSpPr>
            <p:spPr>
              <a:xfrm rot="-6541634">
                <a:off x="49875" y="4346231"/>
                <a:ext cx="369523" cy="186377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442" extrusionOk="0">
                    <a:moveTo>
                      <a:pt x="811" y="0"/>
                    </a:moveTo>
                    <a:cubicBezTo>
                      <a:pt x="394" y="0"/>
                      <a:pt x="0" y="404"/>
                      <a:pt x="500" y="1091"/>
                    </a:cubicBezTo>
                    <a:cubicBezTo>
                      <a:pt x="689" y="1351"/>
                      <a:pt x="957" y="1442"/>
                      <a:pt x="1240" y="1442"/>
                    </a:cubicBezTo>
                    <a:cubicBezTo>
                      <a:pt x="1898" y="1442"/>
                      <a:pt x="2635" y="949"/>
                      <a:pt x="2635" y="949"/>
                    </a:cubicBezTo>
                    <a:cubicBezTo>
                      <a:pt x="2635" y="949"/>
                      <a:pt x="2858" y="781"/>
                      <a:pt x="2718" y="781"/>
                    </a:cubicBezTo>
                    <a:cubicBezTo>
                      <a:pt x="2701" y="781"/>
                      <a:pt x="2677" y="784"/>
                      <a:pt x="2646" y="790"/>
                    </a:cubicBezTo>
                    <a:cubicBezTo>
                      <a:pt x="2631" y="793"/>
                      <a:pt x="2615" y="794"/>
                      <a:pt x="2598" y="794"/>
                    </a:cubicBezTo>
                    <a:cubicBezTo>
                      <a:pt x="2285" y="794"/>
                      <a:pt x="1560" y="343"/>
                      <a:pt x="1124" y="84"/>
                    </a:cubicBezTo>
                    <a:cubicBezTo>
                      <a:pt x="1028" y="27"/>
                      <a:pt x="919" y="0"/>
                      <a:pt x="8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05" name="Google Shape;6405;p22"/>
              <p:cNvSpPr/>
              <p:nvPr/>
            </p:nvSpPr>
            <p:spPr>
              <a:xfrm rot="-6541634">
                <a:off x="105922" y="4342157"/>
                <a:ext cx="268192" cy="9293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719" extrusionOk="0">
                    <a:moveTo>
                      <a:pt x="412" y="0"/>
                    </a:moveTo>
                    <a:cubicBezTo>
                      <a:pt x="0" y="0"/>
                      <a:pt x="174" y="593"/>
                      <a:pt x="631" y="699"/>
                    </a:cubicBezTo>
                    <a:cubicBezTo>
                      <a:pt x="687" y="712"/>
                      <a:pt x="747" y="718"/>
                      <a:pt x="810" y="718"/>
                    </a:cubicBezTo>
                    <a:cubicBezTo>
                      <a:pt x="1338" y="718"/>
                      <a:pt x="2074" y="299"/>
                      <a:pt x="2060" y="299"/>
                    </a:cubicBezTo>
                    <a:lnTo>
                      <a:pt x="2060" y="299"/>
                    </a:lnTo>
                    <a:cubicBezTo>
                      <a:pt x="1962" y="326"/>
                      <a:pt x="1868" y="339"/>
                      <a:pt x="1773" y="339"/>
                    </a:cubicBezTo>
                    <a:cubicBezTo>
                      <a:pt x="1449" y="339"/>
                      <a:pt x="1119" y="197"/>
                      <a:pt x="615" y="36"/>
                    </a:cubicBezTo>
                    <a:cubicBezTo>
                      <a:pt x="536" y="11"/>
                      <a:pt x="468" y="0"/>
                      <a:pt x="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06" name="Google Shape;6406;p22"/>
              <p:cNvSpPr/>
              <p:nvPr/>
            </p:nvSpPr>
            <p:spPr>
              <a:xfrm rot="-6541634">
                <a:off x="-35750" y="4274677"/>
                <a:ext cx="252424" cy="294947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2282" extrusionOk="0">
                    <a:moveTo>
                      <a:pt x="924" y="1"/>
                    </a:moveTo>
                    <a:cubicBezTo>
                      <a:pt x="690" y="1"/>
                      <a:pt x="441" y="177"/>
                      <a:pt x="301" y="650"/>
                    </a:cubicBezTo>
                    <a:cubicBezTo>
                      <a:pt x="0" y="1673"/>
                      <a:pt x="1719" y="2254"/>
                      <a:pt x="1719" y="2254"/>
                    </a:cubicBezTo>
                    <a:cubicBezTo>
                      <a:pt x="1719" y="2254"/>
                      <a:pt x="1812" y="2282"/>
                      <a:pt x="1872" y="2282"/>
                    </a:cubicBezTo>
                    <a:cubicBezTo>
                      <a:pt x="1927" y="2282"/>
                      <a:pt x="1953" y="2258"/>
                      <a:pt x="1850" y="2166"/>
                    </a:cubicBezTo>
                    <a:cubicBezTo>
                      <a:pt x="1637" y="1975"/>
                      <a:pt x="1549" y="1055"/>
                      <a:pt x="1484" y="524"/>
                    </a:cubicBezTo>
                    <a:cubicBezTo>
                      <a:pt x="1448" y="239"/>
                      <a:pt x="1196" y="1"/>
                      <a:pt x="9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07" name="Google Shape;6407;p22"/>
              <p:cNvSpPr/>
              <p:nvPr/>
            </p:nvSpPr>
            <p:spPr>
              <a:xfrm rot="-6541634">
                <a:off x="38618" y="4269435"/>
                <a:ext cx="173582" cy="206411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597" extrusionOk="0">
                    <a:moveTo>
                      <a:pt x="390" y="0"/>
                    </a:moveTo>
                    <a:cubicBezTo>
                      <a:pt x="184" y="0"/>
                      <a:pt x="0" y="374"/>
                      <a:pt x="149" y="710"/>
                    </a:cubicBezTo>
                    <a:cubicBezTo>
                      <a:pt x="365" y="1190"/>
                      <a:pt x="1328" y="1597"/>
                      <a:pt x="1342" y="1597"/>
                    </a:cubicBezTo>
                    <a:cubicBezTo>
                      <a:pt x="1343" y="1597"/>
                      <a:pt x="1343" y="1596"/>
                      <a:pt x="1343" y="1596"/>
                    </a:cubicBezTo>
                    <a:cubicBezTo>
                      <a:pt x="987" y="1328"/>
                      <a:pt x="905" y="934"/>
                      <a:pt x="664" y="288"/>
                    </a:cubicBezTo>
                    <a:cubicBezTo>
                      <a:pt x="589" y="82"/>
                      <a:pt x="487" y="0"/>
                      <a:pt x="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08" name="Google Shape;6408;p22"/>
              <p:cNvSpPr/>
              <p:nvPr/>
            </p:nvSpPr>
            <p:spPr>
              <a:xfrm rot="-6541634">
                <a:off x="-111979" y="4105028"/>
                <a:ext cx="275430" cy="30128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331" extrusionOk="0">
                    <a:moveTo>
                      <a:pt x="1436" y="1"/>
                    </a:moveTo>
                    <a:cubicBezTo>
                      <a:pt x="1316" y="1"/>
                      <a:pt x="1175" y="25"/>
                      <a:pt x="1013" y="82"/>
                    </a:cubicBezTo>
                    <a:cubicBezTo>
                      <a:pt x="0" y="427"/>
                      <a:pt x="526" y="2162"/>
                      <a:pt x="526" y="2162"/>
                    </a:cubicBezTo>
                    <a:cubicBezTo>
                      <a:pt x="526" y="2162"/>
                      <a:pt x="585" y="2330"/>
                      <a:pt x="630" y="2330"/>
                    </a:cubicBezTo>
                    <a:cubicBezTo>
                      <a:pt x="649" y="2330"/>
                      <a:pt x="665" y="2301"/>
                      <a:pt x="673" y="2217"/>
                    </a:cubicBezTo>
                    <a:cubicBezTo>
                      <a:pt x="701" y="1932"/>
                      <a:pt x="1401" y="1330"/>
                      <a:pt x="1795" y="969"/>
                    </a:cubicBezTo>
                    <a:cubicBezTo>
                      <a:pt x="2131" y="666"/>
                      <a:pt x="2061" y="1"/>
                      <a:pt x="14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09" name="Google Shape;6409;p22"/>
              <p:cNvSpPr/>
              <p:nvPr/>
            </p:nvSpPr>
            <p:spPr>
              <a:xfrm rot="-6541634">
                <a:off x="-3087" y="4145150"/>
                <a:ext cx="145922" cy="231615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92" extrusionOk="0">
                    <a:moveTo>
                      <a:pt x="771" y="0"/>
                    </a:moveTo>
                    <a:cubicBezTo>
                      <a:pt x="602" y="0"/>
                      <a:pt x="388" y="100"/>
                      <a:pt x="268" y="302"/>
                    </a:cubicBezTo>
                    <a:cubicBezTo>
                      <a:pt x="1" y="760"/>
                      <a:pt x="232" y="1791"/>
                      <a:pt x="235" y="1791"/>
                    </a:cubicBezTo>
                    <a:cubicBezTo>
                      <a:pt x="235" y="1791"/>
                      <a:pt x="235" y="1791"/>
                      <a:pt x="235" y="1791"/>
                    </a:cubicBezTo>
                    <a:cubicBezTo>
                      <a:pt x="251" y="1337"/>
                      <a:pt x="525" y="1047"/>
                      <a:pt x="913" y="477"/>
                    </a:cubicBezTo>
                    <a:cubicBezTo>
                      <a:pt x="1128" y="162"/>
                      <a:pt x="986" y="0"/>
                      <a:pt x="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10" name="Google Shape;6410;p22"/>
              <p:cNvSpPr/>
              <p:nvPr/>
            </p:nvSpPr>
            <p:spPr>
              <a:xfrm rot="-6541634">
                <a:off x="-116193" y="4036270"/>
                <a:ext cx="375081" cy="169316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1310" extrusionOk="0">
                    <a:moveTo>
                      <a:pt x="1617" y="0"/>
                    </a:moveTo>
                    <a:cubicBezTo>
                      <a:pt x="853" y="0"/>
                      <a:pt x="123" y="1033"/>
                      <a:pt x="123" y="1033"/>
                    </a:cubicBezTo>
                    <a:cubicBezTo>
                      <a:pt x="123" y="1033"/>
                      <a:pt x="1" y="1224"/>
                      <a:pt x="73" y="1224"/>
                    </a:cubicBezTo>
                    <a:cubicBezTo>
                      <a:pt x="92" y="1224"/>
                      <a:pt x="123" y="1212"/>
                      <a:pt x="172" y="1180"/>
                    </a:cubicBezTo>
                    <a:cubicBezTo>
                      <a:pt x="237" y="1138"/>
                      <a:pt x="355" y="1121"/>
                      <a:pt x="502" y="1121"/>
                    </a:cubicBezTo>
                    <a:cubicBezTo>
                      <a:pt x="884" y="1121"/>
                      <a:pt x="1464" y="1234"/>
                      <a:pt x="1847" y="1301"/>
                    </a:cubicBezTo>
                    <a:cubicBezTo>
                      <a:pt x="1880" y="1307"/>
                      <a:pt x="1913" y="1310"/>
                      <a:pt x="1946" y="1310"/>
                    </a:cubicBezTo>
                    <a:cubicBezTo>
                      <a:pt x="2440" y="1310"/>
                      <a:pt x="2902" y="684"/>
                      <a:pt x="2066" y="135"/>
                    </a:cubicBezTo>
                    <a:cubicBezTo>
                      <a:pt x="1918" y="40"/>
                      <a:pt x="1767" y="0"/>
                      <a:pt x="1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11" name="Google Shape;6411;p22"/>
              <p:cNvSpPr/>
              <p:nvPr/>
            </p:nvSpPr>
            <p:spPr>
              <a:xfrm rot="-6541634">
                <a:off x="-34373" y="4108339"/>
                <a:ext cx="271682" cy="11542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893" extrusionOk="0">
                    <a:moveTo>
                      <a:pt x="1279" y="1"/>
                    </a:moveTo>
                    <a:cubicBezTo>
                      <a:pt x="1251" y="1"/>
                      <a:pt x="1224" y="2"/>
                      <a:pt x="1196" y="6"/>
                    </a:cubicBezTo>
                    <a:cubicBezTo>
                      <a:pt x="669" y="71"/>
                      <a:pt x="1" y="893"/>
                      <a:pt x="3" y="893"/>
                    </a:cubicBezTo>
                    <a:cubicBezTo>
                      <a:pt x="3" y="893"/>
                      <a:pt x="3" y="893"/>
                      <a:pt x="3" y="893"/>
                    </a:cubicBezTo>
                    <a:cubicBezTo>
                      <a:pt x="369" y="630"/>
                      <a:pt x="764" y="663"/>
                      <a:pt x="1453" y="619"/>
                    </a:cubicBezTo>
                    <a:cubicBezTo>
                      <a:pt x="2102" y="578"/>
                      <a:pt x="1767" y="1"/>
                      <a:pt x="1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12" name="Google Shape;6412;p22"/>
              <p:cNvSpPr/>
              <p:nvPr/>
            </p:nvSpPr>
            <p:spPr>
              <a:xfrm rot="-6541634">
                <a:off x="114502" y="3989570"/>
                <a:ext cx="296368" cy="240533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1861" extrusionOk="0">
                    <a:moveTo>
                      <a:pt x="417" y="0"/>
                    </a:moveTo>
                    <a:cubicBezTo>
                      <a:pt x="378" y="0"/>
                      <a:pt x="356" y="1"/>
                      <a:pt x="356" y="1"/>
                    </a:cubicBezTo>
                    <a:cubicBezTo>
                      <a:pt x="356" y="1"/>
                      <a:pt x="1" y="34"/>
                      <a:pt x="263" y="132"/>
                    </a:cubicBezTo>
                    <a:cubicBezTo>
                      <a:pt x="532" y="231"/>
                      <a:pt x="937" y="1058"/>
                      <a:pt x="1188" y="1534"/>
                    </a:cubicBezTo>
                    <a:cubicBezTo>
                      <a:pt x="1292" y="1734"/>
                      <a:pt x="1510" y="1861"/>
                      <a:pt x="1722" y="1861"/>
                    </a:cubicBezTo>
                    <a:cubicBezTo>
                      <a:pt x="2013" y="1861"/>
                      <a:pt x="2292" y="1621"/>
                      <a:pt x="2245" y="1003"/>
                    </a:cubicBezTo>
                    <a:cubicBezTo>
                      <a:pt x="2177" y="52"/>
                      <a:pt x="733" y="0"/>
                      <a:pt x="4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13" name="Google Shape;6413;p22"/>
              <p:cNvSpPr/>
              <p:nvPr/>
            </p:nvSpPr>
            <p:spPr>
              <a:xfrm rot="-6541634">
                <a:off x="117288" y="4066491"/>
                <a:ext cx="221404" cy="151092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69" extrusionOk="0">
                    <a:moveTo>
                      <a:pt x="10" y="1"/>
                    </a:moveTo>
                    <a:cubicBezTo>
                      <a:pt x="3" y="1"/>
                      <a:pt x="0" y="1"/>
                      <a:pt x="1" y="1"/>
                    </a:cubicBezTo>
                    <a:cubicBezTo>
                      <a:pt x="433" y="127"/>
                      <a:pt x="647" y="466"/>
                      <a:pt x="1096" y="986"/>
                    </a:cubicBezTo>
                    <a:cubicBezTo>
                      <a:pt x="1208" y="1116"/>
                      <a:pt x="1309" y="1169"/>
                      <a:pt x="1390" y="1169"/>
                    </a:cubicBezTo>
                    <a:cubicBezTo>
                      <a:pt x="1636" y="1169"/>
                      <a:pt x="1713" y="695"/>
                      <a:pt x="1430" y="412"/>
                    </a:cubicBezTo>
                    <a:cubicBezTo>
                      <a:pt x="1074" y="51"/>
                      <a:pt x="111" y="1"/>
                      <a:pt x="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14" name="Google Shape;6414;p22"/>
              <p:cNvSpPr/>
              <p:nvPr/>
            </p:nvSpPr>
            <p:spPr>
              <a:xfrm rot="-6541634">
                <a:off x="207639" y="4007292"/>
                <a:ext cx="254362" cy="326096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2523" extrusionOk="0">
                    <a:moveTo>
                      <a:pt x="543" y="0"/>
                    </a:moveTo>
                    <a:cubicBezTo>
                      <a:pt x="517" y="0"/>
                      <a:pt x="509" y="30"/>
                      <a:pt x="545" y="121"/>
                    </a:cubicBezTo>
                    <a:cubicBezTo>
                      <a:pt x="649" y="390"/>
                      <a:pt x="309" y="1243"/>
                      <a:pt x="123" y="1747"/>
                    </a:cubicBezTo>
                    <a:cubicBezTo>
                      <a:pt x="1" y="2092"/>
                      <a:pt x="215" y="2522"/>
                      <a:pt x="594" y="2522"/>
                    </a:cubicBezTo>
                    <a:cubicBezTo>
                      <a:pt x="775" y="2522"/>
                      <a:pt x="992" y="2425"/>
                      <a:pt x="1229" y="2174"/>
                    </a:cubicBezTo>
                    <a:cubicBezTo>
                      <a:pt x="1968" y="1402"/>
                      <a:pt x="704" y="105"/>
                      <a:pt x="704" y="105"/>
                    </a:cubicBezTo>
                    <a:cubicBezTo>
                      <a:pt x="704" y="105"/>
                      <a:pt x="592" y="0"/>
                      <a:pt x="5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15" name="Google Shape;6415;p22"/>
              <p:cNvSpPr/>
              <p:nvPr/>
            </p:nvSpPr>
            <p:spPr>
              <a:xfrm rot="-6541634">
                <a:off x="247342" y="4077253"/>
                <a:ext cx="92155" cy="24221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74" extrusionOk="0">
                    <a:moveTo>
                      <a:pt x="29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20" y="406"/>
                      <a:pt x="116" y="789"/>
                      <a:pt x="34" y="1473"/>
                    </a:cubicBezTo>
                    <a:cubicBezTo>
                      <a:pt x="0" y="1758"/>
                      <a:pt x="102" y="1874"/>
                      <a:pt x="236" y="1874"/>
                    </a:cubicBezTo>
                    <a:cubicBezTo>
                      <a:pt x="422" y="1874"/>
                      <a:pt x="670" y="1646"/>
                      <a:pt x="686" y="1336"/>
                    </a:cubicBezTo>
                    <a:cubicBezTo>
                      <a:pt x="713" y="803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16" name="Google Shape;6416;p22"/>
              <p:cNvSpPr/>
              <p:nvPr/>
            </p:nvSpPr>
            <p:spPr>
              <a:xfrm rot="-6541634">
                <a:off x="127626" y="4206678"/>
                <a:ext cx="123950" cy="106372"/>
              </a:xfrm>
              <a:custGeom>
                <a:avLst/>
                <a:gdLst/>
                <a:ahLst/>
                <a:cxnLst/>
                <a:rect l="l" t="t" r="r" b="b"/>
                <a:pathLst>
                  <a:path w="959" h="823" extrusionOk="0">
                    <a:moveTo>
                      <a:pt x="414" y="1"/>
                    </a:moveTo>
                    <a:cubicBezTo>
                      <a:pt x="203" y="1"/>
                      <a:pt x="0" y="164"/>
                      <a:pt x="0" y="412"/>
                    </a:cubicBezTo>
                    <a:cubicBezTo>
                      <a:pt x="0" y="641"/>
                      <a:pt x="186" y="822"/>
                      <a:pt x="411" y="822"/>
                    </a:cubicBezTo>
                    <a:cubicBezTo>
                      <a:pt x="778" y="822"/>
                      <a:pt x="958" y="379"/>
                      <a:pt x="701" y="121"/>
                    </a:cubicBezTo>
                    <a:cubicBezTo>
                      <a:pt x="618" y="38"/>
                      <a:pt x="515" y="1"/>
                      <a:pt x="4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17" name="Google Shape;6417;p22"/>
              <p:cNvSpPr/>
              <p:nvPr/>
            </p:nvSpPr>
            <p:spPr>
              <a:xfrm rot="-6541634">
                <a:off x="-166929" y="2683019"/>
                <a:ext cx="180561" cy="12563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972" extrusionOk="0">
                    <a:moveTo>
                      <a:pt x="1367" y="0"/>
                    </a:moveTo>
                    <a:cubicBezTo>
                      <a:pt x="1358" y="0"/>
                      <a:pt x="1343" y="12"/>
                      <a:pt x="1320" y="43"/>
                    </a:cubicBezTo>
                    <a:cubicBezTo>
                      <a:pt x="1227" y="169"/>
                      <a:pt x="729" y="262"/>
                      <a:pt x="444" y="328"/>
                    </a:cubicBezTo>
                    <a:cubicBezTo>
                      <a:pt x="165" y="388"/>
                      <a:pt x="1" y="848"/>
                      <a:pt x="576" y="963"/>
                    </a:cubicBezTo>
                    <a:cubicBezTo>
                      <a:pt x="606" y="969"/>
                      <a:pt x="636" y="971"/>
                      <a:pt x="664" y="971"/>
                    </a:cubicBezTo>
                    <a:cubicBezTo>
                      <a:pt x="1169" y="971"/>
                      <a:pt x="1375" y="109"/>
                      <a:pt x="1375" y="109"/>
                    </a:cubicBezTo>
                    <a:cubicBezTo>
                      <a:pt x="1375" y="109"/>
                      <a:pt x="1396" y="0"/>
                      <a:pt x="1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18" name="Google Shape;6418;p22"/>
              <p:cNvSpPr/>
              <p:nvPr/>
            </p:nvSpPr>
            <p:spPr>
              <a:xfrm rot="-6541634">
                <a:off x="-162610" y="2674971"/>
                <a:ext cx="122399" cy="95644"/>
              </a:xfrm>
              <a:custGeom>
                <a:avLst/>
                <a:gdLst/>
                <a:ahLst/>
                <a:cxnLst/>
                <a:rect l="l" t="t" r="r" b="b"/>
                <a:pathLst>
                  <a:path w="947" h="740" extrusionOk="0">
                    <a:moveTo>
                      <a:pt x="946" y="1"/>
                    </a:moveTo>
                    <a:cubicBezTo>
                      <a:pt x="946" y="1"/>
                      <a:pt x="946" y="1"/>
                      <a:pt x="946" y="1"/>
                    </a:cubicBezTo>
                    <a:lnTo>
                      <a:pt x="946" y="1"/>
                    </a:lnTo>
                    <a:cubicBezTo>
                      <a:pt x="946" y="1"/>
                      <a:pt x="946" y="1"/>
                      <a:pt x="946" y="1"/>
                    </a:cubicBezTo>
                    <a:cubicBezTo>
                      <a:pt x="946" y="1"/>
                      <a:pt x="946" y="1"/>
                      <a:pt x="946" y="1"/>
                    </a:cubicBezTo>
                    <a:close/>
                    <a:moveTo>
                      <a:pt x="946" y="1"/>
                    </a:moveTo>
                    <a:cubicBezTo>
                      <a:pt x="814" y="214"/>
                      <a:pt x="607" y="275"/>
                      <a:pt x="267" y="439"/>
                    </a:cubicBezTo>
                    <a:cubicBezTo>
                      <a:pt x="0" y="564"/>
                      <a:pt x="153" y="739"/>
                      <a:pt x="353" y="739"/>
                    </a:cubicBezTo>
                    <a:cubicBezTo>
                      <a:pt x="408" y="739"/>
                      <a:pt x="465" y="726"/>
                      <a:pt x="519" y="696"/>
                    </a:cubicBezTo>
                    <a:cubicBezTo>
                      <a:pt x="771" y="556"/>
                      <a:pt x="939" y="17"/>
                      <a:pt x="9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19" name="Google Shape;6419;p22"/>
              <p:cNvSpPr/>
              <p:nvPr/>
            </p:nvSpPr>
            <p:spPr>
              <a:xfrm rot="-6541634">
                <a:off x="-251527" y="2719499"/>
                <a:ext cx="202016" cy="101978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789" extrusionOk="0">
                    <a:moveTo>
                      <a:pt x="446" y="1"/>
                    </a:moveTo>
                    <a:cubicBezTo>
                      <a:pt x="219" y="1"/>
                      <a:pt x="0" y="223"/>
                      <a:pt x="275" y="598"/>
                    </a:cubicBezTo>
                    <a:cubicBezTo>
                      <a:pt x="377" y="739"/>
                      <a:pt x="523" y="789"/>
                      <a:pt x="676" y="789"/>
                    </a:cubicBezTo>
                    <a:cubicBezTo>
                      <a:pt x="1034" y="789"/>
                      <a:pt x="1435" y="521"/>
                      <a:pt x="1435" y="521"/>
                    </a:cubicBezTo>
                    <a:cubicBezTo>
                      <a:pt x="1435" y="521"/>
                      <a:pt x="1562" y="428"/>
                      <a:pt x="1489" y="428"/>
                    </a:cubicBezTo>
                    <a:cubicBezTo>
                      <a:pt x="1478" y="428"/>
                      <a:pt x="1465" y="430"/>
                      <a:pt x="1446" y="434"/>
                    </a:cubicBezTo>
                    <a:cubicBezTo>
                      <a:pt x="1438" y="436"/>
                      <a:pt x="1428" y="436"/>
                      <a:pt x="1418" y="436"/>
                    </a:cubicBezTo>
                    <a:cubicBezTo>
                      <a:pt x="1246" y="436"/>
                      <a:pt x="857" y="185"/>
                      <a:pt x="614" y="45"/>
                    </a:cubicBezTo>
                    <a:cubicBezTo>
                      <a:pt x="563" y="15"/>
                      <a:pt x="504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20" name="Google Shape;6420;p22"/>
              <p:cNvSpPr/>
              <p:nvPr/>
            </p:nvSpPr>
            <p:spPr>
              <a:xfrm rot="-6541634">
                <a:off x="-220135" y="2717690"/>
                <a:ext cx="146310" cy="5079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393" extrusionOk="0">
                    <a:moveTo>
                      <a:pt x="222" y="0"/>
                    </a:moveTo>
                    <a:cubicBezTo>
                      <a:pt x="0" y="0"/>
                      <a:pt x="94" y="324"/>
                      <a:pt x="344" y="382"/>
                    </a:cubicBezTo>
                    <a:cubicBezTo>
                      <a:pt x="375" y="389"/>
                      <a:pt x="409" y="393"/>
                      <a:pt x="444" y="393"/>
                    </a:cubicBezTo>
                    <a:cubicBezTo>
                      <a:pt x="733" y="393"/>
                      <a:pt x="1132" y="163"/>
                      <a:pt x="1127" y="163"/>
                    </a:cubicBezTo>
                    <a:lnTo>
                      <a:pt x="1127" y="163"/>
                    </a:lnTo>
                    <a:cubicBezTo>
                      <a:pt x="1073" y="178"/>
                      <a:pt x="1021" y="184"/>
                      <a:pt x="968" y="184"/>
                    </a:cubicBezTo>
                    <a:cubicBezTo>
                      <a:pt x="792" y="184"/>
                      <a:pt x="611" y="109"/>
                      <a:pt x="333" y="20"/>
                    </a:cubicBezTo>
                    <a:cubicBezTo>
                      <a:pt x="290" y="6"/>
                      <a:pt x="253" y="0"/>
                      <a:pt x="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21" name="Google Shape;6421;p22"/>
              <p:cNvSpPr/>
              <p:nvPr/>
            </p:nvSpPr>
            <p:spPr>
              <a:xfrm rot="-6541634">
                <a:off x="-297851" y="2680893"/>
                <a:ext cx="137521" cy="160786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244" extrusionOk="0">
                    <a:moveTo>
                      <a:pt x="499" y="0"/>
                    </a:moveTo>
                    <a:cubicBezTo>
                      <a:pt x="371" y="0"/>
                      <a:pt x="235" y="96"/>
                      <a:pt x="159" y="353"/>
                    </a:cubicBezTo>
                    <a:cubicBezTo>
                      <a:pt x="1" y="917"/>
                      <a:pt x="937" y="1229"/>
                      <a:pt x="937" y="1229"/>
                    </a:cubicBezTo>
                    <a:cubicBezTo>
                      <a:pt x="937" y="1229"/>
                      <a:pt x="986" y="1244"/>
                      <a:pt x="1018" y="1244"/>
                    </a:cubicBezTo>
                    <a:cubicBezTo>
                      <a:pt x="1048" y="1244"/>
                      <a:pt x="1064" y="1231"/>
                      <a:pt x="1008" y="1180"/>
                    </a:cubicBezTo>
                    <a:cubicBezTo>
                      <a:pt x="893" y="1081"/>
                      <a:pt x="844" y="578"/>
                      <a:pt x="805" y="288"/>
                    </a:cubicBezTo>
                    <a:cubicBezTo>
                      <a:pt x="788" y="131"/>
                      <a:pt x="64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22" name="Google Shape;6422;p22"/>
              <p:cNvSpPr/>
              <p:nvPr/>
            </p:nvSpPr>
            <p:spPr>
              <a:xfrm rot="-6541634">
                <a:off x="-257206" y="2678020"/>
                <a:ext cx="94998" cy="11283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873" extrusionOk="0">
                    <a:moveTo>
                      <a:pt x="217" y="1"/>
                    </a:moveTo>
                    <a:cubicBezTo>
                      <a:pt x="102" y="1"/>
                      <a:pt x="0" y="206"/>
                      <a:pt x="83" y="385"/>
                    </a:cubicBezTo>
                    <a:cubicBezTo>
                      <a:pt x="202" y="650"/>
                      <a:pt x="727" y="873"/>
                      <a:pt x="734" y="873"/>
                    </a:cubicBezTo>
                    <a:cubicBezTo>
                      <a:pt x="734" y="873"/>
                      <a:pt x="734" y="873"/>
                      <a:pt x="734" y="872"/>
                    </a:cubicBezTo>
                    <a:cubicBezTo>
                      <a:pt x="537" y="725"/>
                      <a:pt x="493" y="511"/>
                      <a:pt x="367" y="155"/>
                    </a:cubicBezTo>
                    <a:cubicBezTo>
                      <a:pt x="326" y="45"/>
                      <a:pt x="270" y="1"/>
                      <a:pt x="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23" name="Google Shape;6423;p22"/>
              <p:cNvSpPr/>
              <p:nvPr/>
            </p:nvSpPr>
            <p:spPr>
              <a:xfrm rot="-6541634">
                <a:off x="-339587" y="2587708"/>
                <a:ext cx="151222" cy="165051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277" extrusionOk="0">
                    <a:moveTo>
                      <a:pt x="792" y="1"/>
                    </a:moveTo>
                    <a:cubicBezTo>
                      <a:pt x="726" y="1"/>
                      <a:pt x="648" y="14"/>
                      <a:pt x="559" y="45"/>
                    </a:cubicBezTo>
                    <a:cubicBezTo>
                      <a:pt x="0" y="231"/>
                      <a:pt x="290" y="1184"/>
                      <a:pt x="290" y="1184"/>
                    </a:cubicBezTo>
                    <a:cubicBezTo>
                      <a:pt x="290" y="1184"/>
                      <a:pt x="321" y="1277"/>
                      <a:pt x="344" y="1277"/>
                    </a:cubicBezTo>
                    <a:cubicBezTo>
                      <a:pt x="354" y="1277"/>
                      <a:pt x="362" y="1261"/>
                      <a:pt x="367" y="1216"/>
                    </a:cubicBezTo>
                    <a:cubicBezTo>
                      <a:pt x="383" y="1058"/>
                      <a:pt x="767" y="729"/>
                      <a:pt x="986" y="532"/>
                    </a:cubicBezTo>
                    <a:cubicBezTo>
                      <a:pt x="1169" y="362"/>
                      <a:pt x="1133" y="1"/>
                      <a:pt x="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24" name="Google Shape;6424;p22"/>
              <p:cNvSpPr/>
              <p:nvPr/>
            </p:nvSpPr>
            <p:spPr>
              <a:xfrm rot="-6541634">
                <a:off x="-279969" y="2610324"/>
                <a:ext cx="79876" cy="126276"/>
              </a:xfrm>
              <a:custGeom>
                <a:avLst/>
                <a:gdLst/>
                <a:ahLst/>
                <a:cxnLst/>
                <a:rect l="l" t="t" r="r" b="b"/>
                <a:pathLst>
                  <a:path w="618" h="977" extrusionOk="0">
                    <a:moveTo>
                      <a:pt x="425" y="0"/>
                    </a:moveTo>
                    <a:cubicBezTo>
                      <a:pt x="333" y="0"/>
                      <a:pt x="215" y="55"/>
                      <a:pt x="148" y="166"/>
                    </a:cubicBezTo>
                    <a:cubicBezTo>
                      <a:pt x="1" y="417"/>
                      <a:pt x="130" y="976"/>
                      <a:pt x="131" y="976"/>
                    </a:cubicBezTo>
                    <a:cubicBezTo>
                      <a:pt x="131" y="976"/>
                      <a:pt x="131" y="976"/>
                      <a:pt x="131" y="976"/>
                    </a:cubicBezTo>
                    <a:cubicBezTo>
                      <a:pt x="137" y="730"/>
                      <a:pt x="290" y="571"/>
                      <a:pt x="498" y="259"/>
                    </a:cubicBezTo>
                    <a:cubicBezTo>
                      <a:pt x="617" y="88"/>
                      <a:pt x="542" y="0"/>
                      <a:pt x="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25" name="Google Shape;6425;p22"/>
              <p:cNvSpPr/>
              <p:nvPr/>
            </p:nvSpPr>
            <p:spPr>
              <a:xfrm rot="-6541634">
                <a:off x="-341546" y="2550466"/>
                <a:ext cx="205118" cy="92284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714" extrusionOk="0">
                    <a:moveTo>
                      <a:pt x="884" y="0"/>
                    </a:moveTo>
                    <a:cubicBezTo>
                      <a:pt x="465" y="0"/>
                      <a:pt x="67" y="566"/>
                      <a:pt x="67" y="566"/>
                    </a:cubicBezTo>
                    <a:cubicBezTo>
                      <a:pt x="67" y="566"/>
                      <a:pt x="1" y="665"/>
                      <a:pt x="41" y="665"/>
                    </a:cubicBezTo>
                    <a:cubicBezTo>
                      <a:pt x="51" y="665"/>
                      <a:pt x="68" y="658"/>
                      <a:pt x="95" y="643"/>
                    </a:cubicBezTo>
                    <a:cubicBezTo>
                      <a:pt x="130" y="621"/>
                      <a:pt x="191" y="612"/>
                      <a:pt x="267" y="612"/>
                    </a:cubicBezTo>
                    <a:cubicBezTo>
                      <a:pt x="476" y="612"/>
                      <a:pt x="796" y="677"/>
                      <a:pt x="1009" y="709"/>
                    </a:cubicBezTo>
                    <a:cubicBezTo>
                      <a:pt x="1026" y="712"/>
                      <a:pt x="1044" y="713"/>
                      <a:pt x="1062" y="713"/>
                    </a:cubicBezTo>
                    <a:cubicBezTo>
                      <a:pt x="1335" y="713"/>
                      <a:pt x="1586" y="372"/>
                      <a:pt x="1129" y="74"/>
                    </a:cubicBezTo>
                    <a:cubicBezTo>
                      <a:pt x="1048" y="22"/>
                      <a:pt x="966" y="0"/>
                      <a:pt x="8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26" name="Google Shape;6426;p22"/>
              <p:cNvSpPr/>
              <p:nvPr/>
            </p:nvSpPr>
            <p:spPr>
              <a:xfrm rot="-6541634">
                <a:off x="-297075" y="2589519"/>
                <a:ext cx="148895" cy="63461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491" extrusionOk="0">
                    <a:moveTo>
                      <a:pt x="701" y="0"/>
                    </a:moveTo>
                    <a:cubicBezTo>
                      <a:pt x="687" y="0"/>
                      <a:pt x="672" y="1"/>
                      <a:pt x="657" y="3"/>
                    </a:cubicBezTo>
                    <a:cubicBezTo>
                      <a:pt x="367" y="42"/>
                      <a:pt x="0" y="490"/>
                      <a:pt x="6" y="490"/>
                    </a:cubicBezTo>
                    <a:cubicBezTo>
                      <a:pt x="203" y="343"/>
                      <a:pt x="416" y="359"/>
                      <a:pt x="794" y="337"/>
                    </a:cubicBezTo>
                    <a:cubicBezTo>
                      <a:pt x="1152" y="316"/>
                      <a:pt x="969" y="0"/>
                      <a:pt x="7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27" name="Google Shape;6427;p22"/>
              <p:cNvSpPr/>
              <p:nvPr/>
            </p:nvSpPr>
            <p:spPr>
              <a:xfrm rot="-6541634">
                <a:off x="-215956" y="2524651"/>
                <a:ext cx="162595" cy="13170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19" extrusionOk="0">
                    <a:moveTo>
                      <a:pt x="226" y="0"/>
                    </a:moveTo>
                    <a:cubicBezTo>
                      <a:pt x="208" y="0"/>
                      <a:pt x="198" y="1"/>
                      <a:pt x="198" y="1"/>
                    </a:cubicBezTo>
                    <a:cubicBezTo>
                      <a:pt x="198" y="1"/>
                      <a:pt x="1" y="17"/>
                      <a:pt x="149" y="72"/>
                    </a:cubicBezTo>
                    <a:cubicBezTo>
                      <a:pt x="291" y="127"/>
                      <a:pt x="515" y="581"/>
                      <a:pt x="652" y="838"/>
                    </a:cubicBezTo>
                    <a:cubicBezTo>
                      <a:pt x="710" y="949"/>
                      <a:pt x="830" y="1019"/>
                      <a:pt x="946" y="1019"/>
                    </a:cubicBezTo>
                    <a:cubicBezTo>
                      <a:pt x="1105" y="1019"/>
                      <a:pt x="1258" y="887"/>
                      <a:pt x="1232" y="548"/>
                    </a:cubicBezTo>
                    <a:cubicBezTo>
                      <a:pt x="1188" y="27"/>
                      <a:pt x="389" y="0"/>
                      <a:pt x="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28" name="Google Shape;6428;p22"/>
              <p:cNvSpPr/>
              <p:nvPr/>
            </p:nvSpPr>
            <p:spPr>
              <a:xfrm rot="-6541634">
                <a:off x="-214371" y="2566895"/>
                <a:ext cx="121494" cy="82719"/>
              </a:xfrm>
              <a:custGeom>
                <a:avLst/>
                <a:gdLst/>
                <a:ahLst/>
                <a:cxnLst/>
                <a:rect l="l" t="t" r="r" b="b"/>
                <a:pathLst>
                  <a:path w="940" h="64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236" y="71"/>
                      <a:pt x="356" y="257"/>
                      <a:pt x="603" y="542"/>
                    </a:cubicBezTo>
                    <a:cubicBezTo>
                      <a:pt x="664" y="611"/>
                      <a:pt x="718" y="639"/>
                      <a:pt x="763" y="639"/>
                    </a:cubicBezTo>
                    <a:cubicBezTo>
                      <a:pt x="898" y="639"/>
                      <a:pt x="940" y="381"/>
                      <a:pt x="783" y="225"/>
                    </a:cubicBezTo>
                    <a:cubicBezTo>
                      <a:pt x="577" y="19"/>
                      <a:pt x="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29" name="Google Shape;6429;p22"/>
              <p:cNvSpPr/>
              <p:nvPr/>
            </p:nvSpPr>
            <p:spPr>
              <a:xfrm rot="-6541634">
                <a:off x="-164504" y="2534755"/>
                <a:ext cx="138943" cy="178364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380" extrusionOk="0">
                    <a:moveTo>
                      <a:pt x="298" y="0"/>
                    </a:moveTo>
                    <a:cubicBezTo>
                      <a:pt x="283" y="0"/>
                      <a:pt x="278" y="17"/>
                      <a:pt x="298" y="69"/>
                    </a:cubicBezTo>
                    <a:cubicBezTo>
                      <a:pt x="358" y="211"/>
                      <a:pt x="172" y="682"/>
                      <a:pt x="68" y="955"/>
                    </a:cubicBezTo>
                    <a:cubicBezTo>
                      <a:pt x="1" y="1145"/>
                      <a:pt x="118" y="1379"/>
                      <a:pt x="326" y="1379"/>
                    </a:cubicBezTo>
                    <a:cubicBezTo>
                      <a:pt x="425" y="1379"/>
                      <a:pt x="545" y="1326"/>
                      <a:pt x="675" y="1191"/>
                    </a:cubicBezTo>
                    <a:cubicBezTo>
                      <a:pt x="1075" y="764"/>
                      <a:pt x="385" y="58"/>
                      <a:pt x="385" y="58"/>
                    </a:cubicBezTo>
                    <a:cubicBezTo>
                      <a:pt x="385" y="58"/>
                      <a:pt x="325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30" name="Google Shape;6430;p22"/>
              <p:cNvSpPr/>
              <p:nvPr/>
            </p:nvSpPr>
            <p:spPr>
              <a:xfrm rot="-6541634">
                <a:off x="-143113" y="2573209"/>
                <a:ext cx="50666" cy="132868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028" extrusionOk="0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29" y="225"/>
                      <a:pt x="63" y="433"/>
                      <a:pt x="19" y="810"/>
                    </a:cubicBezTo>
                    <a:cubicBezTo>
                      <a:pt x="1" y="965"/>
                      <a:pt x="56" y="1028"/>
                      <a:pt x="129" y="1028"/>
                    </a:cubicBezTo>
                    <a:cubicBezTo>
                      <a:pt x="230" y="1028"/>
                      <a:pt x="365" y="903"/>
                      <a:pt x="375" y="734"/>
                    </a:cubicBezTo>
                    <a:cubicBezTo>
                      <a:pt x="391" y="440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31" name="Google Shape;6431;p22"/>
              <p:cNvSpPr/>
              <p:nvPr/>
            </p:nvSpPr>
            <p:spPr>
              <a:xfrm rot="-6541634">
                <a:off x="-208680" y="2643110"/>
                <a:ext cx="67985" cy="5829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1" extrusionOk="0">
                    <a:moveTo>
                      <a:pt x="225" y="1"/>
                    </a:moveTo>
                    <a:cubicBezTo>
                      <a:pt x="110" y="1"/>
                      <a:pt x="0" y="90"/>
                      <a:pt x="0" y="227"/>
                    </a:cubicBezTo>
                    <a:cubicBezTo>
                      <a:pt x="0" y="352"/>
                      <a:pt x="99" y="451"/>
                      <a:pt x="225" y="451"/>
                    </a:cubicBezTo>
                    <a:cubicBezTo>
                      <a:pt x="422" y="451"/>
                      <a:pt x="526" y="210"/>
                      <a:pt x="384" y="68"/>
                    </a:cubicBezTo>
                    <a:cubicBezTo>
                      <a:pt x="337" y="22"/>
                      <a:pt x="280" y="1"/>
                      <a:pt x="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32" name="Google Shape;6432;p22"/>
              <p:cNvSpPr/>
              <p:nvPr/>
            </p:nvSpPr>
            <p:spPr>
              <a:xfrm rot="-6541634">
                <a:off x="1812443" y="4477057"/>
                <a:ext cx="331524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67" extrusionOk="0">
                    <a:moveTo>
                      <a:pt x="1931" y="1"/>
                    </a:moveTo>
                    <a:cubicBezTo>
                      <a:pt x="1801" y="1"/>
                      <a:pt x="1636" y="47"/>
                      <a:pt x="1426" y="164"/>
                    </a:cubicBezTo>
                    <a:cubicBezTo>
                      <a:pt x="594" y="635"/>
                      <a:pt x="217" y="1215"/>
                      <a:pt x="102" y="1418"/>
                    </a:cubicBezTo>
                    <a:cubicBezTo>
                      <a:pt x="0" y="1584"/>
                      <a:pt x="58" y="1823"/>
                      <a:pt x="294" y="1823"/>
                    </a:cubicBezTo>
                    <a:cubicBezTo>
                      <a:pt x="339" y="1823"/>
                      <a:pt x="389" y="1815"/>
                      <a:pt x="447" y="1795"/>
                    </a:cubicBezTo>
                    <a:lnTo>
                      <a:pt x="447" y="1795"/>
                    </a:lnTo>
                    <a:cubicBezTo>
                      <a:pt x="344" y="2147"/>
                      <a:pt x="483" y="2366"/>
                      <a:pt x="725" y="2366"/>
                    </a:cubicBezTo>
                    <a:cubicBezTo>
                      <a:pt x="833" y="2366"/>
                      <a:pt x="961" y="2322"/>
                      <a:pt x="1098" y="2228"/>
                    </a:cubicBezTo>
                    <a:lnTo>
                      <a:pt x="1098" y="2228"/>
                    </a:lnTo>
                    <a:cubicBezTo>
                      <a:pt x="1066" y="2498"/>
                      <a:pt x="1311" y="2666"/>
                      <a:pt x="1552" y="2666"/>
                    </a:cubicBezTo>
                    <a:cubicBezTo>
                      <a:pt x="1726" y="2666"/>
                      <a:pt x="1898" y="2578"/>
                      <a:pt x="1963" y="2376"/>
                    </a:cubicBezTo>
                    <a:cubicBezTo>
                      <a:pt x="1994" y="2433"/>
                      <a:pt x="2080" y="2502"/>
                      <a:pt x="2176" y="2502"/>
                    </a:cubicBezTo>
                    <a:cubicBezTo>
                      <a:pt x="2281" y="2502"/>
                      <a:pt x="2398" y="2417"/>
                      <a:pt x="2461" y="2135"/>
                    </a:cubicBezTo>
                    <a:cubicBezTo>
                      <a:pt x="2565" y="1582"/>
                      <a:pt x="2548" y="1018"/>
                      <a:pt x="2417" y="476"/>
                    </a:cubicBezTo>
                    <a:cubicBezTo>
                      <a:pt x="2377" y="318"/>
                      <a:pt x="2275" y="1"/>
                      <a:pt x="1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33" name="Google Shape;6433;p22"/>
              <p:cNvSpPr/>
              <p:nvPr/>
            </p:nvSpPr>
            <p:spPr>
              <a:xfrm rot="-6541634">
                <a:off x="1806970" y="4498388"/>
                <a:ext cx="222955" cy="27026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091" extrusionOk="0">
                    <a:moveTo>
                      <a:pt x="1436" y="0"/>
                    </a:moveTo>
                    <a:cubicBezTo>
                      <a:pt x="1389" y="0"/>
                      <a:pt x="1335" y="12"/>
                      <a:pt x="1270" y="38"/>
                    </a:cubicBezTo>
                    <a:cubicBezTo>
                      <a:pt x="849" y="213"/>
                      <a:pt x="225" y="777"/>
                      <a:pt x="0" y="1187"/>
                    </a:cubicBezTo>
                    <a:cubicBezTo>
                      <a:pt x="318" y="782"/>
                      <a:pt x="1095" y="465"/>
                      <a:pt x="1095" y="465"/>
                    </a:cubicBezTo>
                    <a:lnTo>
                      <a:pt x="1095" y="465"/>
                    </a:lnTo>
                    <a:cubicBezTo>
                      <a:pt x="1095" y="465"/>
                      <a:pt x="405" y="1215"/>
                      <a:pt x="285" y="1773"/>
                    </a:cubicBezTo>
                    <a:cubicBezTo>
                      <a:pt x="329" y="1724"/>
                      <a:pt x="800" y="1067"/>
                      <a:pt x="1254" y="618"/>
                    </a:cubicBezTo>
                    <a:lnTo>
                      <a:pt x="1254" y="618"/>
                    </a:lnTo>
                    <a:cubicBezTo>
                      <a:pt x="1254" y="618"/>
                      <a:pt x="1205" y="990"/>
                      <a:pt x="942" y="2091"/>
                    </a:cubicBezTo>
                    <a:cubicBezTo>
                      <a:pt x="975" y="2052"/>
                      <a:pt x="1385" y="1149"/>
                      <a:pt x="1445" y="602"/>
                    </a:cubicBezTo>
                    <a:cubicBezTo>
                      <a:pt x="1484" y="695"/>
                      <a:pt x="1588" y="1018"/>
                      <a:pt x="1533" y="1937"/>
                    </a:cubicBezTo>
                    <a:cubicBezTo>
                      <a:pt x="1725" y="1653"/>
                      <a:pt x="1697" y="355"/>
                      <a:pt x="1697" y="355"/>
                    </a:cubicBezTo>
                    <a:cubicBezTo>
                      <a:pt x="1697" y="355"/>
                      <a:pt x="1697" y="0"/>
                      <a:pt x="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34" name="Google Shape;6434;p22"/>
              <p:cNvSpPr/>
              <p:nvPr/>
            </p:nvSpPr>
            <p:spPr>
              <a:xfrm rot="-6541634">
                <a:off x="1667226" y="4202206"/>
                <a:ext cx="361898" cy="338116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616" extrusionOk="0">
                    <a:moveTo>
                      <a:pt x="651" y="1"/>
                    </a:moveTo>
                    <a:cubicBezTo>
                      <a:pt x="400" y="1"/>
                      <a:pt x="1" y="91"/>
                      <a:pt x="134" y="837"/>
                    </a:cubicBezTo>
                    <a:cubicBezTo>
                      <a:pt x="303" y="1779"/>
                      <a:pt x="725" y="2331"/>
                      <a:pt x="873" y="2507"/>
                    </a:cubicBezTo>
                    <a:cubicBezTo>
                      <a:pt x="934" y="2575"/>
                      <a:pt x="1021" y="2615"/>
                      <a:pt x="1104" y="2615"/>
                    </a:cubicBezTo>
                    <a:cubicBezTo>
                      <a:pt x="1228" y="2615"/>
                      <a:pt x="1342" y="2525"/>
                      <a:pt x="1349" y="2299"/>
                    </a:cubicBezTo>
                    <a:cubicBezTo>
                      <a:pt x="1477" y="2391"/>
                      <a:pt x="1595" y="2433"/>
                      <a:pt x="1696" y="2433"/>
                    </a:cubicBezTo>
                    <a:cubicBezTo>
                      <a:pt x="1935" y="2433"/>
                      <a:pt x="2069" y="2194"/>
                      <a:pt x="1973" y="1828"/>
                    </a:cubicBezTo>
                    <a:lnTo>
                      <a:pt x="1973" y="1828"/>
                    </a:lnTo>
                    <a:cubicBezTo>
                      <a:pt x="2027" y="1855"/>
                      <a:pt x="2082" y="1867"/>
                      <a:pt x="2134" y="1867"/>
                    </a:cubicBezTo>
                    <a:cubicBezTo>
                      <a:pt x="2481" y="1867"/>
                      <a:pt x="2742" y="1328"/>
                      <a:pt x="2394" y="1062"/>
                    </a:cubicBezTo>
                    <a:cubicBezTo>
                      <a:pt x="2526" y="1040"/>
                      <a:pt x="2799" y="804"/>
                      <a:pt x="2329" y="514"/>
                    </a:cubicBezTo>
                    <a:cubicBezTo>
                      <a:pt x="1847" y="235"/>
                      <a:pt x="1311" y="60"/>
                      <a:pt x="752" y="5"/>
                    </a:cubicBezTo>
                    <a:cubicBezTo>
                      <a:pt x="723" y="3"/>
                      <a:pt x="689" y="1"/>
                      <a:pt x="6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35" name="Google Shape;6435;p22"/>
              <p:cNvSpPr/>
              <p:nvPr/>
            </p:nvSpPr>
            <p:spPr>
              <a:xfrm rot="-6541634">
                <a:off x="1690288" y="4312993"/>
                <a:ext cx="245056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907" extrusionOk="0">
                    <a:moveTo>
                      <a:pt x="283" y="1"/>
                    </a:moveTo>
                    <a:cubicBezTo>
                      <a:pt x="153" y="1"/>
                      <a:pt x="0" y="57"/>
                      <a:pt x="13" y="325"/>
                    </a:cubicBezTo>
                    <a:cubicBezTo>
                      <a:pt x="40" y="785"/>
                      <a:pt x="369" y="1562"/>
                      <a:pt x="681" y="1907"/>
                    </a:cubicBezTo>
                    <a:cubicBezTo>
                      <a:pt x="402" y="1469"/>
                      <a:pt x="363" y="632"/>
                      <a:pt x="363" y="631"/>
                    </a:cubicBezTo>
                    <a:lnTo>
                      <a:pt x="363" y="631"/>
                    </a:lnTo>
                    <a:cubicBezTo>
                      <a:pt x="363" y="632"/>
                      <a:pt x="840" y="1529"/>
                      <a:pt x="1327" y="1830"/>
                    </a:cubicBezTo>
                    <a:cubicBezTo>
                      <a:pt x="1299" y="1770"/>
                      <a:pt x="834" y="1113"/>
                      <a:pt x="560" y="533"/>
                    </a:cubicBezTo>
                    <a:lnTo>
                      <a:pt x="560" y="533"/>
                    </a:lnTo>
                    <a:cubicBezTo>
                      <a:pt x="560" y="533"/>
                      <a:pt x="894" y="703"/>
                      <a:pt x="1847" y="1316"/>
                    </a:cubicBezTo>
                    <a:cubicBezTo>
                      <a:pt x="1819" y="1272"/>
                      <a:pt x="1097" y="588"/>
                      <a:pt x="604" y="352"/>
                    </a:cubicBezTo>
                    <a:cubicBezTo>
                      <a:pt x="614" y="352"/>
                      <a:pt x="627" y="351"/>
                      <a:pt x="642" y="351"/>
                    </a:cubicBezTo>
                    <a:cubicBezTo>
                      <a:pt x="780" y="351"/>
                      <a:pt x="1131" y="387"/>
                      <a:pt x="1896" y="708"/>
                    </a:cubicBezTo>
                    <a:cubicBezTo>
                      <a:pt x="1688" y="434"/>
                      <a:pt x="456" y="29"/>
                      <a:pt x="456" y="29"/>
                    </a:cubicBezTo>
                    <a:cubicBezTo>
                      <a:pt x="456" y="29"/>
                      <a:pt x="376" y="1"/>
                      <a:pt x="2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36" name="Google Shape;6436;p22"/>
              <p:cNvSpPr/>
              <p:nvPr/>
            </p:nvSpPr>
            <p:spPr>
              <a:xfrm rot="-6541634">
                <a:off x="1355800" y="4279837"/>
                <a:ext cx="394856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391" extrusionOk="0">
                    <a:moveTo>
                      <a:pt x="1546" y="1"/>
                    </a:moveTo>
                    <a:cubicBezTo>
                      <a:pt x="1463" y="1"/>
                      <a:pt x="1354" y="45"/>
                      <a:pt x="1216" y="168"/>
                    </a:cubicBezTo>
                    <a:cubicBezTo>
                      <a:pt x="805" y="545"/>
                      <a:pt x="477" y="1005"/>
                      <a:pt x="258" y="1519"/>
                    </a:cubicBezTo>
                    <a:cubicBezTo>
                      <a:pt x="176" y="1727"/>
                      <a:pt x="1" y="2247"/>
                      <a:pt x="871" y="2357"/>
                    </a:cubicBezTo>
                    <a:cubicBezTo>
                      <a:pt x="1057" y="2381"/>
                      <a:pt x="1231" y="2391"/>
                      <a:pt x="1393" y="2391"/>
                    </a:cubicBezTo>
                    <a:cubicBezTo>
                      <a:pt x="2057" y="2391"/>
                      <a:pt x="2511" y="2224"/>
                      <a:pt x="2683" y="2149"/>
                    </a:cubicBezTo>
                    <a:cubicBezTo>
                      <a:pt x="2896" y="2061"/>
                      <a:pt x="2989" y="1760"/>
                      <a:pt x="2633" y="1640"/>
                    </a:cubicBezTo>
                    <a:cubicBezTo>
                      <a:pt x="3055" y="1317"/>
                      <a:pt x="2907" y="928"/>
                      <a:pt x="2371" y="901"/>
                    </a:cubicBezTo>
                    <a:cubicBezTo>
                      <a:pt x="2633" y="630"/>
                      <a:pt x="2339" y="188"/>
                      <a:pt x="1999" y="188"/>
                    </a:cubicBezTo>
                    <a:cubicBezTo>
                      <a:pt x="1921" y="188"/>
                      <a:pt x="1840" y="212"/>
                      <a:pt x="1763" y="266"/>
                    </a:cubicBezTo>
                    <a:cubicBezTo>
                      <a:pt x="1774" y="178"/>
                      <a:pt x="1712" y="1"/>
                      <a:pt x="15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37" name="Google Shape;6437;p22"/>
              <p:cNvSpPr/>
              <p:nvPr/>
            </p:nvSpPr>
            <p:spPr>
              <a:xfrm rot="-6541634">
                <a:off x="1456321" y="4379303"/>
                <a:ext cx="294430" cy="22347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729" extrusionOk="0">
                    <a:moveTo>
                      <a:pt x="1380" y="0"/>
                    </a:moveTo>
                    <a:lnTo>
                      <a:pt x="1380" y="0"/>
                    </a:lnTo>
                    <a:cubicBezTo>
                      <a:pt x="1057" y="115"/>
                      <a:pt x="301" y="1166"/>
                      <a:pt x="301" y="1166"/>
                    </a:cubicBezTo>
                    <a:cubicBezTo>
                      <a:pt x="301" y="1166"/>
                      <a:pt x="0" y="1566"/>
                      <a:pt x="449" y="1675"/>
                    </a:cubicBezTo>
                    <a:cubicBezTo>
                      <a:pt x="592" y="1712"/>
                      <a:pt x="775" y="1729"/>
                      <a:pt x="971" y="1729"/>
                    </a:cubicBezTo>
                    <a:cubicBezTo>
                      <a:pt x="1390" y="1729"/>
                      <a:pt x="1872" y="1651"/>
                      <a:pt x="2162" y="1516"/>
                    </a:cubicBezTo>
                    <a:lnTo>
                      <a:pt x="2162" y="1516"/>
                    </a:lnTo>
                    <a:cubicBezTo>
                      <a:pt x="2040" y="1550"/>
                      <a:pt x="1900" y="1562"/>
                      <a:pt x="1758" y="1562"/>
                    </a:cubicBezTo>
                    <a:cubicBezTo>
                      <a:pt x="1313" y="1562"/>
                      <a:pt x="849" y="1440"/>
                      <a:pt x="849" y="1440"/>
                    </a:cubicBezTo>
                    <a:cubicBezTo>
                      <a:pt x="849" y="1440"/>
                      <a:pt x="1850" y="1248"/>
                      <a:pt x="2277" y="876"/>
                    </a:cubicBezTo>
                    <a:lnTo>
                      <a:pt x="2277" y="876"/>
                    </a:lnTo>
                    <a:cubicBezTo>
                      <a:pt x="2217" y="887"/>
                      <a:pt x="1445" y="1139"/>
                      <a:pt x="810" y="1221"/>
                    </a:cubicBezTo>
                    <a:cubicBezTo>
                      <a:pt x="810" y="1221"/>
                      <a:pt x="1073" y="953"/>
                      <a:pt x="1944" y="230"/>
                    </a:cubicBezTo>
                    <a:lnTo>
                      <a:pt x="1944" y="230"/>
                    </a:lnTo>
                    <a:cubicBezTo>
                      <a:pt x="1894" y="241"/>
                      <a:pt x="1024" y="723"/>
                      <a:pt x="652" y="1122"/>
                    </a:cubicBezTo>
                    <a:cubicBezTo>
                      <a:pt x="679" y="1024"/>
                      <a:pt x="783" y="701"/>
                      <a:pt x="13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38" name="Google Shape;6438;p22"/>
              <p:cNvSpPr/>
              <p:nvPr/>
            </p:nvSpPr>
            <p:spPr>
              <a:xfrm rot="-6541634">
                <a:off x="1399818" y="4528908"/>
                <a:ext cx="330749" cy="358796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776" extrusionOk="0">
                    <a:moveTo>
                      <a:pt x="1629" y="1"/>
                    </a:moveTo>
                    <a:cubicBezTo>
                      <a:pt x="1475" y="1"/>
                      <a:pt x="1318" y="134"/>
                      <a:pt x="1223" y="394"/>
                    </a:cubicBezTo>
                    <a:cubicBezTo>
                      <a:pt x="1152" y="259"/>
                      <a:pt x="1027" y="201"/>
                      <a:pt x="897" y="201"/>
                    </a:cubicBezTo>
                    <a:cubicBezTo>
                      <a:pt x="627" y="201"/>
                      <a:pt x="331" y="450"/>
                      <a:pt x="435" y="772"/>
                    </a:cubicBezTo>
                    <a:cubicBezTo>
                      <a:pt x="409" y="759"/>
                      <a:pt x="371" y="750"/>
                      <a:pt x="331" y="750"/>
                    </a:cubicBezTo>
                    <a:cubicBezTo>
                      <a:pt x="185" y="750"/>
                      <a:pt x="0" y="860"/>
                      <a:pt x="172" y="1259"/>
                    </a:cubicBezTo>
                    <a:cubicBezTo>
                      <a:pt x="407" y="1768"/>
                      <a:pt x="747" y="2217"/>
                      <a:pt x="1168" y="2584"/>
                    </a:cubicBezTo>
                    <a:cubicBezTo>
                      <a:pt x="1253" y="2658"/>
                      <a:pt x="1406" y="2775"/>
                      <a:pt x="1585" y="2775"/>
                    </a:cubicBezTo>
                    <a:cubicBezTo>
                      <a:pt x="1763" y="2775"/>
                      <a:pt x="1967" y="2658"/>
                      <a:pt x="2153" y="2261"/>
                    </a:cubicBezTo>
                    <a:cubicBezTo>
                      <a:pt x="2558" y="1396"/>
                      <a:pt x="2531" y="701"/>
                      <a:pt x="2509" y="471"/>
                    </a:cubicBezTo>
                    <a:cubicBezTo>
                      <a:pt x="2496" y="328"/>
                      <a:pt x="2391" y="204"/>
                      <a:pt x="2260" y="204"/>
                    </a:cubicBezTo>
                    <a:cubicBezTo>
                      <a:pt x="2181" y="204"/>
                      <a:pt x="2091" y="251"/>
                      <a:pt x="2006" y="367"/>
                    </a:cubicBezTo>
                    <a:cubicBezTo>
                      <a:pt x="1920" y="121"/>
                      <a:pt x="1776" y="1"/>
                      <a:pt x="1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39" name="Google Shape;6439;p22"/>
              <p:cNvSpPr/>
              <p:nvPr/>
            </p:nvSpPr>
            <p:spPr>
              <a:xfrm rot="-6541634">
                <a:off x="1504482" y="4532852"/>
                <a:ext cx="225023" cy="278274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153" extrusionOk="0">
                    <a:moveTo>
                      <a:pt x="1111" y="1"/>
                    </a:moveTo>
                    <a:cubicBezTo>
                      <a:pt x="1100" y="61"/>
                      <a:pt x="1106" y="871"/>
                      <a:pt x="991" y="1501"/>
                    </a:cubicBezTo>
                    <a:cubicBezTo>
                      <a:pt x="991" y="1501"/>
                      <a:pt x="816" y="1167"/>
                      <a:pt x="394" y="116"/>
                    </a:cubicBezTo>
                    <a:lnTo>
                      <a:pt x="394" y="116"/>
                    </a:lnTo>
                    <a:cubicBezTo>
                      <a:pt x="389" y="171"/>
                      <a:pt x="580" y="1145"/>
                      <a:pt x="849" y="1621"/>
                    </a:cubicBezTo>
                    <a:cubicBezTo>
                      <a:pt x="761" y="1572"/>
                      <a:pt x="487" y="1369"/>
                      <a:pt x="0" y="587"/>
                    </a:cubicBezTo>
                    <a:lnTo>
                      <a:pt x="0" y="587"/>
                    </a:lnTo>
                    <a:cubicBezTo>
                      <a:pt x="11" y="926"/>
                      <a:pt x="783" y="1971"/>
                      <a:pt x="783" y="1971"/>
                    </a:cubicBezTo>
                    <a:cubicBezTo>
                      <a:pt x="783" y="1971"/>
                      <a:pt x="914" y="2152"/>
                      <a:pt x="1073" y="2152"/>
                    </a:cubicBezTo>
                    <a:cubicBezTo>
                      <a:pt x="1151" y="2152"/>
                      <a:pt x="1235" y="2109"/>
                      <a:pt x="1314" y="1982"/>
                    </a:cubicBezTo>
                    <a:cubicBezTo>
                      <a:pt x="1560" y="1594"/>
                      <a:pt x="1741" y="773"/>
                      <a:pt x="1681" y="307"/>
                    </a:cubicBezTo>
                    <a:lnTo>
                      <a:pt x="1681" y="307"/>
                    </a:lnTo>
                    <a:cubicBezTo>
                      <a:pt x="1659" y="822"/>
                      <a:pt x="1210" y="1528"/>
                      <a:pt x="1210" y="1528"/>
                    </a:cubicBezTo>
                    <a:cubicBezTo>
                      <a:pt x="1210" y="1528"/>
                      <a:pt x="1336" y="52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40" name="Google Shape;6440;p22"/>
              <p:cNvSpPr/>
              <p:nvPr/>
            </p:nvSpPr>
            <p:spPr>
              <a:xfrm rot="-6541634">
                <a:off x="1553712" y="4651063"/>
                <a:ext cx="406101" cy="319633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2473" extrusionOk="0">
                    <a:moveTo>
                      <a:pt x="930" y="0"/>
                    </a:moveTo>
                    <a:cubicBezTo>
                      <a:pt x="738" y="0"/>
                      <a:pt x="571" y="161"/>
                      <a:pt x="739" y="441"/>
                    </a:cubicBezTo>
                    <a:cubicBezTo>
                      <a:pt x="718" y="440"/>
                      <a:pt x="698" y="439"/>
                      <a:pt x="679" y="439"/>
                    </a:cubicBezTo>
                    <a:cubicBezTo>
                      <a:pt x="198" y="439"/>
                      <a:pt x="81" y="822"/>
                      <a:pt x="465" y="1169"/>
                    </a:cubicBezTo>
                    <a:cubicBezTo>
                      <a:pt x="0" y="1219"/>
                      <a:pt x="17" y="2007"/>
                      <a:pt x="515" y="2045"/>
                    </a:cubicBezTo>
                    <a:cubicBezTo>
                      <a:pt x="418" y="2131"/>
                      <a:pt x="315" y="2472"/>
                      <a:pt x="840" y="2472"/>
                    </a:cubicBezTo>
                    <a:cubicBezTo>
                      <a:pt x="848" y="2472"/>
                      <a:pt x="856" y="2472"/>
                      <a:pt x="865" y="2472"/>
                    </a:cubicBezTo>
                    <a:cubicBezTo>
                      <a:pt x="1423" y="2450"/>
                      <a:pt x="1971" y="2308"/>
                      <a:pt x="2474" y="2061"/>
                    </a:cubicBezTo>
                    <a:cubicBezTo>
                      <a:pt x="2671" y="1957"/>
                      <a:pt x="3142" y="1667"/>
                      <a:pt x="2551" y="1021"/>
                    </a:cubicBezTo>
                    <a:cubicBezTo>
                      <a:pt x="1899" y="321"/>
                      <a:pt x="1254" y="80"/>
                      <a:pt x="1029" y="14"/>
                    </a:cubicBezTo>
                    <a:cubicBezTo>
                      <a:pt x="996" y="5"/>
                      <a:pt x="963" y="0"/>
                      <a:pt x="9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41" name="Google Shape;6441;p22"/>
              <p:cNvSpPr/>
              <p:nvPr/>
            </p:nvSpPr>
            <p:spPr>
              <a:xfrm rot="-6541634">
                <a:off x="1601465" y="4644412"/>
                <a:ext cx="302960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693" extrusionOk="0">
                    <a:moveTo>
                      <a:pt x="663" y="1"/>
                    </a:moveTo>
                    <a:cubicBezTo>
                      <a:pt x="1134" y="220"/>
                      <a:pt x="1615" y="904"/>
                      <a:pt x="1615" y="904"/>
                    </a:cubicBezTo>
                    <a:cubicBezTo>
                      <a:pt x="1615" y="904"/>
                      <a:pt x="748" y="417"/>
                      <a:pt x="178" y="417"/>
                    </a:cubicBezTo>
                    <a:cubicBezTo>
                      <a:pt x="172" y="417"/>
                      <a:pt x="166" y="417"/>
                      <a:pt x="159" y="417"/>
                    </a:cubicBezTo>
                    <a:cubicBezTo>
                      <a:pt x="214" y="450"/>
                      <a:pt x="964" y="751"/>
                      <a:pt x="1506" y="1096"/>
                    </a:cubicBezTo>
                    <a:cubicBezTo>
                      <a:pt x="1506" y="1096"/>
                      <a:pt x="1217" y="1125"/>
                      <a:pt x="389" y="1125"/>
                    </a:cubicBezTo>
                    <a:cubicBezTo>
                      <a:pt x="271" y="1125"/>
                      <a:pt x="142" y="1124"/>
                      <a:pt x="1" y="1123"/>
                    </a:cubicBezTo>
                    <a:lnTo>
                      <a:pt x="1" y="1123"/>
                    </a:lnTo>
                    <a:cubicBezTo>
                      <a:pt x="38" y="1146"/>
                      <a:pt x="756" y="1290"/>
                      <a:pt x="1305" y="1290"/>
                    </a:cubicBezTo>
                    <a:cubicBezTo>
                      <a:pt x="1399" y="1290"/>
                      <a:pt x="1487" y="1286"/>
                      <a:pt x="1566" y="1276"/>
                    </a:cubicBezTo>
                    <a:lnTo>
                      <a:pt x="1566" y="1276"/>
                    </a:lnTo>
                    <a:cubicBezTo>
                      <a:pt x="1484" y="1337"/>
                      <a:pt x="1194" y="1512"/>
                      <a:pt x="285" y="1665"/>
                    </a:cubicBezTo>
                    <a:cubicBezTo>
                      <a:pt x="336" y="1684"/>
                      <a:pt x="410" y="1692"/>
                      <a:pt x="500" y="1692"/>
                    </a:cubicBezTo>
                    <a:cubicBezTo>
                      <a:pt x="972" y="1692"/>
                      <a:pt x="1862" y="1468"/>
                      <a:pt x="1862" y="1468"/>
                    </a:cubicBezTo>
                    <a:cubicBezTo>
                      <a:pt x="1862" y="1468"/>
                      <a:pt x="2343" y="1353"/>
                      <a:pt x="2075" y="981"/>
                    </a:cubicBezTo>
                    <a:cubicBezTo>
                      <a:pt x="1807" y="603"/>
                      <a:pt x="1117" y="127"/>
                      <a:pt x="6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42" name="Google Shape;6442;p22"/>
              <p:cNvSpPr/>
              <p:nvPr/>
            </p:nvSpPr>
            <p:spPr>
              <a:xfrm rot="-6541634">
                <a:off x="1665383" y="4516973"/>
                <a:ext cx="165568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282" extrusionOk="0">
                    <a:moveTo>
                      <a:pt x="641" y="0"/>
                    </a:moveTo>
                    <a:cubicBezTo>
                      <a:pt x="285" y="0"/>
                      <a:pt x="0" y="285"/>
                      <a:pt x="0" y="641"/>
                    </a:cubicBezTo>
                    <a:cubicBezTo>
                      <a:pt x="0" y="996"/>
                      <a:pt x="285" y="1281"/>
                      <a:pt x="641" y="1281"/>
                    </a:cubicBezTo>
                    <a:cubicBezTo>
                      <a:pt x="996" y="1281"/>
                      <a:pt x="1281" y="996"/>
                      <a:pt x="1281" y="641"/>
                    </a:cubicBezTo>
                    <a:cubicBezTo>
                      <a:pt x="1281" y="285"/>
                      <a:pt x="996" y="0"/>
                      <a:pt x="6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43" name="Google Shape;6443;p22"/>
              <p:cNvSpPr/>
              <p:nvPr/>
            </p:nvSpPr>
            <p:spPr>
              <a:xfrm rot="-6541634">
                <a:off x="635100" y="3258219"/>
                <a:ext cx="161432" cy="36590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2831" extrusionOk="0">
                    <a:moveTo>
                      <a:pt x="389" y="1"/>
                    </a:moveTo>
                    <a:lnTo>
                      <a:pt x="356" y="6"/>
                    </a:lnTo>
                    <a:cubicBezTo>
                      <a:pt x="356" y="6"/>
                      <a:pt x="0" y="795"/>
                      <a:pt x="33" y="1096"/>
                    </a:cubicBezTo>
                    <a:cubicBezTo>
                      <a:pt x="60" y="1397"/>
                      <a:pt x="131" y="1648"/>
                      <a:pt x="1111" y="2831"/>
                    </a:cubicBezTo>
                    <a:cubicBezTo>
                      <a:pt x="1122" y="2568"/>
                      <a:pt x="1248" y="2048"/>
                      <a:pt x="1248" y="1227"/>
                    </a:cubicBezTo>
                    <a:cubicBezTo>
                      <a:pt x="1248" y="406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44" name="Google Shape;6444;p22"/>
              <p:cNvSpPr/>
              <p:nvPr/>
            </p:nvSpPr>
            <p:spPr>
              <a:xfrm rot="-6541634">
                <a:off x="577456" y="3362712"/>
                <a:ext cx="94869" cy="176296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64" extrusionOk="0">
                    <a:moveTo>
                      <a:pt x="11" y="1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0" y="12"/>
                      <a:pt x="0" y="23"/>
                      <a:pt x="6" y="28"/>
                    </a:cubicBezTo>
                    <a:cubicBezTo>
                      <a:pt x="11" y="33"/>
                      <a:pt x="701" y="581"/>
                      <a:pt x="684" y="1347"/>
                    </a:cubicBezTo>
                    <a:cubicBezTo>
                      <a:pt x="679" y="1353"/>
                      <a:pt x="690" y="1358"/>
                      <a:pt x="695" y="1364"/>
                    </a:cubicBezTo>
                    <a:cubicBezTo>
                      <a:pt x="706" y="1364"/>
                      <a:pt x="712" y="1358"/>
                      <a:pt x="712" y="1347"/>
                    </a:cubicBezTo>
                    <a:cubicBezTo>
                      <a:pt x="734" y="570"/>
                      <a:pt x="27" y="12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45" name="Google Shape;6445;p22"/>
              <p:cNvSpPr/>
              <p:nvPr/>
            </p:nvSpPr>
            <p:spPr>
              <a:xfrm rot="-6541634">
                <a:off x="619731" y="3331356"/>
                <a:ext cx="83624" cy="240662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862" extrusionOk="0">
                    <a:moveTo>
                      <a:pt x="11" y="0"/>
                    </a:moveTo>
                    <a:cubicBezTo>
                      <a:pt x="11" y="0"/>
                      <a:pt x="6" y="0"/>
                      <a:pt x="6" y="6"/>
                    </a:cubicBezTo>
                    <a:cubicBezTo>
                      <a:pt x="0" y="11"/>
                      <a:pt x="0" y="16"/>
                      <a:pt x="6" y="22"/>
                    </a:cubicBezTo>
                    <a:cubicBezTo>
                      <a:pt x="597" y="619"/>
                      <a:pt x="613" y="1834"/>
                      <a:pt x="613" y="1845"/>
                    </a:cubicBezTo>
                    <a:cubicBezTo>
                      <a:pt x="613" y="1856"/>
                      <a:pt x="624" y="1861"/>
                      <a:pt x="630" y="1861"/>
                    </a:cubicBezTo>
                    <a:cubicBezTo>
                      <a:pt x="641" y="1861"/>
                      <a:pt x="646" y="1850"/>
                      <a:pt x="646" y="1845"/>
                    </a:cubicBezTo>
                    <a:cubicBezTo>
                      <a:pt x="646" y="1834"/>
                      <a:pt x="630" y="608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46" name="Google Shape;6446;p22"/>
              <p:cNvSpPr/>
              <p:nvPr/>
            </p:nvSpPr>
            <p:spPr>
              <a:xfrm rot="-6541634">
                <a:off x="632406" y="3358006"/>
                <a:ext cx="57516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678" extrusionOk="0">
                    <a:moveTo>
                      <a:pt x="17" y="1"/>
                    </a:moveTo>
                    <a:cubicBezTo>
                      <a:pt x="15" y="1"/>
                      <a:pt x="13" y="1"/>
                      <a:pt x="12" y="3"/>
                    </a:cubicBezTo>
                    <a:cubicBezTo>
                      <a:pt x="1" y="3"/>
                      <a:pt x="1" y="14"/>
                      <a:pt x="6" y="19"/>
                    </a:cubicBezTo>
                    <a:cubicBezTo>
                      <a:pt x="362" y="627"/>
                      <a:pt x="417" y="1656"/>
                      <a:pt x="417" y="1661"/>
                    </a:cubicBezTo>
                    <a:cubicBezTo>
                      <a:pt x="417" y="1672"/>
                      <a:pt x="422" y="1678"/>
                      <a:pt x="428" y="1678"/>
                    </a:cubicBezTo>
                    <a:cubicBezTo>
                      <a:pt x="439" y="1678"/>
                      <a:pt x="444" y="1672"/>
                      <a:pt x="444" y="1661"/>
                    </a:cubicBezTo>
                    <a:cubicBezTo>
                      <a:pt x="444" y="1650"/>
                      <a:pt x="395" y="621"/>
                      <a:pt x="28" y="8"/>
                    </a:cubicBezTo>
                    <a:cubicBezTo>
                      <a:pt x="24" y="4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47" name="Google Shape;6447;p22"/>
              <p:cNvSpPr/>
              <p:nvPr/>
            </p:nvSpPr>
            <p:spPr>
              <a:xfrm rot="-6541634">
                <a:off x="644646" y="3390418"/>
                <a:ext cx="31925" cy="18689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446" extrusionOk="0">
                    <a:moveTo>
                      <a:pt x="11" y="0"/>
                    </a:moveTo>
                    <a:cubicBezTo>
                      <a:pt x="6" y="0"/>
                      <a:pt x="1" y="11"/>
                      <a:pt x="6" y="17"/>
                    </a:cubicBezTo>
                    <a:cubicBezTo>
                      <a:pt x="154" y="471"/>
                      <a:pt x="219" y="947"/>
                      <a:pt x="187" y="1429"/>
                    </a:cubicBezTo>
                    <a:cubicBezTo>
                      <a:pt x="181" y="1435"/>
                      <a:pt x="187" y="1440"/>
                      <a:pt x="198" y="1446"/>
                    </a:cubicBezTo>
                    <a:cubicBezTo>
                      <a:pt x="203" y="1446"/>
                      <a:pt x="214" y="1440"/>
                      <a:pt x="214" y="1429"/>
                    </a:cubicBezTo>
                    <a:cubicBezTo>
                      <a:pt x="247" y="947"/>
                      <a:pt x="181" y="466"/>
                      <a:pt x="28" y="11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48" name="Google Shape;6448;p22"/>
              <p:cNvSpPr/>
              <p:nvPr/>
            </p:nvSpPr>
            <p:spPr>
              <a:xfrm rot="-6541634">
                <a:off x="655843" y="3425902"/>
                <a:ext cx="7238" cy="159235"/>
              </a:xfrm>
              <a:custGeom>
                <a:avLst/>
                <a:gdLst/>
                <a:ahLst/>
                <a:cxnLst/>
                <a:rect l="l" t="t" r="r" b="b"/>
                <a:pathLst>
                  <a:path w="56" h="1232" extrusionOk="0">
                    <a:moveTo>
                      <a:pt x="33" y="0"/>
                    </a:moveTo>
                    <a:cubicBezTo>
                      <a:pt x="28" y="0"/>
                      <a:pt x="22" y="6"/>
                      <a:pt x="22" y="11"/>
                    </a:cubicBezTo>
                    <a:cubicBezTo>
                      <a:pt x="0" y="438"/>
                      <a:pt x="6" y="980"/>
                      <a:pt x="6" y="1155"/>
                    </a:cubicBezTo>
                    <a:lnTo>
                      <a:pt x="6" y="1215"/>
                    </a:lnTo>
                    <a:cubicBezTo>
                      <a:pt x="6" y="1221"/>
                      <a:pt x="11" y="1232"/>
                      <a:pt x="17" y="1232"/>
                    </a:cubicBezTo>
                    <a:cubicBezTo>
                      <a:pt x="28" y="1232"/>
                      <a:pt x="33" y="1226"/>
                      <a:pt x="33" y="1215"/>
                    </a:cubicBezTo>
                    <a:lnTo>
                      <a:pt x="33" y="1155"/>
                    </a:lnTo>
                    <a:cubicBezTo>
                      <a:pt x="33" y="980"/>
                      <a:pt x="33" y="438"/>
                      <a:pt x="55" y="17"/>
                    </a:cubicBezTo>
                    <a:cubicBezTo>
                      <a:pt x="55" y="6"/>
                      <a:pt x="50" y="0"/>
                      <a:pt x="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49" name="Google Shape;6449;p22"/>
              <p:cNvSpPr/>
              <p:nvPr/>
            </p:nvSpPr>
            <p:spPr>
              <a:xfrm rot="-6541634">
                <a:off x="529072" y="3562250"/>
                <a:ext cx="322089" cy="207445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1605" extrusionOk="0">
                    <a:moveTo>
                      <a:pt x="1774" y="0"/>
                    </a:moveTo>
                    <a:cubicBezTo>
                      <a:pt x="1599" y="0"/>
                      <a:pt x="1434" y="14"/>
                      <a:pt x="1336" y="55"/>
                    </a:cubicBezTo>
                    <a:cubicBezTo>
                      <a:pt x="1057" y="176"/>
                      <a:pt x="833" y="313"/>
                      <a:pt x="1" y="1604"/>
                    </a:cubicBezTo>
                    <a:cubicBezTo>
                      <a:pt x="253" y="1533"/>
                      <a:pt x="783" y="1500"/>
                      <a:pt x="1572" y="1259"/>
                    </a:cubicBezTo>
                    <a:cubicBezTo>
                      <a:pt x="2360" y="1019"/>
                      <a:pt x="2491" y="77"/>
                      <a:pt x="2491" y="77"/>
                    </a:cubicBezTo>
                    <a:lnTo>
                      <a:pt x="2475" y="50"/>
                    </a:lnTo>
                    <a:cubicBezTo>
                      <a:pt x="2475" y="50"/>
                      <a:pt x="2107" y="0"/>
                      <a:pt x="17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50" name="Google Shape;6450;p22"/>
              <p:cNvSpPr/>
              <p:nvPr/>
            </p:nvSpPr>
            <p:spPr>
              <a:xfrm rot="-6541634">
                <a:off x="572768" y="3521945"/>
                <a:ext cx="143079" cy="139331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1078" extrusionOk="0">
                    <a:moveTo>
                      <a:pt x="1090" y="1"/>
                    </a:moveTo>
                    <a:cubicBezTo>
                      <a:pt x="1089" y="1"/>
                      <a:pt x="1087" y="2"/>
                      <a:pt x="1084" y="5"/>
                    </a:cubicBezTo>
                    <a:cubicBezTo>
                      <a:pt x="1079" y="5"/>
                      <a:pt x="1074" y="5"/>
                      <a:pt x="1074" y="10"/>
                    </a:cubicBezTo>
                    <a:cubicBezTo>
                      <a:pt x="1074" y="21"/>
                      <a:pt x="751" y="842"/>
                      <a:pt x="12" y="1050"/>
                    </a:cubicBezTo>
                    <a:cubicBezTo>
                      <a:pt x="6" y="1050"/>
                      <a:pt x="1" y="1056"/>
                      <a:pt x="6" y="1067"/>
                    </a:cubicBezTo>
                    <a:cubicBezTo>
                      <a:pt x="6" y="1072"/>
                      <a:pt x="12" y="1078"/>
                      <a:pt x="23" y="1078"/>
                    </a:cubicBezTo>
                    <a:cubicBezTo>
                      <a:pt x="772" y="870"/>
                      <a:pt x="1101" y="32"/>
                      <a:pt x="1101" y="21"/>
                    </a:cubicBezTo>
                    <a:cubicBezTo>
                      <a:pt x="1106" y="16"/>
                      <a:pt x="1101" y="5"/>
                      <a:pt x="1095" y="5"/>
                    </a:cubicBezTo>
                    <a:cubicBezTo>
                      <a:pt x="1093" y="2"/>
                      <a:pt x="1091" y="1"/>
                      <a:pt x="10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51" name="Google Shape;6451;p22"/>
              <p:cNvSpPr/>
              <p:nvPr/>
            </p:nvSpPr>
            <p:spPr>
              <a:xfrm rot="-6541634">
                <a:off x="551810" y="3550597"/>
                <a:ext cx="207316" cy="149929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160" extrusionOk="0">
                    <a:moveTo>
                      <a:pt x="1582" y="1"/>
                    </a:moveTo>
                    <a:cubicBezTo>
                      <a:pt x="1577" y="1"/>
                      <a:pt x="1571" y="6"/>
                      <a:pt x="1571" y="12"/>
                    </a:cubicBezTo>
                    <a:cubicBezTo>
                      <a:pt x="1177" y="756"/>
                      <a:pt x="22" y="1128"/>
                      <a:pt x="11" y="1134"/>
                    </a:cubicBezTo>
                    <a:cubicBezTo>
                      <a:pt x="0" y="1134"/>
                      <a:pt x="0" y="1145"/>
                      <a:pt x="0" y="1150"/>
                    </a:cubicBezTo>
                    <a:cubicBezTo>
                      <a:pt x="3" y="1157"/>
                      <a:pt x="9" y="1159"/>
                      <a:pt x="13" y="1159"/>
                    </a:cubicBezTo>
                    <a:cubicBezTo>
                      <a:pt x="17" y="1159"/>
                      <a:pt x="20" y="1158"/>
                      <a:pt x="22" y="1156"/>
                    </a:cubicBezTo>
                    <a:cubicBezTo>
                      <a:pt x="33" y="1150"/>
                      <a:pt x="1199" y="772"/>
                      <a:pt x="1599" y="23"/>
                    </a:cubicBezTo>
                    <a:cubicBezTo>
                      <a:pt x="1604" y="12"/>
                      <a:pt x="1599" y="6"/>
                      <a:pt x="1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52" name="Google Shape;6452;p22"/>
              <p:cNvSpPr/>
              <p:nvPr/>
            </p:nvSpPr>
            <p:spPr>
              <a:xfrm rot="-6541634">
                <a:off x="544877" y="3571016"/>
                <a:ext cx="192581" cy="118134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914" extrusionOk="0">
                    <a:moveTo>
                      <a:pt x="1476" y="1"/>
                    </a:moveTo>
                    <a:cubicBezTo>
                      <a:pt x="1473" y="1"/>
                      <a:pt x="1470" y="2"/>
                      <a:pt x="1467" y="5"/>
                    </a:cubicBezTo>
                    <a:lnTo>
                      <a:pt x="1462" y="5"/>
                    </a:lnTo>
                    <a:cubicBezTo>
                      <a:pt x="991" y="530"/>
                      <a:pt x="22" y="886"/>
                      <a:pt x="11" y="886"/>
                    </a:cubicBezTo>
                    <a:cubicBezTo>
                      <a:pt x="6" y="886"/>
                      <a:pt x="0" y="891"/>
                      <a:pt x="6" y="902"/>
                    </a:cubicBezTo>
                    <a:cubicBezTo>
                      <a:pt x="6" y="908"/>
                      <a:pt x="17" y="913"/>
                      <a:pt x="22" y="913"/>
                    </a:cubicBezTo>
                    <a:cubicBezTo>
                      <a:pt x="33" y="908"/>
                      <a:pt x="1002" y="557"/>
                      <a:pt x="1484" y="27"/>
                    </a:cubicBezTo>
                    <a:cubicBezTo>
                      <a:pt x="1489" y="21"/>
                      <a:pt x="1489" y="10"/>
                      <a:pt x="1484" y="5"/>
                    </a:cubicBezTo>
                    <a:cubicBezTo>
                      <a:pt x="1481" y="2"/>
                      <a:pt x="1478" y="1"/>
                      <a:pt x="1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53" name="Google Shape;6453;p22"/>
              <p:cNvSpPr/>
              <p:nvPr/>
            </p:nvSpPr>
            <p:spPr>
              <a:xfrm rot="-6541634">
                <a:off x="536467" y="3595169"/>
                <a:ext cx="172031" cy="80393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22" extrusionOk="0">
                    <a:moveTo>
                      <a:pt x="1313" y="1"/>
                    </a:moveTo>
                    <a:cubicBezTo>
                      <a:pt x="1311" y="1"/>
                      <a:pt x="1310" y="2"/>
                      <a:pt x="1308" y="3"/>
                    </a:cubicBezTo>
                    <a:cubicBezTo>
                      <a:pt x="920" y="282"/>
                      <a:pt x="482" y="485"/>
                      <a:pt x="16" y="589"/>
                    </a:cubicBezTo>
                    <a:cubicBezTo>
                      <a:pt x="5" y="594"/>
                      <a:pt x="0" y="600"/>
                      <a:pt x="5" y="611"/>
                    </a:cubicBezTo>
                    <a:cubicBezTo>
                      <a:pt x="5" y="616"/>
                      <a:pt x="11" y="622"/>
                      <a:pt x="22" y="622"/>
                    </a:cubicBezTo>
                    <a:cubicBezTo>
                      <a:pt x="493" y="512"/>
                      <a:pt x="931" y="310"/>
                      <a:pt x="1325" y="25"/>
                    </a:cubicBezTo>
                    <a:cubicBezTo>
                      <a:pt x="1330" y="20"/>
                      <a:pt x="1330" y="14"/>
                      <a:pt x="1325" y="9"/>
                    </a:cubicBezTo>
                    <a:cubicBezTo>
                      <a:pt x="1321" y="5"/>
                      <a:pt x="1317" y="1"/>
                      <a:pt x="1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54" name="Google Shape;6454;p22"/>
              <p:cNvSpPr/>
              <p:nvPr/>
            </p:nvSpPr>
            <p:spPr>
              <a:xfrm rot="-6541634">
                <a:off x="527208" y="3615413"/>
                <a:ext cx="152902" cy="47693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369" extrusionOk="0">
                    <a:moveTo>
                      <a:pt x="1170" y="0"/>
                    </a:moveTo>
                    <a:cubicBezTo>
                      <a:pt x="1169" y="0"/>
                      <a:pt x="1167" y="1"/>
                      <a:pt x="1166" y="2"/>
                    </a:cubicBezTo>
                    <a:lnTo>
                      <a:pt x="1128" y="13"/>
                    </a:lnTo>
                    <a:cubicBezTo>
                      <a:pt x="723" y="112"/>
                      <a:pt x="230" y="270"/>
                      <a:pt x="66" y="320"/>
                    </a:cubicBezTo>
                    <a:lnTo>
                      <a:pt x="11" y="336"/>
                    </a:lnTo>
                    <a:cubicBezTo>
                      <a:pt x="6" y="342"/>
                      <a:pt x="0" y="347"/>
                      <a:pt x="0" y="358"/>
                    </a:cubicBezTo>
                    <a:cubicBezTo>
                      <a:pt x="0" y="364"/>
                      <a:pt x="11" y="369"/>
                      <a:pt x="16" y="369"/>
                    </a:cubicBezTo>
                    <a:lnTo>
                      <a:pt x="77" y="347"/>
                    </a:lnTo>
                    <a:cubicBezTo>
                      <a:pt x="246" y="298"/>
                      <a:pt x="761" y="134"/>
                      <a:pt x="1171" y="30"/>
                    </a:cubicBezTo>
                    <a:cubicBezTo>
                      <a:pt x="1177" y="30"/>
                      <a:pt x="1182" y="19"/>
                      <a:pt x="1182" y="13"/>
                    </a:cubicBezTo>
                    <a:cubicBezTo>
                      <a:pt x="1178" y="5"/>
                      <a:pt x="1174" y="0"/>
                      <a:pt x="11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55" name="Google Shape;6455;p22"/>
              <p:cNvSpPr/>
              <p:nvPr/>
            </p:nvSpPr>
            <p:spPr>
              <a:xfrm rot="-6541634">
                <a:off x="315275" y="3610948"/>
                <a:ext cx="299341" cy="236914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8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214"/>
                      <a:pt x="367" y="701"/>
                      <a:pt x="865" y="1352"/>
                    </a:cubicBezTo>
                    <a:cubicBezTo>
                      <a:pt x="1170" y="1754"/>
                      <a:pt x="1637" y="1832"/>
                      <a:pt x="1953" y="1832"/>
                    </a:cubicBezTo>
                    <a:cubicBezTo>
                      <a:pt x="2154" y="1832"/>
                      <a:pt x="2294" y="1801"/>
                      <a:pt x="2294" y="1801"/>
                    </a:cubicBezTo>
                    <a:lnTo>
                      <a:pt x="2316" y="1774"/>
                    </a:lnTo>
                    <a:cubicBezTo>
                      <a:pt x="2316" y="1774"/>
                      <a:pt x="2124" y="936"/>
                      <a:pt x="1911" y="712"/>
                    </a:cubicBezTo>
                    <a:cubicBezTo>
                      <a:pt x="1703" y="493"/>
                      <a:pt x="1500" y="3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56" name="Google Shape;6456;p22"/>
              <p:cNvSpPr/>
              <p:nvPr/>
            </p:nvSpPr>
            <p:spPr>
              <a:xfrm rot="-6541634">
                <a:off x="424537" y="3615585"/>
                <a:ext cx="179786" cy="86468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69" extrusionOk="0">
                    <a:moveTo>
                      <a:pt x="6" y="0"/>
                    </a:moveTo>
                    <a:cubicBezTo>
                      <a:pt x="0" y="6"/>
                      <a:pt x="0" y="17"/>
                      <a:pt x="6" y="22"/>
                    </a:cubicBezTo>
                    <a:cubicBezTo>
                      <a:pt x="465" y="652"/>
                      <a:pt x="1363" y="668"/>
                      <a:pt x="1374" y="668"/>
                    </a:cubicBezTo>
                    <a:cubicBezTo>
                      <a:pt x="1380" y="668"/>
                      <a:pt x="1390" y="663"/>
                      <a:pt x="1390" y="652"/>
                    </a:cubicBezTo>
                    <a:cubicBezTo>
                      <a:pt x="1390" y="641"/>
                      <a:pt x="1385" y="635"/>
                      <a:pt x="1374" y="635"/>
                    </a:cubicBezTo>
                    <a:cubicBezTo>
                      <a:pt x="1363" y="635"/>
                      <a:pt x="482" y="624"/>
                      <a:pt x="33" y="6"/>
                    </a:cubicBezTo>
                    <a:cubicBezTo>
                      <a:pt x="28" y="0"/>
                      <a:pt x="22" y="0"/>
                      <a:pt x="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57" name="Google Shape;6457;p22"/>
              <p:cNvSpPr/>
              <p:nvPr/>
            </p:nvSpPr>
            <p:spPr>
              <a:xfrm rot="-6541634">
                <a:off x="380253" y="3609418"/>
                <a:ext cx="211710" cy="143079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107" extrusionOk="0">
                    <a:moveTo>
                      <a:pt x="12" y="1"/>
                    </a:moveTo>
                    <a:lnTo>
                      <a:pt x="6" y="6"/>
                    </a:lnTo>
                    <a:cubicBezTo>
                      <a:pt x="1" y="12"/>
                      <a:pt x="1" y="17"/>
                      <a:pt x="6" y="23"/>
                    </a:cubicBezTo>
                    <a:cubicBezTo>
                      <a:pt x="12" y="34"/>
                      <a:pt x="772" y="997"/>
                      <a:pt x="1621" y="1106"/>
                    </a:cubicBezTo>
                    <a:cubicBezTo>
                      <a:pt x="1626" y="1106"/>
                      <a:pt x="1637" y="1101"/>
                      <a:pt x="1637" y="1095"/>
                    </a:cubicBezTo>
                    <a:cubicBezTo>
                      <a:pt x="1637" y="1084"/>
                      <a:pt x="1632" y="1079"/>
                      <a:pt x="1621" y="1079"/>
                    </a:cubicBezTo>
                    <a:cubicBezTo>
                      <a:pt x="789" y="964"/>
                      <a:pt x="39" y="17"/>
                      <a:pt x="28" y="6"/>
                    </a:cubicBez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58" name="Google Shape;6458;p22"/>
              <p:cNvSpPr/>
              <p:nvPr/>
            </p:nvSpPr>
            <p:spPr>
              <a:xfrm rot="-6541634">
                <a:off x="388812" y="3599388"/>
                <a:ext cx="176942" cy="140106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84" extrusionOk="0">
                    <a:moveTo>
                      <a:pt x="22" y="1"/>
                    </a:moveTo>
                    <a:cubicBezTo>
                      <a:pt x="20" y="1"/>
                      <a:pt x="19" y="1"/>
                      <a:pt x="17" y="3"/>
                    </a:cubicBezTo>
                    <a:lnTo>
                      <a:pt x="11" y="3"/>
                    </a:lnTo>
                    <a:cubicBezTo>
                      <a:pt x="1" y="8"/>
                      <a:pt x="1" y="19"/>
                      <a:pt x="11" y="25"/>
                    </a:cubicBezTo>
                    <a:cubicBezTo>
                      <a:pt x="17" y="36"/>
                      <a:pt x="685" y="824"/>
                      <a:pt x="1347" y="1081"/>
                    </a:cubicBezTo>
                    <a:cubicBezTo>
                      <a:pt x="1350" y="1083"/>
                      <a:pt x="1353" y="1083"/>
                      <a:pt x="1355" y="1083"/>
                    </a:cubicBezTo>
                    <a:cubicBezTo>
                      <a:pt x="1361" y="1083"/>
                      <a:pt x="1365" y="1080"/>
                      <a:pt x="1369" y="1076"/>
                    </a:cubicBezTo>
                    <a:cubicBezTo>
                      <a:pt x="1369" y="1065"/>
                      <a:pt x="1369" y="1059"/>
                      <a:pt x="1358" y="1054"/>
                    </a:cubicBezTo>
                    <a:cubicBezTo>
                      <a:pt x="701" y="796"/>
                      <a:pt x="39" y="14"/>
                      <a:pt x="33" y="8"/>
                    </a:cubicBezTo>
                    <a:cubicBezTo>
                      <a:pt x="30" y="4"/>
                      <a:pt x="26" y="1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59" name="Google Shape;6459;p22"/>
              <p:cNvSpPr/>
              <p:nvPr/>
            </p:nvSpPr>
            <p:spPr>
              <a:xfrm rot="-6541634">
                <a:off x="397970" y="3586215"/>
                <a:ext cx="134548" cy="13429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39" extrusionOk="0">
                    <a:moveTo>
                      <a:pt x="11" y="0"/>
                    </a:moveTo>
                    <a:cubicBezTo>
                      <a:pt x="1" y="6"/>
                      <a:pt x="1" y="11"/>
                      <a:pt x="6" y="22"/>
                    </a:cubicBezTo>
                    <a:cubicBezTo>
                      <a:pt x="269" y="422"/>
                      <a:pt x="614" y="767"/>
                      <a:pt x="1013" y="1035"/>
                    </a:cubicBezTo>
                    <a:cubicBezTo>
                      <a:pt x="1015" y="1037"/>
                      <a:pt x="1019" y="1039"/>
                      <a:pt x="1022" y="1039"/>
                    </a:cubicBezTo>
                    <a:cubicBezTo>
                      <a:pt x="1027" y="1039"/>
                      <a:pt x="1032" y="1036"/>
                      <a:pt x="1035" y="1029"/>
                    </a:cubicBezTo>
                    <a:cubicBezTo>
                      <a:pt x="1041" y="1024"/>
                      <a:pt x="1035" y="1019"/>
                      <a:pt x="1030" y="1013"/>
                    </a:cubicBezTo>
                    <a:cubicBezTo>
                      <a:pt x="635" y="745"/>
                      <a:pt x="291" y="405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60" name="Google Shape;6460;p22"/>
              <p:cNvSpPr/>
              <p:nvPr/>
            </p:nvSpPr>
            <p:spPr>
              <a:xfrm rot="-6541634">
                <a:off x="406508" y="3572819"/>
                <a:ext cx="97066" cy="12847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94" extrusionOk="0">
                    <a:moveTo>
                      <a:pt x="12" y="1"/>
                    </a:moveTo>
                    <a:cubicBezTo>
                      <a:pt x="1" y="6"/>
                      <a:pt x="1" y="17"/>
                      <a:pt x="6" y="22"/>
                    </a:cubicBezTo>
                    <a:lnTo>
                      <a:pt x="44" y="72"/>
                    </a:lnTo>
                    <a:cubicBezTo>
                      <a:pt x="154" y="208"/>
                      <a:pt x="488" y="635"/>
                      <a:pt x="729" y="986"/>
                    </a:cubicBezTo>
                    <a:cubicBezTo>
                      <a:pt x="729" y="990"/>
                      <a:pt x="734" y="993"/>
                      <a:pt x="739" y="993"/>
                    </a:cubicBezTo>
                    <a:cubicBezTo>
                      <a:pt x="741" y="993"/>
                      <a:pt x="743" y="993"/>
                      <a:pt x="745" y="991"/>
                    </a:cubicBezTo>
                    <a:cubicBezTo>
                      <a:pt x="751" y="986"/>
                      <a:pt x="751" y="975"/>
                      <a:pt x="745" y="969"/>
                    </a:cubicBezTo>
                    <a:cubicBezTo>
                      <a:pt x="504" y="619"/>
                      <a:pt x="170" y="192"/>
                      <a:pt x="61" y="50"/>
                    </a:cubicBezTo>
                    <a:lnTo>
                      <a:pt x="28" y="6"/>
                    </a:ln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61" name="Google Shape;6461;p22"/>
              <p:cNvSpPr/>
              <p:nvPr/>
            </p:nvSpPr>
            <p:spPr>
              <a:xfrm rot="-6541634">
                <a:off x="288532" y="3266544"/>
                <a:ext cx="376503" cy="155099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1200" extrusionOk="0">
                    <a:moveTo>
                      <a:pt x="1153" y="0"/>
                    </a:moveTo>
                    <a:cubicBezTo>
                      <a:pt x="1101" y="0"/>
                      <a:pt x="1052" y="5"/>
                      <a:pt x="1002" y="10"/>
                    </a:cubicBezTo>
                    <a:cubicBezTo>
                      <a:pt x="701" y="37"/>
                      <a:pt x="1" y="541"/>
                      <a:pt x="1" y="541"/>
                    </a:cubicBezTo>
                    <a:lnTo>
                      <a:pt x="1" y="579"/>
                    </a:lnTo>
                    <a:cubicBezTo>
                      <a:pt x="1" y="579"/>
                      <a:pt x="460" y="1199"/>
                      <a:pt x="1141" y="1199"/>
                    </a:cubicBezTo>
                    <a:cubicBezTo>
                      <a:pt x="1215" y="1199"/>
                      <a:pt x="1291" y="1192"/>
                      <a:pt x="1369" y="1176"/>
                    </a:cubicBezTo>
                    <a:cubicBezTo>
                      <a:pt x="2174" y="1012"/>
                      <a:pt x="2661" y="782"/>
                      <a:pt x="2913" y="722"/>
                    </a:cubicBezTo>
                    <a:cubicBezTo>
                      <a:pt x="1788" y="109"/>
                      <a:pt x="1419" y="0"/>
                      <a:pt x="1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62" name="Google Shape;6462;p22"/>
              <p:cNvSpPr/>
              <p:nvPr/>
            </p:nvSpPr>
            <p:spPr>
              <a:xfrm rot="-6541634">
                <a:off x="436398" y="3386616"/>
                <a:ext cx="190384" cy="60359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467" extrusionOk="0">
                    <a:moveTo>
                      <a:pt x="6" y="1"/>
                    </a:moveTo>
                    <a:cubicBezTo>
                      <a:pt x="0" y="6"/>
                      <a:pt x="0" y="17"/>
                      <a:pt x="6" y="23"/>
                    </a:cubicBezTo>
                    <a:cubicBezTo>
                      <a:pt x="10" y="27"/>
                      <a:pt x="532" y="466"/>
                      <a:pt x="1167" y="466"/>
                    </a:cubicBezTo>
                    <a:cubicBezTo>
                      <a:pt x="1263" y="466"/>
                      <a:pt x="1362" y="456"/>
                      <a:pt x="1462" y="433"/>
                    </a:cubicBezTo>
                    <a:cubicBezTo>
                      <a:pt x="1467" y="433"/>
                      <a:pt x="1472" y="422"/>
                      <a:pt x="1472" y="417"/>
                    </a:cubicBezTo>
                    <a:cubicBezTo>
                      <a:pt x="1467" y="406"/>
                      <a:pt x="1462" y="406"/>
                      <a:pt x="1451" y="406"/>
                    </a:cubicBezTo>
                    <a:cubicBezTo>
                      <a:pt x="1355" y="428"/>
                      <a:pt x="1260" y="437"/>
                      <a:pt x="1168" y="437"/>
                    </a:cubicBezTo>
                    <a:cubicBezTo>
                      <a:pt x="547" y="437"/>
                      <a:pt x="32" y="6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63" name="Google Shape;6463;p22"/>
              <p:cNvSpPr/>
              <p:nvPr/>
            </p:nvSpPr>
            <p:spPr>
              <a:xfrm rot="-6541634">
                <a:off x="380432" y="3371402"/>
                <a:ext cx="252682" cy="42006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325" extrusionOk="0">
                    <a:moveTo>
                      <a:pt x="16" y="1"/>
                    </a:moveTo>
                    <a:cubicBezTo>
                      <a:pt x="11" y="1"/>
                      <a:pt x="11" y="1"/>
                      <a:pt x="6" y="6"/>
                    </a:cubicBezTo>
                    <a:cubicBezTo>
                      <a:pt x="0" y="12"/>
                      <a:pt x="6" y="22"/>
                      <a:pt x="11" y="28"/>
                    </a:cubicBezTo>
                    <a:cubicBezTo>
                      <a:pt x="371" y="266"/>
                      <a:pt x="857" y="325"/>
                      <a:pt x="1251" y="325"/>
                    </a:cubicBezTo>
                    <a:cubicBezTo>
                      <a:pt x="1636" y="325"/>
                      <a:pt x="1932" y="269"/>
                      <a:pt x="1938" y="269"/>
                    </a:cubicBezTo>
                    <a:cubicBezTo>
                      <a:pt x="1949" y="269"/>
                      <a:pt x="1954" y="258"/>
                      <a:pt x="1949" y="252"/>
                    </a:cubicBezTo>
                    <a:cubicBezTo>
                      <a:pt x="1949" y="244"/>
                      <a:pt x="1943" y="239"/>
                      <a:pt x="1937" y="239"/>
                    </a:cubicBezTo>
                    <a:cubicBezTo>
                      <a:pt x="1936" y="239"/>
                      <a:pt x="1934" y="240"/>
                      <a:pt x="1932" y="241"/>
                    </a:cubicBezTo>
                    <a:cubicBezTo>
                      <a:pt x="1927" y="241"/>
                      <a:pt x="1636" y="296"/>
                      <a:pt x="1259" y="296"/>
                    </a:cubicBezTo>
                    <a:cubicBezTo>
                      <a:pt x="868" y="296"/>
                      <a:pt x="384" y="237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64" name="Google Shape;6464;p22"/>
              <p:cNvSpPr/>
              <p:nvPr/>
            </p:nvSpPr>
            <p:spPr>
              <a:xfrm rot="-6541634">
                <a:off x="384705" y="3393384"/>
                <a:ext cx="223730" cy="20938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62" extrusionOk="0">
                    <a:moveTo>
                      <a:pt x="12" y="1"/>
                    </a:moveTo>
                    <a:cubicBezTo>
                      <a:pt x="6" y="1"/>
                      <a:pt x="1" y="6"/>
                      <a:pt x="1" y="12"/>
                    </a:cubicBezTo>
                    <a:cubicBezTo>
                      <a:pt x="1" y="17"/>
                      <a:pt x="1" y="28"/>
                      <a:pt x="12" y="28"/>
                    </a:cubicBezTo>
                    <a:cubicBezTo>
                      <a:pt x="302" y="132"/>
                      <a:pt x="657" y="161"/>
                      <a:pt x="967" y="161"/>
                    </a:cubicBezTo>
                    <a:cubicBezTo>
                      <a:pt x="1376" y="161"/>
                      <a:pt x="1708" y="110"/>
                      <a:pt x="1714" y="110"/>
                    </a:cubicBezTo>
                    <a:cubicBezTo>
                      <a:pt x="1725" y="110"/>
                      <a:pt x="1730" y="99"/>
                      <a:pt x="1730" y="94"/>
                    </a:cubicBezTo>
                    <a:cubicBezTo>
                      <a:pt x="1726" y="86"/>
                      <a:pt x="1722" y="81"/>
                      <a:pt x="1716" y="81"/>
                    </a:cubicBezTo>
                    <a:cubicBezTo>
                      <a:pt x="1714" y="81"/>
                      <a:pt x="1711" y="81"/>
                      <a:pt x="1709" y="83"/>
                    </a:cubicBezTo>
                    <a:cubicBezTo>
                      <a:pt x="1702" y="83"/>
                      <a:pt x="1376" y="132"/>
                      <a:pt x="973" y="132"/>
                    </a:cubicBezTo>
                    <a:cubicBezTo>
                      <a:pt x="664" y="132"/>
                      <a:pt x="310" y="103"/>
                      <a:pt x="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65" name="Google Shape;6465;p22"/>
              <p:cNvSpPr/>
              <p:nvPr/>
            </p:nvSpPr>
            <p:spPr>
              <a:xfrm rot="-6541634">
                <a:off x="388028" y="3409167"/>
                <a:ext cx="188962" cy="2080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61" extrusionOk="0">
                    <a:moveTo>
                      <a:pt x="1440" y="0"/>
                    </a:moveTo>
                    <a:cubicBezTo>
                      <a:pt x="1123" y="87"/>
                      <a:pt x="796" y="132"/>
                      <a:pt x="467" y="132"/>
                    </a:cubicBezTo>
                    <a:cubicBezTo>
                      <a:pt x="319" y="132"/>
                      <a:pt x="170" y="123"/>
                      <a:pt x="22" y="104"/>
                    </a:cubicBezTo>
                    <a:lnTo>
                      <a:pt x="17" y="104"/>
                    </a:lnTo>
                    <a:cubicBezTo>
                      <a:pt x="1" y="104"/>
                      <a:pt x="1" y="132"/>
                      <a:pt x="17" y="132"/>
                    </a:cubicBezTo>
                    <a:cubicBezTo>
                      <a:pt x="171" y="151"/>
                      <a:pt x="326" y="161"/>
                      <a:pt x="480" y="161"/>
                    </a:cubicBezTo>
                    <a:cubicBezTo>
                      <a:pt x="806" y="161"/>
                      <a:pt x="1129" y="117"/>
                      <a:pt x="1446" y="28"/>
                    </a:cubicBezTo>
                    <a:cubicBezTo>
                      <a:pt x="1457" y="28"/>
                      <a:pt x="1462" y="17"/>
                      <a:pt x="1457" y="11"/>
                    </a:cubicBezTo>
                    <a:cubicBezTo>
                      <a:pt x="1457" y="0"/>
                      <a:pt x="1446" y="0"/>
                      <a:pt x="14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66" name="Google Shape;6466;p22"/>
              <p:cNvSpPr/>
              <p:nvPr/>
            </p:nvSpPr>
            <p:spPr>
              <a:xfrm rot="-6541634">
                <a:off x="391886" y="3416910"/>
                <a:ext cx="155745" cy="37224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288" extrusionOk="0">
                    <a:moveTo>
                      <a:pt x="1183" y="0"/>
                    </a:moveTo>
                    <a:lnTo>
                      <a:pt x="1128" y="11"/>
                    </a:lnTo>
                    <a:cubicBezTo>
                      <a:pt x="958" y="44"/>
                      <a:pt x="449" y="143"/>
                      <a:pt x="44" y="247"/>
                    </a:cubicBezTo>
                    <a:lnTo>
                      <a:pt x="11" y="258"/>
                    </a:lnTo>
                    <a:cubicBezTo>
                      <a:pt x="0" y="258"/>
                      <a:pt x="0" y="269"/>
                      <a:pt x="0" y="274"/>
                    </a:cubicBezTo>
                    <a:cubicBezTo>
                      <a:pt x="0" y="282"/>
                      <a:pt x="6" y="287"/>
                      <a:pt x="11" y="287"/>
                    </a:cubicBezTo>
                    <a:cubicBezTo>
                      <a:pt x="13" y="287"/>
                      <a:pt x="15" y="286"/>
                      <a:pt x="17" y="285"/>
                    </a:cubicBezTo>
                    <a:cubicBezTo>
                      <a:pt x="427" y="175"/>
                      <a:pt x="958" y="77"/>
                      <a:pt x="1133" y="39"/>
                    </a:cubicBezTo>
                    <a:lnTo>
                      <a:pt x="1194" y="28"/>
                    </a:lnTo>
                    <a:cubicBezTo>
                      <a:pt x="1199" y="28"/>
                      <a:pt x="1205" y="17"/>
                      <a:pt x="1205" y="11"/>
                    </a:cubicBezTo>
                    <a:cubicBezTo>
                      <a:pt x="1199" y="6"/>
                      <a:pt x="1194" y="0"/>
                      <a:pt x="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67" name="Google Shape;6467;p22"/>
              <p:cNvSpPr/>
              <p:nvPr/>
            </p:nvSpPr>
            <p:spPr>
              <a:xfrm rot="-6541634">
                <a:off x="242294" y="3370365"/>
                <a:ext cx="185473" cy="346000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2677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263" y="1007"/>
                      <a:pt x="159" y="1243"/>
                      <a:pt x="83" y="1538"/>
                    </a:cubicBezTo>
                    <a:cubicBezTo>
                      <a:pt x="1" y="1834"/>
                      <a:pt x="236" y="2660"/>
                      <a:pt x="236" y="2660"/>
                    </a:cubicBezTo>
                    <a:lnTo>
                      <a:pt x="263" y="2677"/>
                    </a:lnTo>
                    <a:cubicBezTo>
                      <a:pt x="263" y="2677"/>
                      <a:pt x="1183" y="2414"/>
                      <a:pt x="1309" y="1604"/>
                    </a:cubicBezTo>
                    <a:cubicBezTo>
                      <a:pt x="1435" y="788"/>
                      <a:pt x="1391" y="257"/>
                      <a:pt x="1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68" name="Google Shape;6468;p22"/>
              <p:cNvSpPr/>
              <p:nvPr/>
            </p:nvSpPr>
            <p:spPr>
              <a:xfrm rot="-6541634">
                <a:off x="357651" y="3430248"/>
                <a:ext cx="118263" cy="160011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238" extrusionOk="0">
                    <a:moveTo>
                      <a:pt x="898" y="0"/>
                    </a:moveTo>
                    <a:cubicBezTo>
                      <a:pt x="892" y="0"/>
                      <a:pt x="887" y="6"/>
                      <a:pt x="887" y="11"/>
                    </a:cubicBezTo>
                    <a:cubicBezTo>
                      <a:pt x="788" y="772"/>
                      <a:pt x="17" y="1205"/>
                      <a:pt x="11" y="1210"/>
                    </a:cubicBezTo>
                    <a:cubicBezTo>
                      <a:pt x="0" y="1210"/>
                      <a:pt x="0" y="1221"/>
                      <a:pt x="6" y="1226"/>
                    </a:cubicBezTo>
                    <a:cubicBezTo>
                      <a:pt x="6" y="1237"/>
                      <a:pt x="17" y="1237"/>
                      <a:pt x="22" y="1237"/>
                    </a:cubicBezTo>
                    <a:cubicBezTo>
                      <a:pt x="33" y="1232"/>
                      <a:pt x="816" y="789"/>
                      <a:pt x="914" y="17"/>
                    </a:cubicBezTo>
                    <a:cubicBezTo>
                      <a:pt x="914" y="6"/>
                      <a:pt x="909" y="0"/>
                      <a:pt x="9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69" name="Google Shape;6469;p22"/>
              <p:cNvSpPr/>
              <p:nvPr/>
            </p:nvSpPr>
            <p:spPr>
              <a:xfrm rot="-6541634">
                <a:off x="325058" y="3415050"/>
                <a:ext cx="120331" cy="225023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741" extrusionOk="0">
                    <a:moveTo>
                      <a:pt x="909" y="1"/>
                    </a:moveTo>
                    <a:cubicBezTo>
                      <a:pt x="904" y="1"/>
                      <a:pt x="898" y="6"/>
                      <a:pt x="898" y="17"/>
                    </a:cubicBezTo>
                    <a:cubicBezTo>
                      <a:pt x="898" y="28"/>
                      <a:pt x="690" y="1222"/>
                      <a:pt x="11" y="1720"/>
                    </a:cubicBezTo>
                    <a:cubicBezTo>
                      <a:pt x="0" y="1725"/>
                      <a:pt x="0" y="1731"/>
                      <a:pt x="11" y="1736"/>
                    </a:cubicBezTo>
                    <a:cubicBezTo>
                      <a:pt x="14" y="1739"/>
                      <a:pt x="17" y="1740"/>
                      <a:pt x="20" y="1740"/>
                    </a:cubicBezTo>
                    <a:cubicBezTo>
                      <a:pt x="22" y="1740"/>
                      <a:pt x="25" y="1739"/>
                      <a:pt x="28" y="1736"/>
                    </a:cubicBezTo>
                    <a:cubicBezTo>
                      <a:pt x="717" y="1238"/>
                      <a:pt x="931" y="28"/>
                      <a:pt x="931" y="17"/>
                    </a:cubicBezTo>
                    <a:cubicBezTo>
                      <a:pt x="931" y="6"/>
                      <a:pt x="925" y="1"/>
                      <a:pt x="9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70" name="Google Shape;6470;p22"/>
              <p:cNvSpPr/>
              <p:nvPr/>
            </p:nvSpPr>
            <p:spPr>
              <a:xfrm rot="-6541634">
                <a:off x="346792" y="3437194"/>
                <a:ext cx="90733" cy="20589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593" extrusionOk="0">
                    <a:moveTo>
                      <a:pt x="680" y="1"/>
                    </a:moveTo>
                    <a:cubicBezTo>
                      <a:pt x="674" y="6"/>
                      <a:pt x="674" y="6"/>
                      <a:pt x="674" y="12"/>
                    </a:cubicBezTo>
                    <a:cubicBezTo>
                      <a:pt x="669" y="23"/>
                      <a:pt x="461" y="1030"/>
                      <a:pt x="6" y="1572"/>
                    </a:cubicBezTo>
                    <a:cubicBezTo>
                      <a:pt x="1" y="1577"/>
                      <a:pt x="1" y="1583"/>
                      <a:pt x="6" y="1588"/>
                    </a:cubicBezTo>
                    <a:cubicBezTo>
                      <a:pt x="9" y="1591"/>
                      <a:pt x="13" y="1592"/>
                      <a:pt x="17" y="1592"/>
                    </a:cubicBezTo>
                    <a:cubicBezTo>
                      <a:pt x="21" y="1592"/>
                      <a:pt x="25" y="1591"/>
                      <a:pt x="28" y="1588"/>
                    </a:cubicBezTo>
                    <a:cubicBezTo>
                      <a:pt x="488" y="1046"/>
                      <a:pt x="701" y="34"/>
                      <a:pt x="701" y="23"/>
                    </a:cubicBezTo>
                    <a:cubicBezTo>
                      <a:pt x="701" y="12"/>
                      <a:pt x="696" y="6"/>
                      <a:pt x="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71" name="Google Shape;6471;p22"/>
              <p:cNvSpPr/>
              <p:nvPr/>
            </p:nvSpPr>
            <p:spPr>
              <a:xfrm rot="-6541634">
                <a:off x="374061" y="3466898"/>
                <a:ext cx="55965" cy="18082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99" extrusionOk="0">
                    <a:moveTo>
                      <a:pt x="411" y="1"/>
                    </a:moveTo>
                    <a:cubicBezTo>
                      <a:pt x="405" y="1"/>
                      <a:pt x="400" y="6"/>
                      <a:pt x="400" y="17"/>
                    </a:cubicBezTo>
                    <a:cubicBezTo>
                      <a:pt x="362" y="494"/>
                      <a:pt x="225" y="953"/>
                      <a:pt x="6" y="1375"/>
                    </a:cubicBezTo>
                    <a:cubicBezTo>
                      <a:pt x="0" y="1386"/>
                      <a:pt x="0" y="1391"/>
                      <a:pt x="11" y="1397"/>
                    </a:cubicBezTo>
                    <a:cubicBezTo>
                      <a:pt x="13" y="1398"/>
                      <a:pt x="15" y="1399"/>
                      <a:pt x="17" y="1399"/>
                    </a:cubicBezTo>
                    <a:cubicBezTo>
                      <a:pt x="22" y="1399"/>
                      <a:pt x="28" y="1395"/>
                      <a:pt x="28" y="1391"/>
                    </a:cubicBezTo>
                    <a:cubicBezTo>
                      <a:pt x="252" y="964"/>
                      <a:pt x="389" y="499"/>
                      <a:pt x="433" y="17"/>
                    </a:cubicBezTo>
                    <a:cubicBezTo>
                      <a:pt x="433" y="6"/>
                      <a:pt x="427" y="1"/>
                      <a:pt x="4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72" name="Google Shape;6472;p22"/>
              <p:cNvSpPr/>
              <p:nvPr/>
            </p:nvSpPr>
            <p:spPr>
              <a:xfrm rot="-6541634">
                <a:off x="399856" y="3494369"/>
                <a:ext cx="26238" cy="157167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16" extrusionOk="0">
                    <a:moveTo>
                      <a:pt x="181" y="0"/>
                    </a:moveTo>
                    <a:cubicBezTo>
                      <a:pt x="175" y="0"/>
                      <a:pt x="170" y="6"/>
                      <a:pt x="170" y="11"/>
                    </a:cubicBezTo>
                    <a:cubicBezTo>
                      <a:pt x="170" y="17"/>
                      <a:pt x="164" y="33"/>
                      <a:pt x="159" y="71"/>
                    </a:cubicBezTo>
                    <a:cubicBezTo>
                      <a:pt x="131" y="241"/>
                      <a:pt x="44" y="777"/>
                      <a:pt x="0" y="1199"/>
                    </a:cubicBezTo>
                    <a:cubicBezTo>
                      <a:pt x="0" y="1210"/>
                      <a:pt x="6" y="1215"/>
                      <a:pt x="16" y="1215"/>
                    </a:cubicBezTo>
                    <a:cubicBezTo>
                      <a:pt x="22" y="1215"/>
                      <a:pt x="27" y="1210"/>
                      <a:pt x="33" y="1204"/>
                    </a:cubicBezTo>
                    <a:cubicBezTo>
                      <a:pt x="71" y="783"/>
                      <a:pt x="164" y="247"/>
                      <a:pt x="192" y="71"/>
                    </a:cubicBezTo>
                    <a:cubicBezTo>
                      <a:pt x="203" y="33"/>
                      <a:pt x="203" y="17"/>
                      <a:pt x="203" y="17"/>
                    </a:cubicBezTo>
                    <a:cubicBezTo>
                      <a:pt x="203" y="6"/>
                      <a:pt x="192" y="0"/>
                      <a:pt x="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73" name="Google Shape;6473;p22"/>
              <p:cNvSpPr/>
              <p:nvPr/>
            </p:nvSpPr>
            <p:spPr>
              <a:xfrm rot="-6541634">
                <a:off x="485696" y="3485315"/>
                <a:ext cx="99134" cy="99134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67" extrusionOk="0">
                    <a:moveTo>
                      <a:pt x="383" y="0"/>
                    </a:moveTo>
                    <a:cubicBezTo>
                      <a:pt x="170" y="0"/>
                      <a:pt x="0" y="170"/>
                      <a:pt x="0" y="384"/>
                    </a:cubicBezTo>
                    <a:cubicBezTo>
                      <a:pt x="0" y="592"/>
                      <a:pt x="170" y="767"/>
                      <a:pt x="383" y="767"/>
                    </a:cubicBezTo>
                    <a:cubicBezTo>
                      <a:pt x="591" y="767"/>
                      <a:pt x="766" y="592"/>
                      <a:pt x="766" y="384"/>
                    </a:cubicBezTo>
                    <a:cubicBezTo>
                      <a:pt x="766" y="170"/>
                      <a:pt x="591" y="0"/>
                      <a:pt x="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6474" name="Google Shape;6474;p22"/>
          <p:cNvGrpSpPr/>
          <p:nvPr/>
        </p:nvGrpSpPr>
        <p:grpSpPr>
          <a:xfrm rot="10279855">
            <a:off x="-57474" y="-565628"/>
            <a:ext cx="3050942" cy="1924956"/>
            <a:chOff x="238125" y="2514275"/>
            <a:chExt cx="854125" cy="538900"/>
          </a:xfrm>
        </p:grpSpPr>
        <p:sp>
          <p:nvSpPr>
            <p:cNvPr id="6475" name="Google Shape;6475;p22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2" name="Google Shape;6482;p22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3" name="Google Shape;6483;p22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4" name="Google Shape;6484;p22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5" name="Google Shape;6485;p22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6" name="Google Shape;6486;p22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7" name="Google Shape;6487;p22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8" name="Google Shape;6488;p22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9" name="Google Shape;6489;p22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0" name="Google Shape;6490;p22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1" name="Google Shape;6491;p22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2" name="Google Shape;6492;p22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3" name="Google Shape;6493;p22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4" name="Google Shape;6494;p22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5" name="Google Shape;6495;p22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6" name="Google Shape;6496;p22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7" name="Google Shape;6497;p22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8" name="Google Shape;6498;p22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9" name="Google Shape;6499;p22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0" name="Google Shape;6500;p22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1" name="Google Shape;6501;p22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2" name="Google Shape;6502;p22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3" name="Google Shape;6503;p22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4" name="Google Shape;6504;p22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5" name="Google Shape;6505;p22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6" name="Google Shape;6506;p22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7" name="Google Shape;6507;p22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8" name="Google Shape;6508;p22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9" name="Google Shape;6509;p22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0" name="Google Shape;6510;p22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1" name="Google Shape;6511;p22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2" name="Google Shape;6512;p22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3" name="Google Shape;6513;p22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4" name="Google Shape;6514;p22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5" name="Google Shape;6515;p22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6" name="Google Shape;6516;p22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7" name="Google Shape;6517;p22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8" name="Google Shape;6518;p22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9" name="Google Shape;6519;p22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0" name="Google Shape;6520;p22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1" name="Google Shape;6521;p22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2" name="Google Shape;6522;p22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3" name="Google Shape;6523;p22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4" name="Google Shape;6524;p22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5" name="Google Shape;6525;p22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6" name="Google Shape;6526;p22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7" name="Google Shape;6527;p22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8" name="Google Shape;6528;p22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9" name="Google Shape;6529;p22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0" name="Google Shape;6530;p22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1" name="Google Shape;6531;p22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2" name="Google Shape;6532;p22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3" name="Google Shape;6533;p22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4" name="Google Shape;6534;p22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5" name="Google Shape;6535;p22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6" name="Google Shape;6536;p22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7" name="Google Shape;6537;p22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8" name="Google Shape;6538;p22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9" name="Google Shape;6539;p22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0" name="Google Shape;6540;p22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1" name="Google Shape;6541;p22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2" name="Google Shape;6542;p22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3" name="Google Shape;6543;p22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4" name="Google Shape;6544;p22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5" name="Google Shape;6545;p22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6" name="Google Shape;6546;p22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7" name="Google Shape;6547;p22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8" name="Google Shape;6548;p22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9" name="Google Shape;6549;p22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0" name="Google Shape;6550;p22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1" name="Google Shape;6551;p22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2" name="Google Shape;6552;p22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3" name="Google Shape;6553;p22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4" name="Google Shape;6554;p22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5" name="Google Shape;6555;p22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6" name="Google Shape;6556;p22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7" name="Google Shape;6557;p22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8" name="Google Shape;6558;p22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9" name="Google Shape;6559;p22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0" name="Google Shape;6560;p22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1" name="Google Shape;6561;p22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2" name="Google Shape;6562;p22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3" name="Google Shape;6563;p22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4" name="Google Shape;6564;p22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5" name="Google Shape;6565;p22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6" name="Google Shape;6566;p22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7" name="Google Shape;6567;p22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8" name="Google Shape;6568;p22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9" name="Google Shape;6569;p22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0" name="Google Shape;6570;p22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1" name="Google Shape;6571;p22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2" name="Google Shape;6572;p22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3" name="Google Shape;6573;p22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4" name="Google Shape;6574;p22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5" name="Google Shape;6575;p22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6" name="Google Shape;6576;p22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7" name="Google Shape;6577;p22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8" name="Google Shape;6578;p22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9" name="Google Shape;6579;p22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0" name="Google Shape;6580;p22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1" name="Google Shape;6581;p22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2" name="Google Shape;6582;p22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3" name="Google Shape;6583;p22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4" name="Google Shape;6584;p22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5" name="Google Shape;6585;p22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6" name="Google Shape;6586;p22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7" name="Google Shape;6587;p22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8" name="Google Shape;6588;p22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9" name="Google Shape;6589;p22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0" name="Google Shape;6590;p22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1" name="Google Shape;6591;p22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2" name="Google Shape;6592;p22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3" name="Google Shape;6593;p22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4" name="Google Shape;6594;p22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5" name="Google Shape;6595;p22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6" name="Google Shape;6596;p22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7" name="Google Shape;6597;p22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8" name="Google Shape;6598;p22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9" name="Google Shape;6599;p22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0" name="Google Shape;6600;p22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1" name="Google Shape;6601;p22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2" name="Google Shape;6602;p22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3" name="Google Shape;6603;p22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4" name="Google Shape;6604;p22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5" name="Google Shape;6605;p22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6" name="Google Shape;6606;p22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7" name="Google Shape;6607;p22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8" name="Google Shape;6608;p22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9" name="Google Shape;6609;p22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0" name="Google Shape;6610;p22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1" name="Google Shape;6611;p22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2" name="Google Shape;6612;p22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3" name="Google Shape;6613;p22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4" name="Google Shape;6614;p22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5" name="Google Shape;6615;p22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6" name="Google Shape;6616;p22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7" name="Google Shape;6617;p22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8" name="Google Shape;6618;p22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9" name="Google Shape;6619;p22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0" name="Google Shape;6620;p22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1" name="Google Shape;6621;p22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2" name="Google Shape;6622;p22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3" name="Google Shape;6623;p22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4" name="Google Shape;6624;p22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5" name="Google Shape;6625;p22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6" name="Google Shape;6626;p22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7" name="Google Shape;6627;p22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8" name="Google Shape;6628;p22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9" name="Google Shape;6629;p22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0" name="Google Shape;6630;p22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1" name="Google Shape;6631;p22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2" name="Google Shape;6632;p22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3" name="Google Shape;6633;p22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4" name="Google Shape;6634;p22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5" name="Google Shape;6635;p22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6" name="Google Shape;6636;p22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7" name="Google Shape;6637;p22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8" name="Google Shape;6638;p22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9" name="Google Shape;6639;p22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0" name="Google Shape;6640;p22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1" name="Google Shape;6641;p22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2" name="Google Shape;6642;p22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3" name="Google Shape;6643;p22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4" name="Google Shape;6644;p22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5" name="Google Shape;6645;p22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6" name="Google Shape;6646;p22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7" name="Google Shape;6647;p22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8" name="Google Shape;6648;p22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9" name="Google Shape;6649;p22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0" name="Google Shape;6650;p22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1" name="Google Shape;6651;p22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2" name="Google Shape;6652;p22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3" name="Google Shape;6653;p22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4" name="Google Shape;6654;p22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5" name="Google Shape;6655;p22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6" name="Google Shape;6656;p22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7" name="Google Shape;6657;p22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8" name="Google Shape;6658;p22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9" name="Google Shape;6659;p22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0" name="Google Shape;6660;p22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1" name="Google Shape;6661;p22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2" name="Google Shape;6662;p22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3" name="Google Shape;6663;p22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4" name="Google Shape;6664;p22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5" name="Google Shape;6665;p22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6" name="Google Shape;6666;p22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7" name="Google Shape;6667;p22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8" name="Google Shape;6668;p22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9" name="Google Shape;6669;p22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0" name="Google Shape;6670;p22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1" name="Google Shape;6671;p22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2" name="Google Shape;6672;p22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3" name="Google Shape;6673;p22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4" name="Google Shape;6674;p22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5" name="Google Shape;6675;p22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6" name="Google Shape;6676;p22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7" name="Google Shape;6677;p22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8" name="Google Shape;6678;p22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9" name="Google Shape;6679;p22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0" name="Google Shape;6680;p22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1" name="Google Shape;6681;p22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2" name="Google Shape;6682;p22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3" name="Google Shape;6683;p22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4" name="Google Shape;6684;p22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5" name="Google Shape;6685;p22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6" name="Google Shape;6686;p22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7" name="Google Shape;6687;p22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8" name="Google Shape;6688;p22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9" name="Google Shape;6689;p22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0" name="Google Shape;6690;p22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1" name="Google Shape;6691;p22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2" name="Google Shape;6692;p22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3" name="Google Shape;6693;p22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4" name="Google Shape;6694;p22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5" name="Google Shape;6695;p22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6" name="Google Shape;6696;p22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7" name="Google Shape;6697;p22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8" name="Google Shape;6698;p22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9" name="Google Shape;6699;p22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0" name="Google Shape;6700;p22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1" name="Google Shape;6701;p22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2" name="Google Shape;6702;p22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3" name="Google Shape;6703;p22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4" name="Google Shape;6704;p22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5" name="Google Shape;6705;p22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6" name="Google Shape;6706;p22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7" name="Google Shape;6707;p22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8" name="Google Shape;6708;p22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9" name="Google Shape;6709;p22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0" name="Google Shape;6710;p22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1" name="Google Shape;6711;p22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2" name="Google Shape;6712;p22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3" name="Google Shape;6713;p22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4" name="Google Shape;6714;p22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5" name="Google Shape;6715;p22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6" name="Google Shape;6716;p22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7" name="Google Shape;6717;p22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8" name="Google Shape;6718;p22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9" name="Google Shape;6719;p22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0" name="Google Shape;6720;p22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1" name="Google Shape;6721;p22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2" name="Google Shape;6722;p22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3" name="Google Shape;6723;p22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4" name="Google Shape;6724;p22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5" name="Google Shape;6725;p22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6" name="Google Shape;6726;p22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7" name="Google Shape;6727;p22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8" name="Google Shape;6728;p22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9" name="Google Shape;6729;p22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0" name="Google Shape;6730;p22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1" name="Google Shape;6731;p22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2" name="Google Shape;6732;p22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3" name="Google Shape;6733;p22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4" name="Google Shape;6734;p22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5" name="Google Shape;6735;p22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6" name="Google Shape;6736;p22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7" name="Google Shape;6737;p22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8" name="Google Shape;6738;p22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9" name="Google Shape;6739;p22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0" name="Google Shape;6740;p22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1" name="Google Shape;6741;p22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2" name="Google Shape;6742;p22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3" name="Google Shape;6743;p22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4" name="Google Shape;6744;p22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5" name="Google Shape;6745;p22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6" name="Google Shape;6746;p22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7" name="Google Shape;6747;p22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8" name="Google Shape;6748;p22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9" name="Google Shape;6749;p22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0" name="Google Shape;6750;p22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1" name="Google Shape;6751;p22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2" name="Google Shape;6752;p22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3" name="Google Shape;6753;p22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4" name="Google Shape;6754;p22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5" name="Google Shape;6755;p22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6" name="Google Shape;6756;p22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7" name="Google Shape;6757;p22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8" name="Google Shape;6758;p22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9" name="Google Shape;6759;p22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0" name="Google Shape;6760;p22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1" name="Google Shape;6761;p22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2" name="Google Shape;6762;p22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3" name="Google Shape;6763;p22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4" name="Google Shape;6764;p22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5" name="Google Shape;6765;p22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6" name="Google Shape;6766;p22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7" name="Google Shape;6767;p22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8" name="Google Shape;6768;p22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769" name="Google Shape;6769;p22"/>
          <p:cNvGrpSpPr/>
          <p:nvPr/>
        </p:nvGrpSpPr>
        <p:grpSpPr>
          <a:xfrm>
            <a:off x="8559211" y="-212332"/>
            <a:ext cx="1205597" cy="1051927"/>
            <a:chOff x="-1033342" y="-651870"/>
            <a:chExt cx="1568154" cy="1368271"/>
          </a:xfrm>
        </p:grpSpPr>
        <p:sp>
          <p:nvSpPr>
            <p:cNvPr id="6770" name="Google Shape;6770;p22"/>
            <p:cNvSpPr/>
            <p:nvPr/>
          </p:nvSpPr>
          <p:spPr>
            <a:xfrm rot="386461">
              <a:off x="-969781" y="-574875"/>
              <a:ext cx="1441032" cy="1214280"/>
            </a:xfrm>
            <a:custGeom>
              <a:avLst/>
              <a:gdLst/>
              <a:ahLst/>
              <a:cxnLst/>
              <a:rect l="l" t="t" r="r" b="b"/>
              <a:pathLst>
                <a:path w="10308" h="8686" extrusionOk="0">
                  <a:moveTo>
                    <a:pt x="5166" y="815"/>
                  </a:moveTo>
                  <a:cubicBezTo>
                    <a:pt x="5342" y="815"/>
                    <a:pt x="5532" y="858"/>
                    <a:pt x="5699" y="966"/>
                  </a:cubicBezTo>
                  <a:cubicBezTo>
                    <a:pt x="6367" y="1399"/>
                    <a:pt x="6695" y="1875"/>
                    <a:pt x="6711" y="2220"/>
                  </a:cubicBezTo>
                  <a:cubicBezTo>
                    <a:pt x="6722" y="2445"/>
                    <a:pt x="6621" y="2532"/>
                    <a:pt x="6525" y="2532"/>
                  </a:cubicBezTo>
                  <a:cubicBezTo>
                    <a:pt x="6474" y="2532"/>
                    <a:pt x="6424" y="2508"/>
                    <a:pt x="6394" y="2466"/>
                  </a:cubicBezTo>
                  <a:cubicBezTo>
                    <a:pt x="6027" y="1968"/>
                    <a:pt x="5513" y="1601"/>
                    <a:pt x="4927" y="1415"/>
                  </a:cubicBezTo>
                  <a:lnTo>
                    <a:pt x="4927" y="1421"/>
                  </a:lnTo>
                  <a:cubicBezTo>
                    <a:pt x="4229" y="1207"/>
                    <a:pt x="4637" y="815"/>
                    <a:pt x="5166" y="815"/>
                  </a:cubicBezTo>
                  <a:close/>
                  <a:moveTo>
                    <a:pt x="3158" y="2572"/>
                  </a:moveTo>
                  <a:cubicBezTo>
                    <a:pt x="3881" y="2572"/>
                    <a:pt x="5249" y="3034"/>
                    <a:pt x="5157" y="3358"/>
                  </a:cubicBezTo>
                  <a:cubicBezTo>
                    <a:pt x="5094" y="3593"/>
                    <a:pt x="4962" y="3706"/>
                    <a:pt x="4680" y="3706"/>
                  </a:cubicBezTo>
                  <a:cubicBezTo>
                    <a:pt x="4521" y="3706"/>
                    <a:pt x="4314" y="3670"/>
                    <a:pt x="4046" y="3599"/>
                  </a:cubicBezTo>
                  <a:cubicBezTo>
                    <a:pt x="3668" y="3502"/>
                    <a:pt x="3267" y="3478"/>
                    <a:pt x="2963" y="3478"/>
                  </a:cubicBezTo>
                  <a:cubicBezTo>
                    <a:pt x="2667" y="3478"/>
                    <a:pt x="2464" y="3500"/>
                    <a:pt x="2464" y="3500"/>
                  </a:cubicBezTo>
                  <a:cubicBezTo>
                    <a:pt x="2464" y="3500"/>
                    <a:pt x="2323" y="3565"/>
                    <a:pt x="2204" y="3565"/>
                  </a:cubicBezTo>
                  <a:cubicBezTo>
                    <a:pt x="2114" y="3565"/>
                    <a:pt x="2038" y="3529"/>
                    <a:pt x="2042" y="3402"/>
                  </a:cubicBezTo>
                  <a:cubicBezTo>
                    <a:pt x="2053" y="3106"/>
                    <a:pt x="2322" y="2740"/>
                    <a:pt x="2907" y="2592"/>
                  </a:cubicBezTo>
                  <a:lnTo>
                    <a:pt x="2913" y="2597"/>
                  </a:lnTo>
                  <a:cubicBezTo>
                    <a:pt x="2980" y="2580"/>
                    <a:pt x="3064" y="2572"/>
                    <a:pt x="3158" y="2572"/>
                  </a:cubicBezTo>
                  <a:close/>
                  <a:moveTo>
                    <a:pt x="6383" y="4206"/>
                  </a:moveTo>
                  <a:cubicBezTo>
                    <a:pt x="6433" y="4206"/>
                    <a:pt x="6494" y="4229"/>
                    <a:pt x="6569" y="4283"/>
                  </a:cubicBezTo>
                  <a:lnTo>
                    <a:pt x="6569" y="4289"/>
                  </a:lnTo>
                  <a:cubicBezTo>
                    <a:pt x="6569" y="4289"/>
                    <a:pt x="7390" y="4803"/>
                    <a:pt x="7242" y="5203"/>
                  </a:cubicBezTo>
                  <a:cubicBezTo>
                    <a:pt x="7181" y="5373"/>
                    <a:pt x="7081" y="5445"/>
                    <a:pt x="6971" y="5445"/>
                  </a:cubicBezTo>
                  <a:cubicBezTo>
                    <a:pt x="6826" y="5445"/>
                    <a:pt x="6663" y="5321"/>
                    <a:pt x="6542" y="5132"/>
                  </a:cubicBezTo>
                  <a:cubicBezTo>
                    <a:pt x="6328" y="4803"/>
                    <a:pt x="6120" y="4573"/>
                    <a:pt x="6191" y="4398"/>
                  </a:cubicBezTo>
                  <a:cubicBezTo>
                    <a:pt x="6234" y="4285"/>
                    <a:pt x="6290" y="4206"/>
                    <a:pt x="6383" y="4206"/>
                  </a:cubicBezTo>
                  <a:close/>
                  <a:moveTo>
                    <a:pt x="2900" y="5192"/>
                  </a:moveTo>
                  <a:cubicBezTo>
                    <a:pt x="3122" y="5192"/>
                    <a:pt x="3314" y="5235"/>
                    <a:pt x="3427" y="5312"/>
                  </a:cubicBezTo>
                  <a:cubicBezTo>
                    <a:pt x="3756" y="5541"/>
                    <a:pt x="3446" y="5757"/>
                    <a:pt x="2950" y="5757"/>
                  </a:cubicBezTo>
                  <a:cubicBezTo>
                    <a:pt x="2901" y="5757"/>
                    <a:pt x="2850" y="5755"/>
                    <a:pt x="2798" y="5750"/>
                  </a:cubicBezTo>
                  <a:lnTo>
                    <a:pt x="2798" y="5756"/>
                  </a:lnTo>
                  <a:cubicBezTo>
                    <a:pt x="2746" y="5751"/>
                    <a:pt x="2692" y="5749"/>
                    <a:pt x="2639" y="5749"/>
                  </a:cubicBezTo>
                  <a:cubicBezTo>
                    <a:pt x="2135" y="5749"/>
                    <a:pt x="1581" y="5924"/>
                    <a:pt x="1512" y="5924"/>
                  </a:cubicBezTo>
                  <a:cubicBezTo>
                    <a:pt x="1507" y="5924"/>
                    <a:pt x="1504" y="5923"/>
                    <a:pt x="1506" y="5920"/>
                  </a:cubicBezTo>
                  <a:cubicBezTo>
                    <a:pt x="1777" y="5401"/>
                    <a:pt x="2412" y="5192"/>
                    <a:pt x="2900" y="5192"/>
                  </a:cubicBezTo>
                  <a:close/>
                  <a:moveTo>
                    <a:pt x="4934" y="1"/>
                  </a:moveTo>
                  <a:cubicBezTo>
                    <a:pt x="4905" y="1"/>
                    <a:pt x="4875" y="1"/>
                    <a:pt x="4845" y="3"/>
                  </a:cubicBezTo>
                  <a:cubicBezTo>
                    <a:pt x="3252" y="79"/>
                    <a:pt x="2749" y="807"/>
                    <a:pt x="2655" y="1749"/>
                  </a:cubicBezTo>
                  <a:cubicBezTo>
                    <a:pt x="2798" y="1703"/>
                    <a:pt x="2972" y="1683"/>
                    <a:pt x="3159" y="1683"/>
                  </a:cubicBezTo>
                  <a:cubicBezTo>
                    <a:pt x="3836" y="1683"/>
                    <a:pt x="4692" y="1940"/>
                    <a:pt x="4911" y="2138"/>
                  </a:cubicBezTo>
                  <a:cubicBezTo>
                    <a:pt x="5134" y="2339"/>
                    <a:pt x="4990" y="2512"/>
                    <a:pt x="4716" y="2512"/>
                  </a:cubicBezTo>
                  <a:cubicBezTo>
                    <a:pt x="4647" y="2512"/>
                    <a:pt x="4570" y="2501"/>
                    <a:pt x="4489" y="2477"/>
                  </a:cubicBezTo>
                  <a:cubicBezTo>
                    <a:pt x="4193" y="2389"/>
                    <a:pt x="3159" y="1903"/>
                    <a:pt x="2402" y="1903"/>
                  </a:cubicBezTo>
                  <a:cubicBezTo>
                    <a:pt x="2124" y="1903"/>
                    <a:pt x="1883" y="1968"/>
                    <a:pt x="1730" y="2143"/>
                  </a:cubicBezTo>
                  <a:cubicBezTo>
                    <a:pt x="964" y="3013"/>
                    <a:pt x="844" y="4748"/>
                    <a:pt x="844" y="4748"/>
                  </a:cubicBezTo>
                  <a:cubicBezTo>
                    <a:pt x="1238" y="4579"/>
                    <a:pt x="1648" y="4442"/>
                    <a:pt x="2064" y="4343"/>
                  </a:cubicBezTo>
                  <a:cubicBezTo>
                    <a:pt x="2324" y="4286"/>
                    <a:pt x="2693" y="4260"/>
                    <a:pt x="3045" y="4260"/>
                  </a:cubicBezTo>
                  <a:cubicBezTo>
                    <a:pt x="3472" y="4260"/>
                    <a:pt x="3873" y="4299"/>
                    <a:pt x="4029" y="4371"/>
                  </a:cubicBezTo>
                  <a:cubicBezTo>
                    <a:pt x="4270" y="4477"/>
                    <a:pt x="4155" y="4764"/>
                    <a:pt x="3581" y="4764"/>
                  </a:cubicBezTo>
                  <a:cubicBezTo>
                    <a:pt x="3476" y="4764"/>
                    <a:pt x="3355" y="4754"/>
                    <a:pt x="3219" y="4732"/>
                  </a:cubicBezTo>
                  <a:cubicBezTo>
                    <a:pt x="2949" y="4690"/>
                    <a:pt x="2623" y="4668"/>
                    <a:pt x="2297" y="4668"/>
                  </a:cubicBezTo>
                  <a:cubicBezTo>
                    <a:pt x="1564" y="4668"/>
                    <a:pt x="834" y="4779"/>
                    <a:pt x="751" y="5022"/>
                  </a:cubicBezTo>
                  <a:cubicBezTo>
                    <a:pt x="630" y="5378"/>
                    <a:pt x="488" y="6363"/>
                    <a:pt x="663" y="7173"/>
                  </a:cubicBezTo>
                  <a:cubicBezTo>
                    <a:pt x="663" y="7173"/>
                    <a:pt x="1774" y="6467"/>
                    <a:pt x="2028" y="6467"/>
                  </a:cubicBezTo>
                  <a:cubicBezTo>
                    <a:pt x="2087" y="6467"/>
                    <a:pt x="2100" y="6505"/>
                    <a:pt x="2042" y="6599"/>
                  </a:cubicBezTo>
                  <a:cubicBezTo>
                    <a:pt x="1" y="7693"/>
                    <a:pt x="1150" y="8651"/>
                    <a:pt x="1150" y="8651"/>
                  </a:cubicBezTo>
                  <a:cubicBezTo>
                    <a:pt x="1150" y="8651"/>
                    <a:pt x="1271" y="8671"/>
                    <a:pt x="1444" y="8671"/>
                  </a:cubicBezTo>
                  <a:cubicBezTo>
                    <a:pt x="1747" y="8671"/>
                    <a:pt x="2210" y="8609"/>
                    <a:pt x="2464" y="8268"/>
                  </a:cubicBezTo>
                  <a:cubicBezTo>
                    <a:pt x="2862" y="7746"/>
                    <a:pt x="3297" y="6521"/>
                    <a:pt x="3431" y="6521"/>
                  </a:cubicBezTo>
                  <a:cubicBezTo>
                    <a:pt x="3434" y="6521"/>
                    <a:pt x="3436" y="6521"/>
                    <a:pt x="3438" y="6522"/>
                  </a:cubicBezTo>
                  <a:cubicBezTo>
                    <a:pt x="3559" y="6566"/>
                    <a:pt x="3608" y="7660"/>
                    <a:pt x="2617" y="8684"/>
                  </a:cubicBezTo>
                  <a:cubicBezTo>
                    <a:pt x="2621" y="8685"/>
                    <a:pt x="2628" y="8685"/>
                    <a:pt x="2639" y="8685"/>
                  </a:cubicBezTo>
                  <a:cubicBezTo>
                    <a:pt x="2867" y="8685"/>
                    <a:pt x="4648" y="8476"/>
                    <a:pt x="4648" y="8476"/>
                  </a:cubicBezTo>
                  <a:cubicBezTo>
                    <a:pt x="4648" y="8476"/>
                    <a:pt x="5168" y="7452"/>
                    <a:pt x="5097" y="6741"/>
                  </a:cubicBezTo>
                  <a:cubicBezTo>
                    <a:pt x="5031" y="6029"/>
                    <a:pt x="4648" y="5383"/>
                    <a:pt x="5097" y="5318"/>
                  </a:cubicBezTo>
                  <a:cubicBezTo>
                    <a:pt x="5113" y="5315"/>
                    <a:pt x="5130" y="5314"/>
                    <a:pt x="5145" y="5314"/>
                  </a:cubicBezTo>
                  <a:cubicBezTo>
                    <a:pt x="5549" y="5314"/>
                    <a:pt x="5518" y="6184"/>
                    <a:pt x="5524" y="6801"/>
                  </a:cubicBezTo>
                  <a:cubicBezTo>
                    <a:pt x="5529" y="7436"/>
                    <a:pt x="4954" y="8476"/>
                    <a:pt x="4954" y="8476"/>
                  </a:cubicBezTo>
                  <a:cubicBezTo>
                    <a:pt x="5070" y="8493"/>
                    <a:pt x="5186" y="8501"/>
                    <a:pt x="5303" y="8501"/>
                  </a:cubicBezTo>
                  <a:cubicBezTo>
                    <a:pt x="5602" y="8501"/>
                    <a:pt x="5903" y="8447"/>
                    <a:pt x="6186" y="8345"/>
                  </a:cubicBezTo>
                  <a:cubicBezTo>
                    <a:pt x="6755" y="8137"/>
                    <a:pt x="6690" y="7365"/>
                    <a:pt x="6602" y="6807"/>
                  </a:cubicBezTo>
                  <a:cubicBezTo>
                    <a:pt x="6525" y="6279"/>
                    <a:pt x="6496" y="5698"/>
                    <a:pt x="6708" y="5698"/>
                  </a:cubicBezTo>
                  <a:cubicBezTo>
                    <a:pt x="6723" y="5698"/>
                    <a:pt x="6738" y="5701"/>
                    <a:pt x="6755" y="5706"/>
                  </a:cubicBezTo>
                  <a:cubicBezTo>
                    <a:pt x="7018" y="5794"/>
                    <a:pt x="7073" y="6380"/>
                    <a:pt x="6657" y="8164"/>
                  </a:cubicBezTo>
                  <a:cubicBezTo>
                    <a:pt x="6657" y="8164"/>
                    <a:pt x="8091" y="7535"/>
                    <a:pt x="8321" y="6856"/>
                  </a:cubicBezTo>
                  <a:cubicBezTo>
                    <a:pt x="8551" y="6177"/>
                    <a:pt x="8167" y="5690"/>
                    <a:pt x="7719" y="5143"/>
                  </a:cubicBezTo>
                  <a:cubicBezTo>
                    <a:pt x="7313" y="4648"/>
                    <a:pt x="6872" y="3639"/>
                    <a:pt x="7174" y="3639"/>
                  </a:cubicBezTo>
                  <a:cubicBezTo>
                    <a:pt x="7206" y="3639"/>
                    <a:pt x="7247" y="3651"/>
                    <a:pt x="7297" y="3676"/>
                  </a:cubicBezTo>
                  <a:cubicBezTo>
                    <a:pt x="8633" y="4332"/>
                    <a:pt x="8633" y="6341"/>
                    <a:pt x="8633" y="6341"/>
                  </a:cubicBezTo>
                  <a:cubicBezTo>
                    <a:pt x="8633" y="6341"/>
                    <a:pt x="8939" y="5947"/>
                    <a:pt x="9103" y="5006"/>
                  </a:cubicBezTo>
                  <a:cubicBezTo>
                    <a:pt x="8917" y="4447"/>
                    <a:pt x="8857" y="4081"/>
                    <a:pt x="8200" y="3687"/>
                  </a:cubicBezTo>
                  <a:cubicBezTo>
                    <a:pt x="7598" y="3326"/>
                    <a:pt x="7433" y="2859"/>
                    <a:pt x="7877" y="2859"/>
                  </a:cubicBezTo>
                  <a:cubicBezTo>
                    <a:pt x="7917" y="2859"/>
                    <a:pt x="7963" y="2863"/>
                    <a:pt x="8014" y="2871"/>
                  </a:cubicBezTo>
                  <a:cubicBezTo>
                    <a:pt x="8622" y="2975"/>
                    <a:pt x="9268" y="4081"/>
                    <a:pt x="9421" y="5044"/>
                  </a:cubicBezTo>
                  <a:cubicBezTo>
                    <a:pt x="9705" y="4480"/>
                    <a:pt x="10308" y="3079"/>
                    <a:pt x="9158" y="2280"/>
                  </a:cubicBezTo>
                  <a:cubicBezTo>
                    <a:pt x="8610" y="1895"/>
                    <a:pt x="8202" y="1794"/>
                    <a:pt x="7925" y="1794"/>
                  </a:cubicBezTo>
                  <a:cubicBezTo>
                    <a:pt x="7623" y="1794"/>
                    <a:pt x="7478" y="1913"/>
                    <a:pt x="7478" y="1913"/>
                  </a:cubicBezTo>
                  <a:cubicBezTo>
                    <a:pt x="7478" y="1913"/>
                    <a:pt x="6471" y="1"/>
                    <a:pt x="4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1" name="Google Shape;6771;p22"/>
            <p:cNvSpPr/>
            <p:nvPr/>
          </p:nvSpPr>
          <p:spPr>
            <a:xfrm rot="386461">
              <a:off x="-937364" y="-596011"/>
              <a:ext cx="1014789" cy="1204075"/>
            </a:xfrm>
            <a:custGeom>
              <a:avLst/>
              <a:gdLst/>
              <a:ahLst/>
              <a:cxnLst/>
              <a:rect l="l" t="t" r="r" b="b"/>
              <a:pathLst>
                <a:path w="7259" h="8613" extrusionOk="0">
                  <a:moveTo>
                    <a:pt x="4946" y="814"/>
                  </a:moveTo>
                  <a:cubicBezTo>
                    <a:pt x="5123" y="814"/>
                    <a:pt x="5313" y="858"/>
                    <a:pt x="5480" y="966"/>
                  </a:cubicBezTo>
                  <a:cubicBezTo>
                    <a:pt x="6148" y="1404"/>
                    <a:pt x="6476" y="1880"/>
                    <a:pt x="6492" y="2225"/>
                  </a:cubicBezTo>
                  <a:cubicBezTo>
                    <a:pt x="6503" y="2450"/>
                    <a:pt x="6402" y="2537"/>
                    <a:pt x="6306" y="2537"/>
                  </a:cubicBezTo>
                  <a:cubicBezTo>
                    <a:pt x="6255" y="2537"/>
                    <a:pt x="6205" y="2513"/>
                    <a:pt x="6175" y="2471"/>
                  </a:cubicBezTo>
                  <a:cubicBezTo>
                    <a:pt x="5808" y="1973"/>
                    <a:pt x="5294" y="1606"/>
                    <a:pt x="4708" y="1420"/>
                  </a:cubicBezTo>
                  <a:cubicBezTo>
                    <a:pt x="4006" y="1206"/>
                    <a:pt x="4416" y="814"/>
                    <a:pt x="4946" y="814"/>
                  </a:cubicBezTo>
                  <a:close/>
                  <a:moveTo>
                    <a:pt x="2925" y="2574"/>
                  </a:moveTo>
                  <a:cubicBezTo>
                    <a:pt x="3646" y="2574"/>
                    <a:pt x="5030" y="3037"/>
                    <a:pt x="4938" y="3363"/>
                  </a:cubicBezTo>
                  <a:cubicBezTo>
                    <a:pt x="4871" y="3597"/>
                    <a:pt x="4740" y="3709"/>
                    <a:pt x="4460" y="3709"/>
                  </a:cubicBezTo>
                  <a:cubicBezTo>
                    <a:pt x="4302" y="3709"/>
                    <a:pt x="4096" y="3673"/>
                    <a:pt x="3827" y="3604"/>
                  </a:cubicBezTo>
                  <a:cubicBezTo>
                    <a:pt x="3444" y="3503"/>
                    <a:pt x="3036" y="3478"/>
                    <a:pt x="2731" y="3478"/>
                  </a:cubicBezTo>
                  <a:cubicBezTo>
                    <a:pt x="2442" y="3478"/>
                    <a:pt x="2245" y="3500"/>
                    <a:pt x="2245" y="3500"/>
                  </a:cubicBezTo>
                  <a:cubicBezTo>
                    <a:pt x="2245" y="3500"/>
                    <a:pt x="2104" y="3564"/>
                    <a:pt x="1984" y="3564"/>
                  </a:cubicBezTo>
                  <a:cubicBezTo>
                    <a:pt x="1894" y="3564"/>
                    <a:pt x="1816" y="3528"/>
                    <a:pt x="1818" y="3401"/>
                  </a:cubicBezTo>
                  <a:cubicBezTo>
                    <a:pt x="1829" y="3106"/>
                    <a:pt x="2103" y="2745"/>
                    <a:pt x="2688" y="2597"/>
                  </a:cubicBezTo>
                  <a:cubicBezTo>
                    <a:pt x="2754" y="2581"/>
                    <a:pt x="2834" y="2574"/>
                    <a:pt x="2925" y="2574"/>
                  </a:cubicBezTo>
                  <a:close/>
                  <a:moveTo>
                    <a:pt x="2676" y="5193"/>
                  </a:moveTo>
                  <a:cubicBezTo>
                    <a:pt x="2901" y="5193"/>
                    <a:pt x="3094" y="5238"/>
                    <a:pt x="3208" y="5317"/>
                  </a:cubicBezTo>
                  <a:cubicBezTo>
                    <a:pt x="3537" y="5542"/>
                    <a:pt x="3226" y="5762"/>
                    <a:pt x="2729" y="5762"/>
                  </a:cubicBezTo>
                  <a:cubicBezTo>
                    <a:pt x="2680" y="5762"/>
                    <a:pt x="2630" y="5759"/>
                    <a:pt x="2579" y="5755"/>
                  </a:cubicBezTo>
                  <a:cubicBezTo>
                    <a:pt x="2527" y="5751"/>
                    <a:pt x="2474" y="5749"/>
                    <a:pt x="2420" y="5749"/>
                  </a:cubicBezTo>
                  <a:cubicBezTo>
                    <a:pt x="1910" y="5749"/>
                    <a:pt x="1349" y="5928"/>
                    <a:pt x="1291" y="5928"/>
                  </a:cubicBezTo>
                  <a:cubicBezTo>
                    <a:pt x="1287" y="5928"/>
                    <a:pt x="1286" y="5927"/>
                    <a:pt x="1287" y="5925"/>
                  </a:cubicBezTo>
                  <a:cubicBezTo>
                    <a:pt x="1557" y="5404"/>
                    <a:pt x="2189" y="5193"/>
                    <a:pt x="2676" y="5193"/>
                  </a:cubicBezTo>
                  <a:close/>
                  <a:moveTo>
                    <a:pt x="4710" y="0"/>
                  </a:moveTo>
                  <a:cubicBezTo>
                    <a:pt x="4681" y="0"/>
                    <a:pt x="4651" y="1"/>
                    <a:pt x="4620" y="2"/>
                  </a:cubicBezTo>
                  <a:cubicBezTo>
                    <a:pt x="3033" y="79"/>
                    <a:pt x="2530" y="802"/>
                    <a:pt x="2431" y="1748"/>
                  </a:cubicBezTo>
                  <a:cubicBezTo>
                    <a:pt x="2575" y="1702"/>
                    <a:pt x="2749" y="1682"/>
                    <a:pt x="2938" y="1682"/>
                  </a:cubicBezTo>
                  <a:cubicBezTo>
                    <a:pt x="3617" y="1682"/>
                    <a:pt x="4473" y="1940"/>
                    <a:pt x="4692" y="2137"/>
                  </a:cubicBezTo>
                  <a:cubicBezTo>
                    <a:pt x="4916" y="2339"/>
                    <a:pt x="4766" y="2516"/>
                    <a:pt x="4489" y="2516"/>
                  </a:cubicBezTo>
                  <a:cubicBezTo>
                    <a:pt x="4421" y="2516"/>
                    <a:pt x="4345" y="2506"/>
                    <a:pt x="4265" y="2482"/>
                  </a:cubicBezTo>
                  <a:cubicBezTo>
                    <a:pt x="3968" y="2394"/>
                    <a:pt x="2934" y="1908"/>
                    <a:pt x="2179" y="1908"/>
                  </a:cubicBezTo>
                  <a:cubicBezTo>
                    <a:pt x="1902" y="1908"/>
                    <a:pt x="1663" y="1973"/>
                    <a:pt x="1511" y="2148"/>
                  </a:cubicBezTo>
                  <a:cubicBezTo>
                    <a:pt x="745" y="3018"/>
                    <a:pt x="625" y="4748"/>
                    <a:pt x="625" y="4748"/>
                  </a:cubicBezTo>
                  <a:cubicBezTo>
                    <a:pt x="1019" y="4578"/>
                    <a:pt x="1429" y="4441"/>
                    <a:pt x="1845" y="4343"/>
                  </a:cubicBezTo>
                  <a:cubicBezTo>
                    <a:pt x="2105" y="4286"/>
                    <a:pt x="2474" y="4259"/>
                    <a:pt x="2826" y="4259"/>
                  </a:cubicBezTo>
                  <a:cubicBezTo>
                    <a:pt x="3253" y="4259"/>
                    <a:pt x="3654" y="4298"/>
                    <a:pt x="3810" y="4370"/>
                  </a:cubicBezTo>
                  <a:cubicBezTo>
                    <a:pt x="4051" y="4477"/>
                    <a:pt x="3936" y="4763"/>
                    <a:pt x="3362" y="4763"/>
                  </a:cubicBezTo>
                  <a:cubicBezTo>
                    <a:pt x="3257" y="4763"/>
                    <a:pt x="3136" y="4754"/>
                    <a:pt x="3000" y="4732"/>
                  </a:cubicBezTo>
                  <a:cubicBezTo>
                    <a:pt x="2730" y="4690"/>
                    <a:pt x="2404" y="4668"/>
                    <a:pt x="2078" y="4668"/>
                  </a:cubicBezTo>
                  <a:cubicBezTo>
                    <a:pt x="1345" y="4668"/>
                    <a:pt x="615" y="4779"/>
                    <a:pt x="532" y="5022"/>
                  </a:cubicBezTo>
                  <a:cubicBezTo>
                    <a:pt x="411" y="5377"/>
                    <a:pt x="269" y="6363"/>
                    <a:pt x="444" y="7173"/>
                  </a:cubicBezTo>
                  <a:cubicBezTo>
                    <a:pt x="444" y="7173"/>
                    <a:pt x="1559" y="6463"/>
                    <a:pt x="1811" y="6463"/>
                  </a:cubicBezTo>
                  <a:cubicBezTo>
                    <a:pt x="1868" y="6463"/>
                    <a:pt x="1881" y="6501"/>
                    <a:pt x="1823" y="6593"/>
                  </a:cubicBezTo>
                  <a:cubicBezTo>
                    <a:pt x="1" y="7572"/>
                    <a:pt x="718" y="8437"/>
                    <a:pt x="898" y="8612"/>
                  </a:cubicBezTo>
                  <a:cubicBezTo>
                    <a:pt x="1183" y="8098"/>
                    <a:pt x="1856" y="7118"/>
                    <a:pt x="3203" y="6105"/>
                  </a:cubicBezTo>
                  <a:cubicBezTo>
                    <a:pt x="5119" y="4666"/>
                    <a:pt x="6821" y="3002"/>
                    <a:pt x="7259" y="1913"/>
                  </a:cubicBezTo>
                  <a:lnTo>
                    <a:pt x="7253" y="1913"/>
                  </a:lnTo>
                  <a:cubicBezTo>
                    <a:pt x="7253" y="1913"/>
                    <a:pt x="6252" y="0"/>
                    <a:pt x="4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2" name="Google Shape;6772;p22"/>
            <p:cNvSpPr/>
            <p:nvPr/>
          </p:nvSpPr>
          <p:spPr>
            <a:xfrm rot="386461">
              <a:off x="-758954" y="-394902"/>
              <a:ext cx="877089" cy="920706"/>
            </a:xfrm>
            <a:custGeom>
              <a:avLst/>
              <a:gdLst/>
              <a:ahLst/>
              <a:cxnLst/>
              <a:rect l="l" t="t" r="r" b="b"/>
              <a:pathLst>
                <a:path w="6274" h="6586" extrusionOk="0">
                  <a:moveTo>
                    <a:pt x="6126" y="1"/>
                  </a:moveTo>
                  <a:cubicBezTo>
                    <a:pt x="5989" y="275"/>
                    <a:pt x="5847" y="543"/>
                    <a:pt x="5699" y="805"/>
                  </a:cubicBezTo>
                  <a:lnTo>
                    <a:pt x="5611" y="953"/>
                  </a:lnTo>
                  <a:lnTo>
                    <a:pt x="5568" y="1024"/>
                  </a:lnTo>
                  <a:lnTo>
                    <a:pt x="5524" y="1096"/>
                  </a:lnTo>
                  <a:cubicBezTo>
                    <a:pt x="5464" y="1189"/>
                    <a:pt x="5409" y="1287"/>
                    <a:pt x="5338" y="1380"/>
                  </a:cubicBezTo>
                  <a:lnTo>
                    <a:pt x="5245" y="1517"/>
                  </a:lnTo>
                  <a:cubicBezTo>
                    <a:pt x="5212" y="1566"/>
                    <a:pt x="5173" y="1610"/>
                    <a:pt x="5141" y="1654"/>
                  </a:cubicBezTo>
                  <a:lnTo>
                    <a:pt x="5037" y="1791"/>
                  </a:lnTo>
                  <a:lnTo>
                    <a:pt x="4927" y="1922"/>
                  </a:lnTo>
                  <a:cubicBezTo>
                    <a:pt x="4637" y="2272"/>
                    <a:pt x="4336" y="2612"/>
                    <a:pt x="4024" y="2940"/>
                  </a:cubicBezTo>
                  <a:cubicBezTo>
                    <a:pt x="3706" y="3263"/>
                    <a:pt x="3373" y="3575"/>
                    <a:pt x="3028" y="3865"/>
                  </a:cubicBezTo>
                  <a:cubicBezTo>
                    <a:pt x="2853" y="4013"/>
                    <a:pt x="2672" y="4150"/>
                    <a:pt x="2491" y="4287"/>
                  </a:cubicBezTo>
                  <a:cubicBezTo>
                    <a:pt x="2305" y="4418"/>
                    <a:pt x="2119" y="4549"/>
                    <a:pt x="1933" y="4681"/>
                  </a:cubicBezTo>
                  <a:cubicBezTo>
                    <a:pt x="1747" y="4818"/>
                    <a:pt x="1566" y="4954"/>
                    <a:pt x="1386" y="5091"/>
                  </a:cubicBezTo>
                  <a:cubicBezTo>
                    <a:pt x="1298" y="5162"/>
                    <a:pt x="1205" y="5234"/>
                    <a:pt x="1117" y="5310"/>
                  </a:cubicBezTo>
                  <a:cubicBezTo>
                    <a:pt x="1035" y="5381"/>
                    <a:pt x="948" y="5458"/>
                    <a:pt x="866" y="5535"/>
                  </a:cubicBezTo>
                  <a:cubicBezTo>
                    <a:pt x="521" y="5841"/>
                    <a:pt x="231" y="6192"/>
                    <a:pt x="1" y="6586"/>
                  </a:cubicBezTo>
                  <a:cubicBezTo>
                    <a:pt x="236" y="6197"/>
                    <a:pt x="537" y="5847"/>
                    <a:pt x="882" y="5551"/>
                  </a:cubicBezTo>
                  <a:cubicBezTo>
                    <a:pt x="964" y="5474"/>
                    <a:pt x="1052" y="5403"/>
                    <a:pt x="1139" y="5332"/>
                  </a:cubicBezTo>
                  <a:cubicBezTo>
                    <a:pt x="1227" y="5256"/>
                    <a:pt x="1315" y="5190"/>
                    <a:pt x="1408" y="5119"/>
                  </a:cubicBezTo>
                  <a:cubicBezTo>
                    <a:pt x="1588" y="4982"/>
                    <a:pt x="1774" y="4850"/>
                    <a:pt x="1960" y="4719"/>
                  </a:cubicBezTo>
                  <a:cubicBezTo>
                    <a:pt x="2152" y="4593"/>
                    <a:pt x="2338" y="4462"/>
                    <a:pt x="2524" y="4330"/>
                  </a:cubicBezTo>
                  <a:cubicBezTo>
                    <a:pt x="2710" y="4205"/>
                    <a:pt x="2896" y="4068"/>
                    <a:pt x="3072" y="3920"/>
                  </a:cubicBezTo>
                  <a:cubicBezTo>
                    <a:pt x="3427" y="3635"/>
                    <a:pt x="3767" y="3329"/>
                    <a:pt x="4095" y="3006"/>
                  </a:cubicBezTo>
                  <a:cubicBezTo>
                    <a:pt x="4418" y="2683"/>
                    <a:pt x="4725" y="2344"/>
                    <a:pt x="5026" y="1999"/>
                  </a:cubicBezTo>
                  <a:lnTo>
                    <a:pt x="5135" y="1867"/>
                  </a:lnTo>
                  <a:lnTo>
                    <a:pt x="5245" y="1731"/>
                  </a:lnTo>
                  <a:cubicBezTo>
                    <a:pt x="5283" y="1687"/>
                    <a:pt x="5316" y="1643"/>
                    <a:pt x="5349" y="1594"/>
                  </a:cubicBezTo>
                  <a:lnTo>
                    <a:pt x="5447" y="1457"/>
                  </a:lnTo>
                  <a:cubicBezTo>
                    <a:pt x="5518" y="1364"/>
                    <a:pt x="5578" y="1271"/>
                    <a:pt x="5644" y="1172"/>
                  </a:cubicBezTo>
                  <a:lnTo>
                    <a:pt x="5688" y="1101"/>
                  </a:lnTo>
                  <a:lnTo>
                    <a:pt x="5737" y="1030"/>
                  </a:lnTo>
                  <a:lnTo>
                    <a:pt x="5825" y="882"/>
                  </a:lnTo>
                  <a:cubicBezTo>
                    <a:pt x="5984" y="608"/>
                    <a:pt x="6131" y="335"/>
                    <a:pt x="6274" y="61"/>
                  </a:cubicBezTo>
                  <a:lnTo>
                    <a:pt x="6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773" name="Google Shape;6773;p22"/>
          <p:cNvGrpSpPr/>
          <p:nvPr/>
        </p:nvGrpSpPr>
        <p:grpSpPr>
          <a:xfrm rot="-10389824" flipH="1">
            <a:off x="9068542" y="-166719"/>
            <a:ext cx="1546564" cy="1761346"/>
            <a:chOff x="13841809" y="-1721004"/>
            <a:chExt cx="1300999" cy="1481677"/>
          </a:xfrm>
        </p:grpSpPr>
        <p:sp>
          <p:nvSpPr>
            <p:cNvPr id="6774" name="Google Shape;6774;p22"/>
            <p:cNvSpPr/>
            <p:nvPr/>
          </p:nvSpPr>
          <p:spPr>
            <a:xfrm>
              <a:off x="14048226" y="-1069723"/>
              <a:ext cx="398319" cy="830396"/>
            </a:xfrm>
            <a:custGeom>
              <a:avLst/>
              <a:gdLst/>
              <a:ahLst/>
              <a:cxnLst/>
              <a:rect l="l" t="t" r="r" b="b"/>
              <a:pathLst>
                <a:path w="2524" h="5262" extrusionOk="0">
                  <a:moveTo>
                    <a:pt x="1681" y="1"/>
                  </a:moveTo>
                  <a:cubicBezTo>
                    <a:pt x="1653" y="56"/>
                    <a:pt x="1626" y="110"/>
                    <a:pt x="1593" y="165"/>
                  </a:cubicBezTo>
                  <a:lnTo>
                    <a:pt x="1960" y="368"/>
                  </a:lnTo>
                  <a:cubicBezTo>
                    <a:pt x="1155" y="1857"/>
                    <a:pt x="619" y="3482"/>
                    <a:pt x="383" y="5163"/>
                  </a:cubicBezTo>
                  <a:lnTo>
                    <a:pt x="0" y="5113"/>
                  </a:lnTo>
                  <a:lnTo>
                    <a:pt x="0" y="5124"/>
                  </a:lnTo>
                  <a:lnTo>
                    <a:pt x="942" y="5261"/>
                  </a:lnTo>
                  <a:cubicBezTo>
                    <a:pt x="1177" y="3575"/>
                    <a:pt x="1714" y="1950"/>
                    <a:pt x="2524" y="461"/>
                  </a:cubicBezTo>
                  <a:lnTo>
                    <a:pt x="16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5" name="Google Shape;6775;p22"/>
            <p:cNvSpPr/>
            <p:nvPr/>
          </p:nvSpPr>
          <p:spPr>
            <a:xfrm>
              <a:off x="14048226" y="-1043684"/>
              <a:ext cx="309313" cy="788734"/>
            </a:xfrm>
            <a:custGeom>
              <a:avLst/>
              <a:gdLst/>
              <a:ahLst/>
              <a:cxnLst/>
              <a:rect l="l" t="t" r="r" b="b"/>
              <a:pathLst>
                <a:path w="1960" h="4998" extrusionOk="0">
                  <a:moveTo>
                    <a:pt x="1593" y="0"/>
                  </a:moveTo>
                  <a:cubicBezTo>
                    <a:pt x="783" y="1544"/>
                    <a:pt x="241" y="3219"/>
                    <a:pt x="0" y="4948"/>
                  </a:cubicBezTo>
                  <a:lnTo>
                    <a:pt x="383" y="4998"/>
                  </a:lnTo>
                  <a:cubicBezTo>
                    <a:pt x="619" y="3317"/>
                    <a:pt x="1155" y="1692"/>
                    <a:pt x="1960" y="203"/>
                  </a:cubicBezTo>
                  <a:lnTo>
                    <a:pt x="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6" name="Google Shape;6776;p22"/>
            <p:cNvSpPr/>
            <p:nvPr/>
          </p:nvSpPr>
          <p:spPr>
            <a:xfrm>
              <a:off x="14051698" y="-1023011"/>
              <a:ext cx="413942" cy="316725"/>
            </a:xfrm>
            <a:custGeom>
              <a:avLst/>
              <a:gdLst/>
              <a:ahLst/>
              <a:cxnLst/>
              <a:rect l="l" t="t" r="r" b="b"/>
              <a:pathLst>
                <a:path w="2623" h="2007" extrusionOk="0">
                  <a:moveTo>
                    <a:pt x="928" y="0"/>
                  </a:moveTo>
                  <a:cubicBezTo>
                    <a:pt x="845" y="0"/>
                    <a:pt x="761" y="11"/>
                    <a:pt x="679" y="33"/>
                  </a:cubicBezTo>
                  <a:cubicBezTo>
                    <a:pt x="460" y="94"/>
                    <a:pt x="247" y="219"/>
                    <a:pt x="175" y="433"/>
                  </a:cubicBezTo>
                  <a:cubicBezTo>
                    <a:pt x="0" y="969"/>
                    <a:pt x="849" y="1418"/>
                    <a:pt x="723" y="1966"/>
                  </a:cubicBezTo>
                  <a:cubicBezTo>
                    <a:pt x="879" y="1993"/>
                    <a:pt x="1037" y="2007"/>
                    <a:pt x="1196" y="2007"/>
                  </a:cubicBezTo>
                  <a:cubicBezTo>
                    <a:pt x="1355" y="2007"/>
                    <a:pt x="1514" y="1993"/>
                    <a:pt x="1670" y="1966"/>
                  </a:cubicBezTo>
                  <a:cubicBezTo>
                    <a:pt x="2036" y="1900"/>
                    <a:pt x="2425" y="1714"/>
                    <a:pt x="2529" y="1358"/>
                  </a:cubicBezTo>
                  <a:cubicBezTo>
                    <a:pt x="2622" y="1051"/>
                    <a:pt x="2458" y="712"/>
                    <a:pt x="2212" y="510"/>
                  </a:cubicBezTo>
                  <a:cubicBezTo>
                    <a:pt x="1965" y="302"/>
                    <a:pt x="1653" y="198"/>
                    <a:pt x="1352" y="99"/>
                  </a:cubicBezTo>
                  <a:lnTo>
                    <a:pt x="1347" y="99"/>
                  </a:lnTo>
                  <a:cubicBezTo>
                    <a:pt x="1215" y="33"/>
                    <a:pt x="1072" y="0"/>
                    <a:pt x="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7" name="Google Shape;6777;p22"/>
            <p:cNvSpPr/>
            <p:nvPr/>
          </p:nvSpPr>
          <p:spPr>
            <a:xfrm>
              <a:off x="13841809" y="-1346205"/>
              <a:ext cx="407788" cy="285952"/>
            </a:xfrm>
            <a:custGeom>
              <a:avLst/>
              <a:gdLst/>
              <a:ahLst/>
              <a:cxnLst/>
              <a:rect l="l" t="t" r="r" b="b"/>
              <a:pathLst>
                <a:path w="2584" h="1812" extrusionOk="0">
                  <a:moveTo>
                    <a:pt x="1129" y="0"/>
                  </a:moveTo>
                  <a:cubicBezTo>
                    <a:pt x="732" y="0"/>
                    <a:pt x="341" y="160"/>
                    <a:pt x="0" y="374"/>
                  </a:cubicBezTo>
                  <a:cubicBezTo>
                    <a:pt x="345" y="598"/>
                    <a:pt x="602" y="921"/>
                    <a:pt x="892" y="1206"/>
                  </a:cubicBezTo>
                  <a:cubicBezTo>
                    <a:pt x="1182" y="1490"/>
                    <a:pt x="1522" y="1753"/>
                    <a:pt x="1927" y="1802"/>
                  </a:cubicBezTo>
                  <a:cubicBezTo>
                    <a:pt x="1962" y="1808"/>
                    <a:pt x="1998" y="1811"/>
                    <a:pt x="2034" y="1811"/>
                  </a:cubicBezTo>
                  <a:cubicBezTo>
                    <a:pt x="2099" y="1811"/>
                    <a:pt x="2163" y="1801"/>
                    <a:pt x="2222" y="1780"/>
                  </a:cubicBezTo>
                  <a:cubicBezTo>
                    <a:pt x="2403" y="1720"/>
                    <a:pt x="2529" y="1561"/>
                    <a:pt x="2556" y="1375"/>
                  </a:cubicBezTo>
                  <a:cubicBezTo>
                    <a:pt x="2584" y="1129"/>
                    <a:pt x="2294" y="768"/>
                    <a:pt x="2162" y="554"/>
                  </a:cubicBezTo>
                  <a:cubicBezTo>
                    <a:pt x="1976" y="253"/>
                    <a:pt x="1664" y="56"/>
                    <a:pt x="1314" y="12"/>
                  </a:cubicBezTo>
                  <a:cubicBezTo>
                    <a:pt x="1252" y="4"/>
                    <a:pt x="1190" y="0"/>
                    <a:pt x="11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8" name="Google Shape;6778;p22"/>
            <p:cNvSpPr/>
            <p:nvPr/>
          </p:nvSpPr>
          <p:spPr>
            <a:xfrm>
              <a:off x="13935075" y="-1295548"/>
              <a:ext cx="223778" cy="158915"/>
            </a:xfrm>
            <a:custGeom>
              <a:avLst/>
              <a:gdLst/>
              <a:ahLst/>
              <a:cxnLst/>
              <a:rect l="l" t="t" r="r" b="b"/>
              <a:pathLst>
                <a:path w="1418" h="1007" extrusionOk="0">
                  <a:moveTo>
                    <a:pt x="416" y="1"/>
                  </a:moveTo>
                  <a:cubicBezTo>
                    <a:pt x="267" y="1"/>
                    <a:pt x="123" y="24"/>
                    <a:pt x="0" y="85"/>
                  </a:cubicBezTo>
                  <a:cubicBezTo>
                    <a:pt x="274" y="228"/>
                    <a:pt x="531" y="315"/>
                    <a:pt x="712" y="589"/>
                  </a:cubicBezTo>
                  <a:cubicBezTo>
                    <a:pt x="783" y="699"/>
                    <a:pt x="838" y="819"/>
                    <a:pt x="931" y="907"/>
                  </a:cubicBezTo>
                  <a:cubicBezTo>
                    <a:pt x="993" y="965"/>
                    <a:pt x="1082" y="1006"/>
                    <a:pt x="1166" y="1006"/>
                  </a:cubicBezTo>
                  <a:cubicBezTo>
                    <a:pt x="1209" y="1006"/>
                    <a:pt x="1250" y="996"/>
                    <a:pt x="1287" y="972"/>
                  </a:cubicBezTo>
                  <a:cubicBezTo>
                    <a:pt x="1391" y="901"/>
                    <a:pt x="1407" y="759"/>
                    <a:pt x="1407" y="627"/>
                  </a:cubicBezTo>
                  <a:cubicBezTo>
                    <a:pt x="1418" y="518"/>
                    <a:pt x="1396" y="403"/>
                    <a:pt x="1341" y="299"/>
                  </a:cubicBezTo>
                  <a:cubicBezTo>
                    <a:pt x="1270" y="195"/>
                    <a:pt x="1144" y="140"/>
                    <a:pt x="1018" y="102"/>
                  </a:cubicBezTo>
                  <a:cubicBezTo>
                    <a:pt x="842" y="47"/>
                    <a:pt x="625" y="1"/>
                    <a:pt x="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9" name="Google Shape;6779;p22"/>
            <p:cNvSpPr/>
            <p:nvPr/>
          </p:nvSpPr>
          <p:spPr>
            <a:xfrm>
              <a:off x="13917716" y="-1118012"/>
              <a:ext cx="242873" cy="215253"/>
            </a:xfrm>
            <a:custGeom>
              <a:avLst/>
              <a:gdLst/>
              <a:ahLst/>
              <a:cxnLst/>
              <a:rect l="l" t="t" r="r" b="b"/>
              <a:pathLst>
                <a:path w="1539" h="1364" extrusionOk="0">
                  <a:moveTo>
                    <a:pt x="504" y="0"/>
                  </a:moveTo>
                  <a:cubicBezTo>
                    <a:pt x="351" y="126"/>
                    <a:pt x="236" y="285"/>
                    <a:pt x="160" y="471"/>
                  </a:cubicBezTo>
                  <a:cubicBezTo>
                    <a:pt x="45" y="750"/>
                    <a:pt x="23" y="1062"/>
                    <a:pt x="1" y="1363"/>
                  </a:cubicBezTo>
                  <a:cubicBezTo>
                    <a:pt x="114" y="1066"/>
                    <a:pt x="403" y="871"/>
                    <a:pt x="721" y="871"/>
                  </a:cubicBezTo>
                  <a:cubicBezTo>
                    <a:pt x="726" y="871"/>
                    <a:pt x="730" y="871"/>
                    <a:pt x="734" y="871"/>
                  </a:cubicBezTo>
                  <a:cubicBezTo>
                    <a:pt x="953" y="882"/>
                    <a:pt x="1156" y="986"/>
                    <a:pt x="1358" y="1079"/>
                  </a:cubicBezTo>
                  <a:cubicBezTo>
                    <a:pt x="1418" y="1106"/>
                    <a:pt x="1479" y="1128"/>
                    <a:pt x="1539" y="1150"/>
                  </a:cubicBezTo>
                  <a:cubicBezTo>
                    <a:pt x="1451" y="1046"/>
                    <a:pt x="1391" y="925"/>
                    <a:pt x="1353" y="794"/>
                  </a:cubicBezTo>
                  <a:cubicBezTo>
                    <a:pt x="1325" y="696"/>
                    <a:pt x="1314" y="592"/>
                    <a:pt x="1287" y="493"/>
                  </a:cubicBezTo>
                  <a:cubicBezTo>
                    <a:pt x="1221" y="291"/>
                    <a:pt x="1057" y="137"/>
                    <a:pt x="855" y="77"/>
                  </a:cubicBezTo>
                  <a:cubicBezTo>
                    <a:pt x="740" y="44"/>
                    <a:pt x="614" y="44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0" name="Google Shape;6780;p22"/>
            <p:cNvSpPr/>
            <p:nvPr/>
          </p:nvSpPr>
          <p:spPr>
            <a:xfrm>
              <a:off x="13997253" y="-1146418"/>
              <a:ext cx="298108" cy="219198"/>
            </a:xfrm>
            <a:custGeom>
              <a:avLst/>
              <a:gdLst/>
              <a:ahLst/>
              <a:cxnLst/>
              <a:rect l="l" t="t" r="r" b="b"/>
              <a:pathLst>
                <a:path w="1889" h="1389" extrusionOk="0">
                  <a:moveTo>
                    <a:pt x="579" y="1"/>
                  </a:moveTo>
                  <a:cubicBezTo>
                    <a:pt x="481" y="1"/>
                    <a:pt x="382" y="15"/>
                    <a:pt x="290" y="38"/>
                  </a:cubicBezTo>
                  <a:cubicBezTo>
                    <a:pt x="186" y="65"/>
                    <a:pt x="88" y="115"/>
                    <a:pt x="0" y="180"/>
                  </a:cubicBezTo>
                  <a:cubicBezTo>
                    <a:pt x="110" y="224"/>
                    <a:pt x="236" y="224"/>
                    <a:pt x="351" y="257"/>
                  </a:cubicBezTo>
                  <a:cubicBezTo>
                    <a:pt x="553" y="317"/>
                    <a:pt x="717" y="471"/>
                    <a:pt x="783" y="673"/>
                  </a:cubicBezTo>
                  <a:cubicBezTo>
                    <a:pt x="816" y="772"/>
                    <a:pt x="821" y="876"/>
                    <a:pt x="849" y="969"/>
                  </a:cubicBezTo>
                  <a:cubicBezTo>
                    <a:pt x="887" y="1100"/>
                    <a:pt x="953" y="1226"/>
                    <a:pt x="1035" y="1330"/>
                  </a:cubicBezTo>
                  <a:cubicBezTo>
                    <a:pt x="1137" y="1369"/>
                    <a:pt x="1247" y="1389"/>
                    <a:pt x="1357" y="1389"/>
                  </a:cubicBezTo>
                  <a:cubicBezTo>
                    <a:pt x="1401" y="1389"/>
                    <a:pt x="1445" y="1385"/>
                    <a:pt x="1489" y="1379"/>
                  </a:cubicBezTo>
                  <a:cubicBezTo>
                    <a:pt x="1697" y="1330"/>
                    <a:pt x="1889" y="1111"/>
                    <a:pt x="1829" y="903"/>
                  </a:cubicBezTo>
                  <a:cubicBezTo>
                    <a:pt x="1796" y="783"/>
                    <a:pt x="1692" y="695"/>
                    <a:pt x="1593" y="618"/>
                  </a:cubicBezTo>
                  <a:lnTo>
                    <a:pt x="1133" y="252"/>
                  </a:lnTo>
                  <a:cubicBezTo>
                    <a:pt x="1016" y="70"/>
                    <a:pt x="799" y="1"/>
                    <a:pt x="5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1" name="Google Shape;6781;p22"/>
            <p:cNvSpPr/>
            <p:nvPr/>
          </p:nvSpPr>
          <p:spPr>
            <a:xfrm>
              <a:off x="14379944" y="-889977"/>
              <a:ext cx="291164" cy="362016"/>
            </a:xfrm>
            <a:custGeom>
              <a:avLst/>
              <a:gdLst/>
              <a:ahLst/>
              <a:cxnLst/>
              <a:rect l="l" t="t" r="r" b="b"/>
              <a:pathLst>
                <a:path w="1845" h="2294" extrusionOk="0">
                  <a:moveTo>
                    <a:pt x="0" y="0"/>
                  </a:moveTo>
                  <a:cubicBezTo>
                    <a:pt x="38" y="192"/>
                    <a:pt x="115" y="373"/>
                    <a:pt x="230" y="531"/>
                  </a:cubicBezTo>
                  <a:cubicBezTo>
                    <a:pt x="427" y="778"/>
                    <a:pt x="695" y="958"/>
                    <a:pt x="898" y="1199"/>
                  </a:cubicBezTo>
                  <a:cubicBezTo>
                    <a:pt x="1150" y="1506"/>
                    <a:pt x="1276" y="1900"/>
                    <a:pt x="1254" y="2294"/>
                  </a:cubicBezTo>
                  <a:cubicBezTo>
                    <a:pt x="1352" y="2048"/>
                    <a:pt x="1527" y="1845"/>
                    <a:pt x="1653" y="1610"/>
                  </a:cubicBezTo>
                  <a:cubicBezTo>
                    <a:pt x="1774" y="1374"/>
                    <a:pt x="1839" y="1112"/>
                    <a:pt x="1845" y="843"/>
                  </a:cubicBezTo>
                  <a:lnTo>
                    <a:pt x="1845" y="756"/>
                  </a:lnTo>
                  <a:cubicBezTo>
                    <a:pt x="1745" y="707"/>
                    <a:pt x="1637" y="684"/>
                    <a:pt x="1529" y="684"/>
                  </a:cubicBezTo>
                  <a:cubicBezTo>
                    <a:pt x="1455" y="684"/>
                    <a:pt x="1380" y="695"/>
                    <a:pt x="1308" y="718"/>
                  </a:cubicBezTo>
                  <a:cubicBezTo>
                    <a:pt x="1221" y="400"/>
                    <a:pt x="942" y="176"/>
                    <a:pt x="619" y="148"/>
                  </a:cubicBezTo>
                  <a:cubicBezTo>
                    <a:pt x="389" y="132"/>
                    <a:pt x="164" y="17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2" name="Google Shape;6782;p22"/>
            <p:cNvSpPr/>
            <p:nvPr/>
          </p:nvSpPr>
          <p:spPr>
            <a:xfrm>
              <a:off x="14375526" y="-960361"/>
              <a:ext cx="295583" cy="188899"/>
            </a:xfrm>
            <a:custGeom>
              <a:avLst/>
              <a:gdLst/>
              <a:ahLst/>
              <a:cxnLst/>
              <a:rect l="l" t="t" r="r" b="b"/>
              <a:pathLst>
                <a:path w="1873" h="1197" extrusionOk="0">
                  <a:moveTo>
                    <a:pt x="311" y="1"/>
                  </a:moveTo>
                  <a:cubicBezTo>
                    <a:pt x="278" y="1"/>
                    <a:pt x="248" y="5"/>
                    <a:pt x="220" y="14"/>
                  </a:cubicBezTo>
                  <a:cubicBezTo>
                    <a:pt x="34" y="74"/>
                    <a:pt x="1" y="255"/>
                    <a:pt x="34" y="446"/>
                  </a:cubicBezTo>
                  <a:cubicBezTo>
                    <a:pt x="192" y="622"/>
                    <a:pt x="417" y="578"/>
                    <a:pt x="647" y="594"/>
                  </a:cubicBezTo>
                  <a:cubicBezTo>
                    <a:pt x="975" y="622"/>
                    <a:pt x="1249" y="846"/>
                    <a:pt x="1336" y="1164"/>
                  </a:cubicBezTo>
                  <a:cubicBezTo>
                    <a:pt x="1412" y="1141"/>
                    <a:pt x="1488" y="1129"/>
                    <a:pt x="1563" y="1129"/>
                  </a:cubicBezTo>
                  <a:cubicBezTo>
                    <a:pt x="1669" y="1129"/>
                    <a:pt x="1774" y="1152"/>
                    <a:pt x="1873" y="1196"/>
                  </a:cubicBezTo>
                  <a:cubicBezTo>
                    <a:pt x="1867" y="1109"/>
                    <a:pt x="1845" y="1021"/>
                    <a:pt x="1807" y="939"/>
                  </a:cubicBezTo>
                  <a:cubicBezTo>
                    <a:pt x="1736" y="835"/>
                    <a:pt x="1643" y="742"/>
                    <a:pt x="1539" y="676"/>
                  </a:cubicBezTo>
                  <a:cubicBezTo>
                    <a:pt x="1303" y="511"/>
                    <a:pt x="672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3" name="Google Shape;6783;p22"/>
            <p:cNvSpPr/>
            <p:nvPr/>
          </p:nvSpPr>
          <p:spPr>
            <a:xfrm>
              <a:off x="14458534" y="-991607"/>
              <a:ext cx="600477" cy="247762"/>
            </a:xfrm>
            <a:custGeom>
              <a:avLst/>
              <a:gdLst/>
              <a:ahLst/>
              <a:cxnLst/>
              <a:rect l="l" t="t" r="r" b="b"/>
              <a:pathLst>
                <a:path w="3805" h="1570" extrusionOk="0">
                  <a:moveTo>
                    <a:pt x="1588" y="1"/>
                  </a:moveTo>
                  <a:cubicBezTo>
                    <a:pt x="1395" y="1"/>
                    <a:pt x="1207" y="37"/>
                    <a:pt x="1035" y="119"/>
                  </a:cubicBezTo>
                  <a:cubicBezTo>
                    <a:pt x="0" y="617"/>
                    <a:pt x="1522" y="1356"/>
                    <a:pt x="1998" y="1471"/>
                  </a:cubicBezTo>
                  <a:cubicBezTo>
                    <a:pt x="2301" y="1541"/>
                    <a:pt x="2611" y="1570"/>
                    <a:pt x="2922" y="1570"/>
                  </a:cubicBezTo>
                  <a:cubicBezTo>
                    <a:pt x="3218" y="1570"/>
                    <a:pt x="3514" y="1544"/>
                    <a:pt x="3804" y="1504"/>
                  </a:cubicBezTo>
                  <a:cubicBezTo>
                    <a:pt x="3465" y="1389"/>
                    <a:pt x="3301" y="1017"/>
                    <a:pt x="3082" y="732"/>
                  </a:cubicBezTo>
                  <a:cubicBezTo>
                    <a:pt x="2763" y="319"/>
                    <a:pt x="2157" y="1"/>
                    <a:pt x="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4" name="Google Shape;6784;p22"/>
            <p:cNvSpPr/>
            <p:nvPr/>
          </p:nvSpPr>
          <p:spPr>
            <a:xfrm>
              <a:off x="14588886" y="-1047945"/>
              <a:ext cx="553922" cy="165700"/>
            </a:xfrm>
            <a:custGeom>
              <a:avLst/>
              <a:gdLst/>
              <a:ahLst/>
              <a:cxnLst/>
              <a:rect l="l" t="t" r="r" b="b"/>
              <a:pathLst>
                <a:path w="3510" h="1050" extrusionOk="0">
                  <a:moveTo>
                    <a:pt x="1397" y="0"/>
                  </a:moveTo>
                  <a:cubicBezTo>
                    <a:pt x="1316" y="0"/>
                    <a:pt x="1236" y="4"/>
                    <a:pt x="1156" y="11"/>
                  </a:cubicBezTo>
                  <a:cubicBezTo>
                    <a:pt x="953" y="27"/>
                    <a:pt x="307" y="60"/>
                    <a:pt x="198" y="268"/>
                  </a:cubicBezTo>
                  <a:cubicBezTo>
                    <a:pt x="1" y="624"/>
                    <a:pt x="1473" y="996"/>
                    <a:pt x="1741" y="1029"/>
                  </a:cubicBezTo>
                  <a:cubicBezTo>
                    <a:pt x="1851" y="1042"/>
                    <a:pt x="1961" y="1049"/>
                    <a:pt x="2072" y="1049"/>
                  </a:cubicBezTo>
                  <a:cubicBezTo>
                    <a:pt x="2588" y="1049"/>
                    <a:pt x="3108" y="900"/>
                    <a:pt x="3509" y="580"/>
                  </a:cubicBezTo>
                  <a:lnTo>
                    <a:pt x="2677" y="279"/>
                  </a:lnTo>
                  <a:cubicBezTo>
                    <a:pt x="2491" y="202"/>
                    <a:pt x="2294" y="142"/>
                    <a:pt x="2103" y="87"/>
                  </a:cubicBezTo>
                  <a:cubicBezTo>
                    <a:pt x="1870" y="30"/>
                    <a:pt x="1634" y="0"/>
                    <a:pt x="1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5" name="Google Shape;6785;p22"/>
            <p:cNvSpPr/>
            <p:nvPr/>
          </p:nvSpPr>
          <p:spPr>
            <a:xfrm>
              <a:off x="14666687" y="-1173562"/>
              <a:ext cx="468388" cy="131771"/>
            </a:xfrm>
            <a:custGeom>
              <a:avLst/>
              <a:gdLst/>
              <a:ahLst/>
              <a:cxnLst/>
              <a:rect l="l" t="t" r="r" b="b"/>
              <a:pathLst>
                <a:path w="2968" h="835" extrusionOk="0">
                  <a:moveTo>
                    <a:pt x="1688" y="1"/>
                  </a:moveTo>
                  <a:cubicBezTo>
                    <a:pt x="1587" y="1"/>
                    <a:pt x="1486" y="5"/>
                    <a:pt x="1385" y="13"/>
                  </a:cubicBezTo>
                  <a:cubicBezTo>
                    <a:pt x="1123" y="30"/>
                    <a:pt x="269" y="128"/>
                    <a:pt x="143" y="424"/>
                  </a:cubicBezTo>
                  <a:cubicBezTo>
                    <a:pt x="0" y="757"/>
                    <a:pt x="685" y="818"/>
                    <a:pt x="980" y="834"/>
                  </a:cubicBezTo>
                  <a:cubicBezTo>
                    <a:pt x="996" y="835"/>
                    <a:pt x="1011" y="835"/>
                    <a:pt x="1027" y="835"/>
                  </a:cubicBezTo>
                  <a:cubicBezTo>
                    <a:pt x="1225" y="835"/>
                    <a:pt x="1422" y="803"/>
                    <a:pt x="1615" y="752"/>
                  </a:cubicBezTo>
                  <a:cubicBezTo>
                    <a:pt x="2097" y="626"/>
                    <a:pt x="2557" y="418"/>
                    <a:pt x="2967" y="139"/>
                  </a:cubicBezTo>
                  <a:cubicBezTo>
                    <a:pt x="2542" y="68"/>
                    <a:pt x="2114" y="1"/>
                    <a:pt x="1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6" name="Google Shape;6786;p22"/>
            <p:cNvSpPr/>
            <p:nvPr/>
          </p:nvSpPr>
          <p:spPr>
            <a:xfrm>
              <a:off x="14468476" y="-1721004"/>
              <a:ext cx="190638" cy="500573"/>
            </a:xfrm>
            <a:custGeom>
              <a:avLst/>
              <a:gdLst/>
              <a:ahLst/>
              <a:cxnLst/>
              <a:rect l="l" t="t" r="r" b="b"/>
              <a:pathLst>
                <a:path w="1208" h="3172" extrusionOk="0">
                  <a:moveTo>
                    <a:pt x="545" y="1"/>
                  </a:moveTo>
                  <a:lnTo>
                    <a:pt x="430" y="45"/>
                  </a:lnTo>
                  <a:cubicBezTo>
                    <a:pt x="233" y="663"/>
                    <a:pt x="112" y="1304"/>
                    <a:pt x="74" y="1955"/>
                  </a:cubicBezTo>
                  <a:cubicBezTo>
                    <a:pt x="65" y="2130"/>
                    <a:pt x="1" y="3172"/>
                    <a:pt x="227" y="3172"/>
                  </a:cubicBezTo>
                  <a:cubicBezTo>
                    <a:pt x="276" y="3172"/>
                    <a:pt x="339" y="3123"/>
                    <a:pt x="419" y="3006"/>
                  </a:cubicBezTo>
                  <a:cubicBezTo>
                    <a:pt x="660" y="2650"/>
                    <a:pt x="906" y="2294"/>
                    <a:pt x="1059" y="1900"/>
                  </a:cubicBezTo>
                  <a:cubicBezTo>
                    <a:pt x="1169" y="1648"/>
                    <a:pt x="1207" y="1375"/>
                    <a:pt x="1180" y="1101"/>
                  </a:cubicBezTo>
                  <a:cubicBezTo>
                    <a:pt x="1120" y="674"/>
                    <a:pt x="829" y="329"/>
                    <a:pt x="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7" name="Google Shape;6787;p22"/>
            <p:cNvSpPr/>
            <p:nvPr/>
          </p:nvSpPr>
          <p:spPr>
            <a:xfrm>
              <a:off x="14501617" y="-1616849"/>
              <a:ext cx="102105" cy="327614"/>
            </a:xfrm>
            <a:custGeom>
              <a:avLst/>
              <a:gdLst/>
              <a:ahLst/>
              <a:cxnLst/>
              <a:rect l="l" t="t" r="r" b="b"/>
              <a:pathLst>
                <a:path w="647" h="2076" extrusionOk="0">
                  <a:moveTo>
                    <a:pt x="275" y="0"/>
                  </a:moveTo>
                  <a:cubicBezTo>
                    <a:pt x="268" y="0"/>
                    <a:pt x="260" y="3"/>
                    <a:pt x="253" y="9"/>
                  </a:cubicBezTo>
                  <a:cubicBezTo>
                    <a:pt x="242" y="20"/>
                    <a:pt x="231" y="36"/>
                    <a:pt x="236" y="58"/>
                  </a:cubicBezTo>
                  <a:cubicBezTo>
                    <a:pt x="198" y="364"/>
                    <a:pt x="165" y="676"/>
                    <a:pt x="143" y="983"/>
                  </a:cubicBezTo>
                  <a:cubicBezTo>
                    <a:pt x="116" y="1240"/>
                    <a:pt x="1" y="1667"/>
                    <a:pt x="72" y="1908"/>
                  </a:cubicBezTo>
                  <a:cubicBezTo>
                    <a:pt x="110" y="2026"/>
                    <a:pt x="155" y="2075"/>
                    <a:pt x="202" y="2075"/>
                  </a:cubicBezTo>
                  <a:cubicBezTo>
                    <a:pt x="396" y="2075"/>
                    <a:pt x="637" y="1263"/>
                    <a:pt x="641" y="1065"/>
                  </a:cubicBezTo>
                  <a:cubicBezTo>
                    <a:pt x="647" y="715"/>
                    <a:pt x="494" y="381"/>
                    <a:pt x="346" y="63"/>
                  </a:cubicBezTo>
                  <a:cubicBezTo>
                    <a:pt x="333" y="33"/>
                    <a:pt x="303" y="0"/>
                    <a:pt x="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8" name="Google Shape;6788;p22"/>
            <p:cNvSpPr/>
            <p:nvPr/>
          </p:nvSpPr>
          <p:spPr>
            <a:xfrm>
              <a:off x="14274527" y="-1701120"/>
              <a:ext cx="174698" cy="383320"/>
            </a:xfrm>
            <a:custGeom>
              <a:avLst/>
              <a:gdLst/>
              <a:ahLst/>
              <a:cxnLst/>
              <a:rect l="l" t="t" r="r" b="b"/>
              <a:pathLst>
                <a:path w="1107" h="2429" extrusionOk="0">
                  <a:moveTo>
                    <a:pt x="515" y="1"/>
                  </a:moveTo>
                  <a:cubicBezTo>
                    <a:pt x="542" y="187"/>
                    <a:pt x="531" y="373"/>
                    <a:pt x="471" y="554"/>
                  </a:cubicBezTo>
                  <a:cubicBezTo>
                    <a:pt x="340" y="942"/>
                    <a:pt x="0" y="1271"/>
                    <a:pt x="17" y="1681"/>
                  </a:cubicBezTo>
                  <a:cubicBezTo>
                    <a:pt x="22" y="1796"/>
                    <a:pt x="50" y="1911"/>
                    <a:pt x="99" y="2021"/>
                  </a:cubicBezTo>
                  <a:cubicBezTo>
                    <a:pt x="154" y="2146"/>
                    <a:pt x="252" y="2371"/>
                    <a:pt x="405" y="2420"/>
                  </a:cubicBezTo>
                  <a:cubicBezTo>
                    <a:pt x="425" y="2426"/>
                    <a:pt x="444" y="2428"/>
                    <a:pt x="463" y="2428"/>
                  </a:cubicBezTo>
                  <a:cubicBezTo>
                    <a:pt x="624" y="2428"/>
                    <a:pt x="736" y="2231"/>
                    <a:pt x="805" y="2108"/>
                  </a:cubicBezTo>
                  <a:cubicBezTo>
                    <a:pt x="936" y="1873"/>
                    <a:pt x="1068" y="1632"/>
                    <a:pt x="1095" y="1364"/>
                  </a:cubicBezTo>
                  <a:cubicBezTo>
                    <a:pt x="1106" y="1199"/>
                    <a:pt x="1090" y="1041"/>
                    <a:pt x="1051" y="882"/>
                  </a:cubicBezTo>
                  <a:cubicBezTo>
                    <a:pt x="1024" y="707"/>
                    <a:pt x="969" y="532"/>
                    <a:pt x="893" y="373"/>
                  </a:cubicBezTo>
                  <a:cubicBezTo>
                    <a:pt x="810" y="209"/>
                    <a:pt x="679" y="77"/>
                    <a:pt x="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9" name="Google Shape;6789;p22"/>
            <p:cNvSpPr/>
            <p:nvPr/>
          </p:nvSpPr>
          <p:spPr>
            <a:xfrm>
              <a:off x="14309087" y="-1625055"/>
              <a:ext cx="96897" cy="293842"/>
            </a:xfrm>
            <a:custGeom>
              <a:avLst/>
              <a:gdLst/>
              <a:ahLst/>
              <a:cxnLst/>
              <a:rect l="l" t="t" r="r" b="b"/>
              <a:pathLst>
                <a:path w="614" h="1862" extrusionOk="0">
                  <a:moveTo>
                    <a:pt x="553" y="0"/>
                  </a:moveTo>
                  <a:cubicBezTo>
                    <a:pt x="559" y="351"/>
                    <a:pt x="252" y="613"/>
                    <a:pt x="121" y="942"/>
                  </a:cubicBezTo>
                  <a:cubicBezTo>
                    <a:pt x="0" y="1227"/>
                    <a:pt x="11" y="1604"/>
                    <a:pt x="197" y="1861"/>
                  </a:cubicBezTo>
                  <a:cubicBezTo>
                    <a:pt x="312" y="1626"/>
                    <a:pt x="318" y="1248"/>
                    <a:pt x="400" y="975"/>
                  </a:cubicBezTo>
                  <a:cubicBezTo>
                    <a:pt x="498" y="657"/>
                    <a:pt x="613" y="334"/>
                    <a:pt x="5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0" name="Google Shape;6790;p22"/>
            <p:cNvSpPr/>
            <p:nvPr/>
          </p:nvSpPr>
          <p:spPr>
            <a:xfrm>
              <a:off x="14641595" y="-1433159"/>
              <a:ext cx="302527" cy="322721"/>
            </a:xfrm>
            <a:custGeom>
              <a:avLst/>
              <a:gdLst/>
              <a:ahLst/>
              <a:cxnLst/>
              <a:rect l="l" t="t" r="r" b="b"/>
              <a:pathLst>
                <a:path w="1917" h="2045" extrusionOk="0">
                  <a:moveTo>
                    <a:pt x="1869" y="1"/>
                  </a:moveTo>
                  <a:cubicBezTo>
                    <a:pt x="1785" y="1"/>
                    <a:pt x="1147" y="325"/>
                    <a:pt x="1101" y="361"/>
                  </a:cubicBezTo>
                  <a:cubicBezTo>
                    <a:pt x="745" y="618"/>
                    <a:pt x="44" y="1330"/>
                    <a:pt x="12" y="1789"/>
                  </a:cubicBezTo>
                  <a:cubicBezTo>
                    <a:pt x="0" y="1974"/>
                    <a:pt x="63" y="2044"/>
                    <a:pt x="166" y="2044"/>
                  </a:cubicBezTo>
                  <a:cubicBezTo>
                    <a:pt x="464" y="2044"/>
                    <a:pt x="1094" y="1458"/>
                    <a:pt x="1232" y="1341"/>
                  </a:cubicBezTo>
                  <a:cubicBezTo>
                    <a:pt x="1418" y="1193"/>
                    <a:pt x="1583" y="1012"/>
                    <a:pt x="1714" y="810"/>
                  </a:cubicBezTo>
                  <a:cubicBezTo>
                    <a:pt x="1856" y="569"/>
                    <a:pt x="1916" y="284"/>
                    <a:pt x="1878" y="5"/>
                  </a:cubicBezTo>
                  <a:cubicBezTo>
                    <a:pt x="1878" y="2"/>
                    <a:pt x="1875" y="1"/>
                    <a:pt x="1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1" name="Google Shape;6791;p22"/>
            <p:cNvSpPr/>
            <p:nvPr/>
          </p:nvSpPr>
          <p:spPr>
            <a:xfrm>
              <a:off x="14566477" y="-1536997"/>
              <a:ext cx="299055" cy="361543"/>
            </a:xfrm>
            <a:custGeom>
              <a:avLst/>
              <a:gdLst/>
              <a:ahLst/>
              <a:cxnLst/>
              <a:rect l="l" t="t" r="r" b="b"/>
              <a:pathLst>
                <a:path w="1895" h="2291" extrusionOk="0">
                  <a:moveTo>
                    <a:pt x="1894" y="1"/>
                  </a:moveTo>
                  <a:lnTo>
                    <a:pt x="1894" y="1"/>
                  </a:lnTo>
                  <a:cubicBezTo>
                    <a:pt x="1670" y="285"/>
                    <a:pt x="1314" y="428"/>
                    <a:pt x="1019" y="636"/>
                  </a:cubicBezTo>
                  <a:cubicBezTo>
                    <a:pt x="674" y="871"/>
                    <a:pt x="395" y="1194"/>
                    <a:pt x="219" y="1566"/>
                  </a:cubicBezTo>
                  <a:cubicBezTo>
                    <a:pt x="148" y="1714"/>
                    <a:pt x="0" y="1988"/>
                    <a:pt x="44" y="2152"/>
                  </a:cubicBezTo>
                  <a:cubicBezTo>
                    <a:pt x="75" y="2252"/>
                    <a:pt x="140" y="2291"/>
                    <a:pt x="212" y="2291"/>
                  </a:cubicBezTo>
                  <a:cubicBezTo>
                    <a:pt x="309" y="2291"/>
                    <a:pt x="420" y="2220"/>
                    <a:pt x="477" y="2135"/>
                  </a:cubicBezTo>
                  <a:cubicBezTo>
                    <a:pt x="603" y="1949"/>
                    <a:pt x="652" y="1730"/>
                    <a:pt x="794" y="1555"/>
                  </a:cubicBezTo>
                  <a:cubicBezTo>
                    <a:pt x="936" y="1375"/>
                    <a:pt x="1155" y="1271"/>
                    <a:pt x="1336" y="1128"/>
                  </a:cubicBezTo>
                  <a:cubicBezTo>
                    <a:pt x="1681" y="855"/>
                    <a:pt x="1883" y="439"/>
                    <a:pt x="1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2" name="Google Shape;6792;p22"/>
            <p:cNvSpPr/>
            <p:nvPr/>
          </p:nvSpPr>
          <p:spPr>
            <a:xfrm>
              <a:off x="14067163" y="-1354727"/>
              <a:ext cx="687747" cy="447391"/>
            </a:xfrm>
            <a:custGeom>
              <a:avLst/>
              <a:gdLst/>
              <a:ahLst/>
              <a:cxnLst/>
              <a:rect l="l" t="t" r="r" b="b"/>
              <a:pathLst>
                <a:path w="4358" h="2835" extrusionOk="0">
                  <a:moveTo>
                    <a:pt x="1148" y="1"/>
                  </a:moveTo>
                  <a:cubicBezTo>
                    <a:pt x="1066" y="1"/>
                    <a:pt x="985" y="8"/>
                    <a:pt x="904" y="23"/>
                  </a:cubicBezTo>
                  <a:cubicBezTo>
                    <a:pt x="510" y="88"/>
                    <a:pt x="110" y="422"/>
                    <a:pt x="55" y="838"/>
                  </a:cubicBezTo>
                  <a:cubicBezTo>
                    <a:pt x="1" y="1260"/>
                    <a:pt x="346" y="1495"/>
                    <a:pt x="663" y="1736"/>
                  </a:cubicBezTo>
                  <a:cubicBezTo>
                    <a:pt x="1375" y="2278"/>
                    <a:pt x="2234" y="2612"/>
                    <a:pt x="3104" y="2781"/>
                  </a:cubicBezTo>
                  <a:cubicBezTo>
                    <a:pt x="3252" y="2809"/>
                    <a:pt x="3405" y="2834"/>
                    <a:pt x="3556" y="2834"/>
                  </a:cubicBezTo>
                  <a:cubicBezTo>
                    <a:pt x="3645" y="2834"/>
                    <a:pt x="3734" y="2825"/>
                    <a:pt x="3821" y="2803"/>
                  </a:cubicBezTo>
                  <a:cubicBezTo>
                    <a:pt x="4051" y="2743"/>
                    <a:pt x="4270" y="2568"/>
                    <a:pt x="4314" y="2332"/>
                  </a:cubicBezTo>
                  <a:cubicBezTo>
                    <a:pt x="4358" y="2108"/>
                    <a:pt x="4243" y="1889"/>
                    <a:pt x="4106" y="1708"/>
                  </a:cubicBezTo>
                  <a:cubicBezTo>
                    <a:pt x="3657" y="1090"/>
                    <a:pt x="2989" y="674"/>
                    <a:pt x="2305" y="340"/>
                  </a:cubicBezTo>
                  <a:cubicBezTo>
                    <a:pt x="1942" y="163"/>
                    <a:pt x="1544" y="1"/>
                    <a:pt x="1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3" name="Google Shape;6793;p22"/>
            <p:cNvSpPr/>
            <p:nvPr/>
          </p:nvSpPr>
          <p:spPr>
            <a:xfrm>
              <a:off x="14096516" y="-1706327"/>
              <a:ext cx="143609" cy="408412"/>
            </a:xfrm>
            <a:custGeom>
              <a:avLst/>
              <a:gdLst/>
              <a:ahLst/>
              <a:cxnLst/>
              <a:rect l="l" t="t" r="r" b="b"/>
              <a:pathLst>
                <a:path w="910" h="2588" extrusionOk="0">
                  <a:moveTo>
                    <a:pt x="203" y="1"/>
                  </a:moveTo>
                  <a:cubicBezTo>
                    <a:pt x="28" y="45"/>
                    <a:pt x="1" y="280"/>
                    <a:pt x="12" y="466"/>
                  </a:cubicBezTo>
                  <a:cubicBezTo>
                    <a:pt x="39" y="871"/>
                    <a:pt x="67" y="1276"/>
                    <a:pt x="94" y="1681"/>
                  </a:cubicBezTo>
                  <a:cubicBezTo>
                    <a:pt x="105" y="1873"/>
                    <a:pt x="110" y="2497"/>
                    <a:pt x="340" y="2574"/>
                  </a:cubicBezTo>
                  <a:cubicBezTo>
                    <a:pt x="367" y="2583"/>
                    <a:pt x="393" y="2587"/>
                    <a:pt x="419" y="2587"/>
                  </a:cubicBezTo>
                  <a:cubicBezTo>
                    <a:pt x="647" y="2587"/>
                    <a:pt x="811" y="2241"/>
                    <a:pt x="860" y="2059"/>
                  </a:cubicBezTo>
                  <a:cubicBezTo>
                    <a:pt x="909" y="1824"/>
                    <a:pt x="904" y="1583"/>
                    <a:pt x="849" y="1347"/>
                  </a:cubicBezTo>
                  <a:cubicBezTo>
                    <a:pt x="751" y="849"/>
                    <a:pt x="532" y="390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4" name="Google Shape;6794;p22"/>
            <p:cNvSpPr/>
            <p:nvPr/>
          </p:nvSpPr>
          <p:spPr>
            <a:xfrm>
              <a:off x="14048226" y="-1500701"/>
              <a:ext cx="203894" cy="411411"/>
            </a:xfrm>
            <a:custGeom>
              <a:avLst/>
              <a:gdLst/>
              <a:ahLst/>
              <a:cxnLst/>
              <a:rect l="l" t="t" r="r" b="b"/>
              <a:pathLst>
                <a:path w="1292" h="2607" extrusionOk="0">
                  <a:moveTo>
                    <a:pt x="17" y="1"/>
                  </a:moveTo>
                  <a:lnTo>
                    <a:pt x="17" y="1"/>
                  </a:lnTo>
                  <a:cubicBezTo>
                    <a:pt x="203" y="428"/>
                    <a:pt x="88" y="909"/>
                    <a:pt x="44" y="1369"/>
                  </a:cubicBezTo>
                  <a:cubicBezTo>
                    <a:pt x="0" y="1829"/>
                    <a:pt x="61" y="2529"/>
                    <a:pt x="641" y="2601"/>
                  </a:cubicBezTo>
                  <a:cubicBezTo>
                    <a:pt x="673" y="2604"/>
                    <a:pt x="703" y="2606"/>
                    <a:pt x="731" y="2606"/>
                  </a:cubicBezTo>
                  <a:cubicBezTo>
                    <a:pt x="1292" y="2606"/>
                    <a:pt x="1076" y="1902"/>
                    <a:pt x="1029" y="1506"/>
                  </a:cubicBezTo>
                  <a:cubicBezTo>
                    <a:pt x="986" y="1150"/>
                    <a:pt x="931" y="772"/>
                    <a:pt x="712" y="488"/>
                  </a:cubicBezTo>
                  <a:cubicBezTo>
                    <a:pt x="531" y="263"/>
                    <a:pt x="269" y="132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5" name="Google Shape;6795;p22"/>
            <p:cNvSpPr/>
            <p:nvPr/>
          </p:nvSpPr>
          <p:spPr>
            <a:xfrm>
              <a:off x="14143660" y="-1377928"/>
              <a:ext cx="244925" cy="402258"/>
            </a:xfrm>
            <a:custGeom>
              <a:avLst/>
              <a:gdLst/>
              <a:ahLst/>
              <a:cxnLst/>
              <a:rect l="l" t="t" r="r" b="b"/>
              <a:pathLst>
                <a:path w="1552" h="2549" extrusionOk="0">
                  <a:moveTo>
                    <a:pt x="633" y="1"/>
                  </a:moveTo>
                  <a:cubicBezTo>
                    <a:pt x="463" y="1"/>
                    <a:pt x="1" y="1245"/>
                    <a:pt x="6" y="1430"/>
                  </a:cubicBezTo>
                  <a:cubicBezTo>
                    <a:pt x="28" y="1791"/>
                    <a:pt x="252" y="2240"/>
                    <a:pt x="570" y="2443"/>
                  </a:cubicBezTo>
                  <a:cubicBezTo>
                    <a:pt x="687" y="2516"/>
                    <a:pt x="791" y="2549"/>
                    <a:pt x="882" y="2549"/>
                  </a:cubicBezTo>
                  <a:cubicBezTo>
                    <a:pt x="1551" y="2549"/>
                    <a:pt x="1535" y="783"/>
                    <a:pt x="1188" y="374"/>
                  </a:cubicBezTo>
                  <a:lnTo>
                    <a:pt x="1188" y="374"/>
                  </a:lnTo>
                  <a:cubicBezTo>
                    <a:pt x="1040" y="494"/>
                    <a:pt x="931" y="658"/>
                    <a:pt x="882" y="844"/>
                  </a:cubicBezTo>
                  <a:cubicBezTo>
                    <a:pt x="914" y="549"/>
                    <a:pt x="832" y="259"/>
                    <a:pt x="663" y="18"/>
                  </a:cubicBezTo>
                  <a:cubicBezTo>
                    <a:pt x="654" y="6"/>
                    <a:pt x="644" y="1"/>
                    <a:pt x="6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6" name="Google Shape;6796;p22"/>
            <p:cNvSpPr/>
            <p:nvPr/>
          </p:nvSpPr>
          <p:spPr>
            <a:xfrm>
              <a:off x="14398882" y="-1234318"/>
              <a:ext cx="313731" cy="248393"/>
            </a:xfrm>
            <a:custGeom>
              <a:avLst/>
              <a:gdLst/>
              <a:ahLst/>
              <a:cxnLst/>
              <a:rect l="l" t="t" r="r" b="b"/>
              <a:pathLst>
                <a:path w="1988" h="1574" extrusionOk="0">
                  <a:moveTo>
                    <a:pt x="449" y="1"/>
                  </a:moveTo>
                  <a:cubicBezTo>
                    <a:pt x="402" y="1"/>
                    <a:pt x="356" y="7"/>
                    <a:pt x="313" y="20"/>
                  </a:cubicBezTo>
                  <a:cubicBezTo>
                    <a:pt x="1" y="124"/>
                    <a:pt x="263" y="502"/>
                    <a:pt x="417" y="672"/>
                  </a:cubicBezTo>
                  <a:cubicBezTo>
                    <a:pt x="619" y="907"/>
                    <a:pt x="827" y="1142"/>
                    <a:pt x="1079" y="1318"/>
                  </a:cubicBezTo>
                  <a:cubicBezTo>
                    <a:pt x="1290" y="1468"/>
                    <a:pt x="1540" y="1573"/>
                    <a:pt x="1787" y="1573"/>
                  </a:cubicBezTo>
                  <a:cubicBezTo>
                    <a:pt x="1828" y="1573"/>
                    <a:pt x="1870" y="1570"/>
                    <a:pt x="1911" y="1564"/>
                  </a:cubicBezTo>
                  <a:cubicBezTo>
                    <a:pt x="1988" y="1378"/>
                    <a:pt x="1862" y="1164"/>
                    <a:pt x="1741" y="1000"/>
                  </a:cubicBezTo>
                  <a:cubicBezTo>
                    <a:pt x="1550" y="726"/>
                    <a:pt x="1347" y="453"/>
                    <a:pt x="1095" y="261"/>
                  </a:cubicBezTo>
                  <a:cubicBezTo>
                    <a:pt x="928" y="135"/>
                    <a:pt x="672" y="1"/>
                    <a:pt x="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7" name="Google Shape;6797;p22"/>
            <p:cNvSpPr/>
            <p:nvPr/>
          </p:nvSpPr>
          <p:spPr>
            <a:xfrm>
              <a:off x="14507771" y="-1023642"/>
              <a:ext cx="288639" cy="170119"/>
            </a:xfrm>
            <a:custGeom>
              <a:avLst/>
              <a:gdLst/>
              <a:ahLst/>
              <a:cxnLst/>
              <a:rect l="l" t="t" r="r" b="b"/>
              <a:pathLst>
                <a:path w="1829" h="1078" extrusionOk="0">
                  <a:moveTo>
                    <a:pt x="1539" y="0"/>
                  </a:moveTo>
                  <a:cubicBezTo>
                    <a:pt x="1494" y="0"/>
                    <a:pt x="1448" y="7"/>
                    <a:pt x="1407" y="15"/>
                  </a:cubicBezTo>
                  <a:cubicBezTo>
                    <a:pt x="1079" y="92"/>
                    <a:pt x="0" y="371"/>
                    <a:pt x="121" y="858"/>
                  </a:cubicBezTo>
                  <a:cubicBezTo>
                    <a:pt x="159" y="1017"/>
                    <a:pt x="255" y="1077"/>
                    <a:pt x="381" y="1077"/>
                  </a:cubicBezTo>
                  <a:cubicBezTo>
                    <a:pt x="743" y="1077"/>
                    <a:pt x="1353" y="577"/>
                    <a:pt x="1544" y="459"/>
                  </a:cubicBezTo>
                  <a:cubicBezTo>
                    <a:pt x="1675" y="377"/>
                    <a:pt x="1828" y="240"/>
                    <a:pt x="1757" y="103"/>
                  </a:cubicBezTo>
                  <a:cubicBezTo>
                    <a:pt x="1721" y="26"/>
                    <a:pt x="1632" y="0"/>
                    <a:pt x="1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8" name="Google Shape;6798;p22"/>
            <p:cNvSpPr/>
            <p:nvPr/>
          </p:nvSpPr>
          <p:spPr>
            <a:xfrm>
              <a:off x="14348224" y="-1221378"/>
              <a:ext cx="252973" cy="313253"/>
            </a:xfrm>
            <a:custGeom>
              <a:avLst/>
              <a:gdLst/>
              <a:ahLst/>
              <a:cxnLst/>
              <a:rect l="l" t="t" r="r" b="b"/>
              <a:pathLst>
                <a:path w="1603" h="1985" extrusionOk="0">
                  <a:moveTo>
                    <a:pt x="1473" y="0"/>
                  </a:moveTo>
                  <a:cubicBezTo>
                    <a:pt x="1078" y="0"/>
                    <a:pt x="0" y="1286"/>
                    <a:pt x="42" y="1663"/>
                  </a:cubicBezTo>
                  <a:cubicBezTo>
                    <a:pt x="69" y="1894"/>
                    <a:pt x="165" y="1984"/>
                    <a:pt x="293" y="1984"/>
                  </a:cubicBezTo>
                  <a:cubicBezTo>
                    <a:pt x="635" y="1984"/>
                    <a:pt x="1206" y="1332"/>
                    <a:pt x="1274" y="1017"/>
                  </a:cubicBezTo>
                  <a:cubicBezTo>
                    <a:pt x="1318" y="798"/>
                    <a:pt x="1307" y="551"/>
                    <a:pt x="1444" y="371"/>
                  </a:cubicBezTo>
                  <a:cubicBezTo>
                    <a:pt x="1498" y="316"/>
                    <a:pt x="1542" y="256"/>
                    <a:pt x="1581" y="190"/>
                  </a:cubicBezTo>
                  <a:cubicBezTo>
                    <a:pt x="1602" y="125"/>
                    <a:pt x="1581" y="21"/>
                    <a:pt x="1509" y="4"/>
                  </a:cubicBezTo>
                  <a:cubicBezTo>
                    <a:pt x="1498" y="1"/>
                    <a:pt x="1486" y="0"/>
                    <a:pt x="1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9" name="Google Shape;6799;p22"/>
            <p:cNvSpPr/>
            <p:nvPr/>
          </p:nvSpPr>
          <p:spPr>
            <a:xfrm>
              <a:off x="14369529" y="-960676"/>
              <a:ext cx="562444" cy="197105"/>
            </a:xfrm>
            <a:custGeom>
              <a:avLst/>
              <a:gdLst/>
              <a:ahLst/>
              <a:cxnLst/>
              <a:rect l="l" t="t" r="r" b="b"/>
              <a:pathLst>
                <a:path w="3564" h="1249" extrusionOk="0">
                  <a:moveTo>
                    <a:pt x="3564" y="1045"/>
                  </a:moveTo>
                  <a:lnTo>
                    <a:pt x="3563" y="1045"/>
                  </a:lnTo>
                  <a:lnTo>
                    <a:pt x="3563" y="1045"/>
                  </a:lnTo>
                  <a:cubicBezTo>
                    <a:pt x="3563" y="1045"/>
                    <a:pt x="3564" y="1045"/>
                    <a:pt x="3564" y="1045"/>
                  </a:cubicBezTo>
                  <a:close/>
                  <a:moveTo>
                    <a:pt x="1014" y="0"/>
                  </a:moveTo>
                  <a:cubicBezTo>
                    <a:pt x="965" y="0"/>
                    <a:pt x="919" y="5"/>
                    <a:pt x="876" y="16"/>
                  </a:cubicBezTo>
                  <a:cubicBezTo>
                    <a:pt x="0" y="246"/>
                    <a:pt x="1511" y="1231"/>
                    <a:pt x="1933" y="1248"/>
                  </a:cubicBezTo>
                  <a:cubicBezTo>
                    <a:pt x="1956" y="1248"/>
                    <a:pt x="1980" y="1249"/>
                    <a:pt x="2003" y="1249"/>
                  </a:cubicBezTo>
                  <a:cubicBezTo>
                    <a:pt x="2165" y="1249"/>
                    <a:pt x="2322" y="1232"/>
                    <a:pt x="2480" y="1204"/>
                  </a:cubicBezTo>
                  <a:lnTo>
                    <a:pt x="3563" y="1045"/>
                  </a:lnTo>
                  <a:lnTo>
                    <a:pt x="3563" y="1045"/>
                  </a:lnTo>
                  <a:cubicBezTo>
                    <a:pt x="3547" y="1047"/>
                    <a:pt x="3531" y="1049"/>
                    <a:pt x="3514" y="1049"/>
                  </a:cubicBezTo>
                  <a:cubicBezTo>
                    <a:pt x="3167" y="1049"/>
                    <a:pt x="2548" y="600"/>
                    <a:pt x="2267" y="465"/>
                  </a:cubicBezTo>
                  <a:cubicBezTo>
                    <a:pt x="1965" y="324"/>
                    <a:pt x="1407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800" name="Google Shape;6800;p22"/>
          <p:cNvGrpSpPr/>
          <p:nvPr/>
        </p:nvGrpSpPr>
        <p:grpSpPr>
          <a:xfrm rot="9000000">
            <a:off x="9556176" y="-553128"/>
            <a:ext cx="996707" cy="1733525"/>
            <a:chOff x="272217" y="3453993"/>
            <a:chExt cx="912735" cy="1587279"/>
          </a:xfrm>
        </p:grpSpPr>
        <p:sp>
          <p:nvSpPr>
            <p:cNvPr id="6801" name="Google Shape;6801;p22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2" name="Google Shape;6802;p22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3" name="Google Shape;6803;p22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4" name="Google Shape;6804;p22"/>
            <p:cNvSpPr/>
            <p:nvPr/>
          </p:nvSpPr>
          <p:spPr>
            <a:xfrm>
              <a:off x="443256" y="3633475"/>
              <a:ext cx="395825" cy="453707"/>
            </a:xfrm>
            <a:custGeom>
              <a:avLst/>
              <a:gdLst/>
              <a:ahLst/>
              <a:cxnLst/>
              <a:rect l="l" t="t" r="r" b="b"/>
              <a:pathLst>
                <a:path w="2298" h="2634" extrusionOk="0">
                  <a:moveTo>
                    <a:pt x="1016" y="1"/>
                  </a:moveTo>
                  <a:cubicBezTo>
                    <a:pt x="945" y="1"/>
                    <a:pt x="1011" y="833"/>
                    <a:pt x="1016" y="920"/>
                  </a:cubicBezTo>
                  <a:cubicBezTo>
                    <a:pt x="994" y="805"/>
                    <a:pt x="962" y="696"/>
                    <a:pt x="918" y="586"/>
                  </a:cubicBezTo>
                  <a:cubicBezTo>
                    <a:pt x="905" y="557"/>
                    <a:pt x="845" y="398"/>
                    <a:pt x="813" y="398"/>
                  </a:cubicBezTo>
                  <a:cubicBezTo>
                    <a:pt x="802" y="398"/>
                    <a:pt x="795" y="414"/>
                    <a:pt x="792" y="455"/>
                  </a:cubicBezTo>
                  <a:cubicBezTo>
                    <a:pt x="792" y="537"/>
                    <a:pt x="880" y="674"/>
                    <a:pt x="901" y="751"/>
                  </a:cubicBezTo>
                  <a:cubicBezTo>
                    <a:pt x="940" y="860"/>
                    <a:pt x="967" y="969"/>
                    <a:pt x="978" y="1079"/>
                  </a:cubicBezTo>
                  <a:cubicBezTo>
                    <a:pt x="907" y="931"/>
                    <a:pt x="765" y="805"/>
                    <a:pt x="677" y="668"/>
                  </a:cubicBezTo>
                  <a:cubicBezTo>
                    <a:pt x="657" y="638"/>
                    <a:pt x="511" y="358"/>
                    <a:pt x="461" y="358"/>
                  </a:cubicBezTo>
                  <a:cubicBezTo>
                    <a:pt x="458" y="358"/>
                    <a:pt x="455" y="359"/>
                    <a:pt x="453" y="362"/>
                  </a:cubicBezTo>
                  <a:cubicBezTo>
                    <a:pt x="458" y="411"/>
                    <a:pt x="507" y="455"/>
                    <a:pt x="529" y="493"/>
                  </a:cubicBezTo>
                  <a:cubicBezTo>
                    <a:pt x="578" y="570"/>
                    <a:pt x="617" y="641"/>
                    <a:pt x="666" y="718"/>
                  </a:cubicBezTo>
                  <a:cubicBezTo>
                    <a:pt x="759" y="855"/>
                    <a:pt x="852" y="986"/>
                    <a:pt x="956" y="1106"/>
                  </a:cubicBezTo>
                  <a:cubicBezTo>
                    <a:pt x="955" y="1106"/>
                    <a:pt x="954" y="1107"/>
                    <a:pt x="952" y="1107"/>
                  </a:cubicBezTo>
                  <a:cubicBezTo>
                    <a:pt x="914" y="1107"/>
                    <a:pt x="851" y="1029"/>
                    <a:pt x="819" y="1008"/>
                  </a:cubicBezTo>
                  <a:cubicBezTo>
                    <a:pt x="770" y="964"/>
                    <a:pt x="710" y="931"/>
                    <a:pt x="644" y="909"/>
                  </a:cubicBezTo>
                  <a:cubicBezTo>
                    <a:pt x="635" y="908"/>
                    <a:pt x="628" y="908"/>
                    <a:pt x="621" y="908"/>
                  </a:cubicBezTo>
                  <a:cubicBezTo>
                    <a:pt x="510" y="908"/>
                    <a:pt x="713" y="1031"/>
                    <a:pt x="759" y="1057"/>
                  </a:cubicBezTo>
                  <a:cubicBezTo>
                    <a:pt x="622" y="997"/>
                    <a:pt x="491" y="909"/>
                    <a:pt x="354" y="855"/>
                  </a:cubicBezTo>
                  <a:cubicBezTo>
                    <a:pt x="277" y="827"/>
                    <a:pt x="206" y="794"/>
                    <a:pt x="135" y="761"/>
                  </a:cubicBezTo>
                  <a:cubicBezTo>
                    <a:pt x="113" y="747"/>
                    <a:pt x="40" y="701"/>
                    <a:pt x="14" y="701"/>
                  </a:cubicBezTo>
                  <a:cubicBezTo>
                    <a:pt x="2" y="701"/>
                    <a:pt x="1" y="711"/>
                    <a:pt x="20" y="740"/>
                  </a:cubicBezTo>
                  <a:cubicBezTo>
                    <a:pt x="64" y="783"/>
                    <a:pt x="113" y="816"/>
                    <a:pt x="168" y="849"/>
                  </a:cubicBezTo>
                  <a:cubicBezTo>
                    <a:pt x="234" y="887"/>
                    <a:pt x="299" y="926"/>
                    <a:pt x="365" y="953"/>
                  </a:cubicBezTo>
                  <a:cubicBezTo>
                    <a:pt x="524" y="1035"/>
                    <a:pt x="682" y="1101"/>
                    <a:pt x="841" y="1166"/>
                  </a:cubicBezTo>
                  <a:cubicBezTo>
                    <a:pt x="781" y="1150"/>
                    <a:pt x="726" y="1145"/>
                    <a:pt x="666" y="1139"/>
                  </a:cubicBezTo>
                  <a:cubicBezTo>
                    <a:pt x="636" y="1135"/>
                    <a:pt x="573" y="1111"/>
                    <a:pt x="531" y="1111"/>
                  </a:cubicBezTo>
                  <a:cubicBezTo>
                    <a:pt x="519" y="1111"/>
                    <a:pt x="509" y="1112"/>
                    <a:pt x="502" y="1117"/>
                  </a:cubicBezTo>
                  <a:cubicBezTo>
                    <a:pt x="365" y="1183"/>
                    <a:pt x="682" y="1210"/>
                    <a:pt x="715" y="1216"/>
                  </a:cubicBezTo>
                  <a:cubicBezTo>
                    <a:pt x="636" y="1211"/>
                    <a:pt x="559" y="1203"/>
                    <a:pt x="484" y="1203"/>
                  </a:cubicBezTo>
                  <a:cubicBezTo>
                    <a:pt x="466" y="1203"/>
                    <a:pt x="448" y="1204"/>
                    <a:pt x="431" y="1205"/>
                  </a:cubicBezTo>
                  <a:cubicBezTo>
                    <a:pt x="387" y="1205"/>
                    <a:pt x="245" y="1205"/>
                    <a:pt x="305" y="1270"/>
                  </a:cubicBezTo>
                  <a:cubicBezTo>
                    <a:pt x="315" y="1283"/>
                    <a:pt x="350" y="1287"/>
                    <a:pt x="392" y="1287"/>
                  </a:cubicBezTo>
                  <a:cubicBezTo>
                    <a:pt x="462" y="1287"/>
                    <a:pt x="551" y="1276"/>
                    <a:pt x="578" y="1276"/>
                  </a:cubicBezTo>
                  <a:cubicBezTo>
                    <a:pt x="682" y="1276"/>
                    <a:pt x="781" y="1276"/>
                    <a:pt x="885" y="1287"/>
                  </a:cubicBezTo>
                  <a:cubicBezTo>
                    <a:pt x="776" y="1314"/>
                    <a:pt x="661" y="1347"/>
                    <a:pt x="546" y="1380"/>
                  </a:cubicBezTo>
                  <a:cubicBezTo>
                    <a:pt x="491" y="1396"/>
                    <a:pt x="299" y="1413"/>
                    <a:pt x="266" y="1473"/>
                  </a:cubicBezTo>
                  <a:cubicBezTo>
                    <a:pt x="242" y="1516"/>
                    <a:pt x="258" y="1530"/>
                    <a:pt x="290" y="1530"/>
                  </a:cubicBezTo>
                  <a:cubicBezTo>
                    <a:pt x="345" y="1530"/>
                    <a:pt x="445" y="1489"/>
                    <a:pt x="469" y="1478"/>
                  </a:cubicBezTo>
                  <a:cubicBezTo>
                    <a:pt x="595" y="1446"/>
                    <a:pt x="715" y="1402"/>
                    <a:pt x="841" y="1374"/>
                  </a:cubicBezTo>
                  <a:lnTo>
                    <a:pt x="841" y="1374"/>
                  </a:lnTo>
                  <a:cubicBezTo>
                    <a:pt x="743" y="1435"/>
                    <a:pt x="639" y="1500"/>
                    <a:pt x="535" y="1555"/>
                  </a:cubicBezTo>
                  <a:cubicBezTo>
                    <a:pt x="447" y="1588"/>
                    <a:pt x="365" y="1643"/>
                    <a:pt x="288" y="1703"/>
                  </a:cubicBezTo>
                  <a:cubicBezTo>
                    <a:pt x="251" y="1744"/>
                    <a:pt x="252" y="1758"/>
                    <a:pt x="269" y="1758"/>
                  </a:cubicBezTo>
                  <a:cubicBezTo>
                    <a:pt x="302" y="1758"/>
                    <a:pt x="391" y="1712"/>
                    <a:pt x="420" y="1697"/>
                  </a:cubicBezTo>
                  <a:cubicBezTo>
                    <a:pt x="535" y="1643"/>
                    <a:pt x="644" y="1588"/>
                    <a:pt x="754" y="1522"/>
                  </a:cubicBezTo>
                  <a:lnTo>
                    <a:pt x="754" y="1522"/>
                  </a:lnTo>
                  <a:cubicBezTo>
                    <a:pt x="672" y="1577"/>
                    <a:pt x="611" y="1654"/>
                    <a:pt x="573" y="1741"/>
                  </a:cubicBezTo>
                  <a:cubicBezTo>
                    <a:pt x="559" y="1765"/>
                    <a:pt x="473" y="1939"/>
                    <a:pt x="518" y="1939"/>
                  </a:cubicBezTo>
                  <a:cubicBezTo>
                    <a:pt x="524" y="1939"/>
                    <a:pt x="533" y="1936"/>
                    <a:pt x="546" y="1927"/>
                  </a:cubicBezTo>
                  <a:cubicBezTo>
                    <a:pt x="584" y="1900"/>
                    <a:pt x="622" y="1763"/>
                    <a:pt x="661" y="1719"/>
                  </a:cubicBezTo>
                  <a:cubicBezTo>
                    <a:pt x="713" y="1651"/>
                    <a:pt x="795" y="1603"/>
                    <a:pt x="850" y="1532"/>
                  </a:cubicBezTo>
                  <a:lnTo>
                    <a:pt x="850" y="1532"/>
                  </a:lnTo>
                  <a:cubicBezTo>
                    <a:pt x="771" y="1639"/>
                    <a:pt x="702" y="1756"/>
                    <a:pt x="639" y="1873"/>
                  </a:cubicBezTo>
                  <a:cubicBezTo>
                    <a:pt x="615" y="1911"/>
                    <a:pt x="527" y="2056"/>
                    <a:pt x="585" y="2056"/>
                  </a:cubicBezTo>
                  <a:cubicBezTo>
                    <a:pt x="593" y="2056"/>
                    <a:pt x="603" y="2054"/>
                    <a:pt x="617" y="2048"/>
                  </a:cubicBezTo>
                  <a:cubicBezTo>
                    <a:pt x="677" y="2026"/>
                    <a:pt x="754" y="1829"/>
                    <a:pt x="792" y="1769"/>
                  </a:cubicBezTo>
                  <a:cubicBezTo>
                    <a:pt x="863" y="1643"/>
                    <a:pt x="934" y="1517"/>
                    <a:pt x="1016" y="1396"/>
                  </a:cubicBezTo>
                  <a:lnTo>
                    <a:pt x="1016" y="1396"/>
                  </a:lnTo>
                  <a:cubicBezTo>
                    <a:pt x="1033" y="1478"/>
                    <a:pt x="973" y="1604"/>
                    <a:pt x="956" y="1686"/>
                  </a:cubicBezTo>
                  <a:cubicBezTo>
                    <a:pt x="929" y="1790"/>
                    <a:pt x="912" y="1900"/>
                    <a:pt x="907" y="2009"/>
                  </a:cubicBezTo>
                  <a:cubicBezTo>
                    <a:pt x="912" y="2108"/>
                    <a:pt x="907" y="2206"/>
                    <a:pt x="896" y="2310"/>
                  </a:cubicBezTo>
                  <a:cubicBezTo>
                    <a:pt x="891" y="2337"/>
                    <a:pt x="848" y="2634"/>
                    <a:pt x="893" y="2634"/>
                  </a:cubicBezTo>
                  <a:cubicBezTo>
                    <a:pt x="894" y="2634"/>
                    <a:pt x="895" y="2634"/>
                    <a:pt x="896" y="2633"/>
                  </a:cubicBezTo>
                  <a:cubicBezTo>
                    <a:pt x="934" y="2250"/>
                    <a:pt x="945" y="1840"/>
                    <a:pt x="1071" y="1478"/>
                  </a:cubicBezTo>
                  <a:cubicBezTo>
                    <a:pt x="1088" y="1604"/>
                    <a:pt x="1104" y="1730"/>
                    <a:pt x="1120" y="1856"/>
                  </a:cubicBezTo>
                  <a:cubicBezTo>
                    <a:pt x="1126" y="1922"/>
                    <a:pt x="1131" y="1988"/>
                    <a:pt x="1137" y="2048"/>
                  </a:cubicBezTo>
                  <a:cubicBezTo>
                    <a:pt x="1137" y="2073"/>
                    <a:pt x="1132" y="2188"/>
                    <a:pt x="1160" y="2188"/>
                  </a:cubicBezTo>
                  <a:cubicBezTo>
                    <a:pt x="1163" y="2188"/>
                    <a:pt x="1166" y="2187"/>
                    <a:pt x="1170" y="2185"/>
                  </a:cubicBezTo>
                  <a:cubicBezTo>
                    <a:pt x="1208" y="2163"/>
                    <a:pt x="1153" y="1867"/>
                    <a:pt x="1148" y="1823"/>
                  </a:cubicBezTo>
                  <a:lnTo>
                    <a:pt x="1109" y="1424"/>
                  </a:lnTo>
                  <a:lnTo>
                    <a:pt x="1109" y="1424"/>
                  </a:lnTo>
                  <a:cubicBezTo>
                    <a:pt x="1202" y="1566"/>
                    <a:pt x="1241" y="1747"/>
                    <a:pt x="1290" y="1905"/>
                  </a:cubicBezTo>
                  <a:lnTo>
                    <a:pt x="1361" y="2146"/>
                  </a:lnTo>
                  <a:cubicBezTo>
                    <a:pt x="1371" y="2171"/>
                    <a:pt x="1402" y="2341"/>
                    <a:pt x="1451" y="2341"/>
                  </a:cubicBezTo>
                  <a:cubicBezTo>
                    <a:pt x="1457" y="2341"/>
                    <a:pt x="1464" y="2339"/>
                    <a:pt x="1471" y="2332"/>
                  </a:cubicBezTo>
                  <a:cubicBezTo>
                    <a:pt x="1405" y="2234"/>
                    <a:pt x="1389" y="2092"/>
                    <a:pt x="1350" y="1982"/>
                  </a:cubicBezTo>
                  <a:cubicBezTo>
                    <a:pt x="1306" y="1834"/>
                    <a:pt x="1268" y="1686"/>
                    <a:pt x="1224" y="1539"/>
                  </a:cubicBezTo>
                  <a:lnTo>
                    <a:pt x="1224" y="1539"/>
                  </a:lnTo>
                  <a:cubicBezTo>
                    <a:pt x="1328" y="1676"/>
                    <a:pt x="1427" y="1823"/>
                    <a:pt x="1531" y="1966"/>
                  </a:cubicBezTo>
                  <a:cubicBezTo>
                    <a:pt x="1564" y="2009"/>
                    <a:pt x="1712" y="2305"/>
                    <a:pt x="1750" y="2305"/>
                  </a:cubicBezTo>
                  <a:cubicBezTo>
                    <a:pt x="1751" y="2305"/>
                    <a:pt x="1751" y="2305"/>
                    <a:pt x="1752" y="2305"/>
                  </a:cubicBezTo>
                  <a:cubicBezTo>
                    <a:pt x="1790" y="2305"/>
                    <a:pt x="1700" y="2157"/>
                    <a:pt x="1690" y="2141"/>
                  </a:cubicBezTo>
                  <a:cubicBezTo>
                    <a:pt x="1646" y="2075"/>
                    <a:pt x="1608" y="1998"/>
                    <a:pt x="1569" y="1927"/>
                  </a:cubicBezTo>
                  <a:cubicBezTo>
                    <a:pt x="1471" y="1769"/>
                    <a:pt x="1361" y="1621"/>
                    <a:pt x="1246" y="1478"/>
                  </a:cubicBezTo>
                  <a:lnTo>
                    <a:pt x="1246" y="1478"/>
                  </a:lnTo>
                  <a:cubicBezTo>
                    <a:pt x="1296" y="1522"/>
                    <a:pt x="1345" y="1566"/>
                    <a:pt x="1394" y="1615"/>
                  </a:cubicBezTo>
                  <a:cubicBezTo>
                    <a:pt x="1432" y="1648"/>
                    <a:pt x="1493" y="1741"/>
                    <a:pt x="1547" y="1741"/>
                  </a:cubicBezTo>
                  <a:cubicBezTo>
                    <a:pt x="1629" y="1741"/>
                    <a:pt x="1586" y="1686"/>
                    <a:pt x="1547" y="1648"/>
                  </a:cubicBezTo>
                  <a:cubicBezTo>
                    <a:pt x="1476" y="1588"/>
                    <a:pt x="1416" y="1522"/>
                    <a:pt x="1339" y="1468"/>
                  </a:cubicBezTo>
                  <a:lnTo>
                    <a:pt x="1339" y="1468"/>
                  </a:lnTo>
                  <a:cubicBezTo>
                    <a:pt x="1520" y="1588"/>
                    <a:pt x="1706" y="1697"/>
                    <a:pt x="1903" y="1785"/>
                  </a:cubicBezTo>
                  <a:cubicBezTo>
                    <a:pt x="1991" y="1840"/>
                    <a:pt x="2084" y="1884"/>
                    <a:pt x="2182" y="1916"/>
                  </a:cubicBezTo>
                  <a:cubicBezTo>
                    <a:pt x="2211" y="1925"/>
                    <a:pt x="2221" y="1934"/>
                    <a:pt x="2230" y="1934"/>
                  </a:cubicBezTo>
                  <a:cubicBezTo>
                    <a:pt x="2237" y="1934"/>
                    <a:pt x="2243" y="1926"/>
                    <a:pt x="2259" y="1905"/>
                  </a:cubicBezTo>
                  <a:cubicBezTo>
                    <a:pt x="2270" y="1884"/>
                    <a:pt x="2297" y="1894"/>
                    <a:pt x="2275" y="1862"/>
                  </a:cubicBezTo>
                  <a:cubicBezTo>
                    <a:pt x="2138" y="1774"/>
                    <a:pt x="1974" y="1719"/>
                    <a:pt x="1826" y="1643"/>
                  </a:cubicBezTo>
                  <a:cubicBezTo>
                    <a:pt x="1679" y="1561"/>
                    <a:pt x="1531" y="1478"/>
                    <a:pt x="1383" y="1402"/>
                  </a:cubicBezTo>
                  <a:lnTo>
                    <a:pt x="1383" y="1402"/>
                  </a:lnTo>
                  <a:cubicBezTo>
                    <a:pt x="1428" y="1422"/>
                    <a:pt x="1583" y="1505"/>
                    <a:pt x="1676" y="1505"/>
                  </a:cubicBezTo>
                  <a:cubicBezTo>
                    <a:pt x="1709" y="1505"/>
                    <a:pt x="1734" y="1495"/>
                    <a:pt x="1744" y="1468"/>
                  </a:cubicBezTo>
                  <a:cubicBezTo>
                    <a:pt x="1646" y="1429"/>
                    <a:pt x="1547" y="1391"/>
                    <a:pt x="1443" y="1358"/>
                  </a:cubicBezTo>
                  <a:cubicBezTo>
                    <a:pt x="1443" y="1357"/>
                    <a:pt x="1446" y="1357"/>
                    <a:pt x="1452" y="1357"/>
                  </a:cubicBezTo>
                  <a:cubicBezTo>
                    <a:pt x="1496" y="1357"/>
                    <a:pt x="1699" y="1375"/>
                    <a:pt x="1728" y="1380"/>
                  </a:cubicBezTo>
                  <a:cubicBezTo>
                    <a:pt x="1816" y="1385"/>
                    <a:pt x="1903" y="1396"/>
                    <a:pt x="2002" y="1396"/>
                  </a:cubicBezTo>
                  <a:cubicBezTo>
                    <a:pt x="2015" y="1396"/>
                    <a:pt x="2051" y="1405"/>
                    <a:pt x="2079" y="1405"/>
                  </a:cubicBezTo>
                  <a:cubicBezTo>
                    <a:pt x="2107" y="1405"/>
                    <a:pt x="2128" y="1396"/>
                    <a:pt x="2111" y="1364"/>
                  </a:cubicBezTo>
                  <a:cubicBezTo>
                    <a:pt x="2073" y="1303"/>
                    <a:pt x="1761" y="1320"/>
                    <a:pt x="1690" y="1314"/>
                  </a:cubicBezTo>
                  <a:cubicBezTo>
                    <a:pt x="1669" y="1312"/>
                    <a:pt x="1647" y="1312"/>
                    <a:pt x="1623" y="1312"/>
                  </a:cubicBezTo>
                  <a:cubicBezTo>
                    <a:pt x="1581" y="1312"/>
                    <a:pt x="1535" y="1314"/>
                    <a:pt x="1490" y="1314"/>
                  </a:cubicBezTo>
                  <a:cubicBezTo>
                    <a:pt x="1410" y="1314"/>
                    <a:pt x="1331" y="1308"/>
                    <a:pt x="1279" y="1276"/>
                  </a:cubicBezTo>
                  <a:cubicBezTo>
                    <a:pt x="1345" y="1265"/>
                    <a:pt x="2040" y="1188"/>
                    <a:pt x="2018" y="1117"/>
                  </a:cubicBezTo>
                  <a:lnTo>
                    <a:pt x="2018" y="1117"/>
                  </a:lnTo>
                  <a:cubicBezTo>
                    <a:pt x="1733" y="1177"/>
                    <a:pt x="1438" y="1221"/>
                    <a:pt x="1148" y="1249"/>
                  </a:cubicBezTo>
                  <a:cubicBezTo>
                    <a:pt x="1181" y="1183"/>
                    <a:pt x="1285" y="1156"/>
                    <a:pt x="1345" y="1123"/>
                  </a:cubicBezTo>
                  <a:cubicBezTo>
                    <a:pt x="1427" y="1079"/>
                    <a:pt x="1514" y="1035"/>
                    <a:pt x="1597" y="997"/>
                  </a:cubicBezTo>
                  <a:cubicBezTo>
                    <a:pt x="1651" y="969"/>
                    <a:pt x="2078" y="794"/>
                    <a:pt x="2040" y="734"/>
                  </a:cubicBezTo>
                  <a:lnTo>
                    <a:pt x="2040" y="734"/>
                  </a:lnTo>
                  <a:cubicBezTo>
                    <a:pt x="1799" y="871"/>
                    <a:pt x="1547" y="975"/>
                    <a:pt x="1301" y="1090"/>
                  </a:cubicBezTo>
                  <a:cubicBezTo>
                    <a:pt x="1438" y="953"/>
                    <a:pt x="1586" y="827"/>
                    <a:pt x="1717" y="685"/>
                  </a:cubicBezTo>
                  <a:cubicBezTo>
                    <a:pt x="1826" y="559"/>
                    <a:pt x="1947" y="455"/>
                    <a:pt x="2062" y="313"/>
                  </a:cubicBezTo>
                  <a:cubicBezTo>
                    <a:pt x="2058" y="308"/>
                    <a:pt x="2053" y="306"/>
                    <a:pt x="2047" y="306"/>
                  </a:cubicBezTo>
                  <a:cubicBezTo>
                    <a:pt x="1979" y="306"/>
                    <a:pt x="1769" y="568"/>
                    <a:pt x="1739" y="603"/>
                  </a:cubicBezTo>
                  <a:cubicBezTo>
                    <a:pt x="1591" y="761"/>
                    <a:pt x="1438" y="909"/>
                    <a:pt x="1274" y="1041"/>
                  </a:cubicBezTo>
                  <a:cubicBezTo>
                    <a:pt x="1317" y="958"/>
                    <a:pt x="1372" y="876"/>
                    <a:pt x="1432" y="800"/>
                  </a:cubicBezTo>
                  <a:cubicBezTo>
                    <a:pt x="1430" y="797"/>
                    <a:pt x="1428" y="796"/>
                    <a:pt x="1425" y="796"/>
                  </a:cubicBezTo>
                  <a:cubicBezTo>
                    <a:pt x="1374" y="796"/>
                    <a:pt x="1174" y="1108"/>
                    <a:pt x="1153" y="1134"/>
                  </a:cubicBezTo>
                  <a:cubicBezTo>
                    <a:pt x="1290" y="833"/>
                    <a:pt x="1328" y="482"/>
                    <a:pt x="1476" y="192"/>
                  </a:cubicBezTo>
                  <a:cubicBezTo>
                    <a:pt x="1474" y="192"/>
                    <a:pt x="1472" y="192"/>
                    <a:pt x="1470" y="192"/>
                  </a:cubicBezTo>
                  <a:cubicBezTo>
                    <a:pt x="1386" y="192"/>
                    <a:pt x="1333" y="511"/>
                    <a:pt x="1312" y="570"/>
                  </a:cubicBezTo>
                  <a:cubicBezTo>
                    <a:pt x="1257" y="767"/>
                    <a:pt x="1186" y="958"/>
                    <a:pt x="1109" y="1145"/>
                  </a:cubicBezTo>
                  <a:cubicBezTo>
                    <a:pt x="1082" y="1062"/>
                    <a:pt x="1126" y="942"/>
                    <a:pt x="1137" y="855"/>
                  </a:cubicBezTo>
                  <a:cubicBezTo>
                    <a:pt x="1164" y="756"/>
                    <a:pt x="1175" y="652"/>
                    <a:pt x="1175" y="543"/>
                  </a:cubicBezTo>
                  <a:cubicBezTo>
                    <a:pt x="1171" y="507"/>
                    <a:pt x="1166" y="493"/>
                    <a:pt x="1162" y="493"/>
                  </a:cubicBezTo>
                  <a:cubicBezTo>
                    <a:pt x="1149" y="493"/>
                    <a:pt x="1135" y="615"/>
                    <a:pt x="1131" y="652"/>
                  </a:cubicBezTo>
                  <a:cubicBezTo>
                    <a:pt x="1115" y="761"/>
                    <a:pt x="1093" y="865"/>
                    <a:pt x="1066" y="96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5" name="Google Shape;6805;p22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6" name="Google Shape;6806;p22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7" name="Google Shape;6807;p22"/>
            <p:cNvSpPr/>
            <p:nvPr/>
          </p:nvSpPr>
          <p:spPr>
            <a:xfrm>
              <a:off x="740724" y="4110603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808" name="Google Shape;6808;p22"/>
          <p:cNvGrpSpPr/>
          <p:nvPr/>
        </p:nvGrpSpPr>
        <p:grpSpPr>
          <a:xfrm rot="-1180766">
            <a:off x="7956222" y="-393708"/>
            <a:ext cx="1082628" cy="1082628"/>
            <a:chOff x="1573274" y="-1786841"/>
            <a:chExt cx="808209" cy="808209"/>
          </a:xfrm>
        </p:grpSpPr>
        <p:sp>
          <p:nvSpPr>
            <p:cNvPr id="6809" name="Google Shape;6809;p22"/>
            <p:cNvSpPr/>
            <p:nvPr/>
          </p:nvSpPr>
          <p:spPr>
            <a:xfrm rot="-2700000">
              <a:off x="1838211" y="-1451742"/>
              <a:ext cx="287597" cy="124147"/>
            </a:xfrm>
            <a:custGeom>
              <a:avLst/>
              <a:gdLst/>
              <a:ahLst/>
              <a:cxnLst/>
              <a:rect l="l" t="t" r="r" b="b"/>
              <a:pathLst>
                <a:path w="3183" h="1374" extrusionOk="0">
                  <a:moveTo>
                    <a:pt x="3103" y="1"/>
                  </a:moveTo>
                  <a:cubicBezTo>
                    <a:pt x="3095" y="1"/>
                    <a:pt x="3086" y="3"/>
                    <a:pt x="3077" y="7"/>
                  </a:cubicBezTo>
                  <a:lnTo>
                    <a:pt x="57" y="1271"/>
                  </a:lnTo>
                  <a:cubicBezTo>
                    <a:pt x="53" y="1271"/>
                    <a:pt x="49" y="1271"/>
                    <a:pt x="45" y="1275"/>
                  </a:cubicBezTo>
                  <a:cubicBezTo>
                    <a:pt x="0" y="1308"/>
                    <a:pt x="30" y="1374"/>
                    <a:pt x="77" y="1374"/>
                  </a:cubicBezTo>
                  <a:cubicBezTo>
                    <a:pt x="84" y="1374"/>
                    <a:pt x="92" y="1372"/>
                    <a:pt x="100" y="1369"/>
                  </a:cubicBezTo>
                  <a:lnTo>
                    <a:pt x="3120" y="105"/>
                  </a:lnTo>
                  <a:cubicBezTo>
                    <a:pt x="3182" y="86"/>
                    <a:pt x="3155" y="1"/>
                    <a:pt x="3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0" name="Google Shape;6810;p22"/>
            <p:cNvSpPr/>
            <p:nvPr/>
          </p:nvSpPr>
          <p:spPr>
            <a:xfrm rot="-2700000">
              <a:off x="1680203" y="-1657052"/>
              <a:ext cx="594349" cy="548630"/>
            </a:xfrm>
            <a:custGeom>
              <a:avLst/>
              <a:gdLst/>
              <a:ahLst/>
              <a:cxnLst/>
              <a:rect l="l" t="t" r="r" b="b"/>
              <a:pathLst>
                <a:path w="6578" h="6072" extrusionOk="0">
                  <a:moveTo>
                    <a:pt x="4092" y="0"/>
                  </a:moveTo>
                  <a:cubicBezTo>
                    <a:pt x="4003" y="0"/>
                    <a:pt x="3892" y="45"/>
                    <a:pt x="3758" y="150"/>
                  </a:cubicBezTo>
                  <a:cubicBezTo>
                    <a:pt x="3147" y="620"/>
                    <a:pt x="3080" y="2410"/>
                    <a:pt x="3080" y="2410"/>
                  </a:cubicBezTo>
                  <a:cubicBezTo>
                    <a:pt x="3080" y="2410"/>
                    <a:pt x="3088" y="1575"/>
                    <a:pt x="2867" y="799"/>
                  </a:cubicBezTo>
                  <a:cubicBezTo>
                    <a:pt x="2759" y="420"/>
                    <a:pt x="2533" y="239"/>
                    <a:pt x="2325" y="239"/>
                  </a:cubicBezTo>
                  <a:cubicBezTo>
                    <a:pt x="2109" y="239"/>
                    <a:pt x="1912" y="433"/>
                    <a:pt x="1883" y="803"/>
                  </a:cubicBezTo>
                  <a:cubicBezTo>
                    <a:pt x="1828" y="1532"/>
                    <a:pt x="2715" y="2448"/>
                    <a:pt x="2715" y="2448"/>
                  </a:cubicBezTo>
                  <a:cubicBezTo>
                    <a:pt x="2715" y="2448"/>
                    <a:pt x="2002" y="1719"/>
                    <a:pt x="1544" y="1430"/>
                  </a:cubicBezTo>
                  <a:cubicBezTo>
                    <a:pt x="1414" y="1350"/>
                    <a:pt x="1259" y="1312"/>
                    <a:pt x="1109" y="1312"/>
                  </a:cubicBezTo>
                  <a:cubicBezTo>
                    <a:pt x="731" y="1312"/>
                    <a:pt x="388" y="1555"/>
                    <a:pt x="586" y="1965"/>
                  </a:cubicBezTo>
                  <a:cubicBezTo>
                    <a:pt x="861" y="2542"/>
                    <a:pt x="2532" y="2762"/>
                    <a:pt x="2532" y="2762"/>
                  </a:cubicBezTo>
                  <a:cubicBezTo>
                    <a:pt x="2532" y="2762"/>
                    <a:pt x="1599" y="2792"/>
                    <a:pt x="899" y="2919"/>
                  </a:cubicBezTo>
                  <a:cubicBezTo>
                    <a:pt x="200" y="3051"/>
                    <a:pt x="0" y="3784"/>
                    <a:pt x="759" y="3907"/>
                  </a:cubicBezTo>
                  <a:cubicBezTo>
                    <a:pt x="809" y="3915"/>
                    <a:pt x="859" y="3919"/>
                    <a:pt x="911" y="3919"/>
                  </a:cubicBezTo>
                  <a:cubicBezTo>
                    <a:pt x="1656" y="3919"/>
                    <a:pt x="2613" y="3144"/>
                    <a:pt x="2613" y="3144"/>
                  </a:cubicBezTo>
                  <a:lnTo>
                    <a:pt x="2613" y="3144"/>
                  </a:lnTo>
                  <a:cubicBezTo>
                    <a:pt x="2613" y="3144"/>
                    <a:pt x="1642" y="4069"/>
                    <a:pt x="1336" y="4399"/>
                  </a:cubicBezTo>
                  <a:cubicBezTo>
                    <a:pt x="1042" y="4718"/>
                    <a:pt x="890" y="5493"/>
                    <a:pt x="1534" y="5493"/>
                  </a:cubicBezTo>
                  <a:cubicBezTo>
                    <a:pt x="1559" y="5493"/>
                    <a:pt x="1585" y="5492"/>
                    <a:pt x="1612" y="5490"/>
                  </a:cubicBezTo>
                  <a:cubicBezTo>
                    <a:pt x="2350" y="5426"/>
                    <a:pt x="2944" y="3339"/>
                    <a:pt x="2944" y="3339"/>
                  </a:cubicBezTo>
                  <a:lnTo>
                    <a:pt x="2944" y="3339"/>
                  </a:lnTo>
                  <a:cubicBezTo>
                    <a:pt x="2944" y="3339"/>
                    <a:pt x="2719" y="4735"/>
                    <a:pt x="2787" y="5434"/>
                  </a:cubicBezTo>
                  <a:cubicBezTo>
                    <a:pt x="2825" y="5825"/>
                    <a:pt x="3053" y="6071"/>
                    <a:pt x="3292" y="6071"/>
                  </a:cubicBezTo>
                  <a:cubicBezTo>
                    <a:pt x="3478" y="6071"/>
                    <a:pt x="3670" y="5922"/>
                    <a:pt x="3784" y="5574"/>
                  </a:cubicBezTo>
                  <a:cubicBezTo>
                    <a:pt x="4047" y="4785"/>
                    <a:pt x="3321" y="3280"/>
                    <a:pt x="3321" y="3280"/>
                  </a:cubicBezTo>
                  <a:lnTo>
                    <a:pt x="3321" y="3280"/>
                  </a:lnTo>
                  <a:cubicBezTo>
                    <a:pt x="3737" y="3746"/>
                    <a:pt x="4123" y="4243"/>
                    <a:pt x="4488" y="4752"/>
                  </a:cubicBezTo>
                  <a:cubicBezTo>
                    <a:pt x="4717" y="5088"/>
                    <a:pt x="5011" y="5253"/>
                    <a:pt x="5242" y="5253"/>
                  </a:cubicBezTo>
                  <a:cubicBezTo>
                    <a:pt x="5515" y="5253"/>
                    <a:pt x="5701" y="5023"/>
                    <a:pt x="5590" y="4573"/>
                  </a:cubicBezTo>
                  <a:cubicBezTo>
                    <a:pt x="5387" y="3738"/>
                    <a:pt x="3635" y="2983"/>
                    <a:pt x="3635" y="2983"/>
                  </a:cubicBezTo>
                  <a:lnTo>
                    <a:pt x="3635" y="2983"/>
                  </a:lnTo>
                  <a:cubicBezTo>
                    <a:pt x="3635" y="2983"/>
                    <a:pt x="4420" y="3199"/>
                    <a:pt x="5243" y="3339"/>
                  </a:cubicBezTo>
                  <a:cubicBezTo>
                    <a:pt x="5337" y="3356"/>
                    <a:pt x="5428" y="3363"/>
                    <a:pt x="5515" y="3363"/>
                  </a:cubicBezTo>
                  <a:cubicBezTo>
                    <a:pt x="6188" y="3363"/>
                    <a:pt x="6578" y="2905"/>
                    <a:pt x="5845" y="2593"/>
                  </a:cubicBezTo>
                  <a:cubicBezTo>
                    <a:pt x="5629" y="2499"/>
                    <a:pt x="5365" y="2465"/>
                    <a:pt x="5094" y="2465"/>
                  </a:cubicBezTo>
                  <a:cubicBezTo>
                    <a:pt x="4682" y="2465"/>
                    <a:pt x="4252" y="2544"/>
                    <a:pt x="3944" y="2617"/>
                  </a:cubicBezTo>
                  <a:lnTo>
                    <a:pt x="3944" y="2617"/>
                  </a:lnTo>
                  <a:cubicBezTo>
                    <a:pt x="4438" y="2470"/>
                    <a:pt x="5213" y="2203"/>
                    <a:pt x="5501" y="1901"/>
                  </a:cubicBezTo>
                  <a:cubicBezTo>
                    <a:pt x="5855" y="1523"/>
                    <a:pt x="5741" y="1012"/>
                    <a:pt x="5273" y="1012"/>
                  </a:cubicBezTo>
                  <a:cubicBezTo>
                    <a:pt x="5168" y="1012"/>
                    <a:pt x="5046" y="1037"/>
                    <a:pt x="4908" y="1095"/>
                  </a:cubicBezTo>
                  <a:cubicBezTo>
                    <a:pt x="4153" y="1414"/>
                    <a:pt x="3423" y="2423"/>
                    <a:pt x="3423" y="2423"/>
                  </a:cubicBezTo>
                  <a:cubicBezTo>
                    <a:pt x="3423" y="2423"/>
                    <a:pt x="4072" y="1422"/>
                    <a:pt x="4280" y="934"/>
                  </a:cubicBezTo>
                  <a:cubicBezTo>
                    <a:pt x="4445" y="551"/>
                    <a:pt x="440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1" name="Google Shape;6811;p22"/>
            <p:cNvSpPr/>
            <p:nvPr/>
          </p:nvSpPr>
          <p:spPr>
            <a:xfrm rot="-2700000">
              <a:off x="1916047" y="-1347928"/>
              <a:ext cx="111226" cy="153421"/>
            </a:xfrm>
            <a:custGeom>
              <a:avLst/>
              <a:gdLst/>
              <a:ahLst/>
              <a:cxnLst/>
              <a:rect l="l" t="t" r="r" b="b"/>
              <a:pathLst>
                <a:path w="1231" h="1698" extrusionOk="0">
                  <a:moveTo>
                    <a:pt x="1196" y="1"/>
                  </a:moveTo>
                  <a:cubicBezTo>
                    <a:pt x="1188" y="1"/>
                    <a:pt x="1179" y="8"/>
                    <a:pt x="1175" y="15"/>
                  </a:cubicBezTo>
                  <a:cubicBezTo>
                    <a:pt x="1171" y="23"/>
                    <a:pt x="615" y="1164"/>
                    <a:pt x="13" y="1652"/>
                  </a:cubicBezTo>
                  <a:cubicBezTo>
                    <a:pt x="0" y="1660"/>
                    <a:pt x="0" y="1677"/>
                    <a:pt x="9" y="1686"/>
                  </a:cubicBezTo>
                  <a:cubicBezTo>
                    <a:pt x="14" y="1693"/>
                    <a:pt x="21" y="1698"/>
                    <a:pt x="30" y="1698"/>
                  </a:cubicBezTo>
                  <a:cubicBezTo>
                    <a:pt x="35" y="1698"/>
                    <a:pt x="42" y="1695"/>
                    <a:pt x="47" y="1690"/>
                  </a:cubicBezTo>
                  <a:cubicBezTo>
                    <a:pt x="658" y="1198"/>
                    <a:pt x="1217" y="48"/>
                    <a:pt x="1222" y="36"/>
                  </a:cubicBezTo>
                  <a:cubicBezTo>
                    <a:pt x="1230" y="23"/>
                    <a:pt x="1226" y="6"/>
                    <a:pt x="1209" y="2"/>
                  </a:cubicBezTo>
                  <a:lnTo>
                    <a:pt x="1201" y="2"/>
                  </a:lnTo>
                  <a:cubicBezTo>
                    <a:pt x="1199" y="1"/>
                    <a:pt x="1197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2" name="Google Shape;6812;p22"/>
            <p:cNvSpPr/>
            <p:nvPr/>
          </p:nvSpPr>
          <p:spPr>
            <a:xfrm rot="-2700000">
              <a:off x="1803892" y="-1312751"/>
              <a:ext cx="184051" cy="51954"/>
            </a:xfrm>
            <a:custGeom>
              <a:avLst/>
              <a:gdLst/>
              <a:ahLst/>
              <a:cxnLst/>
              <a:rect l="l" t="t" r="r" b="b"/>
              <a:pathLst>
                <a:path w="2037" h="575" extrusionOk="0">
                  <a:moveTo>
                    <a:pt x="2007" y="0"/>
                  </a:moveTo>
                  <a:cubicBezTo>
                    <a:pt x="2004" y="0"/>
                    <a:pt x="2001" y="2"/>
                    <a:pt x="1998" y="2"/>
                  </a:cubicBezTo>
                  <a:cubicBezTo>
                    <a:pt x="1986" y="6"/>
                    <a:pt x="796" y="520"/>
                    <a:pt x="44" y="520"/>
                  </a:cubicBezTo>
                  <a:cubicBezTo>
                    <a:pt x="38" y="520"/>
                    <a:pt x="32" y="520"/>
                    <a:pt x="26" y="520"/>
                  </a:cubicBezTo>
                  <a:cubicBezTo>
                    <a:pt x="13" y="520"/>
                    <a:pt x="0" y="532"/>
                    <a:pt x="0" y="549"/>
                  </a:cubicBezTo>
                  <a:cubicBezTo>
                    <a:pt x="0" y="562"/>
                    <a:pt x="13" y="575"/>
                    <a:pt x="26" y="575"/>
                  </a:cubicBezTo>
                  <a:cubicBezTo>
                    <a:pt x="29" y="575"/>
                    <a:pt x="32" y="575"/>
                    <a:pt x="35" y="575"/>
                  </a:cubicBezTo>
                  <a:cubicBezTo>
                    <a:pt x="799" y="575"/>
                    <a:pt x="2007" y="57"/>
                    <a:pt x="2019" y="49"/>
                  </a:cubicBezTo>
                  <a:cubicBezTo>
                    <a:pt x="2032" y="45"/>
                    <a:pt x="2036" y="28"/>
                    <a:pt x="2032" y="15"/>
                  </a:cubicBezTo>
                  <a:cubicBezTo>
                    <a:pt x="2028" y="6"/>
                    <a:pt x="2019" y="2"/>
                    <a:pt x="2011" y="2"/>
                  </a:cubicBezTo>
                  <a:cubicBezTo>
                    <a:pt x="2009" y="1"/>
                    <a:pt x="2008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3" name="Google Shape;6813;p22"/>
            <p:cNvSpPr/>
            <p:nvPr/>
          </p:nvSpPr>
          <p:spPr>
            <a:xfrm rot="-2700000">
              <a:off x="1766105" y="-1397251"/>
              <a:ext cx="173118" cy="86017"/>
            </a:xfrm>
            <a:custGeom>
              <a:avLst/>
              <a:gdLst/>
              <a:ahLst/>
              <a:cxnLst/>
              <a:rect l="l" t="t" r="r" b="b"/>
              <a:pathLst>
                <a:path w="1916" h="952" extrusionOk="0">
                  <a:moveTo>
                    <a:pt x="35" y="1"/>
                  </a:moveTo>
                  <a:cubicBezTo>
                    <a:pt x="13" y="1"/>
                    <a:pt x="1" y="31"/>
                    <a:pt x="13" y="48"/>
                  </a:cubicBezTo>
                  <a:cubicBezTo>
                    <a:pt x="569" y="641"/>
                    <a:pt x="1816" y="938"/>
                    <a:pt x="1871" y="951"/>
                  </a:cubicBezTo>
                  <a:cubicBezTo>
                    <a:pt x="1874" y="952"/>
                    <a:pt x="1876" y="952"/>
                    <a:pt x="1879" y="952"/>
                  </a:cubicBezTo>
                  <a:cubicBezTo>
                    <a:pt x="1907" y="952"/>
                    <a:pt x="1915" y="908"/>
                    <a:pt x="1884" y="900"/>
                  </a:cubicBezTo>
                  <a:cubicBezTo>
                    <a:pt x="1871" y="896"/>
                    <a:pt x="599" y="591"/>
                    <a:pt x="56" y="9"/>
                  </a:cubicBezTo>
                  <a:cubicBezTo>
                    <a:pt x="52" y="5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4" name="Google Shape;6814;p22"/>
            <p:cNvSpPr/>
            <p:nvPr/>
          </p:nvSpPr>
          <p:spPr>
            <a:xfrm rot="-2700000">
              <a:off x="1815914" y="-1520811"/>
              <a:ext cx="67495" cy="178269"/>
            </a:xfrm>
            <a:custGeom>
              <a:avLst/>
              <a:gdLst/>
              <a:ahLst/>
              <a:cxnLst/>
              <a:rect l="l" t="t" r="r" b="b"/>
              <a:pathLst>
                <a:path w="747" h="1973" extrusionOk="0">
                  <a:moveTo>
                    <a:pt x="26" y="0"/>
                  </a:moveTo>
                  <a:cubicBezTo>
                    <a:pt x="9" y="0"/>
                    <a:pt x="0" y="13"/>
                    <a:pt x="0" y="25"/>
                  </a:cubicBezTo>
                  <a:cubicBezTo>
                    <a:pt x="59" y="819"/>
                    <a:pt x="687" y="1947"/>
                    <a:pt x="696" y="1960"/>
                  </a:cubicBezTo>
                  <a:cubicBezTo>
                    <a:pt x="701" y="1968"/>
                    <a:pt x="708" y="1972"/>
                    <a:pt x="716" y="1972"/>
                  </a:cubicBezTo>
                  <a:cubicBezTo>
                    <a:pt x="721" y="1972"/>
                    <a:pt x="725" y="1971"/>
                    <a:pt x="730" y="1968"/>
                  </a:cubicBezTo>
                  <a:cubicBezTo>
                    <a:pt x="742" y="1960"/>
                    <a:pt x="747" y="1947"/>
                    <a:pt x="742" y="1934"/>
                  </a:cubicBezTo>
                  <a:cubicBezTo>
                    <a:pt x="734" y="1921"/>
                    <a:pt x="110" y="806"/>
                    <a:pt x="51" y="25"/>
                  </a:cubicBezTo>
                  <a:cubicBezTo>
                    <a:pt x="51" y="9"/>
                    <a:pt x="43" y="0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5" name="Google Shape;6815;p22"/>
            <p:cNvSpPr/>
            <p:nvPr/>
          </p:nvSpPr>
          <p:spPr>
            <a:xfrm rot="-2700000">
              <a:off x="1867873" y="-1583002"/>
              <a:ext cx="70657" cy="182154"/>
            </a:xfrm>
            <a:custGeom>
              <a:avLst/>
              <a:gdLst/>
              <a:ahLst/>
              <a:cxnLst/>
              <a:rect l="l" t="t" r="r" b="b"/>
              <a:pathLst>
                <a:path w="782" h="2016" extrusionOk="0">
                  <a:moveTo>
                    <a:pt x="749" y="1"/>
                  </a:moveTo>
                  <a:cubicBezTo>
                    <a:pt x="740" y="1"/>
                    <a:pt x="734" y="8"/>
                    <a:pt x="730" y="15"/>
                  </a:cubicBezTo>
                  <a:cubicBezTo>
                    <a:pt x="353" y="638"/>
                    <a:pt x="9" y="1966"/>
                    <a:pt x="5" y="1983"/>
                  </a:cubicBezTo>
                  <a:cubicBezTo>
                    <a:pt x="0" y="2003"/>
                    <a:pt x="17" y="2015"/>
                    <a:pt x="34" y="2015"/>
                  </a:cubicBezTo>
                  <a:cubicBezTo>
                    <a:pt x="45" y="2015"/>
                    <a:pt x="57" y="2009"/>
                    <a:pt x="60" y="1995"/>
                  </a:cubicBezTo>
                  <a:cubicBezTo>
                    <a:pt x="60" y="1978"/>
                    <a:pt x="404" y="659"/>
                    <a:pt x="777" y="40"/>
                  </a:cubicBezTo>
                  <a:cubicBezTo>
                    <a:pt x="781" y="27"/>
                    <a:pt x="781" y="15"/>
                    <a:pt x="769" y="6"/>
                  </a:cubicBezTo>
                  <a:cubicBezTo>
                    <a:pt x="764" y="2"/>
                    <a:pt x="760" y="2"/>
                    <a:pt x="756" y="2"/>
                  </a:cubicBezTo>
                  <a:cubicBezTo>
                    <a:pt x="753" y="1"/>
                    <a:pt x="751" y="1"/>
                    <a:pt x="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6" name="Google Shape;6816;p22"/>
            <p:cNvSpPr/>
            <p:nvPr/>
          </p:nvSpPr>
          <p:spPr>
            <a:xfrm rot="-2700000">
              <a:off x="1896993" y="-1554233"/>
              <a:ext cx="168691" cy="10851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41" y="0"/>
                  </a:moveTo>
                  <a:cubicBezTo>
                    <a:pt x="1833" y="0"/>
                    <a:pt x="1828" y="4"/>
                    <a:pt x="1824" y="9"/>
                  </a:cubicBezTo>
                  <a:cubicBezTo>
                    <a:pt x="1311" y="467"/>
                    <a:pt x="34" y="1145"/>
                    <a:pt x="22" y="1150"/>
                  </a:cubicBezTo>
                  <a:cubicBezTo>
                    <a:pt x="5" y="1158"/>
                    <a:pt x="0" y="1175"/>
                    <a:pt x="9" y="1184"/>
                  </a:cubicBezTo>
                  <a:cubicBezTo>
                    <a:pt x="14" y="1195"/>
                    <a:pt x="22" y="1201"/>
                    <a:pt x="30" y="1201"/>
                  </a:cubicBezTo>
                  <a:cubicBezTo>
                    <a:pt x="34" y="1201"/>
                    <a:pt x="38" y="1199"/>
                    <a:pt x="43" y="1196"/>
                  </a:cubicBezTo>
                  <a:cubicBezTo>
                    <a:pt x="55" y="1192"/>
                    <a:pt x="1341" y="509"/>
                    <a:pt x="1858" y="47"/>
                  </a:cubicBezTo>
                  <a:cubicBezTo>
                    <a:pt x="1867" y="38"/>
                    <a:pt x="1867" y="21"/>
                    <a:pt x="1858" y="9"/>
                  </a:cubicBezTo>
                  <a:cubicBezTo>
                    <a:pt x="1854" y="4"/>
                    <a:pt x="1845" y="0"/>
                    <a:pt x="1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7" name="Google Shape;6817;p22"/>
            <p:cNvSpPr/>
            <p:nvPr/>
          </p:nvSpPr>
          <p:spPr>
            <a:xfrm rot="-2700000">
              <a:off x="1933482" y="-1484507"/>
              <a:ext cx="235824" cy="16535"/>
            </a:xfrm>
            <a:custGeom>
              <a:avLst/>
              <a:gdLst/>
              <a:ahLst/>
              <a:cxnLst/>
              <a:rect l="l" t="t" r="r" b="b"/>
              <a:pathLst>
                <a:path w="2610" h="183" extrusionOk="0">
                  <a:moveTo>
                    <a:pt x="479" y="0"/>
                  </a:moveTo>
                  <a:cubicBezTo>
                    <a:pt x="292" y="0"/>
                    <a:pt x="133" y="8"/>
                    <a:pt x="26" y="25"/>
                  </a:cubicBezTo>
                  <a:cubicBezTo>
                    <a:pt x="14" y="25"/>
                    <a:pt x="1" y="42"/>
                    <a:pt x="5" y="55"/>
                  </a:cubicBezTo>
                  <a:cubicBezTo>
                    <a:pt x="9" y="66"/>
                    <a:pt x="19" y="77"/>
                    <a:pt x="30" y="77"/>
                  </a:cubicBezTo>
                  <a:cubicBezTo>
                    <a:pt x="31" y="77"/>
                    <a:pt x="33" y="77"/>
                    <a:pt x="35" y="76"/>
                  </a:cubicBezTo>
                  <a:cubicBezTo>
                    <a:pt x="136" y="60"/>
                    <a:pt x="286" y="53"/>
                    <a:pt x="465" y="53"/>
                  </a:cubicBezTo>
                  <a:cubicBezTo>
                    <a:pt x="1246" y="53"/>
                    <a:pt x="2562" y="182"/>
                    <a:pt x="2580" y="182"/>
                  </a:cubicBezTo>
                  <a:cubicBezTo>
                    <a:pt x="2597" y="182"/>
                    <a:pt x="2605" y="174"/>
                    <a:pt x="2609" y="161"/>
                  </a:cubicBezTo>
                  <a:cubicBezTo>
                    <a:pt x="2609" y="144"/>
                    <a:pt x="2601" y="131"/>
                    <a:pt x="2584" y="131"/>
                  </a:cubicBezTo>
                  <a:cubicBezTo>
                    <a:pt x="2554" y="127"/>
                    <a:pt x="2228" y="93"/>
                    <a:pt x="1812" y="64"/>
                  </a:cubicBezTo>
                  <a:cubicBezTo>
                    <a:pt x="1387" y="32"/>
                    <a:pt x="871" y="0"/>
                    <a:pt x="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8" name="Google Shape;6818;p22"/>
            <p:cNvSpPr/>
            <p:nvPr/>
          </p:nvSpPr>
          <p:spPr>
            <a:xfrm rot="-2700000">
              <a:off x="1998696" y="-1468091"/>
              <a:ext cx="180979" cy="165980"/>
            </a:xfrm>
            <a:custGeom>
              <a:avLst/>
              <a:gdLst/>
              <a:ahLst/>
              <a:cxnLst/>
              <a:rect l="l" t="t" r="r" b="b"/>
              <a:pathLst>
                <a:path w="2003" h="1837" extrusionOk="0">
                  <a:moveTo>
                    <a:pt x="34" y="0"/>
                  </a:moveTo>
                  <a:cubicBezTo>
                    <a:pt x="26" y="0"/>
                    <a:pt x="13" y="5"/>
                    <a:pt x="9" y="13"/>
                  </a:cubicBezTo>
                  <a:cubicBezTo>
                    <a:pt x="0" y="26"/>
                    <a:pt x="9" y="43"/>
                    <a:pt x="22" y="51"/>
                  </a:cubicBezTo>
                  <a:cubicBezTo>
                    <a:pt x="827" y="501"/>
                    <a:pt x="1939" y="1811"/>
                    <a:pt x="1951" y="1828"/>
                  </a:cubicBezTo>
                  <a:cubicBezTo>
                    <a:pt x="1956" y="1833"/>
                    <a:pt x="1963" y="1836"/>
                    <a:pt x="1971" y="1836"/>
                  </a:cubicBezTo>
                  <a:cubicBezTo>
                    <a:pt x="1977" y="1836"/>
                    <a:pt x="1984" y="1834"/>
                    <a:pt x="1990" y="1828"/>
                  </a:cubicBezTo>
                  <a:cubicBezTo>
                    <a:pt x="1998" y="1820"/>
                    <a:pt x="2002" y="1803"/>
                    <a:pt x="1990" y="1794"/>
                  </a:cubicBezTo>
                  <a:cubicBezTo>
                    <a:pt x="1981" y="1778"/>
                    <a:pt x="861" y="458"/>
                    <a:pt x="47" y="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9" name="Google Shape;6819;p22"/>
            <p:cNvSpPr/>
            <p:nvPr/>
          </p:nvSpPr>
          <p:spPr>
            <a:xfrm rot="-2700000">
              <a:off x="2033853" y="-1419122"/>
              <a:ext cx="26203" cy="227512"/>
            </a:xfrm>
            <a:custGeom>
              <a:avLst/>
              <a:gdLst/>
              <a:ahLst/>
              <a:cxnLst/>
              <a:rect l="l" t="t" r="r" b="b"/>
              <a:pathLst>
                <a:path w="290" h="2518" extrusionOk="0">
                  <a:moveTo>
                    <a:pt x="30" y="1"/>
                  </a:moveTo>
                  <a:cubicBezTo>
                    <a:pt x="13" y="1"/>
                    <a:pt x="1" y="13"/>
                    <a:pt x="5" y="26"/>
                  </a:cubicBezTo>
                  <a:cubicBezTo>
                    <a:pt x="26" y="718"/>
                    <a:pt x="213" y="2461"/>
                    <a:pt x="234" y="2503"/>
                  </a:cubicBezTo>
                  <a:cubicBezTo>
                    <a:pt x="237" y="2513"/>
                    <a:pt x="248" y="2517"/>
                    <a:pt x="258" y="2517"/>
                  </a:cubicBezTo>
                  <a:cubicBezTo>
                    <a:pt x="261" y="2517"/>
                    <a:pt x="265" y="2517"/>
                    <a:pt x="268" y="2516"/>
                  </a:cubicBezTo>
                  <a:cubicBezTo>
                    <a:pt x="281" y="2512"/>
                    <a:pt x="289" y="2495"/>
                    <a:pt x="281" y="2482"/>
                  </a:cubicBezTo>
                  <a:cubicBezTo>
                    <a:pt x="268" y="2423"/>
                    <a:pt x="81" y="743"/>
                    <a:pt x="56" y="26"/>
                  </a:cubicBezTo>
                  <a:cubicBezTo>
                    <a:pt x="56" y="13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0" name="Google Shape;6820;p22"/>
            <p:cNvSpPr/>
            <p:nvPr/>
          </p:nvSpPr>
          <p:spPr>
            <a:xfrm rot="-2700000">
              <a:off x="1913046" y="-1422582"/>
              <a:ext cx="80234" cy="74452"/>
            </a:xfrm>
            <a:custGeom>
              <a:avLst/>
              <a:gdLst/>
              <a:ahLst/>
              <a:cxnLst/>
              <a:rect l="l" t="t" r="r" b="b"/>
              <a:pathLst>
                <a:path w="888" h="824" extrusionOk="0">
                  <a:moveTo>
                    <a:pt x="442" y="0"/>
                  </a:moveTo>
                  <a:cubicBezTo>
                    <a:pt x="239" y="0"/>
                    <a:pt x="65" y="145"/>
                    <a:pt x="35" y="353"/>
                  </a:cubicBezTo>
                  <a:cubicBezTo>
                    <a:pt x="1" y="577"/>
                    <a:pt x="158" y="785"/>
                    <a:pt x="382" y="819"/>
                  </a:cubicBezTo>
                  <a:cubicBezTo>
                    <a:pt x="403" y="822"/>
                    <a:pt x="423" y="824"/>
                    <a:pt x="444" y="824"/>
                  </a:cubicBezTo>
                  <a:cubicBezTo>
                    <a:pt x="644" y="824"/>
                    <a:pt x="822" y="675"/>
                    <a:pt x="853" y="471"/>
                  </a:cubicBezTo>
                  <a:cubicBezTo>
                    <a:pt x="887" y="246"/>
                    <a:pt x="730" y="34"/>
                    <a:pt x="505" y="5"/>
                  </a:cubicBezTo>
                  <a:cubicBezTo>
                    <a:pt x="484" y="2"/>
                    <a:pt x="463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821" name="Google Shape;6821;p22"/>
          <p:cNvGrpSpPr/>
          <p:nvPr/>
        </p:nvGrpSpPr>
        <p:grpSpPr>
          <a:xfrm rot="6455040">
            <a:off x="8413627" y="234492"/>
            <a:ext cx="1126908" cy="958930"/>
            <a:chOff x="1978145" y="-996458"/>
            <a:chExt cx="962247" cy="818814"/>
          </a:xfrm>
        </p:grpSpPr>
        <p:sp>
          <p:nvSpPr>
            <p:cNvPr id="6822" name="Google Shape;6822;p22"/>
            <p:cNvSpPr/>
            <p:nvPr/>
          </p:nvSpPr>
          <p:spPr>
            <a:xfrm rot="-2700000">
              <a:off x="2212355" y="-990843"/>
              <a:ext cx="350393" cy="807585"/>
            </a:xfrm>
            <a:custGeom>
              <a:avLst/>
              <a:gdLst/>
              <a:ahLst/>
              <a:cxnLst/>
              <a:rect l="l" t="t" r="r" b="b"/>
              <a:pathLst>
                <a:path w="3878" h="8938" extrusionOk="0">
                  <a:moveTo>
                    <a:pt x="47" y="1"/>
                  </a:moveTo>
                  <a:cubicBezTo>
                    <a:pt x="22" y="1"/>
                    <a:pt x="0" y="22"/>
                    <a:pt x="5" y="47"/>
                  </a:cubicBezTo>
                  <a:cubicBezTo>
                    <a:pt x="5" y="60"/>
                    <a:pt x="60" y="1332"/>
                    <a:pt x="556" y="3054"/>
                  </a:cubicBezTo>
                  <a:cubicBezTo>
                    <a:pt x="1010" y="4645"/>
                    <a:pt x="1939" y="6952"/>
                    <a:pt x="3784" y="8925"/>
                  </a:cubicBezTo>
                  <a:cubicBezTo>
                    <a:pt x="3794" y="8934"/>
                    <a:pt x="3805" y="8937"/>
                    <a:pt x="3815" y="8937"/>
                  </a:cubicBezTo>
                  <a:cubicBezTo>
                    <a:pt x="3849" y="8937"/>
                    <a:pt x="3877" y="8898"/>
                    <a:pt x="3852" y="8865"/>
                  </a:cubicBezTo>
                  <a:cubicBezTo>
                    <a:pt x="2015" y="6906"/>
                    <a:pt x="1095" y="4611"/>
                    <a:pt x="641" y="3029"/>
                  </a:cubicBezTo>
                  <a:cubicBezTo>
                    <a:pt x="149" y="1320"/>
                    <a:pt x="94" y="56"/>
                    <a:pt x="94" y="43"/>
                  </a:cubicBezTo>
                  <a:cubicBezTo>
                    <a:pt x="94" y="26"/>
                    <a:pt x="81" y="9"/>
                    <a:pt x="64" y="5"/>
                  </a:cubicBezTo>
                  <a:cubicBezTo>
                    <a:pt x="60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3" name="Google Shape;6823;p22"/>
            <p:cNvSpPr/>
            <p:nvPr/>
          </p:nvSpPr>
          <p:spPr>
            <a:xfrm rot="-2700000">
              <a:off x="2793365" y="-486310"/>
              <a:ext cx="120081" cy="125954"/>
            </a:xfrm>
            <a:custGeom>
              <a:avLst/>
              <a:gdLst/>
              <a:ahLst/>
              <a:cxnLst/>
              <a:rect l="l" t="t" r="r" b="b"/>
              <a:pathLst>
                <a:path w="1329" h="1394" extrusionOk="0">
                  <a:moveTo>
                    <a:pt x="1" y="1"/>
                  </a:moveTo>
                  <a:cubicBezTo>
                    <a:pt x="1" y="1"/>
                    <a:pt x="170" y="1087"/>
                    <a:pt x="832" y="1337"/>
                  </a:cubicBezTo>
                  <a:cubicBezTo>
                    <a:pt x="942" y="1379"/>
                    <a:pt x="1062" y="1394"/>
                    <a:pt x="1152" y="1394"/>
                  </a:cubicBezTo>
                  <a:cubicBezTo>
                    <a:pt x="1224" y="1394"/>
                    <a:pt x="1276" y="1384"/>
                    <a:pt x="1286" y="1371"/>
                  </a:cubicBezTo>
                  <a:cubicBezTo>
                    <a:pt x="1328" y="1303"/>
                    <a:pt x="1243" y="764"/>
                    <a:pt x="925" y="552"/>
                  </a:cubicBezTo>
                  <a:cubicBezTo>
                    <a:pt x="582" y="31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4" name="Google Shape;6824;p22"/>
            <p:cNvSpPr/>
            <p:nvPr/>
          </p:nvSpPr>
          <p:spPr>
            <a:xfrm rot="-2700000">
              <a:off x="2686772" y="-451615"/>
              <a:ext cx="85565" cy="168691"/>
            </a:xfrm>
            <a:custGeom>
              <a:avLst/>
              <a:gdLst/>
              <a:ahLst/>
              <a:cxnLst/>
              <a:rect l="l" t="t" r="r" b="b"/>
              <a:pathLst>
                <a:path w="947" h="1867" extrusionOk="0">
                  <a:moveTo>
                    <a:pt x="598" y="0"/>
                  </a:moveTo>
                  <a:cubicBezTo>
                    <a:pt x="598" y="0"/>
                    <a:pt x="0" y="988"/>
                    <a:pt x="276" y="1557"/>
                  </a:cubicBezTo>
                  <a:cubicBezTo>
                    <a:pt x="343" y="1695"/>
                    <a:pt x="456" y="1866"/>
                    <a:pt x="532" y="1866"/>
                  </a:cubicBezTo>
                  <a:cubicBezTo>
                    <a:pt x="533" y="1866"/>
                    <a:pt x="534" y="1866"/>
                    <a:pt x="535" y="1866"/>
                  </a:cubicBezTo>
                  <a:cubicBezTo>
                    <a:pt x="683" y="1862"/>
                    <a:pt x="946" y="1294"/>
                    <a:pt x="865" y="925"/>
                  </a:cubicBezTo>
                  <a:cubicBezTo>
                    <a:pt x="781" y="560"/>
                    <a:pt x="598" y="0"/>
                    <a:pt x="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5" name="Google Shape;6825;p22"/>
            <p:cNvSpPr/>
            <p:nvPr/>
          </p:nvSpPr>
          <p:spPr>
            <a:xfrm rot="-2700000">
              <a:off x="2680195" y="-510521"/>
              <a:ext cx="185226" cy="55477"/>
            </a:xfrm>
            <a:custGeom>
              <a:avLst/>
              <a:gdLst/>
              <a:ahLst/>
              <a:cxnLst/>
              <a:rect l="l" t="t" r="r" b="b"/>
              <a:pathLst>
                <a:path w="2050" h="614" extrusionOk="0">
                  <a:moveTo>
                    <a:pt x="1076" y="1"/>
                  </a:moveTo>
                  <a:cubicBezTo>
                    <a:pt x="544" y="1"/>
                    <a:pt x="1" y="121"/>
                    <a:pt x="1" y="121"/>
                  </a:cubicBezTo>
                  <a:cubicBezTo>
                    <a:pt x="1" y="121"/>
                    <a:pt x="531" y="401"/>
                    <a:pt x="870" y="546"/>
                  </a:cubicBezTo>
                  <a:cubicBezTo>
                    <a:pt x="979" y="592"/>
                    <a:pt x="1115" y="613"/>
                    <a:pt x="1255" y="613"/>
                  </a:cubicBezTo>
                  <a:cubicBezTo>
                    <a:pt x="1546" y="613"/>
                    <a:pt x="1855" y="523"/>
                    <a:pt x="1981" y="389"/>
                  </a:cubicBezTo>
                  <a:cubicBezTo>
                    <a:pt x="2049" y="312"/>
                    <a:pt x="2036" y="283"/>
                    <a:pt x="1905" y="185"/>
                  </a:cubicBezTo>
                  <a:cubicBezTo>
                    <a:pt x="1714" y="45"/>
                    <a:pt x="1397" y="1"/>
                    <a:pt x="10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6" name="Google Shape;6826;p22"/>
            <p:cNvSpPr/>
            <p:nvPr/>
          </p:nvSpPr>
          <p:spPr>
            <a:xfrm rot="-2700000">
              <a:off x="2548807" y="-542748"/>
              <a:ext cx="211609" cy="68308"/>
            </a:xfrm>
            <a:custGeom>
              <a:avLst/>
              <a:gdLst/>
              <a:ahLst/>
              <a:cxnLst/>
              <a:rect l="l" t="t" r="r" b="b"/>
              <a:pathLst>
                <a:path w="2342" h="756" extrusionOk="0">
                  <a:moveTo>
                    <a:pt x="635" y="1"/>
                  </a:moveTo>
                  <a:cubicBezTo>
                    <a:pt x="274" y="1"/>
                    <a:pt x="0" y="26"/>
                    <a:pt x="0" y="26"/>
                  </a:cubicBezTo>
                  <a:cubicBezTo>
                    <a:pt x="0" y="26"/>
                    <a:pt x="543" y="399"/>
                    <a:pt x="899" y="598"/>
                  </a:cubicBezTo>
                  <a:cubicBezTo>
                    <a:pt x="1084" y="703"/>
                    <a:pt x="1398" y="756"/>
                    <a:pt x="1686" y="756"/>
                  </a:cubicBezTo>
                  <a:cubicBezTo>
                    <a:pt x="2018" y="756"/>
                    <a:pt x="2315" y="685"/>
                    <a:pt x="2333" y="539"/>
                  </a:cubicBezTo>
                  <a:cubicBezTo>
                    <a:pt x="2341" y="484"/>
                    <a:pt x="2307" y="416"/>
                    <a:pt x="2223" y="340"/>
                  </a:cubicBezTo>
                  <a:cubicBezTo>
                    <a:pt x="1915" y="57"/>
                    <a:pt x="1176" y="1"/>
                    <a:pt x="6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7" name="Google Shape;6827;p22"/>
            <p:cNvSpPr/>
            <p:nvPr/>
          </p:nvSpPr>
          <p:spPr>
            <a:xfrm rot="-2700000">
              <a:off x="2423173" y="-582384"/>
              <a:ext cx="214410" cy="64332"/>
            </a:xfrm>
            <a:custGeom>
              <a:avLst/>
              <a:gdLst/>
              <a:ahLst/>
              <a:cxnLst/>
              <a:rect l="l" t="t" r="r" b="b"/>
              <a:pathLst>
                <a:path w="2373" h="712" extrusionOk="0">
                  <a:moveTo>
                    <a:pt x="1032" y="1"/>
                  </a:moveTo>
                  <a:cubicBezTo>
                    <a:pt x="493" y="1"/>
                    <a:pt x="0" y="76"/>
                    <a:pt x="0" y="76"/>
                  </a:cubicBezTo>
                  <a:cubicBezTo>
                    <a:pt x="0" y="76"/>
                    <a:pt x="310" y="424"/>
                    <a:pt x="895" y="649"/>
                  </a:cubicBezTo>
                  <a:cubicBezTo>
                    <a:pt x="1013" y="693"/>
                    <a:pt x="1179" y="711"/>
                    <a:pt x="1357" y="711"/>
                  </a:cubicBezTo>
                  <a:cubicBezTo>
                    <a:pt x="1823" y="711"/>
                    <a:pt x="2372" y="587"/>
                    <a:pt x="2363" y="492"/>
                  </a:cubicBezTo>
                  <a:cubicBezTo>
                    <a:pt x="2359" y="407"/>
                    <a:pt x="2320" y="331"/>
                    <a:pt x="2257" y="280"/>
                  </a:cubicBezTo>
                  <a:cubicBezTo>
                    <a:pt x="2016" y="59"/>
                    <a:pt x="1506" y="1"/>
                    <a:pt x="1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8" name="Google Shape;6828;p22"/>
            <p:cNvSpPr/>
            <p:nvPr/>
          </p:nvSpPr>
          <p:spPr>
            <a:xfrm rot="-2700000">
              <a:off x="2312677" y="-632652"/>
              <a:ext cx="213959" cy="95866"/>
            </a:xfrm>
            <a:custGeom>
              <a:avLst/>
              <a:gdLst/>
              <a:ahLst/>
              <a:cxnLst/>
              <a:rect l="l" t="t" r="r" b="b"/>
              <a:pathLst>
                <a:path w="2368" h="1061" extrusionOk="0">
                  <a:moveTo>
                    <a:pt x="1" y="0"/>
                  </a:moveTo>
                  <a:cubicBezTo>
                    <a:pt x="1" y="0"/>
                    <a:pt x="378" y="556"/>
                    <a:pt x="717" y="785"/>
                  </a:cubicBezTo>
                  <a:cubicBezTo>
                    <a:pt x="1032" y="993"/>
                    <a:pt x="1413" y="1060"/>
                    <a:pt x="1726" y="1060"/>
                  </a:cubicBezTo>
                  <a:cubicBezTo>
                    <a:pt x="2051" y="1060"/>
                    <a:pt x="2303" y="987"/>
                    <a:pt x="2329" y="925"/>
                  </a:cubicBezTo>
                  <a:cubicBezTo>
                    <a:pt x="2367" y="848"/>
                    <a:pt x="2350" y="751"/>
                    <a:pt x="2278" y="636"/>
                  </a:cubicBezTo>
                  <a:cubicBezTo>
                    <a:pt x="1901" y="4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9" name="Google Shape;6829;p22"/>
            <p:cNvSpPr/>
            <p:nvPr/>
          </p:nvSpPr>
          <p:spPr>
            <a:xfrm rot="-2700000">
              <a:off x="2209450" y="-673300"/>
              <a:ext cx="177184" cy="92252"/>
            </a:xfrm>
            <a:custGeom>
              <a:avLst/>
              <a:gdLst/>
              <a:ahLst/>
              <a:cxnLst/>
              <a:rect l="l" t="t" r="r" b="b"/>
              <a:pathLst>
                <a:path w="1961" h="1021" extrusionOk="0">
                  <a:moveTo>
                    <a:pt x="1" y="0"/>
                  </a:moveTo>
                  <a:cubicBezTo>
                    <a:pt x="1" y="0"/>
                    <a:pt x="425" y="496"/>
                    <a:pt x="722" y="781"/>
                  </a:cubicBezTo>
                  <a:cubicBezTo>
                    <a:pt x="897" y="956"/>
                    <a:pt x="1258" y="1021"/>
                    <a:pt x="1540" y="1021"/>
                  </a:cubicBezTo>
                  <a:cubicBezTo>
                    <a:pt x="1742" y="1021"/>
                    <a:pt x="1904" y="987"/>
                    <a:pt x="1927" y="938"/>
                  </a:cubicBezTo>
                  <a:cubicBezTo>
                    <a:pt x="1960" y="861"/>
                    <a:pt x="1927" y="730"/>
                    <a:pt x="1842" y="598"/>
                  </a:cubicBezTo>
                  <a:cubicBezTo>
                    <a:pt x="1464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0" name="Google Shape;6830;p22"/>
            <p:cNvSpPr/>
            <p:nvPr/>
          </p:nvSpPr>
          <p:spPr>
            <a:xfrm rot="-2700000">
              <a:off x="2546981" y="-467909"/>
              <a:ext cx="89270" cy="193358"/>
            </a:xfrm>
            <a:custGeom>
              <a:avLst/>
              <a:gdLst/>
              <a:ahLst/>
              <a:cxnLst/>
              <a:rect l="l" t="t" r="r" b="b"/>
              <a:pathLst>
                <a:path w="988" h="2140" extrusionOk="0">
                  <a:moveTo>
                    <a:pt x="819" y="0"/>
                  </a:moveTo>
                  <a:cubicBezTo>
                    <a:pt x="819" y="0"/>
                    <a:pt x="0" y="1111"/>
                    <a:pt x="212" y="1786"/>
                  </a:cubicBezTo>
                  <a:cubicBezTo>
                    <a:pt x="259" y="1934"/>
                    <a:pt x="378" y="2121"/>
                    <a:pt x="454" y="2138"/>
                  </a:cubicBezTo>
                  <a:cubicBezTo>
                    <a:pt x="458" y="2139"/>
                    <a:pt x="461" y="2139"/>
                    <a:pt x="465" y="2139"/>
                  </a:cubicBezTo>
                  <a:cubicBezTo>
                    <a:pt x="617" y="2139"/>
                    <a:pt x="988" y="1483"/>
                    <a:pt x="955" y="1065"/>
                  </a:cubicBezTo>
                  <a:cubicBezTo>
                    <a:pt x="925" y="653"/>
                    <a:pt x="819" y="0"/>
                    <a:pt x="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1" name="Google Shape;6831;p22"/>
            <p:cNvSpPr/>
            <p:nvPr/>
          </p:nvSpPr>
          <p:spPr>
            <a:xfrm rot="-2700000">
              <a:off x="2402912" y="-498044"/>
              <a:ext cx="95143" cy="177727"/>
            </a:xfrm>
            <a:custGeom>
              <a:avLst/>
              <a:gdLst/>
              <a:ahLst/>
              <a:cxnLst/>
              <a:rect l="l" t="t" r="r" b="b"/>
              <a:pathLst>
                <a:path w="1053" h="1967" extrusionOk="0">
                  <a:moveTo>
                    <a:pt x="980" y="0"/>
                  </a:moveTo>
                  <a:cubicBezTo>
                    <a:pt x="980" y="0"/>
                    <a:pt x="1" y="870"/>
                    <a:pt x="166" y="1553"/>
                  </a:cubicBezTo>
                  <a:cubicBezTo>
                    <a:pt x="213" y="1735"/>
                    <a:pt x="293" y="1926"/>
                    <a:pt x="391" y="1964"/>
                  </a:cubicBezTo>
                  <a:cubicBezTo>
                    <a:pt x="396" y="1966"/>
                    <a:pt x="403" y="1967"/>
                    <a:pt x="409" y="1967"/>
                  </a:cubicBezTo>
                  <a:cubicBezTo>
                    <a:pt x="569" y="1967"/>
                    <a:pt x="1052" y="1460"/>
                    <a:pt x="1048" y="1069"/>
                  </a:cubicBezTo>
                  <a:cubicBezTo>
                    <a:pt x="1044" y="658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2" name="Google Shape;6832;p22"/>
            <p:cNvSpPr/>
            <p:nvPr/>
          </p:nvSpPr>
          <p:spPr>
            <a:xfrm rot="-2700000">
              <a:off x="2280216" y="-539887"/>
              <a:ext cx="91619" cy="162637"/>
            </a:xfrm>
            <a:custGeom>
              <a:avLst/>
              <a:gdLst/>
              <a:ahLst/>
              <a:cxnLst/>
              <a:rect l="l" t="t" r="r" b="b"/>
              <a:pathLst>
                <a:path w="1014" h="1800" extrusionOk="0">
                  <a:moveTo>
                    <a:pt x="1014" y="1"/>
                  </a:moveTo>
                  <a:lnTo>
                    <a:pt x="1014" y="1"/>
                  </a:lnTo>
                  <a:cubicBezTo>
                    <a:pt x="1014" y="1"/>
                    <a:pt x="0" y="781"/>
                    <a:pt x="94" y="1481"/>
                  </a:cubicBezTo>
                  <a:cubicBezTo>
                    <a:pt x="123" y="1689"/>
                    <a:pt x="254" y="1799"/>
                    <a:pt x="323" y="1799"/>
                  </a:cubicBezTo>
                  <a:cubicBezTo>
                    <a:pt x="324" y="1799"/>
                    <a:pt x="326" y="1799"/>
                    <a:pt x="327" y="1799"/>
                  </a:cubicBezTo>
                  <a:cubicBezTo>
                    <a:pt x="441" y="1790"/>
                    <a:pt x="929" y="1451"/>
                    <a:pt x="967" y="1069"/>
                  </a:cubicBezTo>
                  <a:cubicBezTo>
                    <a:pt x="1010" y="658"/>
                    <a:pt x="1014" y="1"/>
                    <a:pt x="1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3" name="Google Shape;6833;p22"/>
            <p:cNvSpPr/>
            <p:nvPr/>
          </p:nvSpPr>
          <p:spPr>
            <a:xfrm rot="-2700000">
              <a:off x="2155987" y="-600529"/>
              <a:ext cx="97040" cy="162276"/>
            </a:xfrm>
            <a:custGeom>
              <a:avLst/>
              <a:gdLst/>
              <a:ahLst/>
              <a:cxnLst/>
              <a:rect l="l" t="t" r="r" b="b"/>
              <a:pathLst>
                <a:path w="1074" h="1796" extrusionOk="0">
                  <a:moveTo>
                    <a:pt x="1074" y="1"/>
                  </a:moveTo>
                  <a:cubicBezTo>
                    <a:pt x="1073" y="1"/>
                    <a:pt x="0" y="798"/>
                    <a:pt x="47" y="1502"/>
                  </a:cubicBezTo>
                  <a:cubicBezTo>
                    <a:pt x="56" y="1659"/>
                    <a:pt x="115" y="1739"/>
                    <a:pt x="174" y="1790"/>
                  </a:cubicBezTo>
                  <a:cubicBezTo>
                    <a:pt x="179" y="1794"/>
                    <a:pt x="185" y="1795"/>
                    <a:pt x="194" y="1795"/>
                  </a:cubicBezTo>
                  <a:cubicBezTo>
                    <a:pt x="321" y="1795"/>
                    <a:pt x="892" y="1466"/>
                    <a:pt x="959" y="1069"/>
                  </a:cubicBezTo>
                  <a:cubicBezTo>
                    <a:pt x="1027" y="662"/>
                    <a:pt x="1074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4" name="Google Shape;6834;p22"/>
            <p:cNvSpPr/>
            <p:nvPr/>
          </p:nvSpPr>
          <p:spPr>
            <a:xfrm rot="-2700000">
              <a:off x="2049204" y="-663099"/>
              <a:ext cx="98938" cy="149988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1069" y="1"/>
                  </a:moveTo>
                  <a:cubicBezTo>
                    <a:pt x="1069" y="1"/>
                    <a:pt x="0" y="645"/>
                    <a:pt x="43" y="1269"/>
                  </a:cubicBezTo>
                  <a:cubicBezTo>
                    <a:pt x="51" y="1400"/>
                    <a:pt x="94" y="1617"/>
                    <a:pt x="157" y="1659"/>
                  </a:cubicBezTo>
                  <a:cubicBezTo>
                    <a:pt x="157" y="1659"/>
                    <a:pt x="764" y="1485"/>
                    <a:pt x="967" y="946"/>
                  </a:cubicBezTo>
                  <a:cubicBezTo>
                    <a:pt x="1095" y="603"/>
                    <a:pt x="1069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5" name="Google Shape;6835;p22"/>
            <p:cNvSpPr/>
            <p:nvPr/>
          </p:nvSpPr>
          <p:spPr>
            <a:xfrm rot="-2700000">
              <a:off x="2209965" y="-663032"/>
              <a:ext cx="150982" cy="70567"/>
            </a:xfrm>
            <a:custGeom>
              <a:avLst/>
              <a:gdLst/>
              <a:ahLst/>
              <a:cxnLst/>
              <a:rect l="l" t="t" r="r" b="b"/>
              <a:pathLst>
                <a:path w="1671" h="781" extrusionOk="0">
                  <a:moveTo>
                    <a:pt x="18" y="0"/>
                  </a:moveTo>
                  <a:cubicBezTo>
                    <a:pt x="14" y="0"/>
                    <a:pt x="9" y="4"/>
                    <a:pt x="5" y="9"/>
                  </a:cubicBezTo>
                  <a:cubicBezTo>
                    <a:pt x="1" y="17"/>
                    <a:pt x="1" y="30"/>
                    <a:pt x="9" y="34"/>
                  </a:cubicBezTo>
                  <a:cubicBezTo>
                    <a:pt x="18" y="38"/>
                    <a:pt x="900" y="581"/>
                    <a:pt x="1638" y="781"/>
                  </a:cubicBezTo>
                  <a:cubicBezTo>
                    <a:pt x="1639" y="781"/>
                    <a:pt x="1640" y="781"/>
                    <a:pt x="1642" y="781"/>
                  </a:cubicBezTo>
                  <a:cubicBezTo>
                    <a:pt x="1661" y="781"/>
                    <a:pt x="1670" y="751"/>
                    <a:pt x="1647" y="747"/>
                  </a:cubicBezTo>
                  <a:cubicBezTo>
                    <a:pt x="917" y="552"/>
                    <a:pt x="39" y="9"/>
                    <a:pt x="26" y="4"/>
                  </a:cubicBezTo>
                  <a:cubicBezTo>
                    <a:pt x="26" y="0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6" name="Google Shape;6836;p22"/>
            <p:cNvSpPr/>
            <p:nvPr/>
          </p:nvSpPr>
          <p:spPr>
            <a:xfrm rot="-2700000">
              <a:off x="2177273" y="-593377"/>
              <a:ext cx="69482" cy="133724"/>
            </a:xfrm>
            <a:custGeom>
              <a:avLst/>
              <a:gdLst/>
              <a:ahLst/>
              <a:cxnLst/>
              <a:rect l="l" t="t" r="r" b="b"/>
              <a:pathLst>
                <a:path w="769" h="1480" extrusionOk="0">
                  <a:moveTo>
                    <a:pt x="751" y="1"/>
                  </a:moveTo>
                  <a:cubicBezTo>
                    <a:pt x="743" y="1"/>
                    <a:pt x="739" y="5"/>
                    <a:pt x="734" y="13"/>
                  </a:cubicBezTo>
                  <a:cubicBezTo>
                    <a:pt x="544" y="654"/>
                    <a:pt x="9" y="1447"/>
                    <a:pt x="5" y="1451"/>
                  </a:cubicBezTo>
                  <a:cubicBezTo>
                    <a:pt x="1" y="1460"/>
                    <a:pt x="1" y="1472"/>
                    <a:pt x="9" y="1477"/>
                  </a:cubicBezTo>
                  <a:cubicBezTo>
                    <a:pt x="13" y="1478"/>
                    <a:pt x="16" y="1479"/>
                    <a:pt x="20" y="1479"/>
                  </a:cubicBezTo>
                  <a:cubicBezTo>
                    <a:pt x="25" y="1479"/>
                    <a:pt x="30" y="1477"/>
                    <a:pt x="35" y="1472"/>
                  </a:cubicBezTo>
                  <a:cubicBezTo>
                    <a:pt x="39" y="1464"/>
                    <a:pt x="578" y="671"/>
                    <a:pt x="768" y="22"/>
                  </a:cubicBezTo>
                  <a:cubicBezTo>
                    <a:pt x="768" y="13"/>
                    <a:pt x="764" y="5"/>
                    <a:pt x="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7" name="Google Shape;6837;p22"/>
            <p:cNvSpPr/>
            <p:nvPr/>
          </p:nvSpPr>
          <p:spPr>
            <a:xfrm rot="-2700000">
              <a:off x="2062775" y="-660616"/>
              <a:ext cx="79783" cy="131285"/>
            </a:xfrm>
            <a:custGeom>
              <a:avLst/>
              <a:gdLst/>
              <a:ahLst/>
              <a:cxnLst/>
              <a:rect l="l" t="t" r="r" b="b"/>
              <a:pathLst>
                <a:path w="883" h="1453" extrusionOk="0">
                  <a:moveTo>
                    <a:pt x="865" y="0"/>
                  </a:moveTo>
                  <a:cubicBezTo>
                    <a:pt x="857" y="0"/>
                    <a:pt x="848" y="4"/>
                    <a:pt x="848" y="13"/>
                  </a:cubicBezTo>
                  <a:cubicBezTo>
                    <a:pt x="721" y="543"/>
                    <a:pt x="13" y="1417"/>
                    <a:pt x="9" y="1425"/>
                  </a:cubicBezTo>
                  <a:cubicBezTo>
                    <a:pt x="0" y="1430"/>
                    <a:pt x="4" y="1442"/>
                    <a:pt x="9" y="1447"/>
                  </a:cubicBezTo>
                  <a:cubicBezTo>
                    <a:pt x="13" y="1451"/>
                    <a:pt x="17" y="1453"/>
                    <a:pt x="21" y="1453"/>
                  </a:cubicBezTo>
                  <a:cubicBezTo>
                    <a:pt x="26" y="1453"/>
                    <a:pt x="30" y="1451"/>
                    <a:pt x="34" y="1447"/>
                  </a:cubicBezTo>
                  <a:cubicBezTo>
                    <a:pt x="43" y="1438"/>
                    <a:pt x="751" y="560"/>
                    <a:pt x="882" y="21"/>
                  </a:cubicBezTo>
                  <a:cubicBezTo>
                    <a:pt x="882" y="13"/>
                    <a:pt x="878" y="4"/>
                    <a:pt x="870" y="4"/>
                  </a:cubicBezTo>
                  <a:lnTo>
                    <a:pt x="8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8" name="Google Shape;6838;p22"/>
            <p:cNvSpPr/>
            <p:nvPr/>
          </p:nvSpPr>
          <p:spPr>
            <a:xfrm rot="-2700000">
              <a:off x="2314359" y="-616105"/>
              <a:ext cx="176733" cy="70567"/>
            </a:xfrm>
            <a:custGeom>
              <a:avLst/>
              <a:gdLst/>
              <a:ahLst/>
              <a:cxnLst/>
              <a:rect l="l" t="t" r="r" b="b"/>
              <a:pathLst>
                <a:path w="1956" h="781" extrusionOk="0">
                  <a:moveTo>
                    <a:pt x="21" y="0"/>
                  </a:moveTo>
                  <a:cubicBezTo>
                    <a:pt x="13" y="0"/>
                    <a:pt x="9" y="5"/>
                    <a:pt x="9" y="9"/>
                  </a:cubicBezTo>
                  <a:cubicBezTo>
                    <a:pt x="0" y="13"/>
                    <a:pt x="0" y="26"/>
                    <a:pt x="9" y="30"/>
                  </a:cubicBezTo>
                  <a:cubicBezTo>
                    <a:pt x="17" y="38"/>
                    <a:pt x="929" y="760"/>
                    <a:pt x="1934" y="781"/>
                  </a:cubicBezTo>
                  <a:cubicBezTo>
                    <a:pt x="1943" y="781"/>
                    <a:pt x="1951" y="776"/>
                    <a:pt x="1955" y="768"/>
                  </a:cubicBezTo>
                  <a:cubicBezTo>
                    <a:pt x="1955" y="755"/>
                    <a:pt x="1947" y="747"/>
                    <a:pt x="1938" y="747"/>
                  </a:cubicBezTo>
                  <a:cubicBezTo>
                    <a:pt x="942" y="721"/>
                    <a:pt x="38" y="13"/>
                    <a:pt x="30" y="5"/>
                  </a:cubicBezTo>
                  <a:cubicBezTo>
                    <a:pt x="25" y="5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9" name="Google Shape;6839;p22"/>
            <p:cNvSpPr/>
            <p:nvPr/>
          </p:nvSpPr>
          <p:spPr>
            <a:xfrm rot="-2700000">
              <a:off x="2301916" y="-543367"/>
              <a:ext cx="65597" cy="145832"/>
            </a:xfrm>
            <a:custGeom>
              <a:avLst/>
              <a:gdLst/>
              <a:ahLst/>
              <a:cxnLst/>
              <a:rect l="l" t="t" r="r" b="b"/>
              <a:pathLst>
                <a:path w="726" h="1614" extrusionOk="0">
                  <a:moveTo>
                    <a:pt x="705" y="0"/>
                  </a:moveTo>
                  <a:cubicBezTo>
                    <a:pt x="696" y="0"/>
                    <a:pt x="692" y="5"/>
                    <a:pt x="692" y="13"/>
                  </a:cubicBezTo>
                  <a:cubicBezTo>
                    <a:pt x="565" y="666"/>
                    <a:pt x="9" y="1578"/>
                    <a:pt x="5" y="1587"/>
                  </a:cubicBezTo>
                  <a:cubicBezTo>
                    <a:pt x="1" y="1595"/>
                    <a:pt x="5" y="1608"/>
                    <a:pt x="13" y="1612"/>
                  </a:cubicBezTo>
                  <a:cubicBezTo>
                    <a:pt x="15" y="1613"/>
                    <a:pt x="17" y="1614"/>
                    <a:pt x="19" y="1614"/>
                  </a:cubicBezTo>
                  <a:cubicBezTo>
                    <a:pt x="24" y="1614"/>
                    <a:pt x="32" y="1611"/>
                    <a:pt x="35" y="1608"/>
                  </a:cubicBezTo>
                  <a:cubicBezTo>
                    <a:pt x="39" y="1595"/>
                    <a:pt x="599" y="679"/>
                    <a:pt x="726" y="22"/>
                  </a:cubicBezTo>
                  <a:cubicBezTo>
                    <a:pt x="726" y="9"/>
                    <a:pt x="717" y="0"/>
                    <a:pt x="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0" name="Google Shape;6840;p22"/>
            <p:cNvSpPr/>
            <p:nvPr/>
          </p:nvSpPr>
          <p:spPr>
            <a:xfrm rot="-2700000">
              <a:off x="2432597" y="-499966"/>
              <a:ext cx="52767" cy="157035"/>
            </a:xfrm>
            <a:custGeom>
              <a:avLst/>
              <a:gdLst/>
              <a:ahLst/>
              <a:cxnLst/>
              <a:rect l="l" t="t" r="r" b="b"/>
              <a:pathLst>
                <a:path w="584" h="1738" extrusionOk="0">
                  <a:moveTo>
                    <a:pt x="566" y="0"/>
                  </a:moveTo>
                  <a:cubicBezTo>
                    <a:pt x="558" y="0"/>
                    <a:pt x="549" y="9"/>
                    <a:pt x="549" y="17"/>
                  </a:cubicBezTo>
                  <a:cubicBezTo>
                    <a:pt x="490" y="717"/>
                    <a:pt x="11" y="1705"/>
                    <a:pt x="7" y="1714"/>
                  </a:cubicBezTo>
                  <a:cubicBezTo>
                    <a:pt x="1" y="1726"/>
                    <a:pt x="14" y="1738"/>
                    <a:pt x="25" y="1738"/>
                  </a:cubicBezTo>
                  <a:cubicBezTo>
                    <a:pt x="29" y="1738"/>
                    <a:pt x="34" y="1736"/>
                    <a:pt x="36" y="1731"/>
                  </a:cubicBezTo>
                  <a:cubicBezTo>
                    <a:pt x="40" y="1722"/>
                    <a:pt x="524" y="730"/>
                    <a:pt x="583" y="17"/>
                  </a:cubicBezTo>
                  <a:cubicBezTo>
                    <a:pt x="583" y="9"/>
                    <a:pt x="57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1" name="Google Shape;6841;p22"/>
            <p:cNvSpPr/>
            <p:nvPr/>
          </p:nvSpPr>
          <p:spPr>
            <a:xfrm rot="-2700000">
              <a:off x="2427870" y="-570129"/>
              <a:ext cx="191280" cy="36051"/>
            </a:xfrm>
            <a:custGeom>
              <a:avLst/>
              <a:gdLst/>
              <a:ahLst/>
              <a:cxnLst/>
              <a:rect l="l" t="t" r="r" b="b"/>
              <a:pathLst>
                <a:path w="2117" h="399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18"/>
                    <a:pt x="0" y="30"/>
                    <a:pt x="13" y="35"/>
                  </a:cubicBezTo>
                  <a:cubicBezTo>
                    <a:pt x="21" y="38"/>
                    <a:pt x="890" y="399"/>
                    <a:pt x="1738" y="399"/>
                  </a:cubicBezTo>
                  <a:cubicBezTo>
                    <a:pt x="1860" y="399"/>
                    <a:pt x="1981" y="391"/>
                    <a:pt x="2100" y="374"/>
                  </a:cubicBezTo>
                  <a:cubicBezTo>
                    <a:pt x="2108" y="374"/>
                    <a:pt x="2117" y="366"/>
                    <a:pt x="2113" y="357"/>
                  </a:cubicBezTo>
                  <a:cubicBezTo>
                    <a:pt x="2113" y="344"/>
                    <a:pt x="2104" y="340"/>
                    <a:pt x="2096" y="340"/>
                  </a:cubicBezTo>
                  <a:cubicBezTo>
                    <a:pt x="1979" y="357"/>
                    <a:pt x="1859" y="365"/>
                    <a:pt x="1738" y="365"/>
                  </a:cubicBezTo>
                  <a:cubicBezTo>
                    <a:pt x="900" y="365"/>
                    <a:pt x="33" y="5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2" name="Google Shape;6842;p22"/>
            <p:cNvSpPr/>
            <p:nvPr/>
          </p:nvSpPr>
          <p:spPr>
            <a:xfrm rot="-2700000">
              <a:off x="2553045" y="-532499"/>
              <a:ext cx="183328" cy="46532"/>
            </a:xfrm>
            <a:custGeom>
              <a:avLst/>
              <a:gdLst/>
              <a:ahLst/>
              <a:cxnLst/>
              <a:rect l="l" t="t" r="r" b="b"/>
              <a:pathLst>
                <a:path w="2029" h="515" extrusionOk="0">
                  <a:moveTo>
                    <a:pt x="18" y="1"/>
                  </a:moveTo>
                  <a:cubicBezTo>
                    <a:pt x="14" y="1"/>
                    <a:pt x="5" y="5"/>
                    <a:pt x="5" y="13"/>
                  </a:cubicBezTo>
                  <a:cubicBezTo>
                    <a:pt x="1" y="22"/>
                    <a:pt x="5" y="30"/>
                    <a:pt x="14" y="35"/>
                  </a:cubicBezTo>
                  <a:cubicBezTo>
                    <a:pt x="26" y="39"/>
                    <a:pt x="1182" y="514"/>
                    <a:pt x="1971" y="514"/>
                  </a:cubicBezTo>
                  <a:cubicBezTo>
                    <a:pt x="1984" y="514"/>
                    <a:pt x="1998" y="514"/>
                    <a:pt x="2011" y="514"/>
                  </a:cubicBezTo>
                  <a:cubicBezTo>
                    <a:pt x="2024" y="510"/>
                    <a:pt x="2028" y="501"/>
                    <a:pt x="2028" y="493"/>
                  </a:cubicBezTo>
                  <a:cubicBezTo>
                    <a:pt x="2028" y="484"/>
                    <a:pt x="2020" y="476"/>
                    <a:pt x="2011" y="476"/>
                  </a:cubicBezTo>
                  <a:cubicBezTo>
                    <a:pt x="1992" y="476"/>
                    <a:pt x="1972" y="477"/>
                    <a:pt x="1951" y="477"/>
                  </a:cubicBezTo>
                  <a:cubicBezTo>
                    <a:pt x="1168" y="477"/>
                    <a:pt x="39" y="9"/>
                    <a:pt x="26" y="5"/>
                  </a:cubicBezTo>
                  <a:cubicBezTo>
                    <a:pt x="26" y="5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3" name="Google Shape;6843;p22"/>
            <p:cNvSpPr/>
            <p:nvPr/>
          </p:nvSpPr>
          <p:spPr>
            <a:xfrm rot="-2700000">
              <a:off x="2584402" y="-465160"/>
              <a:ext cx="27016" cy="158662"/>
            </a:xfrm>
            <a:custGeom>
              <a:avLst/>
              <a:gdLst/>
              <a:ahLst/>
              <a:cxnLst/>
              <a:rect l="l" t="t" r="r" b="b"/>
              <a:pathLst>
                <a:path w="299" h="1756" extrusionOk="0">
                  <a:moveTo>
                    <a:pt x="277" y="0"/>
                  </a:moveTo>
                  <a:cubicBezTo>
                    <a:pt x="269" y="0"/>
                    <a:pt x="260" y="5"/>
                    <a:pt x="260" y="17"/>
                  </a:cubicBezTo>
                  <a:cubicBezTo>
                    <a:pt x="239" y="586"/>
                    <a:pt x="6" y="1722"/>
                    <a:pt x="6" y="1735"/>
                  </a:cubicBezTo>
                  <a:cubicBezTo>
                    <a:pt x="1" y="1748"/>
                    <a:pt x="11" y="1756"/>
                    <a:pt x="20" y="1756"/>
                  </a:cubicBezTo>
                  <a:cubicBezTo>
                    <a:pt x="27" y="1756"/>
                    <a:pt x="34" y="1752"/>
                    <a:pt x="35" y="1744"/>
                  </a:cubicBezTo>
                  <a:cubicBezTo>
                    <a:pt x="35" y="1731"/>
                    <a:pt x="273" y="590"/>
                    <a:pt x="298" y="17"/>
                  </a:cubicBezTo>
                  <a:cubicBezTo>
                    <a:pt x="298" y="9"/>
                    <a:pt x="290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4" name="Google Shape;6844;p22"/>
            <p:cNvSpPr/>
            <p:nvPr/>
          </p:nvSpPr>
          <p:spPr>
            <a:xfrm rot="-2700000">
              <a:off x="2723117" y="-446700"/>
              <a:ext cx="17348" cy="135350"/>
            </a:xfrm>
            <a:custGeom>
              <a:avLst/>
              <a:gdLst/>
              <a:ahLst/>
              <a:cxnLst/>
              <a:rect l="l" t="t" r="r" b="b"/>
              <a:pathLst>
                <a:path w="192" h="1498" extrusionOk="0">
                  <a:moveTo>
                    <a:pt x="137" y="0"/>
                  </a:moveTo>
                  <a:cubicBezTo>
                    <a:pt x="128" y="0"/>
                    <a:pt x="120" y="9"/>
                    <a:pt x="120" y="17"/>
                  </a:cubicBezTo>
                  <a:cubicBezTo>
                    <a:pt x="158" y="425"/>
                    <a:pt x="1" y="1468"/>
                    <a:pt x="1" y="1476"/>
                  </a:cubicBezTo>
                  <a:cubicBezTo>
                    <a:pt x="1" y="1485"/>
                    <a:pt x="5" y="1498"/>
                    <a:pt x="18" y="1498"/>
                  </a:cubicBezTo>
                  <a:cubicBezTo>
                    <a:pt x="26" y="1498"/>
                    <a:pt x="35" y="1493"/>
                    <a:pt x="35" y="1485"/>
                  </a:cubicBezTo>
                  <a:cubicBezTo>
                    <a:pt x="35" y="1472"/>
                    <a:pt x="192" y="425"/>
                    <a:pt x="154" y="17"/>
                  </a:cubicBezTo>
                  <a:cubicBezTo>
                    <a:pt x="154" y="5"/>
                    <a:pt x="145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5" name="Google Shape;6845;p22"/>
            <p:cNvSpPr/>
            <p:nvPr/>
          </p:nvSpPr>
          <p:spPr>
            <a:xfrm rot="-2700000">
              <a:off x="2692323" y="-487443"/>
              <a:ext cx="141675" cy="22227"/>
            </a:xfrm>
            <a:custGeom>
              <a:avLst/>
              <a:gdLst/>
              <a:ahLst/>
              <a:cxnLst/>
              <a:rect l="l" t="t" r="r" b="b"/>
              <a:pathLst>
                <a:path w="1568" h="246" extrusionOk="0">
                  <a:moveTo>
                    <a:pt x="21" y="1"/>
                  </a:moveTo>
                  <a:cubicBezTo>
                    <a:pt x="13" y="1"/>
                    <a:pt x="9" y="5"/>
                    <a:pt x="4" y="13"/>
                  </a:cubicBezTo>
                  <a:cubicBezTo>
                    <a:pt x="0" y="22"/>
                    <a:pt x="4" y="30"/>
                    <a:pt x="17" y="35"/>
                  </a:cubicBezTo>
                  <a:cubicBezTo>
                    <a:pt x="24" y="38"/>
                    <a:pt x="628" y="246"/>
                    <a:pt x="1235" y="246"/>
                  </a:cubicBezTo>
                  <a:cubicBezTo>
                    <a:pt x="1339" y="246"/>
                    <a:pt x="1443" y="240"/>
                    <a:pt x="1544" y="225"/>
                  </a:cubicBezTo>
                  <a:cubicBezTo>
                    <a:pt x="1567" y="225"/>
                    <a:pt x="1566" y="190"/>
                    <a:pt x="1546" y="190"/>
                  </a:cubicBezTo>
                  <a:cubicBezTo>
                    <a:pt x="1544" y="190"/>
                    <a:pt x="1542" y="191"/>
                    <a:pt x="1540" y="192"/>
                  </a:cubicBezTo>
                  <a:cubicBezTo>
                    <a:pt x="1440" y="206"/>
                    <a:pt x="1337" y="212"/>
                    <a:pt x="1234" y="212"/>
                  </a:cubicBezTo>
                  <a:cubicBezTo>
                    <a:pt x="633" y="212"/>
                    <a:pt x="33" y="4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6" name="Google Shape;6846;p22"/>
            <p:cNvSpPr/>
            <p:nvPr/>
          </p:nvSpPr>
          <p:spPr>
            <a:xfrm rot="-2700000">
              <a:off x="2801561" y="-470156"/>
              <a:ext cx="94872" cy="98757"/>
            </a:xfrm>
            <a:custGeom>
              <a:avLst/>
              <a:gdLst/>
              <a:ahLst/>
              <a:cxnLst/>
              <a:rect l="l" t="t" r="r" b="b"/>
              <a:pathLst>
                <a:path w="1050" h="1093" extrusionOk="0">
                  <a:moveTo>
                    <a:pt x="22" y="1"/>
                  </a:moveTo>
                  <a:cubicBezTo>
                    <a:pt x="17" y="1"/>
                    <a:pt x="13" y="1"/>
                    <a:pt x="13" y="5"/>
                  </a:cubicBezTo>
                  <a:cubicBezTo>
                    <a:pt x="5" y="9"/>
                    <a:pt x="0" y="22"/>
                    <a:pt x="9" y="30"/>
                  </a:cubicBezTo>
                  <a:cubicBezTo>
                    <a:pt x="13" y="34"/>
                    <a:pt x="573" y="798"/>
                    <a:pt x="1014" y="1091"/>
                  </a:cubicBezTo>
                  <a:cubicBezTo>
                    <a:pt x="1017" y="1092"/>
                    <a:pt x="1020" y="1092"/>
                    <a:pt x="1023" y="1092"/>
                  </a:cubicBezTo>
                  <a:cubicBezTo>
                    <a:pt x="1039" y="1092"/>
                    <a:pt x="1050" y="1072"/>
                    <a:pt x="1035" y="1061"/>
                  </a:cubicBezTo>
                  <a:cubicBezTo>
                    <a:pt x="598" y="772"/>
                    <a:pt x="43" y="17"/>
                    <a:pt x="34" y="9"/>
                  </a:cubicBezTo>
                  <a:cubicBezTo>
                    <a:pt x="34" y="5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847" name="Google Shape;6847;p22"/>
          <p:cNvSpPr/>
          <p:nvPr/>
        </p:nvSpPr>
        <p:spPr>
          <a:xfrm>
            <a:off x="3934276" y="4512426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848" name="Google Shape;6848;p22"/>
          <p:cNvGrpSpPr/>
          <p:nvPr/>
        </p:nvGrpSpPr>
        <p:grpSpPr>
          <a:xfrm>
            <a:off x="3317412" y="3393348"/>
            <a:ext cx="1111438" cy="1932829"/>
            <a:chOff x="272217" y="3453993"/>
            <a:chExt cx="912735" cy="1587279"/>
          </a:xfrm>
        </p:grpSpPr>
        <p:sp>
          <p:nvSpPr>
            <p:cNvPr id="6849" name="Google Shape;6849;p22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0" name="Google Shape;6850;p22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1" name="Google Shape;6851;p22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2" name="Google Shape;6852;p22"/>
            <p:cNvSpPr/>
            <p:nvPr/>
          </p:nvSpPr>
          <p:spPr>
            <a:xfrm>
              <a:off x="443256" y="3633475"/>
              <a:ext cx="395825" cy="453707"/>
            </a:xfrm>
            <a:custGeom>
              <a:avLst/>
              <a:gdLst/>
              <a:ahLst/>
              <a:cxnLst/>
              <a:rect l="l" t="t" r="r" b="b"/>
              <a:pathLst>
                <a:path w="2298" h="2634" extrusionOk="0">
                  <a:moveTo>
                    <a:pt x="1016" y="1"/>
                  </a:moveTo>
                  <a:cubicBezTo>
                    <a:pt x="945" y="1"/>
                    <a:pt x="1011" y="833"/>
                    <a:pt x="1016" y="920"/>
                  </a:cubicBezTo>
                  <a:cubicBezTo>
                    <a:pt x="994" y="805"/>
                    <a:pt x="962" y="696"/>
                    <a:pt x="918" y="586"/>
                  </a:cubicBezTo>
                  <a:cubicBezTo>
                    <a:pt x="905" y="557"/>
                    <a:pt x="845" y="398"/>
                    <a:pt x="813" y="398"/>
                  </a:cubicBezTo>
                  <a:cubicBezTo>
                    <a:pt x="802" y="398"/>
                    <a:pt x="795" y="414"/>
                    <a:pt x="792" y="455"/>
                  </a:cubicBezTo>
                  <a:cubicBezTo>
                    <a:pt x="792" y="537"/>
                    <a:pt x="880" y="674"/>
                    <a:pt x="901" y="751"/>
                  </a:cubicBezTo>
                  <a:cubicBezTo>
                    <a:pt x="940" y="860"/>
                    <a:pt x="967" y="969"/>
                    <a:pt x="978" y="1079"/>
                  </a:cubicBezTo>
                  <a:cubicBezTo>
                    <a:pt x="907" y="931"/>
                    <a:pt x="765" y="805"/>
                    <a:pt x="677" y="668"/>
                  </a:cubicBezTo>
                  <a:cubicBezTo>
                    <a:pt x="657" y="638"/>
                    <a:pt x="511" y="358"/>
                    <a:pt x="461" y="358"/>
                  </a:cubicBezTo>
                  <a:cubicBezTo>
                    <a:pt x="458" y="358"/>
                    <a:pt x="455" y="359"/>
                    <a:pt x="453" y="362"/>
                  </a:cubicBezTo>
                  <a:cubicBezTo>
                    <a:pt x="458" y="411"/>
                    <a:pt x="507" y="455"/>
                    <a:pt x="529" y="493"/>
                  </a:cubicBezTo>
                  <a:cubicBezTo>
                    <a:pt x="578" y="570"/>
                    <a:pt x="617" y="641"/>
                    <a:pt x="666" y="718"/>
                  </a:cubicBezTo>
                  <a:cubicBezTo>
                    <a:pt x="759" y="855"/>
                    <a:pt x="852" y="986"/>
                    <a:pt x="956" y="1106"/>
                  </a:cubicBezTo>
                  <a:cubicBezTo>
                    <a:pt x="955" y="1106"/>
                    <a:pt x="954" y="1107"/>
                    <a:pt x="952" y="1107"/>
                  </a:cubicBezTo>
                  <a:cubicBezTo>
                    <a:pt x="914" y="1107"/>
                    <a:pt x="851" y="1029"/>
                    <a:pt x="819" y="1008"/>
                  </a:cubicBezTo>
                  <a:cubicBezTo>
                    <a:pt x="770" y="964"/>
                    <a:pt x="710" y="931"/>
                    <a:pt x="644" y="909"/>
                  </a:cubicBezTo>
                  <a:cubicBezTo>
                    <a:pt x="635" y="908"/>
                    <a:pt x="628" y="908"/>
                    <a:pt x="621" y="908"/>
                  </a:cubicBezTo>
                  <a:cubicBezTo>
                    <a:pt x="510" y="908"/>
                    <a:pt x="713" y="1031"/>
                    <a:pt x="759" y="1057"/>
                  </a:cubicBezTo>
                  <a:cubicBezTo>
                    <a:pt x="622" y="997"/>
                    <a:pt x="491" y="909"/>
                    <a:pt x="354" y="855"/>
                  </a:cubicBezTo>
                  <a:cubicBezTo>
                    <a:pt x="277" y="827"/>
                    <a:pt x="206" y="794"/>
                    <a:pt x="135" y="761"/>
                  </a:cubicBezTo>
                  <a:cubicBezTo>
                    <a:pt x="113" y="747"/>
                    <a:pt x="40" y="701"/>
                    <a:pt x="14" y="701"/>
                  </a:cubicBezTo>
                  <a:cubicBezTo>
                    <a:pt x="2" y="701"/>
                    <a:pt x="1" y="711"/>
                    <a:pt x="20" y="740"/>
                  </a:cubicBezTo>
                  <a:cubicBezTo>
                    <a:pt x="64" y="783"/>
                    <a:pt x="113" y="816"/>
                    <a:pt x="168" y="849"/>
                  </a:cubicBezTo>
                  <a:cubicBezTo>
                    <a:pt x="234" y="887"/>
                    <a:pt x="299" y="926"/>
                    <a:pt x="365" y="953"/>
                  </a:cubicBezTo>
                  <a:cubicBezTo>
                    <a:pt x="524" y="1035"/>
                    <a:pt x="682" y="1101"/>
                    <a:pt x="841" y="1166"/>
                  </a:cubicBezTo>
                  <a:cubicBezTo>
                    <a:pt x="781" y="1150"/>
                    <a:pt x="726" y="1145"/>
                    <a:pt x="666" y="1139"/>
                  </a:cubicBezTo>
                  <a:cubicBezTo>
                    <a:pt x="636" y="1135"/>
                    <a:pt x="573" y="1111"/>
                    <a:pt x="531" y="1111"/>
                  </a:cubicBezTo>
                  <a:cubicBezTo>
                    <a:pt x="519" y="1111"/>
                    <a:pt x="509" y="1112"/>
                    <a:pt x="502" y="1117"/>
                  </a:cubicBezTo>
                  <a:cubicBezTo>
                    <a:pt x="365" y="1183"/>
                    <a:pt x="682" y="1210"/>
                    <a:pt x="715" y="1216"/>
                  </a:cubicBezTo>
                  <a:cubicBezTo>
                    <a:pt x="636" y="1211"/>
                    <a:pt x="559" y="1203"/>
                    <a:pt x="484" y="1203"/>
                  </a:cubicBezTo>
                  <a:cubicBezTo>
                    <a:pt x="466" y="1203"/>
                    <a:pt x="448" y="1204"/>
                    <a:pt x="431" y="1205"/>
                  </a:cubicBezTo>
                  <a:cubicBezTo>
                    <a:pt x="387" y="1205"/>
                    <a:pt x="245" y="1205"/>
                    <a:pt x="305" y="1270"/>
                  </a:cubicBezTo>
                  <a:cubicBezTo>
                    <a:pt x="315" y="1283"/>
                    <a:pt x="350" y="1287"/>
                    <a:pt x="392" y="1287"/>
                  </a:cubicBezTo>
                  <a:cubicBezTo>
                    <a:pt x="462" y="1287"/>
                    <a:pt x="551" y="1276"/>
                    <a:pt x="578" y="1276"/>
                  </a:cubicBezTo>
                  <a:cubicBezTo>
                    <a:pt x="682" y="1276"/>
                    <a:pt x="781" y="1276"/>
                    <a:pt x="885" y="1287"/>
                  </a:cubicBezTo>
                  <a:cubicBezTo>
                    <a:pt x="776" y="1314"/>
                    <a:pt x="661" y="1347"/>
                    <a:pt x="546" y="1380"/>
                  </a:cubicBezTo>
                  <a:cubicBezTo>
                    <a:pt x="491" y="1396"/>
                    <a:pt x="299" y="1413"/>
                    <a:pt x="266" y="1473"/>
                  </a:cubicBezTo>
                  <a:cubicBezTo>
                    <a:pt x="242" y="1516"/>
                    <a:pt x="258" y="1530"/>
                    <a:pt x="290" y="1530"/>
                  </a:cubicBezTo>
                  <a:cubicBezTo>
                    <a:pt x="345" y="1530"/>
                    <a:pt x="445" y="1489"/>
                    <a:pt x="469" y="1478"/>
                  </a:cubicBezTo>
                  <a:cubicBezTo>
                    <a:pt x="595" y="1446"/>
                    <a:pt x="715" y="1402"/>
                    <a:pt x="841" y="1374"/>
                  </a:cubicBezTo>
                  <a:lnTo>
                    <a:pt x="841" y="1374"/>
                  </a:lnTo>
                  <a:cubicBezTo>
                    <a:pt x="743" y="1435"/>
                    <a:pt x="639" y="1500"/>
                    <a:pt x="535" y="1555"/>
                  </a:cubicBezTo>
                  <a:cubicBezTo>
                    <a:pt x="447" y="1588"/>
                    <a:pt x="365" y="1643"/>
                    <a:pt x="288" y="1703"/>
                  </a:cubicBezTo>
                  <a:cubicBezTo>
                    <a:pt x="251" y="1744"/>
                    <a:pt x="252" y="1758"/>
                    <a:pt x="269" y="1758"/>
                  </a:cubicBezTo>
                  <a:cubicBezTo>
                    <a:pt x="302" y="1758"/>
                    <a:pt x="391" y="1712"/>
                    <a:pt x="420" y="1697"/>
                  </a:cubicBezTo>
                  <a:cubicBezTo>
                    <a:pt x="535" y="1643"/>
                    <a:pt x="644" y="1588"/>
                    <a:pt x="754" y="1522"/>
                  </a:cubicBezTo>
                  <a:lnTo>
                    <a:pt x="754" y="1522"/>
                  </a:lnTo>
                  <a:cubicBezTo>
                    <a:pt x="672" y="1577"/>
                    <a:pt x="611" y="1654"/>
                    <a:pt x="573" y="1741"/>
                  </a:cubicBezTo>
                  <a:cubicBezTo>
                    <a:pt x="559" y="1765"/>
                    <a:pt x="473" y="1939"/>
                    <a:pt x="518" y="1939"/>
                  </a:cubicBezTo>
                  <a:cubicBezTo>
                    <a:pt x="524" y="1939"/>
                    <a:pt x="533" y="1936"/>
                    <a:pt x="546" y="1927"/>
                  </a:cubicBezTo>
                  <a:cubicBezTo>
                    <a:pt x="584" y="1900"/>
                    <a:pt x="622" y="1763"/>
                    <a:pt x="661" y="1719"/>
                  </a:cubicBezTo>
                  <a:cubicBezTo>
                    <a:pt x="713" y="1651"/>
                    <a:pt x="795" y="1603"/>
                    <a:pt x="850" y="1532"/>
                  </a:cubicBezTo>
                  <a:lnTo>
                    <a:pt x="850" y="1532"/>
                  </a:lnTo>
                  <a:cubicBezTo>
                    <a:pt x="771" y="1639"/>
                    <a:pt x="702" y="1756"/>
                    <a:pt x="639" y="1873"/>
                  </a:cubicBezTo>
                  <a:cubicBezTo>
                    <a:pt x="615" y="1911"/>
                    <a:pt x="527" y="2056"/>
                    <a:pt x="585" y="2056"/>
                  </a:cubicBezTo>
                  <a:cubicBezTo>
                    <a:pt x="593" y="2056"/>
                    <a:pt x="603" y="2054"/>
                    <a:pt x="617" y="2048"/>
                  </a:cubicBezTo>
                  <a:cubicBezTo>
                    <a:pt x="677" y="2026"/>
                    <a:pt x="754" y="1829"/>
                    <a:pt x="792" y="1769"/>
                  </a:cubicBezTo>
                  <a:cubicBezTo>
                    <a:pt x="863" y="1643"/>
                    <a:pt x="934" y="1517"/>
                    <a:pt x="1016" y="1396"/>
                  </a:cubicBezTo>
                  <a:lnTo>
                    <a:pt x="1016" y="1396"/>
                  </a:lnTo>
                  <a:cubicBezTo>
                    <a:pt x="1033" y="1478"/>
                    <a:pt x="973" y="1604"/>
                    <a:pt x="956" y="1686"/>
                  </a:cubicBezTo>
                  <a:cubicBezTo>
                    <a:pt x="929" y="1790"/>
                    <a:pt x="912" y="1900"/>
                    <a:pt x="907" y="2009"/>
                  </a:cubicBezTo>
                  <a:cubicBezTo>
                    <a:pt x="912" y="2108"/>
                    <a:pt x="907" y="2206"/>
                    <a:pt x="896" y="2310"/>
                  </a:cubicBezTo>
                  <a:cubicBezTo>
                    <a:pt x="891" y="2337"/>
                    <a:pt x="848" y="2634"/>
                    <a:pt x="893" y="2634"/>
                  </a:cubicBezTo>
                  <a:cubicBezTo>
                    <a:pt x="894" y="2634"/>
                    <a:pt x="895" y="2634"/>
                    <a:pt x="896" y="2633"/>
                  </a:cubicBezTo>
                  <a:cubicBezTo>
                    <a:pt x="934" y="2250"/>
                    <a:pt x="945" y="1840"/>
                    <a:pt x="1071" y="1478"/>
                  </a:cubicBezTo>
                  <a:cubicBezTo>
                    <a:pt x="1088" y="1604"/>
                    <a:pt x="1104" y="1730"/>
                    <a:pt x="1120" y="1856"/>
                  </a:cubicBezTo>
                  <a:cubicBezTo>
                    <a:pt x="1126" y="1922"/>
                    <a:pt x="1131" y="1988"/>
                    <a:pt x="1137" y="2048"/>
                  </a:cubicBezTo>
                  <a:cubicBezTo>
                    <a:pt x="1137" y="2073"/>
                    <a:pt x="1132" y="2188"/>
                    <a:pt x="1160" y="2188"/>
                  </a:cubicBezTo>
                  <a:cubicBezTo>
                    <a:pt x="1163" y="2188"/>
                    <a:pt x="1166" y="2187"/>
                    <a:pt x="1170" y="2185"/>
                  </a:cubicBezTo>
                  <a:cubicBezTo>
                    <a:pt x="1208" y="2163"/>
                    <a:pt x="1153" y="1867"/>
                    <a:pt x="1148" y="1823"/>
                  </a:cubicBezTo>
                  <a:lnTo>
                    <a:pt x="1109" y="1424"/>
                  </a:lnTo>
                  <a:lnTo>
                    <a:pt x="1109" y="1424"/>
                  </a:lnTo>
                  <a:cubicBezTo>
                    <a:pt x="1202" y="1566"/>
                    <a:pt x="1241" y="1747"/>
                    <a:pt x="1290" y="1905"/>
                  </a:cubicBezTo>
                  <a:lnTo>
                    <a:pt x="1361" y="2146"/>
                  </a:lnTo>
                  <a:cubicBezTo>
                    <a:pt x="1371" y="2171"/>
                    <a:pt x="1402" y="2341"/>
                    <a:pt x="1451" y="2341"/>
                  </a:cubicBezTo>
                  <a:cubicBezTo>
                    <a:pt x="1457" y="2341"/>
                    <a:pt x="1464" y="2339"/>
                    <a:pt x="1471" y="2332"/>
                  </a:cubicBezTo>
                  <a:cubicBezTo>
                    <a:pt x="1405" y="2234"/>
                    <a:pt x="1389" y="2092"/>
                    <a:pt x="1350" y="1982"/>
                  </a:cubicBezTo>
                  <a:cubicBezTo>
                    <a:pt x="1306" y="1834"/>
                    <a:pt x="1268" y="1686"/>
                    <a:pt x="1224" y="1539"/>
                  </a:cubicBezTo>
                  <a:lnTo>
                    <a:pt x="1224" y="1539"/>
                  </a:lnTo>
                  <a:cubicBezTo>
                    <a:pt x="1328" y="1676"/>
                    <a:pt x="1427" y="1823"/>
                    <a:pt x="1531" y="1966"/>
                  </a:cubicBezTo>
                  <a:cubicBezTo>
                    <a:pt x="1564" y="2009"/>
                    <a:pt x="1712" y="2305"/>
                    <a:pt x="1750" y="2305"/>
                  </a:cubicBezTo>
                  <a:cubicBezTo>
                    <a:pt x="1751" y="2305"/>
                    <a:pt x="1751" y="2305"/>
                    <a:pt x="1752" y="2305"/>
                  </a:cubicBezTo>
                  <a:cubicBezTo>
                    <a:pt x="1790" y="2305"/>
                    <a:pt x="1700" y="2157"/>
                    <a:pt x="1690" y="2141"/>
                  </a:cubicBezTo>
                  <a:cubicBezTo>
                    <a:pt x="1646" y="2075"/>
                    <a:pt x="1608" y="1998"/>
                    <a:pt x="1569" y="1927"/>
                  </a:cubicBezTo>
                  <a:cubicBezTo>
                    <a:pt x="1471" y="1769"/>
                    <a:pt x="1361" y="1621"/>
                    <a:pt x="1246" y="1478"/>
                  </a:cubicBezTo>
                  <a:lnTo>
                    <a:pt x="1246" y="1478"/>
                  </a:lnTo>
                  <a:cubicBezTo>
                    <a:pt x="1296" y="1522"/>
                    <a:pt x="1345" y="1566"/>
                    <a:pt x="1394" y="1615"/>
                  </a:cubicBezTo>
                  <a:cubicBezTo>
                    <a:pt x="1432" y="1648"/>
                    <a:pt x="1493" y="1741"/>
                    <a:pt x="1547" y="1741"/>
                  </a:cubicBezTo>
                  <a:cubicBezTo>
                    <a:pt x="1629" y="1741"/>
                    <a:pt x="1586" y="1686"/>
                    <a:pt x="1547" y="1648"/>
                  </a:cubicBezTo>
                  <a:cubicBezTo>
                    <a:pt x="1476" y="1588"/>
                    <a:pt x="1416" y="1522"/>
                    <a:pt x="1339" y="1468"/>
                  </a:cubicBezTo>
                  <a:lnTo>
                    <a:pt x="1339" y="1468"/>
                  </a:lnTo>
                  <a:cubicBezTo>
                    <a:pt x="1520" y="1588"/>
                    <a:pt x="1706" y="1697"/>
                    <a:pt x="1903" y="1785"/>
                  </a:cubicBezTo>
                  <a:cubicBezTo>
                    <a:pt x="1991" y="1840"/>
                    <a:pt x="2084" y="1884"/>
                    <a:pt x="2182" y="1916"/>
                  </a:cubicBezTo>
                  <a:cubicBezTo>
                    <a:pt x="2211" y="1925"/>
                    <a:pt x="2221" y="1934"/>
                    <a:pt x="2230" y="1934"/>
                  </a:cubicBezTo>
                  <a:cubicBezTo>
                    <a:pt x="2237" y="1934"/>
                    <a:pt x="2243" y="1926"/>
                    <a:pt x="2259" y="1905"/>
                  </a:cubicBezTo>
                  <a:cubicBezTo>
                    <a:pt x="2270" y="1884"/>
                    <a:pt x="2297" y="1894"/>
                    <a:pt x="2275" y="1862"/>
                  </a:cubicBezTo>
                  <a:cubicBezTo>
                    <a:pt x="2138" y="1774"/>
                    <a:pt x="1974" y="1719"/>
                    <a:pt x="1826" y="1643"/>
                  </a:cubicBezTo>
                  <a:cubicBezTo>
                    <a:pt x="1679" y="1561"/>
                    <a:pt x="1531" y="1478"/>
                    <a:pt x="1383" y="1402"/>
                  </a:cubicBezTo>
                  <a:lnTo>
                    <a:pt x="1383" y="1402"/>
                  </a:lnTo>
                  <a:cubicBezTo>
                    <a:pt x="1428" y="1422"/>
                    <a:pt x="1583" y="1505"/>
                    <a:pt x="1676" y="1505"/>
                  </a:cubicBezTo>
                  <a:cubicBezTo>
                    <a:pt x="1709" y="1505"/>
                    <a:pt x="1734" y="1495"/>
                    <a:pt x="1744" y="1468"/>
                  </a:cubicBezTo>
                  <a:cubicBezTo>
                    <a:pt x="1646" y="1429"/>
                    <a:pt x="1547" y="1391"/>
                    <a:pt x="1443" y="1358"/>
                  </a:cubicBezTo>
                  <a:cubicBezTo>
                    <a:pt x="1443" y="1357"/>
                    <a:pt x="1446" y="1357"/>
                    <a:pt x="1452" y="1357"/>
                  </a:cubicBezTo>
                  <a:cubicBezTo>
                    <a:pt x="1496" y="1357"/>
                    <a:pt x="1699" y="1375"/>
                    <a:pt x="1728" y="1380"/>
                  </a:cubicBezTo>
                  <a:cubicBezTo>
                    <a:pt x="1816" y="1385"/>
                    <a:pt x="1903" y="1396"/>
                    <a:pt x="2002" y="1396"/>
                  </a:cubicBezTo>
                  <a:cubicBezTo>
                    <a:pt x="2015" y="1396"/>
                    <a:pt x="2051" y="1405"/>
                    <a:pt x="2079" y="1405"/>
                  </a:cubicBezTo>
                  <a:cubicBezTo>
                    <a:pt x="2107" y="1405"/>
                    <a:pt x="2128" y="1396"/>
                    <a:pt x="2111" y="1364"/>
                  </a:cubicBezTo>
                  <a:cubicBezTo>
                    <a:pt x="2073" y="1303"/>
                    <a:pt x="1761" y="1320"/>
                    <a:pt x="1690" y="1314"/>
                  </a:cubicBezTo>
                  <a:cubicBezTo>
                    <a:pt x="1669" y="1312"/>
                    <a:pt x="1647" y="1312"/>
                    <a:pt x="1623" y="1312"/>
                  </a:cubicBezTo>
                  <a:cubicBezTo>
                    <a:pt x="1581" y="1312"/>
                    <a:pt x="1535" y="1314"/>
                    <a:pt x="1490" y="1314"/>
                  </a:cubicBezTo>
                  <a:cubicBezTo>
                    <a:pt x="1410" y="1314"/>
                    <a:pt x="1331" y="1308"/>
                    <a:pt x="1279" y="1276"/>
                  </a:cubicBezTo>
                  <a:cubicBezTo>
                    <a:pt x="1345" y="1265"/>
                    <a:pt x="2040" y="1188"/>
                    <a:pt x="2018" y="1117"/>
                  </a:cubicBezTo>
                  <a:lnTo>
                    <a:pt x="2018" y="1117"/>
                  </a:lnTo>
                  <a:cubicBezTo>
                    <a:pt x="1733" y="1177"/>
                    <a:pt x="1438" y="1221"/>
                    <a:pt x="1148" y="1249"/>
                  </a:cubicBezTo>
                  <a:cubicBezTo>
                    <a:pt x="1181" y="1183"/>
                    <a:pt x="1285" y="1156"/>
                    <a:pt x="1345" y="1123"/>
                  </a:cubicBezTo>
                  <a:cubicBezTo>
                    <a:pt x="1427" y="1079"/>
                    <a:pt x="1514" y="1035"/>
                    <a:pt x="1597" y="997"/>
                  </a:cubicBezTo>
                  <a:cubicBezTo>
                    <a:pt x="1651" y="969"/>
                    <a:pt x="2078" y="794"/>
                    <a:pt x="2040" y="734"/>
                  </a:cubicBezTo>
                  <a:lnTo>
                    <a:pt x="2040" y="734"/>
                  </a:lnTo>
                  <a:cubicBezTo>
                    <a:pt x="1799" y="871"/>
                    <a:pt x="1547" y="975"/>
                    <a:pt x="1301" y="1090"/>
                  </a:cubicBezTo>
                  <a:cubicBezTo>
                    <a:pt x="1438" y="953"/>
                    <a:pt x="1586" y="827"/>
                    <a:pt x="1717" y="685"/>
                  </a:cubicBezTo>
                  <a:cubicBezTo>
                    <a:pt x="1826" y="559"/>
                    <a:pt x="1947" y="455"/>
                    <a:pt x="2062" y="313"/>
                  </a:cubicBezTo>
                  <a:cubicBezTo>
                    <a:pt x="2058" y="308"/>
                    <a:pt x="2053" y="306"/>
                    <a:pt x="2047" y="306"/>
                  </a:cubicBezTo>
                  <a:cubicBezTo>
                    <a:pt x="1979" y="306"/>
                    <a:pt x="1769" y="568"/>
                    <a:pt x="1739" y="603"/>
                  </a:cubicBezTo>
                  <a:cubicBezTo>
                    <a:pt x="1591" y="761"/>
                    <a:pt x="1438" y="909"/>
                    <a:pt x="1274" y="1041"/>
                  </a:cubicBezTo>
                  <a:cubicBezTo>
                    <a:pt x="1317" y="958"/>
                    <a:pt x="1372" y="876"/>
                    <a:pt x="1432" y="800"/>
                  </a:cubicBezTo>
                  <a:cubicBezTo>
                    <a:pt x="1430" y="797"/>
                    <a:pt x="1428" y="796"/>
                    <a:pt x="1425" y="796"/>
                  </a:cubicBezTo>
                  <a:cubicBezTo>
                    <a:pt x="1374" y="796"/>
                    <a:pt x="1174" y="1108"/>
                    <a:pt x="1153" y="1134"/>
                  </a:cubicBezTo>
                  <a:cubicBezTo>
                    <a:pt x="1290" y="833"/>
                    <a:pt x="1328" y="482"/>
                    <a:pt x="1476" y="192"/>
                  </a:cubicBezTo>
                  <a:cubicBezTo>
                    <a:pt x="1474" y="192"/>
                    <a:pt x="1472" y="192"/>
                    <a:pt x="1470" y="192"/>
                  </a:cubicBezTo>
                  <a:cubicBezTo>
                    <a:pt x="1386" y="192"/>
                    <a:pt x="1333" y="511"/>
                    <a:pt x="1312" y="570"/>
                  </a:cubicBezTo>
                  <a:cubicBezTo>
                    <a:pt x="1257" y="767"/>
                    <a:pt x="1186" y="958"/>
                    <a:pt x="1109" y="1145"/>
                  </a:cubicBezTo>
                  <a:cubicBezTo>
                    <a:pt x="1082" y="1062"/>
                    <a:pt x="1126" y="942"/>
                    <a:pt x="1137" y="855"/>
                  </a:cubicBezTo>
                  <a:cubicBezTo>
                    <a:pt x="1164" y="756"/>
                    <a:pt x="1175" y="652"/>
                    <a:pt x="1175" y="543"/>
                  </a:cubicBezTo>
                  <a:cubicBezTo>
                    <a:pt x="1171" y="507"/>
                    <a:pt x="1166" y="493"/>
                    <a:pt x="1162" y="493"/>
                  </a:cubicBezTo>
                  <a:cubicBezTo>
                    <a:pt x="1149" y="493"/>
                    <a:pt x="1135" y="615"/>
                    <a:pt x="1131" y="652"/>
                  </a:cubicBezTo>
                  <a:cubicBezTo>
                    <a:pt x="1115" y="761"/>
                    <a:pt x="1093" y="865"/>
                    <a:pt x="1066" y="96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3" name="Google Shape;6853;p22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4" name="Google Shape;6854;p22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5" name="Google Shape;6855;p22"/>
            <p:cNvSpPr/>
            <p:nvPr/>
          </p:nvSpPr>
          <p:spPr>
            <a:xfrm>
              <a:off x="735561" y="4103160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856" name="Google Shape;6856;p22"/>
          <p:cNvSpPr/>
          <p:nvPr/>
        </p:nvSpPr>
        <p:spPr>
          <a:xfrm>
            <a:off x="-1030399" y="4512426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029227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Google Shape;8199;p30"/>
          <p:cNvSpPr/>
          <p:nvPr/>
        </p:nvSpPr>
        <p:spPr>
          <a:xfrm flipH="1">
            <a:off x="-895956" y="2724143"/>
            <a:ext cx="5511936" cy="2365371"/>
          </a:xfrm>
          <a:custGeom>
            <a:avLst/>
            <a:gdLst/>
            <a:ahLst/>
            <a:cxnLst/>
            <a:rect l="l" t="t" r="r" b="b"/>
            <a:pathLst>
              <a:path w="57935" h="24862" extrusionOk="0">
                <a:moveTo>
                  <a:pt x="57934" y="2799"/>
                </a:moveTo>
                <a:cubicBezTo>
                  <a:pt x="57611" y="2379"/>
                  <a:pt x="57267" y="1981"/>
                  <a:pt x="56901" y="1604"/>
                </a:cubicBezTo>
                <a:cubicBezTo>
                  <a:pt x="56331" y="1034"/>
                  <a:pt x="55050" y="1292"/>
                  <a:pt x="54619" y="1045"/>
                </a:cubicBezTo>
                <a:cubicBezTo>
                  <a:pt x="53565" y="431"/>
                  <a:pt x="53414" y="1"/>
                  <a:pt x="52176" y="248"/>
                </a:cubicBezTo>
                <a:cubicBezTo>
                  <a:pt x="51326" y="410"/>
                  <a:pt x="49271" y="2035"/>
                  <a:pt x="47785" y="3531"/>
                </a:cubicBezTo>
                <a:cubicBezTo>
                  <a:pt x="46160" y="5167"/>
                  <a:pt x="45235" y="5414"/>
                  <a:pt x="43868" y="6447"/>
                </a:cubicBezTo>
                <a:cubicBezTo>
                  <a:pt x="43437" y="6770"/>
                  <a:pt x="42630" y="6942"/>
                  <a:pt x="42275" y="6619"/>
                </a:cubicBezTo>
                <a:cubicBezTo>
                  <a:pt x="41220" y="5629"/>
                  <a:pt x="40058" y="5188"/>
                  <a:pt x="38261" y="6598"/>
                </a:cubicBezTo>
                <a:cubicBezTo>
                  <a:pt x="35452" y="8783"/>
                  <a:pt x="31115" y="10548"/>
                  <a:pt x="28058" y="14314"/>
                </a:cubicBezTo>
                <a:cubicBezTo>
                  <a:pt x="26272" y="16510"/>
                  <a:pt x="20998" y="15950"/>
                  <a:pt x="18716" y="16887"/>
                </a:cubicBezTo>
                <a:cubicBezTo>
                  <a:pt x="15724" y="18092"/>
                  <a:pt x="12883" y="20245"/>
                  <a:pt x="9924" y="21547"/>
                </a:cubicBezTo>
                <a:cubicBezTo>
                  <a:pt x="7233" y="22731"/>
                  <a:pt x="2993" y="22871"/>
                  <a:pt x="1" y="24862"/>
                </a:cubicBezTo>
                <a:lnTo>
                  <a:pt x="57934" y="24862"/>
                </a:ln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00" name="Google Shape;8200;p30"/>
          <p:cNvSpPr txBox="1">
            <a:spLocks noGrp="1"/>
          </p:cNvSpPr>
          <p:nvPr>
            <p:ph type="body" idx="1"/>
          </p:nvPr>
        </p:nvSpPr>
        <p:spPr>
          <a:xfrm>
            <a:off x="4169975" y="1420650"/>
            <a:ext cx="4350000" cy="23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600">
                <a:solidFill>
                  <a:schemeClr val="dk1"/>
                </a:solidFill>
              </a:defRPr>
            </a:lvl1pPr>
            <a:lvl2pPr marL="914378" lvl="1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01" name="Google Shape;8201;p30"/>
          <p:cNvSpPr txBox="1">
            <a:spLocks noGrp="1"/>
          </p:cNvSpPr>
          <p:nvPr>
            <p:ph type="title"/>
          </p:nvPr>
        </p:nvSpPr>
        <p:spPr>
          <a:xfrm>
            <a:off x="4169975" y="443500"/>
            <a:ext cx="3877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202" name="Google Shape;8202;p30"/>
          <p:cNvGrpSpPr/>
          <p:nvPr/>
        </p:nvGrpSpPr>
        <p:grpSpPr>
          <a:xfrm rot="-2700000">
            <a:off x="-796304" y="-494575"/>
            <a:ext cx="2874706" cy="1816750"/>
            <a:chOff x="713150" y="2225725"/>
            <a:chExt cx="795400" cy="502675"/>
          </a:xfrm>
        </p:grpSpPr>
        <p:sp>
          <p:nvSpPr>
            <p:cNvPr id="8203" name="Google Shape;8203;p30"/>
            <p:cNvSpPr/>
            <p:nvPr/>
          </p:nvSpPr>
          <p:spPr>
            <a:xfrm>
              <a:off x="1165825" y="2476075"/>
              <a:ext cx="96950" cy="223450"/>
            </a:xfrm>
            <a:custGeom>
              <a:avLst/>
              <a:gdLst/>
              <a:ahLst/>
              <a:cxnLst/>
              <a:rect l="l" t="t" r="r" b="b"/>
              <a:pathLst>
                <a:path w="3878" h="8938" extrusionOk="0">
                  <a:moveTo>
                    <a:pt x="47" y="1"/>
                  </a:moveTo>
                  <a:cubicBezTo>
                    <a:pt x="22" y="1"/>
                    <a:pt x="0" y="22"/>
                    <a:pt x="5" y="47"/>
                  </a:cubicBezTo>
                  <a:cubicBezTo>
                    <a:pt x="5" y="60"/>
                    <a:pt x="60" y="1332"/>
                    <a:pt x="556" y="3054"/>
                  </a:cubicBezTo>
                  <a:cubicBezTo>
                    <a:pt x="1010" y="4645"/>
                    <a:pt x="1939" y="6952"/>
                    <a:pt x="3784" y="8925"/>
                  </a:cubicBezTo>
                  <a:cubicBezTo>
                    <a:pt x="3794" y="8934"/>
                    <a:pt x="3805" y="8937"/>
                    <a:pt x="3815" y="8937"/>
                  </a:cubicBezTo>
                  <a:cubicBezTo>
                    <a:pt x="3849" y="8937"/>
                    <a:pt x="3877" y="8898"/>
                    <a:pt x="3852" y="8865"/>
                  </a:cubicBezTo>
                  <a:cubicBezTo>
                    <a:pt x="2015" y="6906"/>
                    <a:pt x="1095" y="4611"/>
                    <a:pt x="641" y="3029"/>
                  </a:cubicBezTo>
                  <a:cubicBezTo>
                    <a:pt x="149" y="1320"/>
                    <a:pt x="94" y="56"/>
                    <a:pt x="94" y="43"/>
                  </a:cubicBezTo>
                  <a:cubicBezTo>
                    <a:pt x="94" y="26"/>
                    <a:pt x="81" y="9"/>
                    <a:pt x="64" y="5"/>
                  </a:cubicBezTo>
                  <a:cubicBezTo>
                    <a:pt x="60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04" name="Google Shape;8204;p30"/>
            <p:cNvSpPr/>
            <p:nvPr/>
          </p:nvSpPr>
          <p:spPr>
            <a:xfrm>
              <a:off x="1256800" y="2693550"/>
              <a:ext cx="33225" cy="34850"/>
            </a:xfrm>
            <a:custGeom>
              <a:avLst/>
              <a:gdLst/>
              <a:ahLst/>
              <a:cxnLst/>
              <a:rect l="l" t="t" r="r" b="b"/>
              <a:pathLst>
                <a:path w="1329" h="1394" extrusionOk="0">
                  <a:moveTo>
                    <a:pt x="1" y="1"/>
                  </a:moveTo>
                  <a:cubicBezTo>
                    <a:pt x="1" y="1"/>
                    <a:pt x="170" y="1087"/>
                    <a:pt x="832" y="1337"/>
                  </a:cubicBezTo>
                  <a:cubicBezTo>
                    <a:pt x="942" y="1379"/>
                    <a:pt x="1062" y="1394"/>
                    <a:pt x="1152" y="1394"/>
                  </a:cubicBezTo>
                  <a:cubicBezTo>
                    <a:pt x="1224" y="1394"/>
                    <a:pt x="1276" y="1384"/>
                    <a:pt x="1286" y="1371"/>
                  </a:cubicBezTo>
                  <a:cubicBezTo>
                    <a:pt x="1328" y="1303"/>
                    <a:pt x="1243" y="764"/>
                    <a:pt x="925" y="552"/>
                  </a:cubicBezTo>
                  <a:cubicBezTo>
                    <a:pt x="582" y="31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05" name="Google Shape;8205;p30"/>
            <p:cNvSpPr/>
            <p:nvPr/>
          </p:nvSpPr>
          <p:spPr>
            <a:xfrm>
              <a:off x="1226375" y="2674375"/>
              <a:ext cx="23675" cy="46675"/>
            </a:xfrm>
            <a:custGeom>
              <a:avLst/>
              <a:gdLst/>
              <a:ahLst/>
              <a:cxnLst/>
              <a:rect l="l" t="t" r="r" b="b"/>
              <a:pathLst>
                <a:path w="947" h="1867" extrusionOk="0">
                  <a:moveTo>
                    <a:pt x="598" y="0"/>
                  </a:moveTo>
                  <a:cubicBezTo>
                    <a:pt x="598" y="0"/>
                    <a:pt x="0" y="988"/>
                    <a:pt x="276" y="1557"/>
                  </a:cubicBezTo>
                  <a:cubicBezTo>
                    <a:pt x="343" y="1695"/>
                    <a:pt x="456" y="1866"/>
                    <a:pt x="532" y="1866"/>
                  </a:cubicBezTo>
                  <a:cubicBezTo>
                    <a:pt x="533" y="1866"/>
                    <a:pt x="534" y="1866"/>
                    <a:pt x="535" y="1866"/>
                  </a:cubicBezTo>
                  <a:cubicBezTo>
                    <a:pt x="683" y="1862"/>
                    <a:pt x="946" y="1294"/>
                    <a:pt x="865" y="925"/>
                  </a:cubicBezTo>
                  <a:cubicBezTo>
                    <a:pt x="781" y="560"/>
                    <a:pt x="59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06" name="Google Shape;8206;p30"/>
            <p:cNvSpPr/>
            <p:nvPr/>
          </p:nvSpPr>
          <p:spPr>
            <a:xfrm>
              <a:off x="1243650" y="2675900"/>
              <a:ext cx="51250" cy="15350"/>
            </a:xfrm>
            <a:custGeom>
              <a:avLst/>
              <a:gdLst/>
              <a:ahLst/>
              <a:cxnLst/>
              <a:rect l="l" t="t" r="r" b="b"/>
              <a:pathLst>
                <a:path w="2050" h="614" extrusionOk="0">
                  <a:moveTo>
                    <a:pt x="1076" y="1"/>
                  </a:moveTo>
                  <a:cubicBezTo>
                    <a:pt x="544" y="1"/>
                    <a:pt x="1" y="121"/>
                    <a:pt x="1" y="121"/>
                  </a:cubicBezTo>
                  <a:cubicBezTo>
                    <a:pt x="1" y="121"/>
                    <a:pt x="531" y="401"/>
                    <a:pt x="870" y="546"/>
                  </a:cubicBezTo>
                  <a:cubicBezTo>
                    <a:pt x="979" y="592"/>
                    <a:pt x="1115" y="613"/>
                    <a:pt x="1255" y="613"/>
                  </a:cubicBezTo>
                  <a:cubicBezTo>
                    <a:pt x="1546" y="613"/>
                    <a:pt x="1855" y="523"/>
                    <a:pt x="1981" y="389"/>
                  </a:cubicBezTo>
                  <a:cubicBezTo>
                    <a:pt x="2049" y="312"/>
                    <a:pt x="2036" y="283"/>
                    <a:pt x="1905" y="185"/>
                  </a:cubicBezTo>
                  <a:cubicBezTo>
                    <a:pt x="1714" y="45"/>
                    <a:pt x="1397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07" name="Google Shape;8207;p30"/>
            <p:cNvSpPr/>
            <p:nvPr/>
          </p:nvSpPr>
          <p:spPr>
            <a:xfrm>
              <a:off x="1221925" y="2645950"/>
              <a:ext cx="58550" cy="18900"/>
            </a:xfrm>
            <a:custGeom>
              <a:avLst/>
              <a:gdLst/>
              <a:ahLst/>
              <a:cxnLst/>
              <a:rect l="l" t="t" r="r" b="b"/>
              <a:pathLst>
                <a:path w="2342" h="756" extrusionOk="0">
                  <a:moveTo>
                    <a:pt x="635" y="1"/>
                  </a:moveTo>
                  <a:cubicBezTo>
                    <a:pt x="274" y="1"/>
                    <a:pt x="0" y="26"/>
                    <a:pt x="0" y="26"/>
                  </a:cubicBezTo>
                  <a:cubicBezTo>
                    <a:pt x="0" y="26"/>
                    <a:pt x="543" y="399"/>
                    <a:pt x="899" y="598"/>
                  </a:cubicBezTo>
                  <a:cubicBezTo>
                    <a:pt x="1084" y="703"/>
                    <a:pt x="1398" y="756"/>
                    <a:pt x="1686" y="756"/>
                  </a:cubicBezTo>
                  <a:cubicBezTo>
                    <a:pt x="2018" y="756"/>
                    <a:pt x="2315" y="685"/>
                    <a:pt x="2333" y="539"/>
                  </a:cubicBezTo>
                  <a:cubicBezTo>
                    <a:pt x="2341" y="484"/>
                    <a:pt x="2307" y="416"/>
                    <a:pt x="2223" y="340"/>
                  </a:cubicBezTo>
                  <a:cubicBezTo>
                    <a:pt x="1915" y="57"/>
                    <a:pt x="1176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08" name="Google Shape;8208;p30"/>
            <p:cNvSpPr/>
            <p:nvPr/>
          </p:nvSpPr>
          <p:spPr>
            <a:xfrm>
              <a:off x="1205375" y="2614050"/>
              <a:ext cx="59325" cy="17800"/>
            </a:xfrm>
            <a:custGeom>
              <a:avLst/>
              <a:gdLst/>
              <a:ahLst/>
              <a:cxnLst/>
              <a:rect l="l" t="t" r="r" b="b"/>
              <a:pathLst>
                <a:path w="2373" h="712" extrusionOk="0">
                  <a:moveTo>
                    <a:pt x="1032" y="1"/>
                  </a:moveTo>
                  <a:cubicBezTo>
                    <a:pt x="493" y="1"/>
                    <a:pt x="0" y="76"/>
                    <a:pt x="0" y="76"/>
                  </a:cubicBezTo>
                  <a:cubicBezTo>
                    <a:pt x="0" y="76"/>
                    <a:pt x="310" y="424"/>
                    <a:pt x="895" y="649"/>
                  </a:cubicBezTo>
                  <a:cubicBezTo>
                    <a:pt x="1013" y="693"/>
                    <a:pt x="1179" y="711"/>
                    <a:pt x="1357" y="711"/>
                  </a:cubicBezTo>
                  <a:cubicBezTo>
                    <a:pt x="1823" y="711"/>
                    <a:pt x="2372" y="587"/>
                    <a:pt x="2363" y="492"/>
                  </a:cubicBezTo>
                  <a:cubicBezTo>
                    <a:pt x="2359" y="407"/>
                    <a:pt x="2320" y="331"/>
                    <a:pt x="2257" y="280"/>
                  </a:cubicBezTo>
                  <a:cubicBezTo>
                    <a:pt x="2016" y="59"/>
                    <a:pt x="15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09" name="Google Shape;8209;p30"/>
            <p:cNvSpPr/>
            <p:nvPr/>
          </p:nvSpPr>
          <p:spPr>
            <a:xfrm>
              <a:off x="1190525" y="2581275"/>
              <a:ext cx="59200" cy="26525"/>
            </a:xfrm>
            <a:custGeom>
              <a:avLst/>
              <a:gdLst/>
              <a:ahLst/>
              <a:cxnLst/>
              <a:rect l="l" t="t" r="r" b="b"/>
              <a:pathLst>
                <a:path w="2368" h="1061" extrusionOk="0">
                  <a:moveTo>
                    <a:pt x="1" y="0"/>
                  </a:moveTo>
                  <a:cubicBezTo>
                    <a:pt x="1" y="0"/>
                    <a:pt x="378" y="556"/>
                    <a:pt x="717" y="785"/>
                  </a:cubicBezTo>
                  <a:cubicBezTo>
                    <a:pt x="1032" y="993"/>
                    <a:pt x="1413" y="1060"/>
                    <a:pt x="1726" y="1060"/>
                  </a:cubicBezTo>
                  <a:cubicBezTo>
                    <a:pt x="2051" y="1060"/>
                    <a:pt x="2303" y="987"/>
                    <a:pt x="2329" y="925"/>
                  </a:cubicBezTo>
                  <a:cubicBezTo>
                    <a:pt x="2367" y="848"/>
                    <a:pt x="2350" y="751"/>
                    <a:pt x="2278" y="636"/>
                  </a:cubicBezTo>
                  <a:cubicBezTo>
                    <a:pt x="1901" y="4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0" name="Google Shape;8210;p30"/>
            <p:cNvSpPr/>
            <p:nvPr/>
          </p:nvSpPr>
          <p:spPr>
            <a:xfrm>
              <a:off x="1180125" y="2549675"/>
              <a:ext cx="49025" cy="25525"/>
            </a:xfrm>
            <a:custGeom>
              <a:avLst/>
              <a:gdLst/>
              <a:ahLst/>
              <a:cxnLst/>
              <a:rect l="l" t="t" r="r" b="b"/>
              <a:pathLst>
                <a:path w="1961" h="1021" extrusionOk="0">
                  <a:moveTo>
                    <a:pt x="1" y="0"/>
                  </a:moveTo>
                  <a:cubicBezTo>
                    <a:pt x="1" y="0"/>
                    <a:pt x="425" y="496"/>
                    <a:pt x="722" y="781"/>
                  </a:cubicBezTo>
                  <a:cubicBezTo>
                    <a:pt x="897" y="956"/>
                    <a:pt x="1258" y="1021"/>
                    <a:pt x="1540" y="1021"/>
                  </a:cubicBezTo>
                  <a:cubicBezTo>
                    <a:pt x="1742" y="1021"/>
                    <a:pt x="1904" y="987"/>
                    <a:pt x="1927" y="938"/>
                  </a:cubicBezTo>
                  <a:cubicBezTo>
                    <a:pt x="1960" y="861"/>
                    <a:pt x="1927" y="730"/>
                    <a:pt x="1842" y="598"/>
                  </a:cubicBezTo>
                  <a:cubicBezTo>
                    <a:pt x="1464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1" name="Google Shape;8211;p30"/>
            <p:cNvSpPr/>
            <p:nvPr/>
          </p:nvSpPr>
          <p:spPr>
            <a:xfrm>
              <a:off x="1171975" y="2515725"/>
              <a:ext cx="40850" cy="27550"/>
            </a:xfrm>
            <a:custGeom>
              <a:avLst/>
              <a:gdLst/>
              <a:ahLst/>
              <a:cxnLst/>
              <a:rect l="l" t="t" r="r" b="b"/>
              <a:pathLst>
                <a:path w="1634" h="1102" extrusionOk="0">
                  <a:moveTo>
                    <a:pt x="0" y="1"/>
                  </a:moveTo>
                  <a:lnTo>
                    <a:pt x="0" y="1"/>
                  </a:lnTo>
                  <a:cubicBezTo>
                    <a:pt x="162" y="268"/>
                    <a:pt x="340" y="527"/>
                    <a:pt x="535" y="777"/>
                  </a:cubicBezTo>
                  <a:cubicBezTo>
                    <a:pt x="762" y="1050"/>
                    <a:pt x="1121" y="1101"/>
                    <a:pt x="1358" y="1101"/>
                  </a:cubicBezTo>
                  <a:cubicBezTo>
                    <a:pt x="1501" y="1101"/>
                    <a:pt x="1599" y="1083"/>
                    <a:pt x="1599" y="1083"/>
                  </a:cubicBezTo>
                  <a:cubicBezTo>
                    <a:pt x="1633" y="1023"/>
                    <a:pt x="1599" y="832"/>
                    <a:pt x="1544" y="718"/>
                  </a:cubicBezTo>
                  <a:cubicBezTo>
                    <a:pt x="1286" y="16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2" name="Google Shape;8212;p30"/>
            <p:cNvSpPr/>
            <p:nvPr/>
          </p:nvSpPr>
          <p:spPr>
            <a:xfrm>
              <a:off x="1199650" y="2643200"/>
              <a:ext cx="24700" cy="53500"/>
            </a:xfrm>
            <a:custGeom>
              <a:avLst/>
              <a:gdLst/>
              <a:ahLst/>
              <a:cxnLst/>
              <a:rect l="l" t="t" r="r" b="b"/>
              <a:pathLst>
                <a:path w="988" h="2140" extrusionOk="0">
                  <a:moveTo>
                    <a:pt x="819" y="0"/>
                  </a:moveTo>
                  <a:cubicBezTo>
                    <a:pt x="819" y="0"/>
                    <a:pt x="0" y="1111"/>
                    <a:pt x="212" y="1786"/>
                  </a:cubicBezTo>
                  <a:cubicBezTo>
                    <a:pt x="259" y="1934"/>
                    <a:pt x="378" y="2121"/>
                    <a:pt x="454" y="2138"/>
                  </a:cubicBezTo>
                  <a:cubicBezTo>
                    <a:pt x="458" y="2139"/>
                    <a:pt x="461" y="2139"/>
                    <a:pt x="465" y="2139"/>
                  </a:cubicBezTo>
                  <a:cubicBezTo>
                    <a:pt x="617" y="2139"/>
                    <a:pt x="988" y="1483"/>
                    <a:pt x="955" y="1065"/>
                  </a:cubicBezTo>
                  <a:cubicBezTo>
                    <a:pt x="925" y="653"/>
                    <a:pt x="819" y="0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3" name="Google Shape;8213;p30"/>
            <p:cNvSpPr/>
            <p:nvPr/>
          </p:nvSpPr>
          <p:spPr>
            <a:xfrm>
              <a:off x="1178650" y="2610325"/>
              <a:ext cx="26325" cy="49175"/>
            </a:xfrm>
            <a:custGeom>
              <a:avLst/>
              <a:gdLst/>
              <a:ahLst/>
              <a:cxnLst/>
              <a:rect l="l" t="t" r="r" b="b"/>
              <a:pathLst>
                <a:path w="1053" h="1967" extrusionOk="0">
                  <a:moveTo>
                    <a:pt x="980" y="0"/>
                  </a:moveTo>
                  <a:cubicBezTo>
                    <a:pt x="980" y="0"/>
                    <a:pt x="1" y="870"/>
                    <a:pt x="166" y="1553"/>
                  </a:cubicBezTo>
                  <a:cubicBezTo>
                    <a:pt x="213" y="1735"/>
                    <a:pt x="293" y="1926"/>
                    <a:pt x="391" y="1964"/>
                  </a:cubicBezTo>
                  <a:cubicBezTo>
                    <a:pt x="396" y="1966"/>
                    <a:pt x="403" y="1967"/>
                    <a:pt x="409" y="1967"/>
                  </a:cubicBezTo>
                  <a:cubicBezTo>
                    <a:pt x="569" y="1967"/>
                    <a:pt x="1052" y="1460"/>
                    <a:pt x="1048" y="1069"/>
                  </a:cubicBezTo>
                  <a:cubicBezTo>
                    <a:pt x="1044" y="658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4" name="Google Shape;8214;p30"/>
            <p:cNvSpPr/>
            <p:nvPr/>
          </p:nvSpPr>
          <p:spPr>
            <a:xfrm>
              <a:off x="1164450" y="2578400"/>
              <a:ext cx="25350" cy="45000"/>
            </a:xfrm>
            <a:custGeom>
              <a:avLst/>
              <a:gdLst/>
              <a:ahLst/>
              <a:cxnLst/>
              <a:rect l="l" t="t" r="r" b="b"/>
              <a:pathLst>
                <a:path w="1014" h="1800" extrusionOk="0">
                  <a:moveTo>
                    <a:pt x="1014" y="1"/>
                  </a:moveTo>
                  <a:lnTo>
                    <a:pt x="1014" y="1"/>
                  </a:lnTo>
                  <a:cubicBezTo>
                    <a:pt x="1014" y="1"/>
                    <a:pt x="0" y="781"/>
                    <a:pt x="94" y="1481"/>
                  </a:cubicBezTo>
                  <a:cubicBezTo>
                    <a:pt x="123" y="1689"/>
                    <a:pt x="254" y="1799"/>
                    <a:pt x="323" y="1799"/>
                  </a:cubicBezTo>
                  <a:cubicBezTo>
                    <a:pt x="324" y="1799"/>
                    <a:pt x="326" y="1799"/>
                    <a:pt x="327" y="1799"/>
                  </a:cubicBezTo>
                  <a:cubicBezTo>
                    <a:pt x="441" y="1790"/>
                    <a:pt x="929" y="1451"/>
                    <a:pt x="967" y="1069"/>
                  </a:cubicBezTo>
                  <a:cubicBezTo>
                    <a:pt x="1010" y="658"/>
                    <a:pt x="1014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5" name="Google Shape;8215;p30"/>
            <p:cNvSpPr/>
            <p:nvPr/>
          </p:nvSpPr>
          <p:spPr>
            <a:xfrm>
              <a:off x="1151825" y="2542775"/>
              <a:ext cx="26850" cy="44900"/>
            </a:xfrm>
            <a:custGeom>
              <a:avLst/>
              <a:gdLst/>
              <a:ahLst/>
              <a:cxnLst/>
              <a:rect l="l" t="t" r="r" b="b"/>
              <a:pathLst>
                <a:path w="1074" h="1796" extrusionOk="0">
                  <a:moveTo>
                    <a:pt x="1074" y="1"/>
                  </a:moveTo>
                  <a:cubicBezTo>
                    <a:pt x="1073" y="1"/>
                    <a:pt x="0" y="798"/>
                    <a:pt x="47" y="1502"/>
                  </a:cubicBezTo>
                  <a:cubicBezTo>
                    <a:pt x="56" y="1659"/>
                    <a:pt x="115" y="1739"/>
                    <a:pt x="174" y="1790"/>
                  </a:cubicBezTo>
                  <a:cubicBezTo>
                    <a:pt x="179" y="1794"/>
                    <a:pt x="185" y="1795"/>
                    <a:pt x="194" y="1795"/>
                  </a:cubicBezTo>
                  <a:cubicBezTo>
                    <a:pt x="321" y="1795"/>
                    <a:pt x="892" y="1466"/>
                    <a:pt x="959" y="1069"/>
                  </a:cubicBezTo>
                  <a:cubicBezTo>
                    <a:pt x="1027" y="662"/>
                    <a:pt x="1074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6" name="Google Shape;8216;p30"/>
            <p:cNvSpPr/>
            <p:nvPr/>
          </p:nvSpPr>
          <p:spPr>
            <a:xfrm>
              <a:off x="1144300" y="2510325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1069" y="1"/>
                  </a:moveTo>
                  <a:cubicBezTo>
                    <a:pt x="1069" y="1"/>
                    <a:pt x="0" y="645"/>
                    <a:pt x="43" y="1269"/>
                  </a:cubicBezTo>
                  <a:cubicBezTo>
                    <a:pt x="51" y="1400"/>
                    <a:pt x="94" y="1617"/>
                    <a:pt x="157" y="1659"/>
                  </a:cubicBezTo>
                  <a:cubicBezTo>
                    <a:pt x="157" y="1659"/>
                    <a:pt x="764" y="1485"/>
                    <a:pt x="967" y="946"/>
                  </a:cubicBezTo>
                  <a:cubicBezTo>
                    <a:pt x="1095" y="603"/>
                    <a:pt x="1069" y="1"/>
                    <a:pt x="1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7" name="Google Shape;8217;p30"/>
            <p:cNvSpPr/>
            <p:nvPr/>
          </p:nvSpPr>
          <p:spPr>
            <a:xfrm>
              <a:off x="1173450" y="2516700"/>
              <a:ext cx="35000" cy="23575"/>
            </a:xfrm>
            <a:custGeom>
              <a:avLst/>
              <a:gdLst/>
              <a:ahLst/>
              <a:cxnLst/>
              <a:rect l="l" t="t" r="r" b="b"/>
              <a:pathLst>
                <a:path w="1400" h="943" extrusionOk="0">
                  <a:moveTo>
                    <a:pt x="18" y="0"/>
                  </a:moveTo>
                  <a:cubicBezTo>
                    <a:pt x="13" y="0"/>
                    <a:pt x="9" y="4"/>
                    <a:pt x="5" y="9"/>
                  </a:cubicBezTo>
                  <a:cubicBezTo>
                    <a:pt x="1" y="13"/>
                    <a:pt x="1" y="26"/>
                    <a:pt x="5" y="30"/>
                  </a:cubicBezTo>
                  <a:cubicBezTo>
                    <a:pt x="13" y="38"/>
                    <a:pt x="773" y="734"/>
                    <a:pt x="1371" y="942"/>
                  </a:cubicBezTo>
                  <a:cubicBezTo>
                    <a:pt x="1372" y="942"/>
                    <a:pt x="1373" y="942"/>
                    <a:pt x="1375" y="942"/>
                  </a:cubicBezTo>
                  <a:cubicBezTo>
                    <a:pt x="1393" y="942"/>
                    <a:pt x="1399" y="916"/>
                    <a:pt x="1383" y="908"/>
                  </a:cubicBezTo>
                  <a:cubicBezTo>
                    <a:pt x="794" y="704"/>
                    <a:pt x="39" y="13"/>
                    <a:pt x="30" y="4"/>
                  </a:cubicBezTo>
                  <a:cubicBezTo>
                    <a:pt x="26" y="4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8" name="Google Shape;8218;p30"/>
            <p:cNvSpPr/>
            <p:nvPr/>
          </p:nvSpPr>
          <p:spPr>
            <a:xfrm>
              <a:off x="1181400" y="2550100"/>
              <a:ext cx="41775" cy="19525"/>
            </a:xfrm>
            <a:custGeom>
              <a:avLst/>
              <a:gdLst/>
              <a:ahLst/>
              <a:cxnLst/>
              <a:rect l="l" t="t" r="r" b="b"/>
              <a:pathLst>
                <a:path w="1671" h="781" extrusionOk="0">
                  <a:moveTo>
                    <a:pt x="18" y="0"/>
                  </a:moveTo>
                  <a:cubicBezTo>
                    <a:pt x="14" y="0"/>
                    <a:pt x="9" y="4"/>
                    <a:pt x="5" y="9"/>
                  </a:cubicBezTo>
                  <a:cubicBezTo>
                    <a:pt x="1" y="17"/>
                    <a:pt x="1" y="30"/>
                    <a:pt x="9" y="34"/>
                  </a:cubicBezTo>
                  <a:cubicBezTo>
                    <a:pt x="18" y="38"/>
                    <a:pt x="900" y="581"/>
                    <a:pt x="1638" y="781"/>
                  </a:cubicBezTo>
                  <a:cubicBezTo>
                    <a:pt x="1639" y="781"/>
                    <a:pt x="1640" y="781"/>
                    <a:pt x="1642" y="781"/>
                  </a:cubicBezTo>
                  <a:cubicBezTo>
                    <a:pt x="1661" y="781"/>
                    <a:pt x="1670" y="751"/>
                    <a:pt x="1647" y="747"/>
                  </a:cubicBezTo>
                  <a:cubicBezTo>
                    <a:pt x="917" y="552"/>
                    <a:pt x="39" y="9"/>
                    <a:pt x="26" y="4"/>
                  </a:cubicBezTo>
                  <a:cubicBezTo>
                    <a:pt x="26" y="0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9" name="Google Shape;8219;p30"/>
            <p:cNvSpPr/>
            <p:nvPr/>
          </p:nvSpPr>
          <p:spPr>
            <a:xfrm>
              <a:off x="1158500" y="2546800"/>
              <a:ext cx="19225" cy="37000"/>
            </a:xfrm>
            <a:custGeom>
              <a:avLst/>
              <a:gdLst/>
              <a:ahLst/>
              <a:cxnLst/>
              <a:rect l="l" t="t" r="r" b="b"/>
              <a:pathLst>
                <a:path w="769" h="1480" extrusionOk="0">
                  <a:moveTo>
                    <a:pt x="751" y="1"/>
                  </a:moveTo>
                  <a:cubicBezTo>
                    <a:pt x="743" y="1"/>
                    <a:pt x="739" y="5"/>
                    <a:pt x="734" y="13"/>
                  </a:cubicBezTo>
                  <a:cubicBezTo>
                    <a:pt x="544" y="654"/>
                    <a:pt x="9" y="1447"/>
                    <a:pt x="5" y="1451"/>
                  </a:cubicBezTo>
                  <a:cubicBezTo>
                    <a:pt x="1" y="1460"/>
                    <a:pt x="1" y="1472"/>
                    <a:pt x="9" y="1477"/>
                  </a:cubicBezTo>
                  <a:cubicBezTo>
                    <a:pt x="13" y="1478"/>
                    <a:pt x="16" y="1479"/>
                    <a:pt x="20" y="1479"/>
                  </a:cubicBezTo>
                  <a:cubicBezTo>
                    <a:pt x="25" y="1479"/>
                    <a:pt x="30" y="1477"/>
                    <a:pt x="35" y="1472"/>
                  </a:cubicBezTo>
                  <a:cubicBezTo>
                    <a:pt x="39" y="1464"/>
                    <a:pt x="578" y="671"/>
                    <a:pt x="768" y="22"/>
                  </a:cubicBezTo>
                  <a:cubicBezTo>
                    <a:pt x="768" y="13"/>
                    <a:pt x="764" y="5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0" name="Google Shape;8220;p30"/>
            <p:cNvSpPr/>
            <p:nvPr/>
          </p:nvSpPr>
          <p:spPr>
            <a:xfrm>
              <a:off x="1149075" y="2512350"/>
              <a:ext cx="22075" cy="36325"/>
            </a:xfrm>
            <a:custGeom>
              <a:avLst/>
              <a:gdLst/>
              <a:ahLst/>
              <a:cxnLst/>
              <a:rect l="l" t="t" r="r" b="b"/>
              <a:pathLst>
                <a:path w="883" h="1453" extrusionOk="0">
                  <a:moveTo>
                    <a:pt x="865" y="0"/>
                  </a:moveTo>
                  <a:cubicBezTo>
                    <a:pt x="857" y="0"/>
                    <a:pt x="848" y="4"/>
                    <a:pt x="848" y="13"/>
                  </a:cubicBezTo>
                  <a:cubicBezTo>
                    <a:pt x="721" y="543"/>
                    <a:pt x="13" y="1417"/>
                    <a:pt x="9" y="1425"/>
                  </a:cubicBezTo>
                  <a:cubicBezTo>
                    <a:pt x="0" y="1430"/>
                    <a:pt x="4" y="1442"/>
                    <a:pt x="9" y="1447"/>
                  </a:cubicBezTo>
                  <a:cubicBezTo>
                    <a:pt x="13" y="1451"/>
                    <a:pt x="17" y="1453"/>
                    <a:pt x="21" y="1453"/>
                  </a:cubicBezTo>
                  <a:cubicBezTo>
                    <a:pt x="26" y="1453"/>
                    <a:pt x="30" y="1451"/>
                    <a:pt x="34" y="1447"/>
                  </a:cubicBezTo>
                  <a:cubicBezTo>
                    <a:pt x="43" y="1438"/>
                    <a:pt x="751" y="560"/>
                    <a:pt x="882" y="21"/>
                  </a:cubicBezTo>
                  <a:cubicBezTo>
                    <a:pt x="882" y="13"/>
                    <a:pt x="878" y="4"/>
                    <a:pt x="870" y="4"/>
                  </a:cubicBezTo>
                  <a:lnTo>
                    <a:pt x="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1" name="Google Shape;8221;p30"/>
            <p:cNvSpPr/>
            <p:nvPr/>
          </p:nvSpPr>
          <p:spPr>
            <a:xfrm>
              <a:off x="1191600" y="2582225"/>
              <a:ext cx="48900" cy="19525"/>
            </a:xfrm>
            <a:custGeom>
              <a:avLst/>
              <a:gdLst/>
              <a:ahLst/>
              <a:cxnLst/>
              <a:rect l="l" t="t" r="r" b="b"/>
              <a:pathLst>
                <a:path w="1956" h="781" extrusionOk="0">
                  <a:moveTo>
                    <a:pt x="21" y="0"/>
                  </a:moveTo>
                  <a:cubicBezTo>
                    <a:pt x="13" y="0"/>
                    <a:pt x="9" y="5"/>
                    <a:pt x="9" y="9"/>
                  </a:cubicBezTo>
                  <a:cubicBezTo>
                    <a:pt x="0" y="13"/>
                    <a:pt x="0" y="26"/>
                    <a:pt x="9" y="30"/>
                  </a:cubicBezTo>
                  <a:cubicBezTo>
                    <a:pt x="17" y="38"/>
                    <a:pt x="929" y="760"/>
                    <a:pt x="1934" y="781"/>
                  </a:cubicBezTo>
                  <a:cubicBezTo>
                    <a:pt x="1943" y="781"/>
                    <a:pt x="1951" y="776"/>
                    <a:pt x="1955" y="768"/>
                  </a:cubicBezTo>
                  <a:cubicBezTo>
                    <a:pt x="1955" y="755"/>
                    <a:pt x="1947" y="747"/>
                    <a:pt x="1938" y="747"/>
                  </a:cubicBezTo>
                  <a:cubicBezTo>
                    <a:pt x="942" y="721"/>
                    <a:pt x="38" y="13"/>
                    <a:pt x="30" y="5"/>
                  </a:cubicBezTo>
                  <a:cubicBezTo>
                    <a:pt x="25" y="5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2" name="Google Shape;8222;p30"/>
            <p:cNvSpPr/>
            <p:nvPr/>
          </p:nvSpPr>
          <p:spPr>
            <a:xfrm>
              <a:off x="1172075" y="2580100"/>
              <a:ext cx="18150" cy="40350"/>
            </a:xfrm>
            <a:custGeom>
              <a:avLst/>
              <a:gdLst/>
              <a:ahLst/>
              <a:cxnLst/>
              <a:rect l="l" t="t" r="r" b="b"/>
              <a:pathLst>
                <a:path w="726" h="1614" extrusionOk="0">
                  <a:moveTo>
                    <a:pt x="705" y="0"/>
                  </a:moveTo>
                  <a:cubicBezTo>
                    <a:pt x="696" y="0"/>
                    <a:pt x="692" y="5"/>
                    <a:pt x="692" y="13"/>
                  </a:cubicBezTo>
                  <a:cubicBezTo>
                    <a:pt x="565" y="666"/>
                    <a:pt x="9" y="1578"/>
                    <a:pt x="5" y="1587"/>
                  </a:cubicBezTo>
                  <a:cubicBezTo>
                    <a:pt x="1" y="1595"/>
                    <a:pt x="5" y="1608"/>
                    <a:pt x="13" y="1612"/>
                  </a:cubicBezTo>
                  <a:cubicBezTo>
                    <a:pt x="15" y="1613"/>
                    <a:pt x="17" y="1614"/>
                    <a:pt x="19" y="1614"/>
                  </a:cubicBezTo>
                  <a:cubicBezTo>
                    <a:pt x="24" y="1614"/>
                    <a:pt x="32" y="1611"/>
                    <a:pt x="35" y="1608"/>
                  </a:cubicBezTo>
                  <a:cubicBezTo>
                    <a:pt x="39" y="1595"/>
                    <a:pt x="599" y="679"/>
                    <a:pt x="726" y="22"/>
                  </a:cubicBezTo>
                  <a:cubicBezTo>
                    <a:pt x="726" y="9"/>
                    <a:pt x="717" y="0"/>
                    <a:pt x="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3" name="Google Shape;8223;p30"/>
            <p:cNvSpPr/>
            <p:nvPr/>
          </p:nvSpPr>
          <p:spPr>
            <a:xfrm>
              <a:off x="1188575" y="2612450"/>
              <a:ext cx="14600" cy="43450"/>
            </a:xfrm>
            <a:custGeom>
              <a:avLst/>
              <a:gdLst/>
              <a:ahLst/>
              <a:cxnLst/>
              <a:rect l="l" t="t" r="r" b="b"/>
              <a:pathLst>
                <a:path w="584" h="1738" extrusionOk="0">
                  <a:moveTo>
                    <a:pt x="566" y="0"/>
                  </a:moveTo>
                  <a:cubicBezTo>
                    <a:pt x="558" y="0"/>
                    <a:pt x="549" y="9"/>
                    <a:pt x="549" y="17"/>
                  </a:cubicBezTo>
                  <a:cubicBezTo>
                    <a:pt x="490" y="717"/>
                    <a:pt x="11" y="1705"/>
                    <a:pt x="7" y="1714"/>
                  </a:cubicBezTo>
                  <a:cubicBezTo>
                    <a:pt x="1" y="1726"/>
                    <a:pt x="14" y="1738"/>
                    <a:pt x="25" y="1738"/>
                  </a:cubicBezTo>
                  <a:cubicBezTo>
                    <a:pt x="29" y="1738"/>
                    <a:pt x="34" y="1736"/>
                    <a:pt x="36" y="1731"/>
                  </a:cubicBezTo>
                  <a:cubicBezTo>
                    <a:pt x="40" y="1722"/>
                    <a:pt x="524" y="730"/>
                    <a:pt x="583" y="17"/>
                  </a:cubicBezTo>
                  <a:cubicBezTo>
                    <a:pt x="583" y="9"/>
                    <a:pt x="575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4" name="Google Shape;8224;p30"/>
            <p:cNvSpPr/>
            <p:nvPr/>
          </p:nvSpPr>
          <p:spPr>
            <a:xfrm>
              <a:off x="1207600" y="2616250"/>
              <a:ext cx="52925" cy="9975"/>
            </a:xfrm>
            <a:custGeom>
              <a:avLst/>
              <a:gdLst/>
              <a:ahLst/>
              <a:cxnLst/>
              <a:rect l="l" t="t" r="r" b="b"/>
              <a:pathLst>
                <a:path w="2117" h="399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18"/>
                    <a:pt x="0" y="30"/>
                    <a:pt x="13" y="35"/>
                  </a:cubicBezTo>
                  <a:cubicBezTo>
                    <a:pt x="21" y="38"/>
                    <a:pt x="890" y="399"/>
                    <a:pt x="1738" y="399"/>
                  </a:cubicBezTo>
                  <a:cubicBezTo>
                    <a:pt x="1860" y="399"/>
                    <a:pt x="1981" y="391"/>
                    <a:pt x="2100" y="374"/>
                  </a:cubicBezTo>
                  <a:cubicBezTo>
                    <a:pt x="2108" y="374"/>
                    <a:pt x="2117" y="366"/>
                    <a:pt x="2113" y="357"/>
                  </a:cubicBezTo>
                  <a:cubicBezTo>
                    <a:pt x="2113" y="344"/>
                    <a:pt x="2104" y="340"/>
                    <a:pt x="2096" y="340"/>
                  </a:cubicBezTo>
                  <a:cubicBezTo>
                    <a:pt x="1979" y="357"/>
                    <a:pt x="1859" y="365"/>
                    <a:pt x="1738" y="365"/>
                  </a:cubicBezTo>
                  <a:cubicBezTo>
                    <a:pt x="900" y="365"/>
                    <a:pt x="33" y="5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5" name="Google Shape;8225;p30"/>
            <p:cNvSpPr/>
            <p:nvPr/>
          </p:nvSpPr>
          <p:spPr>
            <a:xfrm>
              <a:off x="1224025" y="2646900"/>
              <a:ext cx="50725" cy="12875"/>
            </a:xfrm>
            <a:custGeom>
              <a:avLst/>
              <a:gdLst/>
              <a:ahLst/>
              <a:cxnLst/>
              <a:rect l="l" t="t" r="r" b="b"/>
              <a:pathLst>
                <a:path w="2029" h="515" extrusionOk="0">
                  <a:moveTo>
                    <a:pt x="18" y="1"/>
                  </a:moveTo>
                  <a:cubicBezTo>
                    <a:pt x="14" y="1"/>
                    <a:pt x="5" y="5"/>
                    <a:pt x="5" y="13"/>
                  </a:cubicBezTo>
                  <a:cubicBezTo>
                    <a:pt x="1" y="22"/>
                    <a:pt x="5" y="30"/>
                    <a:pt x="14" y="35"/>
                  </a:cubicBezTo>
                  <a:cubicBezTo>
                    <a:pt x="26" y="39"/>
                    <a:pt x="1182" y="514"/>
                    <a:pt x="1971" y="514"/>
                  </a:cubicBezTo>
                  <a:cubicBezTo>
                    <a:pt x="1984" y="514"/>
                    <a:pt x="1998" y="514"/>
                    <a:pt x="2011" y="514"/>
                  </a:cubicBezTo>
                  <a:cubicBezTo>
                    <a:pt x="2024" y="510"/>
                    <a:pt x="2028" y="501"/>
                    <a:pt x="2028" y="493"/>
                  </a:cubicBezTo>
                  <a:cubicBezTo>
                    <a:pt x="2028" y="484"/>
                    <a:pt x="2020" y="476"/>
                    <a:pt x="2011" y="476"/>
                  </a:cubicBezTo>
                  <a:cubicBezTo>
                    <a:pt x="1992" y="476"/>
                    <a:pt x="1972" y="477"/>
                    <a:pt x="1951" y="477"/>
                  </a:cubicBezTo>
                  <a:cubicBezTo>
                    <a:pt x="1168" y="477"/>
                    <a:pt x="39" y="9"/>
                    <a:pt x="26" y="5"/>
                  </a:cubicBezTo>
                  <a:cubicBezTo>
                    <a:pt x="26" y="5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6" name="Google Shape;8226;p30"/>
            <p:cNvSpPr/>
            <p:nvPr/>
          </p:nvSpPr>
          <p:spPr>
            <a:xfrm>
              <a:off x="1212350" y="2646375"/>
              <a:ext cx="7475" cy="43900"/>
            </a:xfrm>
            <a:custGeom>
              <a:avLst/>
              <a:gdLst/>
              <a:ahLst/>
              <a:cxnLst/>
              <a:rect l="l" t="t" r="r" b="b"/>
              <a:pathLst>
                <a:path w="299" h="1756" extrusionOk="0">
                  <a:moveTo>
                    <a:pt x="277" y="0"/>
                  </a:moveTo>
                  <a:cubicBezTo>
                    <a:pt x="269" y="0"/>
                    <a:pt x="260" y="5"/>
                    <a:pt x="260" y="17"/>
                  </a:cubicBezTo>
                  <a:cubicBezTo>
                    <a:pt x="239" y="586"/>
                    <a:pt x="6" y="1722"/>
                    <a:pt x="6" y="1735"/>
                  </a:cubicBezTo>
                  <a:cubicBezTo>
                    <a:pt x="1" y="1748"/>
                    <a:pt x="11" y="1756"/>
                    <a:pt x="20" y="1756"/>
                  </a:cubicBezTo>
                  <a:cubicBezTo>
                    <a:pt x="27" y="1756"/>
                    <a:pt x="34" y="1752"/>
                    <a:pt x="35" y="1744"/>
                  </a:cubicBezTo>
                  <a:cubicBezTo>
                    <a:pt x="35" y="1731"/>
                    <a:pt x="273" y="590"/>
                    <a:pt x="298" y="17"/>
                  </a:cubicBezTo>
                  <a:cubicBezTo>
                    <a:pt x="298" y="9"/>
                    <a:pt x="290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7" name="Google Shape;8227;p30"/>
            <p:cNvSpPr/>
            <p:nvPr/>
          </p:nvSpPr>
          <p:spPr>
            <a:xfrm>
              <a:off x="1238550" y="2677125"/>
              <a:ext cx="4800" cy="37450"/>
            </a:xfrm>
            <a:custGeom>
              <a:avLst/>
              <a:gdLst/>
              <a:ahLst/>
              <a:cxnLst/>
              <a:rect l="l" t="t" r="r" b="b"/>
              <a:pathLst>
                <a:path w="192" h="1498" extrusionOk="0">
                  <a:moveTo>
                    <a:pt x="137" y="0"/>
                  </a:moveTo>
                  <a:cubicBezTo>
                    <a:pt x="128" y="0"/>
                    <a:pt x="120" y="9"/>
                    <a:pt x="120" y="17"/>
                  </a:cubicBezTo>
                  <a:cubicBezTo>
                    <a:pt x="158" y="425"/>
                    <a:pt x="1" y="1468"/>
                    <a:pt x="1" y="1476"/>
                  </a:cubicBezTo>
                  <a:cubicBezTo>
                    <a:pt x="1" y="1485"/>
                    <a:pt x="5" y="1498"/>
                    <a:pt x="18" y="1498"/>
                  </a:cubicBezTo>
                  <a:cubicBezTo>
                    <a:pt x="26" y="1498"/>
                    <a:pt x="35" y="1493"/>
                    <a:pt x="35" y="1485"/>
                  </a:cubicBezTo>
                  <a:cubicBezTo>
                    <a:pt x="35" y="1472"/>
                    <a:pt x="192" y="425"/>
                    <a:pt x="154" y="17"/>
                  </a:cubicBezTo>
                  <a:cubicBezTo>
                    <a:pt x="154" y="5"/>
                    <a:pt x="145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8" name="Google Shape;8228;p30"/>
            <p:cNvSpPr/>
            <p:nvPr/>
          </p:nvSpPr>
          <p:spPr>
            <a:xfrm>
              <a:off x="1246525" y="2679875"/>
              <a:ext cx="39200" cy="6150"/>
            </a:xfrm>
            <a:custGeom>
              <a:avLst/>
              <a:gdLst/>
              <a:ahLst/>
              <a:cxnLst/>
              <a:rect l="l" t="t" r="r" b="b"/>
              <a:pathLst>
                <a:path w="1568" h="246" extrusionOk="0">
                  <a:moveTo>
                    <a:pt x="21" y="1"/>
                  </a:moveTo>
                  <a:cubicBezTo>
                    <a:pt x="13" y="1"/>
                    <a:pt x="9" y="5"/>
                    <a:pt x="4" y="13"/>
                  </a:cubicBezTo>
                  <a:cubicBezTo>
                    <a:pt x="0" y="22"/>
                    <a:pt x="4" y="30"/>
                    <a:pt x="17" y="35"/>
                  </a:cubicBezTo>
                  <a:cubicBezTo>
                    <a:pt x="24" y="38"/>
                    <a:pt x="628" y="246"/>
                    <a:pt x="1235" y="246"/>
                  </a:cubicBezTo>
                  <a:cubicBezTo>
                    <a:pt x="1339" y="246"/>
                    <a:pt x="1443" y="240"/>
                    <a:pt x="1544" y="225"/>
                  </a:cubicBezTo>
                  <a:cubicBezTo>
                    <a:pt x="1567" y="225"/>
                    <a:pt x="1566" y="190"/>
                    <a:pt x="1546" y="190"/>
                  </a:cubicBezTo>
                  <a:cubicBezTo>
                    <a:pt x="1544" y="190"/>
                    <a:pt x="1542" y="191"/>
                    <a:pt x="1540" y="192"/>
                  </a:cubicBezTo>
                  <a:cubicBezTo>
                    <a:pt x="1440" y="206"/>
                    <a:pt x="1337" y="212"/>
                    <a:pt x="1234" y="212"/>
                  </a:cubicBezTo>
                  <a:cubicBezTo>
                    <a:pt x="633" y="212"/>
                    <a:pt x="33" y="4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9" name="Google Shape;8229;p30"/>
            <p:cNvSpPr/>
            <p:nvPr/>
          </p:nvSpPr>
          <p:spPr>
            <a:xfrm>
              <a:off x="1258925" y="2696950"/>
              <a:ext cx="26250" cy="27325"/>
            </a:xfrm>
            <a:custGeom>
              <a:avLst/>
              <a:gdLst/>
              <a:ahLst/>
              <a:cxnLst/>
              <a:rect l="l" t="t" r="r" b="b"/>
              <a:pathLst>
                <a:path w="1050" h="1093" extrusionOk="0">
                  <a:moveTo>
                    <a:pt x="22" y="1"/>
                  </a:moveTo>
                  <a:cubicBezTo>
                    <a:pt x="17" y="1"/>
                    <a:pt x="13" y="1"/>
                    <a:pt x="13" y="5"/>
                  </a:cubicBezTo>
                  <a:cubicBezTo>
                    <a:pt x="5" y="9"/>
                    <a:pt x="0" y="22"/>
                    <a:pt x="9" y="30"/>
                  </a:cubicBezTo>
                  <a:cubicBezTo>
                    <a:pt x="13" y="34"/>
                    <a:pt x="573" y="798"/>
                    <a:pt x="1014" y="1091"/>
                  </a:cubicBezTo>
                  <a:cubicBezTo>
                    <a:pt x="1017" y="1092"/>
                    <a:pt x="1020" y="1092"/>
                    <a:pt x="1023" y="1092"/>
                  </a:cubicBezTo>
                  <a:cubicBezTo>
                    <a:pt x="1039" y="1092"/>
                    <a:pt x="1050" y="1072"/>
                    <a:pt x="1035" y="1061"/>
                  </a:cubicBezTo>
                  <a:cubicBezTo>
                    <a:pt x="598" y="772"/>
                    <a:pt x="43" y="17"/>
                    <a:pt x="34" y="9"/>
                  </a:cubicBezTo>
                  <a:cubicBezTo>
                    <a:pt x="34" y="5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0" name="Google Shape;8230;p30"/>
            <p:cNvSpPr/>
            <p:nvPr/>
          </p:nvSpPr>
          <p:spPr>
            <a:xfrm>
              <a:off x="1192650" y="2366875"/>
              <a:ext cx="259375" cy="248000"/>
            </a:xfrm>
            <a:custGeom>
              <a:avLst/>
              <a:gdLst/>
              <a:ahLst/>
              <a:cxnLst/>
              <a:rect l="l" t="t" r="r" b="b"/>
              <a:pathLst>
                <a:path w="10375" h="9920" extrusionOk="0">
                  <a:moveTo>
                    <a:pt x="1404" y="0"/>
                  </a:moveTo>
                  <a:cubicBezTo>
                    <a:pt x="1018" y="814"/>
                    <a:pt x="0" y="2108"/>
                    <a:pt x="259" y="2583"/>
                  </a:cubicBezTo>
                  <a:cubicBezTo>
                    <a:pt x="356" y="2759"/>
                    <a:pt x="499" y="2831"/>
                    <a:pt x="643" y="2831"/>
                  </a:cubicBezTo>
                  <a:cubicBezTo>
                    <a:pt x="887" y="2831"/>
                    <a:pt x="1135" y="2621"/>
                    <a:pt x="1167" y="2354"/>
                  </a:cubicBezTo>
                  <a:lnTo>
                    <a:pt x="1167" y="2354"/>
                  </a:lnTo>
                  <a:cubicBezTo>
                    <a:pt x="1324" y="2965"/>
                    <a:pt x="811" y="3397"/>
                    <a:pt x="662" y="3974"/>
                  </a:cubicBezTo>
                  <a:cubicBezTo>
                    <a:pt x="550" y="4414"/>
                    <a:pt x="637" y="4808"/>
                    <a:pt x="917" y="4808"/>
                  </a:cubicBezTo>
                  <a:cubicBezTo>
                    <a:pt x="1007" y="4808"/>
                    <a:pt x="1117" y="4767"/>
                    <a:pt x="1247" y="4674"/>
                  </a:cubicBezTo>
                  <a:cubicBezTo>
                    <a:pt x="1786" y="4297"/>
                    <a:pt x="2007" y="3576"/>
                    <a:pt x="1985" y="3385"/>
                  </a:cubicBezTo>
                  <a:lnTo>
                    <a:pt x="1985" y="3385"/>
                  </a:lnTo>
                  <a:cubicBezTo>
                    <a:pt x="2321" y="4135"/>
                    <a:pt x="2113" y="5005"/>
                    <a:pt x="1701" y="5857"/>
                  </a:cubicBezTo>
                  <a:cubicBezTo>
                    <a:pt x="1300" y="6680"/>
                    <a:pt x="1725" y="7349"/>
                    <a:pt x="2304" y="7349"/>
                  </a:cubicBezTo>
                  <a:cubicBezTo>
                    <a:pt x="2325" y="7349"/>
                    <a:pt x="2346" y="7348"/>
                    <a:pt x="2367" y="7346"/>
                  </a:cubicBezTo>
                  <a:cubicBezTo>
                    <a:pt x="2974" y="7299"/>
                    <a:pt x="3292" y="5790"/>
                    <a:pt x="2995" y="4716"/>
                  </a:cubicBezTo>
                  <a:lnTo>
                    <a:pt x="2995" y="4716"/>
                  </a:lnTo>
                  <a:cubicBezTo>
                    <a:pt x="3321" y="5183"/>
                    <a:pt x="3707" y="6460"/>
                    <a:pt x="3453" y="7529"/>
                  </a:cubicBezTo>
                  <a:cubicBezTo>
                    <a:pt x="3228" y="8476"/>
                    <a:pt x="3596" y="8958"/>
                    <a:pt x="4038" y="8958"/>
                  </a:cubicBezTo>
                  <a:cubicBezTo>
                    <a:pt x="4097" y="8958"/>
                    <a:pt x="4157" y="8949"/>
                    <a:pt x="4216" y="8932"/>
                  </a:cubicBezTo>
                  <a:cubicBezTo>
                    <a:pt x="4725" y="8792"/>
                    <a:pt x="4798" y="7626"/>
                    <a:pt x="4429" y="6595"/>
                  </a:cubicBezTo>
                  <a:lnTo>
                    <a:pt x="4429" y="6595"/>
                  </a:lnTo>
                  <a:cubicBezTo>
                    <a:pt x="4874" y="7024"/>
                    <a:pt x="5200" y="7970"/>
                    <a:pt x="5243" y="8538"/>
                  </a:cubicBezTo>
                  <a:cubicBezTo>
                    <a:pt x="5283" y="9072"/>
                    <a:pt x="5461" y="9919"/>
                    <a:pt x="5998" y="9919"/>
                  </a:cubicBezTo>
                  <a:cubicBezTo>
                    <a:pt x="6033" y="9919"/>
                    <a:pt x="6070" y="9915"/>
                    <a:pt x="6108" y="9908"/>
                  </a:cubicBezTo>
                  <a:cubicBezTo>
                    <a:pt x="6732" y="9789"/>
                    <a:pt x="6532" y="8466"/>
                    <a:pt x="6057" y="7698"/>
                  </a:cubicBezTo>
                  <a:lnTo>
                    <a:pt x="6057" y="7698"/>
                  </a:lnTo>
                  <a:cubicBezTo>
                    <a:pt x="6354" y="7923"/>
                    <a:pt x="6859" y="8368"/>
                    <a:pt x="6859" y="8368"/>
                  </a:cubicBezTo>
                  <a:cubicBezTo>
                    <a:pt x="6859" y="8368"/>
                    <a:pt x="8246" y="9785"/>
                    <a:pt x="9149" y="9785"/>
                  </a:cubicBezTo>
                  <a:cubicBezTo>
                    <a:pt x="9329" y="9785"/>
                    <a:pt x="9489" y="9729"/>
                    <a:pt x="9616" y="9594"/>
                  </a:cubicBezTo>
                  <a:cubicBezTo>
                    <a:pt x="10375" y="8784"/>
                    <a:pt x="7487" y="7864"/>
                    <a:pt x="7487" y="7864"/>
                  </a:cubicBezTo>
                  <a:lnTo>
                    <a:pt x="7487" y="7864"/>
                  </a:lnTo>
                  <a:cubicBezTo>
                    <a:pt x="7487" y="7864"/>
                    <a:pt x="7693" y="7887"/>
                    <a:pt x="7988" y="7887"/>
                  </a:cubicBezTo>
                  <a:cubicBezTo>
                    <a:pt x="8639" y="7887"/>
                    <a:pt x="9721" y="7773"/>
                    <a:pt x="9981" y="7041"/>
                  </a:cubicBezTo>
                  <a:cubicBezTo>
                    <a:pt x="10121" y="6640"/>
                    <a:pt x="9830" y="6517"/>
                    <a:pt x="9381" y="6517"/>
                  </a:cubicBezTo>
                  <a:cubicBezTo>
                    <a:pt x="8673" y="6517"/>
                    <a:pt x="7571" y="6823"/>
                    <a:pt x="7147" y="6823"/>
                  </a:cubicBezTo>
                  <a:cubicBezTo>
                    <a:pt x="7124" y="6823"/>
                    <a:pt x="7103" y="6822"/>
                    <a:pt x="7084" y="6820"/>
                  </a:cubicBezTo>
                  <a:cubicBezTo>
                    <a:pt x="6498" y="6757"/>
                    <a:pt x="6600" y="6383"/>
                    <a:pt x="7003" y="6337"/>
                  </a:cubicBezTo>
                  <a:cubicBezTo>
                    <a:pt x="7038" y="6333"/>
                    <a:pt x="7080" y="6332"/>
                    <a:pt x="7128" y="6332"/>
                  </a:cubicBezTo>
                  <a:cubicBezTo>
                    <a:pt x="7255" y="6332"/>
                    <a:pt x="7423" y="6341"/>
                    <a:pt x="7611" y="6341"/>
                  </a:cubicBezTo>
                  <a:cubicBezTo>
                    <a:pt x="8164" y="6341"/>
                    <a:pt x="8888" y="6259"/>
                    <a:pt x="9238" y="5611"/>
                  </a:cubicBezTo>
                  <a:cubicBezTo>
                    <a:pt x="9453" y="5215"/>
                    <a:pt x="9167" y="5083"/>
                    <a:pt x="8699" y="5083"/>
                  </a:cubicBezTo>
                  <a:cubicBezTo>
                    <a:pt x="8039" y="5083"/>
                    <a:pt x="7019" y="5345"/>
                    <a:pt x="6528" y="5501"/>
                  </a:cubicBezTo>
                  <a:cubicBezTo>
                    <a:pt x="6417" y="5537"/>
                    <a:pt x="6305" y="5553"/>
                    <a:pt x="6195" y="5553"/>
                  </a:cubicBezTo>
                  <a:cubicBezTo>
                    <a:pt x="5481" y="5553"/>
                    <a:pt x="4838" y="4881"/>
                    <a:pt x="4772" y="4598"/>
                  </a:cubicBezTo>
                  <a:lnTo>
                    <a:pt x="4772" y="4598"/>
                  </a:lnTo>
                  <a:cubicBezTo>
                    <a:pt x="5438" y="4781"/>
                    <a:pt x="6005" y="4875"/>
                    <a:pt x="6493" y="4875"/>
                  </a:cubicBezTo>
                  <a:cubicBezTo>
                    <a:pt x="7001" y="4875"/>
                    <a:pt x="7425" y="4773"/>
                    <a:pt x="7788" y="4564"/>
                  </a:cubicBezTo>
                  <a:cubicBezTo>
                    <a:pt x="8441" y="4188"/>
                    <a:pt x="7993" y="3527"/>
                    <a:pt x="7334" y="3527"/>
                  </a:cubicBezTo>
                  <a:cubicBezTo>
                    <a:pt x="7279" y="3527"/>
                    <a:pt x="7222" y="3532"/>
                    <a:pt x="7164" y="3542"/>
                  </a:cubicBezTo>
                  <a:cubicBezTo>
                    <a:pt x="6729" y="3616"/>
                    <a:pt x="5980" y="3826"/>
                    <a:pt x="5295" y="3826"/>
                  </a:cubicBezTo>
                  <a:cubicBezTo>
                    <a:pt x="4810" y="3826"/>
                    <a:pt x="4356" y="3721"/>
                    <a:pt x="4068" y="3389"/>
                  </a:cubicBezTo>
                  <a:lnTo>
                    <a:pt x="4068" y="3389"/>
                  </a:lnTo>
                  <a:cubicBezTo>
                    <a:pt x="4281" y="3402"/>
                    <a:pt x="4500" y="3409"/>
                    <a:pt x="4717" y="3409"/>
                  </a:cubicBezTo>
                  <a:cubicBezTo>
                    <a:pt x="5878" y="3409"/>
                    <a:pt x="7008" y="3212"/>
                    <a:pt x="7168" y="2651"/>
                  </a:cubicBezTo>
                  <a:cubicBezTo>
                    <a:pt x="7304" y="2189"/>
                    <a:pt x="7004" y="1968"/>
                    <a:pt x="6633" y="1968"/>
                  </a:cubicBezTo>
                  <a:cubicBezTo>
                    <a:pt x="6468" y="1968"/>
                    <a:pt x="6290" y="2011"/>
                    <a:pt x="6129" y="2095"/>
                  </a:cubicBezTo>
                  <a:cubicBezTo>
                    <a:pt x="5785" y="2274"/>
                    <a:pt x="4939" y="2659"/>
                    <a:pt x="4133" y="2659"/>
                  </a:cubicBezTo>
                  <a:cubicBezTo>
                    <a:pt x="3698" y="2659"/>
                    <a:pt x="3275" y="2547"/>
                    <a:pt x="2948" y="2231"/>
                  </a:cubicBezTo>
                  <a:lnTo>
                    <a:pt x="2948" y="2231"/>
                  </a:lnTo>
                  <a:cubicBezTo>
                    <a:pt x="3033" y="2234"/>
                    <a:pt x="3116" y="2235"/>
                    <a:pt x="3197" y="2235"/>
                  </a:cubicBezTo>
                  <a:cubicBezTo>
                    <a:pt x="4279" y="2235"/>
                    <a:pt x="5010" y="1999"/>
                    <a:pt x="5124" y="1569"/>
                  </a:cubicBezTo>
                  <a:cubicBezTo>
                    <a:pt x="5190" y="1329"/>
                    <a:pt x="4950" y="1251"/>
                    <a:pt x="4646" y="1251"/>
                  </a:cubicBezTo>
                  <a:cubicBezTo>
                    <a:pt x="4365" y="1251"/>
                    <a:pt x="4030" y="1318"/>
                    <a:pt x="3830" y="1383"/>
                  </a:cubicBezTo>
                  <a:cubicBezTo>
                    <a:pt x="3666" y="1434"/>
                    <a:pt x="3451" y="1465"/>
                    <a:pt x="3237" y="1465"/>
                  </a:cubicBezTo>
                  <a:cubicBezTo>
                    <a:pt x="2907" y="1465"/>
                    <a:pt x="2580" y="1392"/>
                    <a:pt x="2444" y="1209"/>
                  </a:cubicBezTo>
                  <a:lnTo>
                    <a:pt x="2444" y="1209"/>
                  </a:lnTo>
                  <a:cubicBezTo>
                    <a:pt x="2594" y="1212"/>
                    <a:pt x="2728" y="1215"/>
                    <a:pt x="2844" y="1215"/>
                  </a:cubicBezTo>
                  <a:cubicBezTo>
                    <a:pt x="3351" y="1215"/>
                    <a:pt x="3547" y="1155"/>
                    <a:pt x="3529" y="776"/>
                  </a:cubicBezTo>
                  <a:cubicBezTo>
                    <a:pt x="3512" y="305"/>
                    <a:pt x="1756" y="475"/>
                    <a:pt x="1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1" name="Google Shape;8231;p30"/>
            <p:cNvSpPr/>
            <p:nvPr/>
          </p:nvSpPr>
          <p:spPr>
            <a:xfrm>
              <a:off x="1225525" y="2359850"/>
              <a:ext cx="170175" cy="227825"/>
            </a:xfrm>
            <a:custGeom>
              <a:avLst/>
              <a:gdLst/>
              <a:ahLst/>
              <a:cxnLst/>
              <a:rect l="l" t="t" r="r" b="b"/>
              <a:pathLst>
                <a:path w="6807" h="9113" extrusionOk="0">
                  <a:moveTo>
                    <a:pt x="51" y="0"/>
                  </a:moveTo>
                  <a:cubicBezTo>
                    <a:pt x="48" y="0"/>
                    <a:pt x="45" y="1"/>
                    <a:pt x="43" y="1"/>
                  </a:cubicBezTo>
                  <a:lnTo>
                    <a:pt x="34" y="1"/>
                  </a:lnTo>
                  <a:cubicBezTo>
                    <a:pt x="13" y="10"/>
                    <a:pt x="0" y="31"/>
                    <a:pt x="9" y="56"/>
                  </a:cubicBezTo>
                  <a:cubicBezTo>
                    <a:pt x="13" y="69"/>
                    <a:pt x="488" y="1494"/>
                    <a:pt x="1548" y="3314"/>
                  </a:cubicBezTo>
                  <a:cubicBezTo>
                    <a:pt x="2524" y="4993"/>
                    <a:pt x="4221" y="7360"/>
                    <a:pt x="6731" y="9107"/>
                  </a:cubicBezTo>
                  <a:cubicBezTo>
                    <a:pt x="6738" y="9111"/>
                    <a:pt x="6744" y="9112"/>
                    <a:pt x="6750" y="9112"/>
                  </a:cubicBezTo>
                  <a:cubicBezTo>
                    <a:pt x="6784" y="9112"/>
                    <a:pt x="6807" y="9068"/>
                    <a:pt x="6778" y="9040"/>
                  </a:cubicBezTo>
                  <a:cubicBezTo>
                    <a:pt x="4276" y="7301"/>
                    <a:pt x="2588" y="4942"/>
                    <a:pt x="1616" y="3271"/>
                  </a:cubicBezTo>
                  <a:cubicBezTo>
                    <a:pt x="564" y="1460"/>
                    <a:pt x="94" y="44"/>
                    <a:pt x="89" y="31"/>
                  </a:cubicBezTo>
                  <a:cubicBezTo>
                    <a:pt x="82" y="12"/>
                    <a:pt x="68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2" name="Google Shape;8232;p30"/>
            <p:cNvSpPr/>
            <p:nvPr/>
          </p:nvSpPr>
          <p:spPr>
            <a:xfrm>
              <a:off x="1315325" y="2514150"/>
              <a:ext cx="28125" cy="88800"/>
            </a:xfrm>
            <a:custGeom>
              <a:avLst/>
              <a:gdLst/>
              <a:ahLst/>
              <a:cxnLst/>
              <a:rect l="l" t="t" r="r" b="b"/>
              <a:pathLst>
                <a:path w="1125" h="3552" extrusionOk="0">
                  <a:moveTo>
                    <a:pt x="39" y="0"/>
                  </a:moveTo>
                  <a:cubicBezTo>
                    <a:pt x="35" y="0"/>
                    <a:pt x="30" y="5"/>
                    <a:pt x="26" y="9"/>
                  </a:cubicBezTo>
                  <a:cubicBezTo>
                    <a:pt x="9" y="17"/>
                    <a:pt x="1" y="43"/>
                    <a:pt x="14" y="60"/>
                  </a:cubicBezTo>
                  <a:cubicBezTo>
                    <a:pt x="650" y="1078"/>
                    <a:pt x="1036" y="3495"/>
                    <a:pt x="1040" y="3516"/>
                  </a:cubicBezTo>
                  <a:cubicBezTo>
                    <a:pt x="1044" y="3539"/>
                    <a:pt x="1060" y="3551"/>
                    <a:pt x="1079" y="3551"/>
                  </a:cubicBezTo>
                  <a:cubicBezTo>
                    <a:pt x="1081" y="3551"/>
                    <a:pt x="1084" y="3551"/>
                    <a:pt x="1087" y="3550"/>
                  </a:cubicBezTo>
                  <a:cubicBezTo>
                    <a:pt x="1108" y="3546"/>
                    <a:pt x="1125" y="3529"/>
                    <a:pt x="1121" y="3508"/>
                  </a:cubicBezTo>
                  <a:cubicBezTo>
                    <a:pt x="1116" y="3483"/>
                    <a:pt x="722" y="1052"/>
                    <a:pt x="81" y="17"/>
                  </a:cubicBezTo>
                  <a:cubicBezTo>
                    <a:pt x="73" y="5"/>
                    <a:pt x="56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3" name="Google Shape;8233;p30"/>
            <p:cNvSpPr/>
            <p:nvPr/>
          </p:nvSpPr>
          <p:spPr>
            <a:xfrm>
              <a:off x="1347575" y="2543975"/>
              <a:ext cx="82200" cy="9550"/>
            </a:xfrm>
            <a:custGeom>
              <a:avLst/>
              <a:gdLst/>
              <a:ahLst/>
              <a:cxnLst/>
              <a:rect l="l" t="t" r="r" b="b"/>
              <a:pathLst>
                <a:path w="3288" h="382" extrusionOk="0">
                  <a:moveTo>
                    <a:pt x="3241" y="1"/>
                  </a:moveTo>
                  <a:cubicBezTo>
                    <a:pt x="3237" y="1"/>
                    <a:pt x="3232" y="2"/>
                    <a:pt x="3228" y="3"/>
                  </a:cubicBezTo>
                  <a:cubicBezTo>
                    <a:pt x="2619" y="232"/>
                    <a:pt x="1959" y="298"/>
                    <a:pt x="1400" y="298"/>
                  </a:cubicBezTo>
                  <a:cubicBezTo>
                    <a:pt x="640" y="298"/>
                    <a:pt x="65" y="176"/>
                    <a:pt x="55" y="173"/>
                  </a:cubicBezTo>
                  <a:lnTo>
                    <a:pt x="38" y="173"/>
                  </a:lnTo>
                  <a:cubicBezTo>
                    <a:pt x="21" y="177"/>
                    <a:pt x="9" y="190"/>
                    <a:pt x="4" y="207"/>
                  </a:cubicBezTo>
                  <a:cubicBezTo>
                    <a:pt x="0" y="228"/>
                    <a:pt x="17" y="249"/>
                    <a:pt x="38" y="254"/>
                  </a:cubicBezTo>
                  <a:cubicBezTo>
                    <a:pt x="48" y="256"/>
                    <a:pt x="630" y="381"/>
                    <a:pt x="1401" y="381"/>
                  </a:cubicBezTo>
                  <a:cubicBezTo>
                    <a:pt x="1968" y="381"/>
                    <a:pt x="2637" y="313"/>
                    <a:pt x="3258" y="80"/>
                  </a:cubicBezTo>
                  <a:cubicBezTo>
                    <a:pt x="3279" y="71"/>
                    <a:pt x="3287" y="50"/>
                    <a:pt x="3279" y="29"/>
                  </a:cubicBezTo>
                  <a:cubicBezTo>
                    <a:pt x="3272" y="12"/>
                    <a:pt x="3258" y="1"/>
                    <a:pt x="3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4" name="Google Shape;8234;p30"/>
            <p:cNvSpPr/>
            <p:nvPr/>
          </p:nvSpPr>
          <p:spPr>
            <a:xfrm>
              <a:off x="1280650" y="2468000"/>
              <a:ext cx="24000" cy="110225"/>
            </a:xfrm>
            <a:custGeom>
              <a:avLst/>
              <a:gdLst/>
              <a:ahLst/>
              <a:cxnLst/>
              <a:rect l="l" t="t" r="r" b="b"/>
              <a:pathLst>
                <a:path w="960" h="4409" extrusionOk="0">
                  <a:moveTo>
                    <a:pt x="48" y="0"/>
                  </a:moveTo>
                  <a:cubicBezTo>
                    <a:pt x="45" y="0"/>
                    <a:pt x="42" y="1"/>
                    <a:pt x="39" y="1"/>
                  </a:cubicBezTo>
                  <a:cubicBezTo>
                    <a:pt x="35" y="1"/>
                    <a:pt x="31" y="1"/>
                    <a:pt x="26" y="6"/>
                  </a:cubicBezTo>
                  <a:cubicBezTo>
                    <a:pt x="9" y="14"/>
                    <a:pt x="1" y="39"/>
                    <a:pt x="9" y="56"/>
                  </a:cubicBezTo>
                  <a:cubicBezTo>
                    <a:pt x="875" y="1732"/>
                    <a:pt x="484" y="4336"/>
                    <a:pt x="480" y="4361"/>
                  </a:cubicBezTo>
                  <a:cubicBezTo>
                    <a:pt x="476" y="4383"/>
                    <a:pt x="493" y="4404"/>
                    <a:pt x="514" y="4408"/>
                  </a:cubicBezTo>
                  <a:cubicBezTo>
                    <a:pt x="516" y="4409"/>
                    <a:pt x="518" y="4409"/>
                    <a:pt x="521" y="4409"/>
                  </a:cubicBezTo>
                  <a:cubicBezTo>
                    <a:pt x="539" y="4409"/>
                    <a:pt x="557" y="4393"/>
                    <a:pt x="561" y="4374"/>
                  </a:cubicBezTo>
                  <a:cubicBezTo>
                    <a:pt x="565" y="4349"/>
                    <a:pt x="959" y="1719"/>
                    <a:pt x="81" y="18"/>
                  </a:cubicBezTo>
                  <a:cubicBezTo>
                    <a:pt x="74" y="8"/>
                    <a:pt x="62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5" name="Google Shape;8235;p30"/>
            <p:cNvSpPr/>
            <p:nvPr/>
          </p:nvSpPr>
          <p:spPr>
            <a:xfrm>
              <a:off x="1271425" y="2453550"/>
              <a:ext cx="108825" cy="22525"/>
            </a:xfrm>
            <a:custGeom>
              <a:avLst/>
              <a:gdLst/>
              <a:ahLst/>
              <a:cxnLst/>
              <a:rect l="l" t="t" r="r" b="b"/>
              <a:pathLst>
                <a:path w="4353" h="901" extrusionOk="0">
                  <a:moveTo>
                    <a:pt x="47" y="1"/>
                  </a:moveTo>
                  <a:cubicBezTo>
                    <a:pt x="44" y="1"/>
                    <a:pt x="41" y="1"/>
                    <a:pt x="39" y="2"/>
                  </a:cubicBezTo>
                  <a:cubicBezTo>
                    <a:pt x="31" y="2"/>
                    <a:pt x="22" y="7"/>
                    <a:pt x="14" y="15"/>
                  </a:cubicBezTo>
                  <a:cubicBezTo>
                    <a:pt x="1" y="32"/>
                    <a:pt x="1" y="58"/>
                    <a:pt x="18" y="70"/>
                  </a:cubicBezTo>
                  <a:cubicBezTo>
                    <a:pt x="32" y="81"/>
                    <a:pt x="1040" y="900"/>
                    <a:pt x="3055" y="900"/>
                  </a:cubicBezTo>
                  <a:cubicBezTo>
                    <a:pt x="3438" y="900"/>
                    <a:pt x="3858" y="870"/>
                    <a:pt x="4314" y="800"/>
                  </a:cubicBezTo>
                  <a:cubicBezTo>
                    <a:pt x="4336" y="796"/>
                    <a:pt x="4353" y="774"/>
                    <a:pt x="4348" y="753"/>
                  </a:cubicBezTo>
                  <a:cubicBezTo>
                    <a:pt x="4345" y="734"/>
                    <a:pt x="4327" y="719"/>
                    <a:pt x="4308" y="719"/>
                  </a:cubicBezTo>
                  <a:cubicBezTo>
                    <a:pt x="4306" y="719"/>
                    <a:pt x="4304" y="719"/>
                    <a:pt x="4302" y="719"/>
                  </a:cubicBezTo>
                  <a:cubicBezTo>
                    <a:pt x="3847" y="790"/>
                    <a:pt x="3430" y="819"/>
                    <a:pt x="3049" y="819"/>
                  </a:cubicBezTo>
                  <a:cubicBezTo>
                    <a:pt x="1066" y="819"/>
                    <a:pt x="79" y="18"/>
                    <a:pt x="69" y="11"/>
                  </a:cubicBezTo>
                  <a:cubicBezTo>
                    <a:pt x="62" y="5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6" name="Google Shape;8236;p30"/>
            <p:cNvSpPr/>
            <p:nvPr/>
          </p:nvSpPr>
          <p:spPr>
            <a:xfrm>
              <a:off x="1308750" y="2503700"/>
              <a:ext cx="106375" cy="13700"/>
            </a:xfrm>
            <a:custGeom>
              <a:avLst/>
              <a:gdLst/>
              <a:ahLst/>
              <a:cxnLst/>
              <a:rect l="l" t="t" r="r" b="b"/>
              <a:pathLst>
                <a:path w="4255" h="548" extrusionOk="0">
                  <a:moveTo>
                    <a:pt x="4196" y="1"/>
                  </a:moveTo>
                  <a:cubicBezTo>
                    <a:pt x="4189" y="1"/>
                    <a:pt x="4182" y="3"/>
                    <a:pt x="4174" y="7"/>
                  </a:cubicBezTo>
                  <a:cubicBezTo>
                    <a:pt x="3388" y="355"/>
                    <a:pt x="2635" y="466"/>
                    <a:pt x="1994" y="466"/>
                  </a:cubicBezTo>
                  <a:cubicBezTo>
                    <a:pt x="866" y="466"/>
                    <a:pt x="84" y="123"/>
                    <a:pt x="73" y="117"/>
                  </a:cubicBezTo>
                  <a:cubicBezTo>
                    <a:pt x="69" y="115"/>
                    <a:pt x="64" y="114"/>
                    <a:pt x="60" y="114"/>
                  </a:cubicBezTo>
                  <a:cubicBezTo>
                    <a:pt x="56" y="114"/>
                    <a:pt x="52" y="115"/>
                    <a:pt x="47" y="117"/>
                  </a:cubicBezTo>
                  <a:cubicBezTo>
                    <a:pt x="9" y="121"/>
                    <a:pt x="1" y="177"/>
                    <a:pt x="39" y="194"/>
                  </a:cubicBezTo>
                  <a:cubicBezTo>
                    <a:pt x="50" y="199"/>
                    <a:pt x="847" y="548"/>
                    <a:pt x="1993" y="548"/>
                  </a:cubicBezTo>
                  <a:cubicBezTo>
                    <a:pt x="2645" y="548"/>
                    <a:pt x="3408" y="435"/>
                    <a:pt x="4204" y="83"/>
                  </a:cubicBezTo>
                  <a:cubicBezTo>
                    <a:pt x="4255" y="65"/>
                    <a:pt x="4234" y="1"/>
                    <a:pt x="4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7" name="Google Shape;8237;p30"/>
            <p:cNvSpPr/>
            <p:nvPr/>
          </p:nvSpPr>
          <p:spPr>
            <a:xfrm>
              <a:off x="1248325" y="2427925"/>
              <a:ext cx="25250" cy="104825"/>
            </a:xfrm>
            <a:custGeom>
              <a:avLst/>
              <a:gdLst/>
              <a:ahLst/>
              <a:cxnLst/>
              <a:rect l="l" t="t" r="r" b="b"/>
              <a:pathLst>
                <a:path w="1010" h="4193" extrusionOk="0">
                  <a:moveTo>
                    <a:pt x="373" y="0"/>
                  </a:moveTo>
                  <a:cubicBezTo>
                    <a:pt x="370" y="0"/>
                    <a:pt x="368" y="1"/>
                    <a:pt x="365" y="1"/>
                  </a:cubicBezTo>
                  <a:cubicBezTo>
                    <a:pt x="340" y="5"/>
                    <a:pt x="327" y="31"/>
                    <a:pt x="335" y="52"/>
                  </a:cubicBezTo>
                  <a:cubicBezTo>
                    <a:pt x="921" y="2211"/>
                    <a:pt x="26" y="4111"/>
                    <a:pt x="17" y="4132"/>
                  </a:cubicBezTo>
                  <a:cubicBezTo>
                    <a:pt x="0" y="4166"/>
                    <a:pt x="28" y="4193"/>
                    <a:pt x="55" y="4193"/>
                  </a:cubicBezTo>
                  <a:cubicBezTo>
                    <a:pt x="69" y="4193"/>
                    <a:pt x="82" y="4186"/>
                    <a:pt x="89" y="4170"/>
                  </a:cubicBezTo>
                  <a:cubicBezTo>
                    <a:pt x="98" y="4149"/>
                    <a:pt x="1010" y="2219"/>
                    <a:pt x="416" y="35"/>
                  </a:cubicBezTo>
                  <a:cubicBezTo>
                    <a:pt x="408" y="13"/>
                    <a:pt x="391" y="0"/>
                    <a:pt x="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8" name="Google Shape;8238;p30"/>
            <p:cNvSpPr/>
            <p:nvPr/>
          </p:nvSpPr>
          <p:spPr>
            <a:xfrm>
              <a:off x="1219375" y="2397475"/>
              <a:ext cx="32250" cy="73125"/>
            </a:xfrm>
            <a:custGeom>
              <a:avLst/>
              <a:gdLst/>
              <a:ahLst/>
              <a:cxnLst/>
              <a:rect l="l" t="t" r="r" b="b"/>
              <a:pathLst>
                <a:path w="1290" h="2925" extrusionOk="0">
                  <a:moveTo>
                    <a:pt x="916" y="1"/>
                  </a:moveTo>
                  <a:cubicBezTo>
                    <a:pt x="913" y="1"/>
                    <a:pt x="911" y="1"/>
                    <a:pt x="908" y="2"/>
                  </a:cubicBezTo>
                  <a:cubicBezTo>
                    <a:pt x="887" y="6"/>
                    <a:pt x="874" y="27"/>
                    <a:pt x="878" y="53"/>
                  </a:cubicBezTo>
                  <a:cubicBezTo>
                    <a:pt x="1201" y="1444"/>
                    <a:pt x="38" y="2844"/>
                    <a:pt x="26" y="2856"/>
                  </a:cubicBezTo>
                  <a:cubicBezTo>
                    <a:pt x="0" y="2888"/>
                    <a:pt x="27" y="2925"/>
                    <a:pt x="59" y="2925"/>
                  </a:cubicBezTo>
                  <a:cubicBezTo>
                    <a:pt x="69" y="2925"/>
                    <a:pt x="80" y="2921"/>
                    <a:pt x="89" y="2911"/>
                  </a:cubicBezTo>
                  <a:cubicBezTo>
                    <a:pt x="102" y="2894"/>
                    <a:pt x="1290" y="1465"/>
                    <a:pt x="955" y="31"/>
                  </a:cubicBezTo>
                  <a:cubicBezTo>
                    <a:pt x="951" y="13"/>
                    <a:pt x="934" y="1"/>
                    <a:pt x="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9" name="Google Shape;8239;p30"/>
            <p:cNvSpPr/>
            <p:nvPr/>
          </p:nvSpPr>
          <p:spPr>
            <a:xfrm>
              <a:off x="1208325" y="2378425"/>
              <a:ext cx="26450" cy="48075"/>
            </a:xfrm>
            <a:custGeom>
              <a:avLst/>
              <a:gdLst/>
              <a:ahLst/>
              <a:cxnLst/>
              <a:rect l="l" t="t" r="r" b="b"/>
              <a:pathLst>
                <a:path w="1058" h="1923" extrusionOk="0">
                  <a:moveTo>
                    <a:pt x="1011" y="0"/>
                  </a:moveTo>
                  <a:cubicBezTo>
                    <a:pt x="994" y="0"/>
                    <a:pt x="981" y="17"/>
                    <a:pt x="981" y="39"/>
                  </a:cubicBezTo>
                  <a:cubicBezTo>
                    <a:pt x="951" y="1006"/>
                    <a:pt x="39" y="1845"/>
                    <a:pt x="31" y="1854"/>
                  </a:cubicBezTo>
                  <a:cubicBezTo>
                    <a:pt x="0" y="1874"/>
                    <a:pt x="33" y="1923"/>
                    <a:pt x="62" y="1923"/>
                  </a:cubicBezTo>
                  <a:cubicBezTo>
                    <a:pt x="69" y="1923"/>
                    <a:pt x="76" y="1920"/>
                    <a:pt x="82" y="1913"/>
                  </a:cubicBezTo>
                  <a:cubicBezTo>
                    <a:pt x="120" y="1879"/>
                    <a:pt x="1028" y="1044"/>
                    <a:pt x="1057" y="39"/>
                  </a:cubicBezTo>
                  <a:cubicBezTo>
                    <a:pt x="1057" y="17"/>
                    <a:pt x="1040" y="0"/>
                    <a:pt x="10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0" name="Google Shape;8240;p30"/>
            <p:cNvSpPr/>
            <p:nvPr/>
          </p:nvSpPr>
          <p:spPr>
            <a:xfrm>
              <a:off x="1263150" y="2433300"/>
              <a:ext cx="94325" cy="13100"/>
            </a:xfrm>
            <a:custGeom>
              <a:avLst/>
              <a:gdLst/>
              <a:ahLst/>
              <a:cxnLst/>
              <a:rect l="l" t="t" r="r" b="b"/>
              <a:pathLst>
                <a:path w="3773" h="524" extrusionOk="0">
                  <a:moveTo>
                    <a:pt x="3719" y="1"/>
                  </a:moveTo>
                  <a:cubicBezTo>
                    <a:pt x="3716" y="1"/>
                    <a:pt x="3712" y="1"/>
                    <a:pt x="3708" y="2"/>
                  </a:cubicBezTo>
                  <a:cubicBezTo>
                    <a:pt x="2695" y="346"/>
                    <a:pt x="1876" y="444"/>
                    <a:pt x="1274" y="444"/>
                  </a:cubicBezTo>
                  <a:cubicBezTo>
                    <a:pt x="494" y="444"/>
                    <a:pt x="76" y="280"/>
                    <a:pt x="69" y="278"/>
                  </a:cubicBezTo>
                  <a:cubicBezTo>
                    <a:pt x="60" y="274"/>
                    <a:pt x="56" y="274"/>
                    <a:pt x="48" y="274"/>
                  </a:cubicBezTo>
                  <a:cubicBezTo>
                    <a:pt x="5" y="282"/>
                    <a:pt x="1" y="337"/>
                    <a:pt x="39" y="354"/>
                  </a:cubicBezTo>
                  <a:cubicBezTo>
                    <a:pt x="46" y="357"/>
                    <a:pt x="474" y="523"/>
                    <a:pt x="1270" y="523"/>
                  </a:cubicBezTo>
                  <a:cubicBezTo>
                    <a:pt x="1882" y="523"/>
                    <a:pt x="2711" y="425"/>
                    <a:pt x="3733" y="79"/>
                  </a:cubicBezTo>
                  <a:cubicBezTo>
                    <a:pt x="3772" y="59"/>
                    <a:pt x="3758" y="1"/>
                    <a:pt x="3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1" name="Google Shape;8241;p30"/>
            <p:cNvSpPr/>
            <p:nvPr/>
          </p:nvSpPr>
          <p:spPr>
            <a:xfrm>
              <a:off x="1247575" y="2407200"/>
              <a:ext cx="63225" cy="7800"/>
            </a:xfrm>
            <a:custGeom>
              <a:avLst/>
              <a:gdLst/>
              <a:ahLst/>
              <a:cxnLst/>
              <a:rect l="l" t="t" r="r" b="b"/>
              <a:pathLst>
                <a:path w="2529" h="312" extrusionOk="0">
                  <a:moveTo>
                    <a:pt x="2478" y="0"/>
                  </a:moveTo>
                  <a:cubicBezTo>
                    <a:pt x="2474" y="0"/>
                    <a:pt x="2469" y="1"/>
                    <a:pt x="2465" y="3"/>
                  </a:cubicBezTo>
                  <a:cubicBezTo>
                    <a:pt x="1908" y="179"/>
                    <a:pt x="1356" y="227"/>
                    <a:pt x="921" y="227"/>
                  </a:cubicBezTo>
                  <a:cubicBezTo>
                    <a:pt x="414" y="227"/>
                    <a:pt x="67" y="162"/>
                    <a:pt x="60" y="160"/>
                  </a:cubicBezTo>
                  <a:cubicBezTo>
                    <a:pt x="56" y="160"/>
                    <a:pt x="51" y="160"/>
                    <a:pt x="47" y="164"/>
                  </a:cubicBezTo>
                  <a:cubicBezTo>
                    <a:pt x="1" y="173"/>
                    <a:pt x="1" y="236"/>
                    <a:pt x="47" y="245"/>
                  </a:cubicBezTo>
                  <a:cubicBezTo>
                    <a:pt x="54" y="245"/>
                    <a:pt x="410" y="312"/>
                    <a:pt x="928" y="312"/>
                  </a:cubicBezTo>
                  <a:cubicBezTo>
                    <a:pt x="1370" y="312"/>
                    <a:pt x="1931" y="263"/>
                    <a:pt x="2494" y="84"/>
                  </a:cubicBezTo>
                  <a:cubicBezTo>
                    <a:pt x="2516" y="79"/>
                    <a:pt x="2528" y="54"/>
                    <a:pt x="2520" y="33"/>
                  </a:cubicBezTo>
                  <a:cubicBezTo>
                    <a:pt x="2513" y="13"/>
                    <a:pt x="2496" y="0"/>
                    <a:pt x="2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2" name="Google Shape;8242;p30"/>
            <p:cNvSpPr/>
            <p:nvPr/>
          </p:nvSpPr>
          <p:spPr>
            <a:xfrm>
              <a:off x="1235475" y="2385000"/>
              <a:ext cx="37075" cy="6300"/>
            </a:xfrm>
            <a:custGeom>
              <a:avLst/>
              <a:gdLst/>
              <a:ahLst/>
              <a:cxnLst/>
              <a:rect l="l" t="t" r="r" b="b"/>
              <a:pathLst>
                <a:path w="1483" h="252" extrusionOk="0">
                  <a:moveTo>
                    <a:pt x="39" y="0"/>
                  </a:moveTo>
                  <a:cubicBezTo>
                    <a:pt x="22" y="5"/>
                    <a:pt x="9" y="13"/>
                    <a:pt x="5" y="30"/>
                  </a:cubicBezTo>
                  <a:cubicBezTo>
                    <a:pt x="1" y="51"/>
                    <a:pt x="14" y="72"/>
                    <a:pt x="35" y="81"/>
                  </a:cubicBezTo>
                  <a:cubicBezTo>
                    <a:pt x="60" y="88"/>
                    <a:pt x="589" y="251"/>
                    <a:pt x="1120" y="251"/>
                  </a:cubicBezTo>
                  <a:cubicBezTo>
                    <a:pt x="1226" y="251"/>
                    <a:pt x="1332" y="245"/>
                    <a:pt x="1435" y="229"/>
                  </a:cubicBezTo>
                  <a:cubicBezTo>
                    <a:pt x="1483" y="221"/>
                    <a:pt x="1474" y="148"/>
                    <a:pt x="1429" y="148"/>
                  </a:cubicBezTo>
                  <a:cubicBezTo>
                    <a:pt x="1427" y="148"/>
                    <a:pt x="1424" y="148"/>
                    <a:pt x="1422" y="149"/>
                  </a:cubicBezTo>
                  <a:cubicBezTo>
                    <a:pt x="1325" y="164"/>
                    <a:pt x="1223" y="170"/>
                    <a:pt x="1120" y="170"/>
                  </a:cubicBezTo>
                  <a:cubicBezTo>
                    <a:pt x="598" y="170"/>
                    <a:pt x="63" y="4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3" name="Google Shape;8243;p30"/>
            <p:cNvSpPr/>
            <p:nvPr/>
          </p:nvSpPr>
          <p:spPr>
            <a:xfrm>
              <a:off x="1094250" y="2248525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242" y="1"/>
                  </a:moveTo>
                  <a:cubicBezTo>
                    <a:pt x="68" y="773"/>
                    <a:pt x="0" y="4161"/>
                    <a:pt x="666" y="7118"/>
                  </a:cubicBezTo>
                  <a:cubicBezTo>
                    <a:pt x="1328" y="10074"/>
                    <a:pt x="3500" y="11834"/>
                    <a:pt x="6753" y="13302"/>
                  </a:cubicBezTo>
                  <a:cubicBezTo>
                    <a:pt x="6252" y="11966"/>
                    <a:pt x="5811" y="11694"/>
                    <a:pt x="5391" y="7406"/>
                  </a:cubicBezTo>
                  <a:cubicBezTo>
                    <a:pt x="4971" y="3118"/>
                    <a:pt x="242" y="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4" name="Google Shape;8244;p30"/>
            <p:cNvSpPr/>
            <p:nvPr/>
          </p:nvSpPr>
          <p:spPr>
            <a:xfrm>
              <a:off x="1096375" y="2225725"/>
              <a:ext cx="138625" cy="324775"/>
            </a:xfrm>
            <a:custGeom>
              <a:avLst/>
              <a:gdLst/>
              <a:ahLst/>
              <a:cxnLst/>
              <a:rect l="l" t="t" r="r" b="b"/>
              <a:pathLst>
                <a:path w="5545" h="12991" extrusionOk="0">
                  <a:moveTo>
                    <a:pt x="117" y="0"/>
                  </a:moveTo>
                  <a:cubicBezTo>
                    <a:pt x="90" y="0"/>
                    <a:pt x="68" y="24"/>
                    <a:pt x="68" y="52"/>
                  </a:cubicBezTo>
                  <a:cubicBezTo>
                    <a:pt x="68" y="64"/>
                    <a:pt x="0" y="1400"/>
                    <a:pt x="628" y="3648"/>
                  </a:cubicBezTo>
                  <a:cubicBezTo>
                    <a:pt x="1209" y="5722"/>
                    <a:pt x="2511" y="9018"/>
                    <a:pt x="5429" y="12967"/>
                  </a:cubicBezTo>
                  <a:cubicBezTo>
                    <a:pt x="5441" y="12983"/>
                    <a:pt x="5457" y="12990"/>
                    <a:pt x="5472" y="12990"/>
                  </a:cubicBezTo>
                  <a:cubicBezTo>
                    <a:pt x="5509" y="12990"/>
                    <a:pt x="5545" y="12946"/>
                    <a:pt x="5514" y="12903"/>
                  </a:cubicBezTo>
                  <a:cubicBezTo>
                    <a:pt x="2609" y="8971"/>
                    <a:pt x="1311" y="5688"/>
                    <a:pt x="734" y="3627"/>
                  </a:cubicBezTo>
                  <a:cubicBezTo>
                    <a:pt x="106" y="1392"/>
                    <a:pt x="174" y="69"/>
                    <a:pt x="174" y="56"/>
                  </a:cubicBezTo>
                  <a:cubicBezTo>
                    <a:pt x="174" y="30"/>
                    <a:pt x="153" y="5"/>
                    <a:pt x="123" y="1"/>
                  </a:cubicBezTo>
                  <a:cubicBezTo>
                    <a:pt x="121" y="0"/>
                    <a:pt x="119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5" name="Google Shape;8245;p30"/>
            <p:cNvSpPr/>
            <p:nvPr/>
          </p:nvSpPr>
          <p:spPr>
            <a:xfrm>
              <a:off x="1185650" y="2479575"/>
              <a:ext cx="45525" cy="24125"/>
            </a:xfrm>
            <a:custGeom>
              <a:avLst/>
              <a:gdLst/>
              <a:ahLst/>
              <a:cxnLst/>
              <a:rect l="l" t="t" r="r" b="b"/>
              <a:pathLst>
                <a:path w="1821" h="965" extrusionOk="0">
                  <a:moveTo>
                    <a:pt x="64" y="1"/>
                  </a:moveTo>
                  <a:cubicBezTo>
                    <a:pt x="43" y="1"/>
                    <a:pt x="26" y="9"/>
                    <a:pt x="13" y="30"/>
                  </a:cubicBezTo>
                  <a:cubicBezTo>
                    <a:pt x="1" y="56"/>
                    <a:pt x="13" y="90"/>
                    <a:pt x="39" y="102"/>
                  </a:cubicBezTo>
                  <a:lnTo>
                    <a:pt x="1735" y="959"/>
                  </a:lnTo>
                  <a:cubicBezTo>
                    <a:pt x="1743" y="963"/>
                    <a:pt x="1751" y="965"/>
                    <a:pt x="1760" y="965"/>
                  </a:cubicBezTo>
                  <a:cubicBezTo>
                    <a:pt x="1779" y="965"/>
                    <a:pt x="1798" y="955"/>
                    <a:pt x="1807" y="934"/>
                  </a:cubicBezTo>
                  <a:cubicBezTo>
                    <a:pt x="1820" y="908"/>
                    <a:pt x="1807" y="879"/>
                    <a:pt x="1782" y="866"/>
                  </a:cubicBezTo>
                  <a:lnTo>
                    <a:pt x="85" y="5"/>
                  </a:lnTo>
                  <a:cubicBezTo>
                    <a:pt x="81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6" name="Google Shape;8246;p30"/>
            <p:cNvSpPr/>
            <p:nvPr/>
          </p:nvSpPr>
          <p:spPr>
            <a:xfrm>
              <a:off x="1198750" y="2500150"/>
              <a:ext cx="2925" cy="42425"/>
            </a:xfrm>
            <a:custGeom>
              <a:avLst/>
              <a:gdLst/>
              <a:ahLst/>
              <a:cxnLst/>
              <a:rect l="l" t="t" r="r" b="b"/>
              <a:pathLst>
                <a:path w="117" h="1697" extrusionOk="0">
                  <a:moveTo>
                    <a:pt x="58" y="0"/>
                  </a:moveTo>
                  <a:cubicBezTo>
                    <a:pt x="28" y="0"/>
                    <a:pt x="2" y="26"/>
                    <a:pt x="2" y="56"/>
                  </a:cubicBezTo>
                  <a:cubicBezTo>
                    <a:pt x="7" y="560"/>
                    <a:pt x="11" y="1549"/>
                    <a:pt x="2" y="1638"/>
                  </a:cubicBezTo>
                  <a:cubicBezTo>
                    <a:pt x="0" y="1676"/>
                    <a:pt x="29" y="1696"/>
                    <a:pt x="57" y="1696"/>
                  </a:cubicBezTo>
                  <a:cubicBezTo>
                    <a:pt x="82" y="1696"/>
                    <a:pt x="106" y="1680"/>
                    <a:pt x="108" y="1646"/>
                  </a:cubicBezTo>
                  <a:cubicBezTo>
                    <a:pt x="117" y="1527"/>
                    <a:pt x="108" y="115"/>
                    <a:pt x="108" y="51"/>
                  </a:cubicBezTo>
                  <a:cubicBezTo>
                    <a:pt x="108" y="26"/>
                    <a:pt x="87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7" name="Google Shape;8247;p30"/>
            <p:cNvSpPr/>
            <p:nvPr/>
          </p:nvSpPr>
          <p:spPr>
            <a:xfrm>
              <a:off x="1167100" y="2448300"/>
              <a:ext cx="3300" cy="62150"/>
            </a:xfrm>
            <a:custGeom>
              <a:avLst/>
              <a:gdLst/>
              <a:ahLst/>
              <a:cxnLst/>
              <a:rect l="l" t="t" r="r" b="b"/>
              <a:pathLst>
                <a:path w="132" h="2486" extrusionOk="0">
                  <a:moveTo>
                    <a:pt x="77" y="0"/>
                  </a:moveTo>
                  <a:cubicBezTo>
                    <a:pt x="47" y="0"/>
                    <a:pt x="26" y="22"/>
                    <a:pt x="26" y="51"/>
                  </a:cubicBezTo>
                  <a:lnTo>
                    <a:pt x="0" y="2431"/>
                  </a:lnTo>
                  <a:cubicBezTo>
                    <a:pt x="0" y="2460"/>
                    <a:pt x="21" y="2486"/>
                    <a:pt x="51" y="2486"/>
                  </a:cubicBezTo>
                  <a:cubicBezTo>
                    <a:pt x="81" y="2486"/>
                    <a:pt x="106" y="2460"/>
                    <a:pt x="106" y="2431"/>
                  </a:cubicBezTo>
                  <a:lnTo>
                    <a:pt x="132" y="51"/>
                  </a:lnTo>
                  <a:cubicBezTo>
                    <a:pt x="132" y="22"/>
                    <a:pt x="106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8" name="Google Shape;8248;p30"/>
            <p:cNvSpPr/>
            <p:nvPr/>
          </p:nvSpPr>
          <p:spPr>
            <a:xfrm>
              <a:off x="1125600" y="2391225"/>
              <a:ext cx="16700" cy="66600"/>
            </a:xfrm>
            <a:custGeom>
              <a:avLst/>
              <a:gdLst/>
              <a:ahLst/>
              <a:cxnLst/>
              <a:rect l="l" t="t" r="r" b="b"/>
              <a:pathLst>
                <a:path w="668" h="2664" extrusionOk="0">
                  <a:moveTo>
                    <a:pt x="605" y="1"/>
                  </a:moveTo>
                  <a:cubicBezTo>
                    <a:pt x="582" y="1"/>
                    <a:pt x="561" y="17"/>
                    <a:pt x="553" y="44"/>
                  </a:cubicBezTo>
                  <a:lnTo>
                    <a:pt x="10" y="2597"/>
                  </a:lnTo>
                  <a:cubicBezTo>
                    <a:pt x="1" y="2639"/>
                    <a:pt x="31" y="2663"/>
                    <a:pt x="62" y="2663"/>
                  </a:cubicBezTo>
                  <a:cubicBezTo>
                    <a:pt x="86" y="2663"/>
                    <a:pt x="109" y="2649"/>
                    <a:pt x="116" y="2618"/>
                  </a:cubicBezTo>
                  <a:lnTo>
                    <a:pt x="659" y="65"/>
                  </a:lnTo>
                  <a:cubicBezTo>
                    <a:pt x="668" y="35"/>
                    <a:pt x="647" y="6"/>
                    <a:pt x="621" y="2"/>
                  </a:cubicBezTo>
                  <a:lnTo>
                    <a:pt x="613" y="2"/>
                  </a:lnTo>
                  <a:cubicBezTo>
                    <a:pt x="610" y="1"/>
                    <a:pt x="607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9" name="Google Shape;8249;p30"/>
            <p:cNvSpPr/>
            <p:nvPr/>
          </p:nvSpPr>
          <p:spPr>
            <a:xfrm>
              <a:off x="1106075" y="2332625"/>
              <a:ext cx="13975" cy="48950"/>
            </a:xfrm>
            <a:custGeom>
              <a:avLst/>
              <a:gdLst/>
              <a:ahLst/>
              <a:cxnLst/>
              <a:rect l="l" t="t" r="r" b="b"/>
              <a:pathLst>
                <a:path w="559" h="1958" extrusionOk="0">
                  <a:moveTo>
                    <a:pt x="503" y="0"/>
                  </a:moveTo>
                  <a:cubicBezTo>
                    <a:pt x="477" y="0"/>
                    <a:pt x="456" y="17"/>
                    <a:pt x="448" y="42"/>
                  </a:cubicBezTo>
                  <a:lnTo>
                    <a:pt x="15" y="1887"/>
                  </a:lnTo>
                  <a:cubicBezTo>
                    <a:pt x="0" y="1930"/>
                    <a:pt x="35" y="1958"/>
                    <a:pt x="68" y="1958"/>
                  </a:cubicBezTo>
                  <a:cubicBezTo>
                    <a:pt x="91" y="1958"/>
                    <a:pt x="113" y="1944"/>
                    <a:pt x="117" y="1913"/>
                  </a:cubicBezTo>
                  <a:lnTo>
                    <a:pt x="554" y="64"/>
                  </a:lnTo>
                  <a:cubicBezTo>
                    <a:pt x="558" y="38"/>
                    <a:pt x="541" y="9"/>
                    <a:pt x="5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0" name="Google Shape;8250;p30"/>
            <p:cNvSpPr/>
            <p:nvPr/>
          </p:nvSpPr>
          <p:spPr>
            <a:xfrm>
              <a:off x="1151425" y="2418175"/>
              <a:ext cx="70075" cy="24475"/>
            </a:xfrm>
            <a:custGeom>
              <a:avLst/>
              <a:gdLst/>
              <a:ahLst/>
              <a:cxnLst/>
              <a:rect l="l" t="t" r="r" b="b"/>
              <a:pathLst>
                <a:path w="2803" h="979" extrusionOk="0">
                  <a:moveTo>
                    <a:pt x="76" y="1"/>
                  </a:moveTo>
                  <a:cubicBezTo>
                    <a:pt x="20" y="1"/>
                    <a:pt x="1" y="86"/>
                    <a:pt x="63" y="103"/>
                  </a:cubicBezTo>
                  <a:lnTo>
                    <a:pt x="2714" y="976"/>
                  </a:lnTo>
                  <a:cubicBezTo>
                    <a:pt x="2719" y="978"/>
                    <a:pt x="2724" y="978"/>
                    <a:pt x="2729" y="978"/>
                  </a:cubicBezTo>
                  <a:cubicBezTo>
                    <a:pt x="2782" y="978"/>
                    <a:pt x="2802" y="894"/>
                    <a:pt x="2744" y="875"/>
                  </a:cubicBezTo>
                  <a:lnTo>
                    <a:pt x="93" y="1"/>
                  </a:lnTo>
                  <a:lnTo>
                    <a:pt x="80" y="1"/>
                  </a:lnTo>
                  <a:cubicBezTo>
                    <a:pt x="79" y="1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1" name="Google Shape;8251;p30"/>
            <p:cNvSpPr/>
            <p:nvPr/>
          </p:nvSpPr>
          <p:spPr>
            <a:xfrm>
              <a:off x="1123375" y="2352425"/>
              <a:ext cx="81125" cy="29600"/>
            </a:xfrm>
            <a:custGeom>
              <a:avLst/>
              <a:gdLst/>
              <a:ahLst/>
              <a:cxnLst/>
              <a:rect l="l" t="t" r="r" b="b"/>
              <a:pathLst>
                <a:path w="3245" h="1184" extrusionOk="0">
                  <a:moveTo>
                    <a:pt x="74" y="1"/>
                  </a:moveTo>
                  <a:cubicBezTo>
                    <a:pt x="13" y="1"/>
                    <a:pt x="0" y="87"/>
                    <a:pt x="61" y="103"/>
                  </a:cubicBezTo>
                  <a:lnTo>
                    <a:pt x="3149" y="1180"/>
                  </a:lnTo>
                  <a:cubicBezTo>
                    <a:pt x="3155" y="1182"/>
                    <a:pt x="3161" y="1183"/>
                    <a:pt x="3167" y="1183"/>
                  </a:cubicBezTo>
                  <a:cubicBezTo>
                    <a:pt x="3219" y="1183"/>
                    <a:pt x="3244" y="1101"/>
                    <a:pt x="3183" y="1079"/>
                  </a:cubicBezTo>
                  <a:lnTo>
                    <a:pt x="95" y="1"/>
                  </a:lnTo>
                  <a:lnTo>
                    <a:pt x="82" y="1"/>
                  </a:lnTo>
                  <a:cubicBezTo>
                    <a:pt x="79" y="1"/>
                    <a:pt x="77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2" name="Google Shape;8252;p30"/>
            <p:cNvSpPr/>
            <p:nvPr/>
          </p:nvSpPr>
          <p:spPr>
            <a:xfrm>
              <a:off x="1105650" y="2292200"/>
              <a:ext cx="57150" cy="28150"/>
            </a:xfrm>
            <a:custGeom>
              <a:avLst/>
              <a:gdLst/>
              <a:ahLst/>
              <a:cxnLst/>
              <a:rect l="l" t="t" r="r" b="b"/>
              <a:pathLst>
                <a:path w="2286" h="1126" extrusionOk="0">
                  <a:moveTo>
                    <a:pt x="70" y="0"/>
                  </a:moveTo>
                  <a:cubicBezTo>
                    <a:pt x="18" y="0"/>
                    <a:pt x="1" y="74"/>
                    <a:pt x="53" y="99"/>
                  </a:cubicBezTo>
                  <a:lnTo>
                    <a:pt x="2191" y="1121"/>
                  </a:lnTo>
                  <a:cubicBezTo>
                    <a:pt x="2198" y="1124"/>
                    <a:pt x="2205" y="1125"/>
                    <a:pt x="2212" y="1125"/>
                  </a:cubicBezTo>
                  <a:cubicBezTo>
                    <a:pt x="2259" y="1125"/>
                    <a:pt x="2286" y="1054"/>
                    <a:pt x="2233" y="1027"/>
                  </a:cubicBezTo>
                  <a:lnTo>
                    <a:pt x="96" y="5"/>
                  </a:lnTo>
                  <a:cubicBezTo>
                    <a:pt x="92" y="1"/>
                    <a:pt x="87" y="1"/>
                    <a:pt x="79" y="1"/>
                  </a:cubicBezTo>
                  <a:cubicBezTo>
                    <a:pt x="76" y="1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3" name="Google Shape;8253;p30"/>
            <p:cNvSpPr/>
            <p:nvPr/>
          </p:nvSpPr>
          <p:spPr>
            <a:xfrm>
              <a:off x="1165300" y="2302775"/>
              <a:ext cx="343250" cy="161675"/>
            </a:xfrm>
            <a:custGeom>
              <a:avLst/>
              <a:gdLst/>
              <a:ahLst/>
              <a:cxnLst/>
              <a:rect l="l" t="t" r="r" b="b"/>
              <a:pathLst>
                <a:path w="13730" h="6467" extrusionOk="0">
                  <a:moveTo>
                    <a:pt x="1858" y="0"/>
                  </a:moveTo>
                  <a:cubicBezTo>
                    <a:pt x="751" y="0"/>
                    <a:pt x="0" y="112"/>
                    <a:pt x="0" y="112"/>
                  </a:cubicBezTo>
                  <a:cubicBezTo>
                    <a:pt x="386" y="804"/>
                    <a:pt x="2600" y="3370"/>
                    <a:pt x="5069" y="5126"/>
                  </a:cubicBezTo>
                  <a:cubicBezTo>
                    <a:pt x="6391" y="6068"/>
                    <a:pt x="7805" y="6466"/>
                    <a:pt x="9356" y="6466"/>
                  </a:cubicBezTo>
                  <a:cubicBezTo>
                    <a:pt x="10701" y="6466"/>
                    <a:pt x="12150" y="6167"/>
                    <a:pt x="13730" y="5664"/>
                  </a:cubicBezTo>
                  <a:cubicBezTo>
                    <a:pt x="12466" y="5007"/>
                    <a:pt x="11953" y="5092"/>
                    <a:pt x="8780" y="2182"/>
                  </a:cubicBezTo>
                  <a:cubicBezTo>
                    <a:pt x="6766" y="338"/>
                    <a:pt x="3776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4" name="Google Shape;8254;p30"/>
            <p:cNvSpPr/>
            <p:nvPr/>
          </p:nvSpPr>
          <p:spPr>
            <a:xfrm>
              <a:off x="1148850" y="2288900"/>
              <a:ext cx="318025" cy="153075"/>
            </a:xfrm>
            <a:custGeom>
              <a:avLst/>
              <a:gdLst/>
              <a:ahLst/>
              <a:cxnLst/>
              <a:rect l="l" t="t" r="r" b="b"/>
              <a:pathLst>
                <a:path w="12721" h="6123" extrusionOk="0">
                  <a:moveTo>
                    <a:pt x="58" y="1"/>
                  </a:moveTo>
                  <a:cubicBezTo>
                    <a:pt x="47" y="1"/>
                    <a:pt x="35" y="5"/>
                    <a:pt x="26" y="14"/>
                  </a:cubicBezTo>
                  <a:cubicBezTo>
                    <a:pt x="5" y="36"/>
                    <a:pt x="1" y="65"/>
                    <a:pt x="18" y="91"/>
                  </a:cubicBezTo>
                  <a:cubicBezTo>
                    <a:pt x="30" y="99"/>
                    <a:pt x="870" y="1138"/>
                    <a:pt x="2838" y="2390"/>
                  </a:cubicBezTo>
                  <a:cubicBezTo>
                    <a:pt x="4654" y="3547"/>
                    <a:pt x="7826" y="5134"/>
                    <a:pt x="12632" y="6122"/>
                  </a:cubicBezTo>
                  <a:cubicBezTo>
                    <a:pt x="12636" y="6123"/>
                    <a:pt x="12640" y="6123"/>
                    <a:pt x="12643" y="6123"/>
                  </a:cubicBezTo>
                  <a:cubicBezTo>
                    <a:pt x="12706" y="6123"/>
                    <a:pt x="12721" y="6028"/>
                    <a:pt x="12653" y="6016"/>
                  </a:cubicBezTo>
                  <a:cubicBezTo>
                    <a:pt x="7864" y="5032"/>
                    <a:pt x="4704" y="3454"/>
                    <a:pt x="2898" y="2305"/>
                  </a:cubicBezTo>
                  <a:cubicBezTo>
                    <a:pt x="942" y="1058"/>
                    <a:pt x="107" y="31"/>
                    <a:pt x="98" y="23"/>
                  </a:cubicBezTo>
                  <a:cubicBezTo>
                    <a:pt x="89" y="8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5" name="Google Shape;8255;p30"/>
            <p:cNvSpPr/>
            <p:nvPr/>
          </p:nvSpPr>
          <p:spPr>
            <a:xfrm>
              <a:off x="1383725" y="2406775"/>
              <a:ext cx="49275" cy="15050"/>
            </a:xfrm>
            <a:custGeom>
              <a:avLst/>
              <a:gdLst/>
              <a:ahLst/>
              <a:cxnLst/>
              <a:rect l="l" t="t" r="r" b="b"/>
              <a:pathLst>
                <a:path w="1971" h="602" extrusionOk="0">
                  <a:moveTo>
                    <a:pt x="1898" y="0"/>
                  </a:moveTo>
                  <a:cubicBezTo>
                    <a:pt x="1892" y="0"/>
                    <a:pt x="1886" y="1"/>
                    <a:pt x="1879" y="3"/>
                  </a:cubicBezTo>
                  <a:lnTo>
                    <a:pt x="43" y="499"/>
                  </a:lnTo>
                  <a:cubicBezTo>
                    <a:pt x="39" y="499"/>
                    <a:pt x="30" y="504"/>
                    <a:pt x="26" y="508"/>
                  </a:cubicBezTo>
                  <a:cubicBezTo>
                    <a:pt x="9" y="520"/>
                    <a:pt x="1" y="542"/>
                    <a:pt x="9" y="563"/>
                  </a:cubicBezTo>
                  <a:cubicBezTo>
                    <a:pt x="13" y="586"/>
                    <a:pt x="37" y="602"/>
                    <a:pt x="63" y="602"/>
                  </a:cubicBezTo>
                  <a:cubicBezTo>
                    <a:pt x="66" y="602"/>
                    <a:pt x="70" y="602"/>
                    <a:pt x="73" y="601"/>
                  </a:cubicBezTo>
                  <a:lnTo>
                    <a:pt x="1909" y="105"/>
                  </a:lnTo>
                  <a:cubicBezTo>
                    <a:pt x="1971" y="89"/>
                    <a:pt x="1955" y="0"/>
                    <a:pt x="1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6" name="Google Shape;8256;p30"/>
            <p:cNvSpPr/>
            <p:nvPr/>
          </p:nvSpPr>
          <p:spPr>
            <a:xfrm>
              <a:off x="1406950" y="2425825"/>
              <a:ext cx="30100" cy="32450"/>
            </a:xfrm>
            <a:custGeom>
              <a:avLst/>
              <a:gdLst/>
              <a:ahLst/>
              <a:cxnLst/>
              <a:rect l="l" t="t" r="r" b="b"/>
              <a:pathLst>
                <a:path w="1204" h="1298" extrusionOk="0">
                  <a:moveTo>
                    <a:pt x="65" y="1"/>
                  </a:moveTo>
                  <a:cubicBezTo>
                    <a:pt x="53" y="1"/>
                    <a:pt x="40" y="5"/>
                    <a:pt x="30" y="13"/>
                  </a:cubicBezTo>
                  <a:lnTo>
                    <a:pt x="26" y="13"/>
                  </a:lnTo>
                  <a:cubicBezTo>
                    <a:pt x="5" y="34"/>
                    <a:pt x="0" y="68"/>
                    <a:pt x="22" y="89"/>
                  </a:cubicBezTo>
                  <a:cubicBezTo>
                    <a:pt x="365" y="467"/>
                    <a:pt x="1027" y="1196"/>
                    <a:pt x="1082" y="1273"/>
                  </a:cubicBezTo>
                  <a:cubicBezTo>
                    <a:pt x="1094" y="1290"/>
                    <a:pt x="1109" y="1297"/>
                    <a:pt x="1125" y="1297"/>
                  </a:cubicBezTo>
                  <a:cubicBezTo>
                    <a:pt x="1165" y="1297"/>
                    <a:pt x="1204" y="1248"/>
                    <a:pt x="1167" y="1205"/>
                  </a:cubicBezTo>
                  <a:cubicBezTo>
                    <a:pt x="1095" y="1111"/>
                    <a:pt x="145" y="64"/>
                    <a:pt x="102" y="17"/>
                  </a:cubicBezTo>
                  <a:cubicBezTo>
                    <a:pt x="93" y="6"/>
                    <a:pt x="80" y="1"/>
                    <a:pt x="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7" name="Google Shape;8257;p30"/>
            <p:cNvSpPr/>
            <p:nvPr/>
          </p:nvSpPr>
          <p:spPr>
            <a:xfrm>
              <a:off x="1349150" y="2407950"/>
              <a:ext cx="42350" cy="47400"/>
            </a:xfrm>
            <a:custGeom>
              <a:avLst/>
              <a:gdLst/>
              <a:ahLst/>
              <a:cxnLst/>
              <a:rect l="l" t="t" r="r" b="b"/>
              <a:pathLst>
                <a:path w="1694" h="1896" extrusionOk="0">
                  <a:moveTo>
                    <a:pt x="60" y="1"/>
                  </a:moveTo>
                  <a:cubicBezTo>
                    <a:pt x="50" y="1"/>
                    <a:pt x="39" y="4"/>
                    <a:pt x="30" y="11"/>
                  </a:cubicBezTo>
                  <a:lnTo>
                    <a:pt x="26" y="15"/>
                  </a:lnTo>
                  <a:cubicBezTo>
                    <a:pt x="5" y="32"/>
                    <a:pt x="1" y="66"/>
                    <a:pt x="22" y="92"/>
                  </a:cubicBezTo>
                  <a:lnTo>
                    <a:pt x="1596" y="1877"/>
                  </a:lnTo>
                  <a:cubicBezTo>
                    <a:pt x="1605" y="1889"/>
                    <a:pt x="1619" y="1896"/>
                    <a:pt x="1634" y="1896"/>
                  </a:cubicBezTo>
                  <a:cubicBezTo>
                    <a:pt x="1646" y="1896"/>
                    <a:pt x="1658" y="1891"/>
                    <a:pt x="1668" y="1882"/>
                  </a:cubicBezTo>
                  <a:cubicBezTo>
                    <a:pt x="1689" y="1865"/>
                    <a:pt x="1693" y="1831"/>
                    <a:pt x="1672" y="1810"/>
                  </a:cubicBezTo>
                  <a:lnTo>
                    <a:pt x="103" y="20"/>
                  </a:lnTo>
                  <a:cubicBezTo>
                    <a:pt x="90" y="7"/>
                    <a:pt x="75" y="1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8" name="Google Shape;8258;p30"/>
            <p:cNvSpPr/>
            <p:nvPr/>
          </p:nvSpPr>
          <p:spPr>
            <a:xfrm>
              <a:off x="1290200" y="2384425"/>
              <a:ext cx="35825" cy="59350"/>
            </a:xfrm>
            <a:custGeom>
              <a:avLst/>
              <a:gdLst/>
              <a:ahLst/>
              <a:cxnLst/>
              <a:rect l="l" t="t" r="r" b="b"/>
              <a:pathLst>
                <a:path w="1433" h="2374" extrusionOk="0">
                  <a:moveTo>
                    <a:pt x="59" y="0"/>
                  </a:moveTo>
                  <a:cubicBezTo>
                    <a:pt x="51" y="0"/>
                    <a:pt x="42" y="2"/>
                    <a:pt x="34" y="6"/>
                  </a:cubicBezTo>
                  <a:lnTo>
                    <a:pt x="26" y="11"/>
                  </a:lnTo>
                  <a:cubicBezTo>
                    <a:pt x="5" y="28"/>
                    <a:pt x="1" y="57"/>
                    <a:pt x="13" y="78"/>
                  </a:cubicBezTo>
                  <a:lnTo>
                    <a:pt x="1315" y="2348"/>
                  </a:lnTo>
                  <a:cubicBezTo>
                    <a:pt x="1326" y="2366"/>
                    <a:pt x="1342" y="2374"/>
                    <a:pt x="1359" y="2374"/>
                  </a:cubicBezTo>
                  <a:cubicBezTo>
                    <a:pt x="1395" y="2374"/>
                    <a:pt x="1432" y="2336"/>
                    <a:pt x="1409" y="2292"/>
                  </a:cubicBezTo>
                  <a:lnTo>
                    <a:pt x="107" y="28"/>
                  </a:lnTo>
                  <a:cubicBezTo>
                    <a:pt x="95" y="10"/>
                    <a:pt x="77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9" name="Google Shape;8259;p30"/>
            <p:cNvSpPr/>
            <p:nvPr/>
          </p:nvSpPr>
          <p:spPr>
            <a:xfrm>
              <a:off x="1234525" y="2355625"/>
              <a:ext cx="25700" cy="44275"/>
            </a:xfrm>
            <a:custGeom>
              <a:avLst/>
              <a:gdLst/>
              <a:ahLst/>
              <a:cxnLst/>
              <a:rect l="l" t="t" r="r" b="b"/>
              <a:pathLst>
                <a:path w="1028" h="1771" extrusionOk="0">
                  <a:moveTo>
                    <a:pt x="62" y="0"/>
                  </a:moveTo>
                  <a:cubicBezTo>
                    <a:pt x="53" y="0"/>
                    <a:pt x="43" y="3"/>
                    <a:pt x="35" y="9"/>
                  </a:cubicBezTo>
                  <a:lnTo>
                    <a:pt x="26" y="13"/>
                  </a:lnTo>
                  <a:cubicBezTo>
                    <a:pt x="5" y="30"/>
                    <a:pt x="1" y="56"/>
                    <a:pt x="14" y="81"/>
                  </a:cubicBezTo>
                  <a:lnTo>
                    <a:pt x="921" y="1744"/>
                  </a:lnTo>
                  <a:cubicBezTo>
                    <a:pt x="930" y="1761"/>
                    <a:pt x="949" y="1771"/>
                    <a:pt x="968" y="1771"/>
                  </a:cubicBezTo>
                  <a:cubicBezTo>
                    <a:pt x="977" y="1771"/>
                    <a:pt x="985" y="1769"/>
                    <a:pt x="993" y="1765"/>
                  </a:cubicBezTo>
                  <a:cubicBezTo>
                    <a:pt x="1019" y="1748"/>
                    <a:pt x="1027" y="1718"/>
                    <a:pt x="1015" y="1693"/>
                  </a:cubicBezTo>
                  <a:lnTo>
                    <a:pt x="103" y="30"/>
                  </a:lnTo>
                  <a:cubicBezTo>
                    <a:pt x="94" y="11"/>
                    <a:pt x="79" y="0"/>
                    <a:pt x="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0" name="Google Shape;8260;p30"/>
            <p:cNvSpPr/>
            <p:nvPr/>
          </p:nvSpPr>
          <p:spPr>
            <a:xfrm>
              <a:off x="1317550" y="2368025"/>
              <a:ext cx="67300" cy="30750"/>
            </a:xfrm>
            <a:custGeom>
              <a:avLst/>
              <a:gdLst/>
              <a:ahLst/>
              <a:cxnLst/>
              <a:rect l="l" t="t" r="r" b="b"/>
              <a:pathLst>
                <a:path w="2692" h="1230" extrusionOk="0">
                  <a:moveTo>
                    <a:pt x="2613" y="1"/>
                  </a:moveTo>
                  <a:cubicBezTo>
                    <a:pt x="2607" y="1"/>
                    <a:pt x="2600" y="2"/>
                    <a:pt x="2592" y="5"/>
                  </a:cubicBezTo>
                  <a:lnTo>
                    <a:pt x="39" y="1129"/>
                  </a:lnTo>
                  <a:lnTo>
                    <a:pt x="26" y="1133"/>
                  </a:lnTo>
                  <a:cubicBezTo>
                    <a:pt x="5" y="1150"/>
                    <a:pt x="1" y="1176"/>
                    <a:pt x="9" y="1197"/>
                  </a:cubicBezTo>
                  <a:cubicBezTo>
                    <a:pt x="19" y="1217"/>
                    <a:pt x="40" y="1229"/>
                    <a:pt x="63" y="1229"/>
                  </a:cubicBezTo>
                  <a:cubicBezTo>
                    <a:pt x="69" y="1229"/>
                    <a:pt x="75" y="1228"/>
                    <a:pt x="81" y="1226"/>
                  </a:cubicBezTo>
                  <a:lnTo>
                    <a:pt x="2635" y="102"/>
                  </a:lnTo>
                  <a:cubicBezTo>
                    <a:pt x="2691" y="80"/>
                    <a:pt x="2664" y="1"/>
                    <a:pt x="2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1" name="Google Shape;8261;p30"/>
            <p:cNvSpPr/>
            <p:nvPr/>
          </p:nvSpPr>
          <p:spPr>
            <a:xfrm>
              <a:off x="1252200" y="2334250"/>
              <a:ext cx="79575" cy="34350"/>
            </a:xfrm>
            <a:custGeom>
              <a:avLst/>
              <a:gdLst/>
              <a:ahLst/>
              <a:cxnLst/>
              <a:rect l="l" t="t" r="r" b="b"/>
              <a:pathLst>
                <a:path w="3183" h="1374" extrusionOk="0">
                  <a:moveTo>
                    <a:pt x="3103" y="1"/>
                  </a:moveTo>
                  <a:cubicBezTo>
                    <a:pt x="3095" y="1"/>
                    <a:pt x="3086" y="3"/>
                    <a:pt x="3077" y="7"/>
                  </a:cubicBezTo>
                  <a:lnTo>
                    <a:pt x="57" y="1271"/>
                  </a:lnTo>
                  <a:cubicBezTo>
                    <a:pt x="53" y="1271"/>
                    <a:pt x="49" y="1271"/>
                    <a:pt x="45" y="1275"/>
                  </a:cubicBezTo>
                  <a:cubicBezTo>
                    <a:pt x="0" y="1308"/>
                    <a:pt x="30" y="1374"/>
                    <a:pt x="77" y="1374"/>
                  </a:cubicBezTo>
                  <a:cubicBezTo>
                    <a:pt x="84" y="1374"/>
                    <a:pt x="92" y="1372"/>
                    <a:pt x="100" y="1369"/>
                  </a:cubicBezTo>
                  <a:lnTo>
                    <a:pt x="3120" y="105"/>
                  </a:lnTo>
                  <a:cubicBezTo>
                    <a:pt x="3182" y="86"/>
                    <a:pt x="3155" y="1"/>
                    <a:pt x="3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2" name="Google Shape;8262;p30"/>
            <p:cNvSpPr/>
            <p:nvPr/>
          </p:nvSpPr>
          <p:spPr>
            <a:xfrm>
              <a:off x="1199325" y="2316200"/>
              <a:ext cx="60200" cy="19350"/>
            </a:xfrm>
            <a:custGeom>
              <a:avLst/>
              <a:gdLst/>
              <a:ahLst/>
              <a:cxnLst/>
              <a:rect l="l" t="t" r="r" b="b"/>
              <a:pathLst>
                <a:path w="2408" h="774" extrusionOk="0">
                  <a:moveTo>
                    <a:pt x="2334" y="1"/>
                  </a:moveTo>
                  <a:cubicBezTo>
                    <a:pt x="2329" y="1"/>
                    <a:pt x="2323" y="2"/>
                    <a:pt x="2316" y="4"/>
                  </a:cubicBezTo>
                  <a:lnTo>
                    <a:pt x="43" y="670"/>
                  </a:lnTo>
                  <a:cubicBezTo>
                    <a:pt x="35" y="670"/>
                    <a:pt x="30" y="674"/>
                    <a:pt x="26" y="678"/>
                  </a:cubicBezTo>
                  <a:cubicBezTo>
                    <a:pt x="5" y="691"/>
                    <a:pt x="1" y="716"/>
                    <a:pt x="9" y="733"/>
                  </a:cubicBezTo>
                  <a:cubicBezTo>
                    <a:pt x="13" y="758"/>
                    <a:pt x="33" y="774"/>
                    <a:pt x="57" y="774"/>
                  </a:cubicBezTo>
                  <a:cubicBezTo>
                    <a:pt x="62" y="774"/>
                    <a:pt x="68" y="773"/>
                    <a:pt x="73" y="772"/>
                  </a:cubicBezTo>
                  <a:lnTo>
                    <a:pt x="2346" y="106"/>
                  </a:lnTo>
                  <a:cubicBezTo>
                    <a:pt x="2408" y="86"/>
                    <a:pt x="2389" y="1"/>
                    <a:pt x="2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3" name="Google Shape;8263;p30"/>
            <p:cNvSpPr/>
            <p:nvPr/>
          </p:nvSpPr>
          <p:spPr>
            <a:xfrm>
              <a:off x="850250" y="2272075"/>
              <a:ext cx="267250" cy="256300"/>
            </a:xfrm>
            <a:custGeom>
              <a:avLst/>
              <a:gdLst/>
              <a:ahLst/>
              <a:cxnLst/>
              <a:rect l="l" t="t" r="r" b="b"/>
              <a:pathLst>
                <a:path w="10690" h="10252" extrusionOk="0">
                  <a:moveTo>
                    <a:pt x="10689" y="0"/>
                  </a:moveTo>
                  <a:cubicBezTo>
                    <a:pt x="10689" y="0"/>
                    <a:pt x="5171" y="1302"/>
                    <a:pt x="3305" y="5183"/>
                  </a:cubicBezTo>
                  <a:cubicBezTo>
                    <a:pt x="1439" y="9064"/>
                    <a:pt x="930" y="9174"/>
                    <a:pt x="1" y="10252"/>
                  </a:cubicBezTo>
                  <a:cubicBezTo>
                    <a:pt x="3564" y="9993"/>
                    <a:pt x="6202" y="9085"/>
                    <a:pt x="7843" y="6540"/>
                  </a:cubicBezTo>
                  <a:cubicBezTo>
                    <a:pt x="9485" y="3991"/>
                    <a:pt x="10583" y="785"/>
                    <a:pt x="106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4" name="Google Shape;8264;p30"/>
            <p:cNvSpPr/>
            <p:nvPr/>
          </p:nvSpPr>
          <p:spPr>
            <a:xfrm>
              <a:off x="887325" y="2250900"/>
              <a:ext cx="239825" cy="259100"/>
            </a:xfrm>
            <a:custGeom>
              <a:avLst/>
              <a:gdLst/>
              <a:ahLst/>
              <a:cxnLst/>
              <a:rect l="l" t="t" r="r" b="b"/>
              <a:pathLst>
                <a:path w="9593" h="10364" extrusionOk="0">
                  <a:moveTo>
                    <a:pt x="9532" y="1"/>
                  </a:moveTo>
                  <a:cubicBezTo>
                    <a:pt x="9510" y="1"/>
                    <a:pt x="9489" y="17"/>
                    <a:pt x="9482" y="41"/>
                  </a:cubicBezTo>
                  <a:cubicBezTo>
                    <a:pt x="9478" y="50"/>
                    <a:pt x="9083" y="1314"/>
                    <a:pt x="7730" y="3197"/>
                  </a:cubicBezTo>
                  <a:cubicBezTo>
                    <a:pt x="6479" y="4936"/>
                    <a:pt x="4133" y="7574"/>
                    <a:pt x="53" y="10263"/>
                  </a:cubicBezTo>
                  <a:cubicBezTo>
                    <a:pt x="1" y="10294"/>
                    <a:pt x="32" y="10363"/>
                    <a:pt x="77" y="10363"/>
                  </a:cubicBezTo>
                  <a:cubicBezTo>
                    <a:pt x="87" y="10363"/>
                    <a:pt x="98" y="10360"/>
                    <a:pt x="108" y="10352"/>
                  </a:cubicBezTo>
                  <a:cubicBezTo>
                    <a:pt x="4210" y="7650"/>
                    <a:pt x="6564" y="5000"/>
                    <a:pt x="7819" y="3256"/>
                  </a:cubicBezTo>
                  <a:cubicBezTo>
                    <a:pt x="9181" y="1360"/>
                    <a:pt x="9580" y="84"/>
                    <a:pt x="9584" y="71"/>
                  </a:cubicBezTo>
                  <a:cubicBezTo>
                    <a:pt x="9592" y="41"/>
                    <a:pt x="9575" y="12"/>
                    <a:pt x="9550" y="3"/>
                  </a:cubicBezTo>
                  <a:lnTo>
                    <a:pt x="9546" y="3"/>
                  </a:lnTo>
                  <a:cubicBezTo>
                    <a:pt x="9541" y="2"/>
                    <a:pt x="9537" y="1"/>
                    <a:pt x="9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5" name="Google Shape;8265;p30"/>
            <p:cNvSpPr/>
            <p:nvPr/>
          </p:nvSpPr>
          <p:spPr>
            <a:xfrm>
              <a:off x="907300" y="2459150"/>
              <a:ext cx="50075" cy="8275"/>
            </a:xfrm>
            <a:custGeom>
              <a:avLst/>
              <a:gdLst/>
              <a:ahLst/>
              <a:cxnLst/>
              <a:rect l="l" t="t" r="r" b="b"/>
              <a:pathLst>
                <a:path w="2003" h="331" extrusionOk="0">
                  <a:moveTo>
                    <a:pt x="1948" y="0"/>
                  </a:moveTo>
                  <a:cubicBezTo>
                    <a:pt x="1944" y="0"/>
                    <a:pt x="1941" y="1"/>
                    <a:pt x="1939" y="3"/>
                  </a:cubicBezTo>
                  <a:lnTo>
                    <a:pt x="52" y="224"/>
                  </a:lnTo>
                  <a:cubicBezTo>
                    <a:pt x="22" y="228"/>
                    <a:pt x="1" y="254"/>
                    <a:pt x="5" y="283"/>
                  </a:cubicBezTo>
                  <a:cubicBezTo>
                    <a:pt x="9" y="310"/>
                    <a:pt x="30" y="330"/>
                    <a:pt x="57" y="330"/>
                  </a:cubicBezTo>
                  <a:cubicBezTo>
                    <a:pt x="59" y="330"/>
                    <a:pt x="62" y="330"/>
                    <a:pt x="64" y="330"/>
                  </a:cubicBezTo>
                  <a:lnTo>
                    <a:pt x="1952" y="105"/>
                  </a:lnTo>
                  <a:cubicBezTo>
                    <a:pt x="1981" y="101"/>
                    <a:pt x="2003" y="75"/>
                    <a:pt x="1998" y="46"/>
                  </a:cubicBezTo>
                  <a:cubicBezTo>
                    <a:pt x="1994" y="24"/>
                    <a:pt x="1981" y="8"/>
                    <a:pt x="1960" y="3"/>
                  </a:cubicBezTo>
                  <a:cubicBezTo>
                    <a:pt x="1956" y="1"/>
                    <a:pt x="1952" y="0"/>
                    <a:pt x="1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6" name="Google Shape;8266;p30"/>
            <p:cNvSpPr/>
            <p:nvPr/>
          </p:nvSpPr>
          <p:spPr>
            <a:xfrm>
              <a:off x="921625" y="2474000"/>
              <a:ext cx="16550" cy="40025"/>
            </a:xfrm>
            <a:custGeom>
              <a:avLst/>
              <a:gdLst/>
              <a:ahLst/>
              <a:cxnLst/>
              <a:rect l="l" t="t" r="r" b="b"/>
              <a:pathLst>
                <a:path w="662" h="1601" extrusionOk="0">
                  <a:moveTo>
                    <a:pt x="602" y="0"/>
                  </a:moveTo>
                  <a:cubicBezTo>
                    <a:pt x="580" y="0"/>
                    <a:pt x="563" y="13"/>
                    <a:pt x="556" y="33"/>
                  </a:cubicBezTo>
                  <a:cubicBezTo>
                    <a:pt x="535" y="92"/>
                    <a:pt x="38" y="1415"/>
                    <a:pt x="9" y="1530"/>
                  </a:cubicBezTo>
                  <a:cubicBezTo>
                    <a:pt x="0" y="1560"/>
                    <a:pt x="17" y="1589"/>
                    <a:pt x="43" y="1598"/>
                  </a:cubicBezTo>
                  <a:cubicBezTo>
                    <a:pt x="48" y="1599"/>
                    <a:pt x="53" y="1600"/>
                    <a:pt x="58" y="1600"/>
                  </a:cubicBezTo>
                  <a:cubicBezTo>
                    <a:pt x="82" y="1600"/>
                    <a:pt x="104" y="1584"/>
                    <a:pt x="111" y="1560"/>
                  </a:cubicBezTo>
                  <a:cubicBezTo>
                    <a:pt x="136" y="1471"/>
                    <a:pt x="475" y="546"/>
                    <a:pt x="654" y="71"/>
                  </a:cubicBezTo>
                  <a:cubicBezTo>
                    <a:pt x="662" y="41"/>
                    <a:pt x="649" y="12"/>
                    <a:pt x="624" y="3"/>
                  </a:cubicBezTo>
                  <a:lnTo>
                    <a:pt x="620" y="3"/>
                  </a:lnTo>
                  <a:cubicBezTo>
                    <a:pt x="613" y="1"/>
                    <a:pt x="607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7" name="Google Shape;8267;p30"/>
            <p:cNvSpPr/>
            <p:nvPr/>
          </p:nvSpPr>
          <p:spPr>
            <a:xfrm>
              <a:off x="962250" y="2435925"/>
              <a:ext cx="23025" cy="58775"/>
            </a:xfrm>
            <a:custGeom>
              <a:avLst/>
              <a:gdLst/>
              <a:ahLst/>
              <a:cxnLst/>
              <a:rect l="l" t="t" r="r" b="b"/>
              <a:pathLst>
                <a:path w="921" h="2351" extrusionOk="0">
                  <a:moveTo>
                    <a:pt x="860" y="1"/>
                  </a:moveTo>
                  <a:cubicBezTo>
                    <a:pt x="837" y="1"/>
                    <a:pt x="817" y="14"/>
                    <a:pt x="810" y="37"/>
                  </a:cubicBezTo>
                  <a:lnTo>
                    <a:pt x="17" y="2281"/>
                  </a:lnTo>
                  <a:cubicBezTo>
                    <a:pt x="1" y="2321"/>
                    <a:pt x="35" y="2351"/>
                    <a:pt x="68" y="2351"/>
                  </a:cubicBezTo>
                  <a:cubicBezTo>
                    <a:pt x="87" y="2351"/>
                    <a:pt x="106" y="2340"/>
                    <a:pt x="114" y="2315"/>
                  </a:cubicBezTo>
                  <a:lnTo>
                    <a:pt x="912" y="71"/>
                  </a:lnTo>
                  <a:cubicBezTo>
                    <a:pt x="920" y="42"/>
                    <a:pt x="907" y="12"/>
                    <a:pt x="878" y="3"/>
                  </a:cubicBezTo>
                  <a:cubicBezTo>
                    <a:pt x="872" y="2"/>
                    <a:pt x="866" y="1"/>
                    <a:pt x="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8" name="Google Shape;8268;p30"/>
            <p:cNvSpPr/>
            <p:nvPr/>
          </p:nvSpPr>
          <p:spPr>
            <a:xfrm>
              <a:off x="1019200" y="2392200"/>
              <a:ext cx="12075" cy="67350"/>
            </a:xfrm>
            <a:custGeom>
              <a:avLst/>
              <a:gdLst/>
              <a:ahLst/>
              <a:cxnLst/>
              <a:rect l="l" t="t" r="r" b="b"/>
              <a:pathLst>
                <a:path w="483" h="2694" extrusionOk="0">
                  <a:moveTo>
                    <a:pt x="424" y="0"/>
                  </a:moveTo>
                  <a:cubicBezTo>
                    <a:pt x="398" y="0"/>
                    <a:pt x="377" y="20"/>
                    <a:pt x="373" y="43"/>
                  </a:cubicBezTo>
                  <a:lnTo>
                    <a:pt x="8" y="2630"/>
                  </a:lnTo>
                  <a:cubicBezTo>
                    <a:pt x="1" y="2671"/>
                    <a:pt x="31" y="2694"/>
                    <a:pt x="61" y="2694"/>
                  </a:cubicBezTo>
                  <a:cubicBezTo>
                    <a:pt x="84" y="2694"/>
                    <a:pt x="108" y="2679"/>
                    <a:pt x="114" y="2647"/>
                  </a:cubicBezTo>
                  <a:lnTo>
                    <a:pt x="479" y="60"/>
                  </a:lnTo>
                  <a:cubicBezTo>
                    <a:pt x="483" y="30"/>
                    <a:pt x="466" y="5"/>
                    <a:pt x="441" y="1"/>
                  </a:cubicBezTo>
                  <a:lnTo>
                    <a:pt x="432" y="1"/>
                  </a:lnTo>
                  <a:cubicBezTo>
                    <a:pt x="430" y="0"/>
                    <a:pt x="427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9" name="Google Shape;8269;p30"/>
            <p:cNvSpPr/>
            <p:nvPr/>
          </p:nvSpPr>
          <p:spPr>
            <a:xfrm>
              <a:off x="1063800" y="2344800"/>
              <a:ext cx="8425" cy="49700"/>
            </a:xfrm>
            <a:custGeom>
              <a:avLst/>
              <a:gdLst/>
              <a:ahLst/>
              <a:cxnLst/>
              <a:rect l="l" t="t" r="r" b="b"/>
              <a:pathLst>
                <a:path w="337" h="1988" extrusionOk="0">
                  <a:moveTo>
                    <a:pt x="282" y="0"/>
                  </a:moveTo>
                  <a:cubicBezTo>
                    <a:pt x="256" y="0"/>
                    <a:pt x="234" y="20"/>
                    <a:pt x="230" y="47"/>
                  </a:cubicBezTo>
                  <a:lnTo>
                    <a:pt x="5" y="1926"/>
                  </a:lnTo>
                  <a:cubicBezTo>
                    <a:pt x="1" y="1966"/>
                    <a:pt x="30" y="1987"/>
                    <a:pt x="59" y="1987"/>
                  </a:cubicBezTo>
                  <a:cubicBezTo>
                    <a:pt x="83" y="1987"/>
                    <a:pt x="107" y="1972"/>
                    <a:pt x="111" y="1939"/>
                  </a:cubicBezTo>
                  <a:lnTo>
                    <a:pt x="336" y="56"/>
                  </a:lnTo>
                  <a:cubicBezTo>
                    <a:pt x="336" y="30"/>
                    <a:pt x="323" y="5"/>
                    <a:pt x="298" y="1"/>
                  </a:cubicBezTo>
                  <a:lnTo>
                    <a:pt x="290" y="1"/>
                  </a:lnTo>
                  <a:cubicBezTo>
                    <a:pt x="287" y="0"/>
                    <a:pt x="284" y="0"/>
                    <a:pt x="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0" name="Google Shape;8270;p30"/>
            <p:cNvSpPr/>
            <p:nvPr/>
          </p:nvSpPr>
          <p:spPr>
            <a:xfrm>
              <a:off x="937250" y="2410875"/>
              <a:ext cx="73600" cy="5025"/>
            </a:xfrm>
            <a:custGeom>
              <a:avLst/>
              <a:gdLst/>
              <a:ahLst/>
              <a:cxnLst/>
              <a:rect l="l" t="t" r="r" b="b"/>
              <a:pathLst>
                <a:path w="2944" h="201" extrusionOk="0">
                  <a:moveTo>
                    <a:pt x="71" y="0"/>
                  </a:moveTo>
                  <a:cubicBezTo>
                    <a:pt x="3" y="0"/>
                    <a:pt x="0" y="102"/>
                    <a:pt x="71" y="106"/>
                  </a:cubicBezTo>
                  <a:lnTo>
                    <a:pt x="2858" y="200"/>
                  </a:lnTo>
                  <a:cubicBezTo>
                    <a:pt x="2860" y="200"/>
                    <a:pt x="2863" y="200"/>
                    <a:pt x="2866" y="200"/>
                  </a:cubicBezTo>
                  <a:cubicBezTo>
                    <a:pt x="2931" y="200"/>
                    <a:pt x="2944" y="102"/>
                    <a:pt x="2875" y="94"/>
                  </a:cubicBezTo>
                  <a:lnTo>
                    <a:pt x="2862" y="94"/>
                  </a:lnTo>
                  <a:lnTo>
                    <a:pt x="75" y="0"/>
                  </a:lnTo>
                  <a:cubicBezTo>
                    <a:pt x="74" y="0"/>
                    <a:pt x="72" y="0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1" name="Google Shape;8271;p30"/>
            <p:cNvSpPr/>
            <p:nvPr/>
          </p:nvSpPr>
          <p:spPr>
            <a:xfrm>
              <a:off x="974650" y="2359750"/>
              <a:ext cx="85200" cy="3975"/>
            </a:xfrm>
            <a:custGeom>
              <a:avLst/>
              <a:gdLst/>
              <a:ahLst/>
              <a:cxnLst/>
              <a:rect l="l" t="t" r="r" b="b"/>
              <a:pathLst>
                <a:path w="3408" h="159" extrusionOk="0">
                  <a:moveTo>
                    <a:pt x="55" y="1"/>
                  </a:moveTo>
                  <a:cubicBezTo>
                    <a:pt x="25" y="1"/>
                    <a:pt x="0" y="26"/>
                    <a:pt x="0" y="56"/>
                  </a:cubicBezTo>
                  <a:cubicBezTo>
                    <a:pt x="0" y="86"/>
                    <a:pt x="25" y="107"/>
                    <a:pt x="55" y="107"/>
                  </a:cubicBezTo>
                  <a:lnTo>
                    <a:pt x="3325" y="158"/>
                  </a:lnTo>
                  <a:cubicBezTo>
                    <a:pt x="3328" y="158"/>
                    <a:pt x="3331" y="158"/>
                    <a:pt x="3333" y="158"/>
                  </a:cubicBezTo>
                  <a:cubicBezTo>
                    <a:pt x="3398" y="158"/>
                    <a:pt x="3408" y="60"/>
                    <a:pt x="3342" y="52"/>
                  </a:cubicBezTo>
                  <a:lnTo>
                    <a:pt x="3325" y="52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2" name="Google Shape;8272;p30"/>
            <p:cNvSpPr/>
            <p:nvPr/>
          </p:nvSpPr>
          <p:spPr>
            <a:xfrm>
              <a:off x="1034750" y="2310475"/>
              <a:ext cx="61750" cy="8275"/>
            </a:xfrm>
            <a:custGeom>
              <a:avLst/>
              <a:gdLst/>
              <a:ahLst/>
              <a:cxnLst/>
              <a:rect l="l" t="t" r="r" b="b"/>
              <a:pathLst>
                <a:path w="2470" h="331" extrusionOk="0">
                  <a:moveTo>
                    <a:pt x="2421" y="1"/>
                  </a:moveTo>
                  <a:cubicBezTo>
                    <a:pt x="2417" y="1"/>
                    <a:pt x="2414" y="2"/>
                    <a:pt x="2410" y="4"/>
                  </a:cubicBezTo>
                  <a:lnTo>
                    <a:pt x="52" y="224"/>
                  </a:lnTo>
                  <a:cubicBezTo>
                    <a:pt x="22" y="229"/>
                    <a:pt x="1" y="254"/>
                    <a:pt x="5" y="284"/>
                  </a:cubicBezTo>
                  <a:cubicBezTo>
                    <a:pt x="5" y="311"/>
                    <a:pt x="30" y="331"/>
                    <a:pt x="54" y="331"/>
                  </a:cubicBezTo>
                  <a:cubicBezTo>
                    <a:pt x="56" y="331"/>
                    <a:pt x="58" y="331"/>
                    <a:pt x="60" y="330"/>
                  </a:cubicBezTo>
                  <a:lnTo>
                    <a:pt x="2419" y="106"/>
                  </a:lnTo>
                  <a:cubicBezTo>
                    <a:pt x="2448" y="101"/>
                    <a:pt x="2469" y="76"/>
                    <a:pt x="2469" y="46"/>
                  </a:cubicBezTo>
                  <a:cubicBezTo>
                    <a:pt x="2465" y="25"/>
                    <a:pt x="2452" y="8"/>
                    <a:pt x="2431" y="4"/>
                  </a:cubicBezTo>
                  <a:cubicBezTo>
                    <a:pt x="2427" y="2"/>
                    <a:pt x="2424" y="1"/>
                    <a:pt x="2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3" name="Google Shape;8273;p30"/>
            <p:cNvSpPr/>
            <p:nvPr/>
          </p:nvSpPr>
          <p:spPr>
            <a:xfrm>
              <a:off x="713150" y="2278975"/>
              <a:ext cx="277950" cy="171900"/>
            </a:xfrm>
            <a:custGeom>
              <a:avLst/>
              <a:gdLst/>
              <a:ahLst/>
              <a:cxnLst/>
              <a:rect l="l" t="t" r="r" b="b"/>
              <a:pathLst>
                <a:path w="11118" h="6876" extrusionOk="0">
                  <a:moveTo>
                    <a:pt x="5596" y="1"/>
                  </a:moveTo>
                  <a:cubicBezTo>
                    <a:pt x="5407" y="1"/>
                    <a:pt x="5240" y="116"/>
                    <a:pt x="5175" y="394"/>
                  </a:cubicBezTo>
                  <a:cubicBezTo>
                    <a:pt x="5031" y="1009"/>
                    <a:pt x="6197" y="1832"/>
                    <a:pt x="7309" y="2371"/>
                  </a:cubicBezTo>
                  <a:cubicBezTo>
                    <a:pt x="7198" y="2410"/>
                    <a:pt x="7086" y="2428"/>
                    <a:pt x="6972" y="2428"/>
                  </a:cubicBezTo>
                  <a:cubicBezTo>
                    <a:pt x="6143" y="2428"/>
                    <a:pt x="5251" y="1487"/>
                    <a:pt x="4781" y="1103"/>
                  </a:cubicBezTo>
                  <a:cubicBezTo>
                    <a:pt x="4612" y="965"/>
                    <a:pt x="4417" y="903"/>
                    <a:pt x="4241" y="903"/>
                  </a:cubicBezTo>
                  <a:cubicBezTo>
                    <a:pt x="3859" y="903"/>
                    <a:pt x="3565" y="1196"/>
                    <a:pt x="3826" y="1637"/>
                  </a:cubicBezTo>
                  <a:cubicBezTo>
                    <a:pt x="4208" y="2282"/>
                    <a:pt x="4959" y="2706"/>
                    <a:pt x="6206" y="3020"/>
                  </a:cubicBezTo>
                  <a:cubicBezTo>
                    <a:pt x="6127" y="3104"/>
                    <a:pt x="6011" y="3145"/>
                    <a:pt x="5857" y="3145"/>
                  </a:cubicBezTo>
                  <a:cubicBezTo>
                    <a:pt x="5608" y="3145"/>
                    <a:pt x="5261" y="3036"/>
                    <a:pt x="4815" y="2820"/>
                  </a:cubicBezTo>
                  <a:cubicBezTo>
                    <a:pt x="4203" y="2526"/>
                    <a:pt x="2990" y="1499"/>
                    <a:pt x="2460" y="1499"/>
                  </a:cubicBezTo>
                  <a:cubicBezTo>
                    <a:pt x="2303" y="1499"/>
                    <a:pt x="2206" y="1589"/>
                    <a:pt x="2202" y="1815"/>
                  </a:cubicBezTo>
                  <a:cubicBezTo>
                    <a:pt x="2185" y="2799"/>
                    <a:pt x="3351" y="3181"/>
                    <a:pt x="3653" y="3397"/>
                  </a:cubicBezTo>
                  <a:cubicBezTo>
                    <a:pt x="3886" y="3565"/>
                    <a:pt x="3882" y="3810"/>
                    <a:pt x="3641" y="3810"/>
                  </a:cubicBezTo>
                  <a:cubicBezTo>
                    <a:pt x="3571" y="3810"/>
                    <a:pt x="3482" y="3789"/>
                    <a:pt x="3373" y="3741"/>
                  </a:cubicBezTo>
                  <a:cubicBezTo>
                    <a:pt x="2982" y="3572"/>
                    <a:pt x="1813" y="2324"/>
                    <a:pt x="1257" y="2324"/>
                  </a:cubicBezTo>
                  <a:cubicBezTo>
                    <a:pt x="1113" y="2324"/>
                    <a:pt x="1010" y="2408"/>
                    <a:pt x="972" y="2617"/>
                  </a:cubicBezTo>
                  <a:cubicBezTo>
                    <a:pt x="790" y="3631"/>
                    <a:pt x="2579" y="4390"/>
                    <a:pt x="2579" y="4390"/>
                  </a:cubicBezTo>
                  <a:cubicBezTo>
                    <a:pt x="2579" y="4390"/>
                    <a:pt x="1804" y="4227"/>
                    <a:pt x="1120" y="4227"/>
                  </a:cubicBezTo>
                  <a:cubicBezTo>
                    <a:pt x="526" y="4227"/>
                    <a:pt x="1" y="4350"/>
                    <a:pt x="115" y="4810"/>
                  </a:cubicBezTo>
                  <a:cubicBezTo>
                    <a:pt x="213" y="5212"/>
                    <a:pt x="685" y="5331"/>
                    <a:pt x="1210" y="5331"/>
                  </a:cubicBezTo>
                  <a:cubicBezTo>
                    <a:pt x="1976" y="5331"/>
                    <a:pt x="2855" y="5077"/>
                    <a:pt x="2855" y="5077"/>
                  </a:cubicBezTo>
                  <a:cubicBezTo>
                    <a:pt x="2855" y="5077"/>
                    <a:pt x="3457" y="4945"/>
                    <a:pt x="3792" y="4903"/>
                  </a:cubicBezTo>
                  <a:lnTo>
                    <a:pt x="3792" y="4903"/>
                  </a:lnTo>
                  <a:cubicBezTo>
                    <a:pt x="3071" y="5297"/>
                    <a:pt x="2316" y="6260"/>
                    <a:pt x="2758" y="6633"/>
                  </a:cubicBezTo>
                  <a:cubicBezTo>
                    <a:pt x="2851" y="6713"/>
                    <a:pt x="2950" y="6747"/>
                    <a:pt x="3052" y="6747"/>
                  </a:cubicBezTo>
                  <a:cubicBezTo>
                    <a:pt x="3430" y="6747"/>
                    <a:pt x="3837" y="6275"/>
                    <a:pt x="4064" y="5934"/>
                  </a:cubicBezTo>
                  <a:cubicBezTo>
                    <a:pt x="4352" y="5501"/>
                    <a:pt x="5035" y="4899"/>
                    <a:pt x="5582" y="4755"/>
                  </a:cubicBezTo>
                  <a:lnTo>
                    <a:pt x="5582" y="4755"/>
                  </a:lnTo>
                  <a:cubicBezTo>
                    <a:pt x="4823" y="5412"/>
                    <a:pt x="4361" y="6370"/>
                    <a:pt x="4700" y="6710"/>
                  </a:cubicBezTo>
                  <a:cubicBezTo>
                    <a:pt x="4808" y="6817"/>
                    <a:pt x="4943" y="6875"/>
                    <a:pt x="5086" y="6875"/>
                  </a:cubicBezTo>
                  <a:cubicBezTo>
                    <a:pt x="5398" y="6875"/>
                    <a:pt x="5747" y="6598"/>
                    <a:pt x="5939" y="5938"/>
                  </a:cubicBezTo>
                  <a:cubicBezTo>
                    <a:pt x="6219" y="4971"/>
                    <a:pt x="7097" y="4131"/>
                    <a:pt x="7563" y="3906"/>
                  </a:cubicBezTo>
                  <a:lnTo>
                    <a:pt x="7563" y="3906"/>
                  </a:lnTo>
                  <a:cubicBezTo>
                    <a:pt x="6846" y="4627"/>
                    <a:pt x="6422" y="5968"/>
                    <a:pt x="6885" y="6281"/>
                  </a:cubicBezTo>
                  <a:cubicBezTo>
                    <a:pt x="6998" y="6358"/>
                    <a:pt x="7125" y="6395"/>
                    <a:pt x="7253" y="6395"/>
                  </a:cubicBezTo>
                  <a:cubicBezTo>
                    <a:pt x="7643" y="6395"/>
                    <a:pt x="8042" y="6048"/>
                    <a:pt x="8081" y="5399"/>
                  </a:cubicBezTo>
                  <a:cubicBezTo>
                    <a:pt x="8136" y="4534"/>
                    <a:pt x="8361" y="3749"/>
                    <a:pt x="8963" y="3304"/>
                  </a:cubicBezTo>
                  <a:lnTo>
                    <a:pt x="8963" y="3304"/>
                  </a:lnTo>
                  <a:cubicBezTo>
                    <a:pt x="8865" y="3444"/>
                    <a:pt x="8713" y="4114"/>
                    <a:pt x="8971" y="4661"/>
                  </a:cubicBezTo>
                  <a:cubicBezTo>
                    <a:pt x="9065" y="4862"/>
                    <a:pt x="9177" y="4946"/>
                    <a:pt x="9287" y="4946"/>
                  </a:cubicBezTo>
                  <a:cubicBezTo>
                    <a:pt x="9475" y="4946"/>
                    <a:pt x="9661" y="4700"/>
                    <a:pt x="9752" y="4369"/>
                  </a:cubicBezTo>
                  <a:cubicBezTo>
                    <a:pt x="9892" y="3843"/>
                    <a:pt x="9680" y="3266"/>
                    <a:pt x="10078" y="2854"/>
                  </a:cubicBezTo>
                  <a:lnTo>
                    <a:pt x="10078" y="2854"/>
                  </a:lnTo>
                  <a:cubicBezTo>
                    <a:pt x="9956" y="3144"/>
                    <a:pt x="10156" y="3517"/>
                    <a:pt x="10460" y="3517"/>
                  </a:cubicBezTo>
                  <a:cubicBezTo>
                    <a:pt x="10534" y="3517"/>
                    <a:pt x="10615" y="3495"/>
                    <a:pt x="10698" y="3444"/>
                  </a:cubicBezTo>
                  <a:cubicBezTo>
                    <a:pt x="11117" y="3181"/>
                    <a:pt x="10888" y="1701"/>
                    <a:pt x="10948" y="874"/>
                  </a:cubicBezTo>
                  <a:lnTo>
                    <a:pt x="10948" y="874"/>
                  </a:lnTo>
                  <a:cubicBezTo>
                    <a:pt x="10894" y="898"/>
                    <a:pt x="10830" y="908"/>
                    <a:pt x="10759" y="908"/>
                  </a:cubicBezTo>
                  <a:cubicBezTo>
                    <a:pt x="10290" y="908"/>
                    <a:pt x="9499" y="452"/>
                    <a:pt x="9110" y="452"/>
                  </a:cubicBezTo>
                  <a:cubicBezTo>
                    <a:pt x="9019" y="452"/>
                    <a:pt x="8950" y="477"/>
                    <a:pt x="8912" y="539"/>
                  </a:cubicBezTo>
                  <a:cubicBezTo>
                    <a:pt x="8687" y="903"/>
                    <a:pt x="8933" y="1022"/>
                    <a:pt x="9582" y="1370"/>
                  </a:cubicBezTo>
                  <a:cubicBezTo>
                    <a:pt x="9530" y="1393"/>
                    <a:pt x="9471" y="1403"/>
                    <a:pt x="9407" y="1403"/>
                  </a:cubicBezTo>
                  <a:cubicBezTo>
                    <a:pt x="9080" y="1403"/>
                    <a:pt x="8630" y="1131"/>
                    <a:pt x="8403" y="886"/>
                  </a:cubicBezTo>
                  <a:cubicBezTo>
                    <a:pt x="8198" y="666"/>
                    <a:pt x="7743" y="301"/>
                    <a:pt x="7478" y="301"/>
                  </a:cubicBezTo>
                  <a:cubicBezTo>
                    <a:pt x="7385" y="301"/>
                    <a:pt x="7316" y="344"/>
                    <a:pt x="7287" y="454"/>
                  </a:cubicBezTo>
                  <a:cubicBezTo>
                    <a:pt x="7177" y="878"/>
                    <a:pt x="7733" y="1438"/>
                    <a:pt x="8721" y="1955"/>
                  </a:cubicBezTo>
                  <a:cubicBezTo>
                    <a:pt x="8610" y="1984"/>
                    <a:pt x="8500" y="1998"/>
                    <a:pt x="8392" y="1998"/>
                  </a:cubicBezTo>
                  <a:cubicBezTo>
                    <a:pt x="7380" y="1998"/>
                    <a:pt x="6517" y="830"/>
                    <a:pt x="6253" y="420"/>
                  </a:cubicBezTo>
                  <a:cubicBezTo>
                    <a:pt x="6090" y="169"/>
                    <a:pt x="5826" y="1"/>
                    <a:pt x="5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4" name="Google Shape;8274;p30"/>
            <p:cNvSpPr/>
            <p:nvPr/>
          </p:nvSpPr>
          <p:spPr>
            <a:xfrm>
              <a:off x="754825" y="2295675"/>
              <a:ext cx="236600" cy="105900"/>
            </a:xfrm>
            <a:custGeom>
              <a:avLst/>
              <a:gdLst/>
              <a:ahLst/>
              <a:cxnLst/>
              <a:rect l="l" t="t" r="r" b="b"/>
              <a:pathLst>
                <a:path w="9464" h="4236" extrusionOk="0">
                  <a:moveTo>
                    <a:pt x="9421" y="0"/>
                  </a:moveTo>
                  <a:cubicBezTo>
                    <a:pt x="9412" y="0"/>
                    <a:pt x="9402" y="4"/>
                    <a:pt x="9395" y="11"/>
                  </a:cubicBezTo>
                  <a:cubicBezTo>
                    <a:pt x="9387" y="19"/>
                    <a:pt x="8377" y="931"/>
                    <a:pt x="6727" y="1898"/>
                  </a:cubicBezTo>
                  <a:cubicBezTo>
                    <a:pt x="5201" y="2789"/>
                    <a:pt x="2804" y="3904"/>
                    <a:pt x="34" y="4163"/>
                  </a:cubicBezTo>
                  <a:cubicBezTo>
                    <a:pt x="17" y="4163"/>
                    <a:pt x="1" y="4184"/>
                    <a:pt x="5" y="4205"/>
                  </a:cubicBezTo>
                  <a:cubicBezTo>
                    <a:pt x="5" y="4220"/>
                    <a:pt x="18" y="4236"/>
                    <a:pt x="36" y="4236"/>
                  </a:cubicBezTo>
                  <a:cubicBezTo>
                    <a:pt x="39" y="4236"/>
                    <a:pt x="41" y="4235"/>
                    <a:pt x="43" y="4235"/>
                  </a:cubicBezTo>
                  <a:cubicBezTo>
                    <a:pt x="2825" y="3976"/>
                    <a:pt x="5230" y="2857"/>
                    <a:pt x="6761" y="1962"/>
                  </a:cubicBezTo>
                  <a:cubicBezTo>
                    <a:pt x="8420" y="995"/>
                    <a:pt x="9438" y="74"/>
                    <a:pt x="9446" y="61"/>
                  </a:cubicBezTo>
                  <a:cubicBezTo>
                    <a:pt x="9463" y="49"/>
                    <a:pt x="9463" y="23"/>
                    <a:pt x="9446" y="11"/>
                  </a:cubicBezTo>
                  <a:lnTo>
                    <a:pt x="9442" y="6"/>
                  </a:lnTo>
                  <a:cubicBezTo>
                    <a:pt x="9436" y="2"/>
                    <a:pt x="9429" y="0"/>
                    <a:pt x="9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5" name="Google Shape;8275;p30"/>
            <p:cNvSpPr/>
            <p:nvPr/>
          </p:nvSpPr>
          <p:spPr>
            <a:xfrm>
              <a:off x="789075" y="2377950"/>
              <a:ext cx="61750" cy="59325"/>
            </a:xfrm>
            <a:custGeom>
              <a:avLst/>
              <a:gdLst/>
              <a:ahLst/>
              <a:cxnLst/>
              <a:rect l="l" t="t" r="r" b="b"/>
              <a:pathLst>
                <a:path w="2470" h="2373" extrusionOk="0">
                  <a:moveTo>
                    <a:pt x="2429" y="0"/>
                  </a:moveTo>
                  <a:cubicBezTo>
                    <a:pt x="2422" y="0"/>
                    <a:pt x="2416" y="2"/>
                    <a:pt x="2410" y="7"/>
                  </a:cubicBezTo>
                  <a:cubicBezTo>
                    <a:pt x="1434" y="537"/>
                    <a:pt x="30" y="2293"/>
                    <a:pt x="13" y="2310"/>
                  </a:cubicBezTo>
                  <a:cubicBezTo>
                    <a:pt x="1" y="2327"/>
                    <a:pt x="5" y="2348"/>
                    <a:pt x="22" y="2365"/>
                  </a:cubicBezTo>
                  <a:cubicBezTo>
                    <a:pt x="27" y="2370"/>
                    <a:pt x="34" y="2372"/>
                    <a:pt x="41" y="2372"/>
                  </a:cubicBezTo>
                  <a:cubicBezTo>
                    <a:pt x="53" y="2372"/>
                    <a:pt x="65" y="2367"/>
                    <a:pt x="73" y="2356"/>
                  </a:cubicBezTo>
                  <a:cubicBezTo>
                    <a:pt x="85" y="2339"/>
                    <a:pt x="1481" y="596"/>
                    <a:pt x="2444" y="70"/>
                  </a:cubicBezTo>
                  <a:cubicBezTo>
                    <a:pt x="2465" y="62"/>
                    <a:pt x="2469" y="36"/>
                    <a:pt x="2456" y="19"/>
                  </a:cubicBezTo>
                  <a:cubicBezTo>
                    <a:pt x="2456" y="15"/>
                    <a:pt x="2452" y="11"/>
                    <a:pt x="2448" y="7"/>
                  </a:cubicBezTo>
                  <a:cubicBezTo>
                    <a:pt x="2441" y="2"/>
                    <a:pt x="2435" y="0"/>
                    <a:pt x="2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6" name="Google Shape;8276;p30"/>
            <p:cNvSpPr/>
            <p:nvPr/>
          </p:nvSpPr>
          <p:spPr>
            <a:xfrm>
              <a:off x="746000" y="2351300"/>
              <a:ext cx="64050" cy="41175"/>
            </a:xfrm>
            <a:custGeom>
              <a:avLst/>
              <a:gdLst/>
              <a:ahLst/>
              <a:cxnLst/>
              <a:rect l="l" t="t" r="r" b="b"/>
              <a:pathLst>
                <a:path w="2562" h="1647" extrusionOk="0">
                  <a:moveTo>
                    <a:pt x="51" y="0"/>
                  </a:moveTo>
                  <a:cubicBezTo>
                    <a:pt x="24" y="0"/>
                    <a:pt x="0" y="33"/>
                    <a:pt x="23" y="59"/>
                  </a:cubicBezTo>
                  <a:cubicBezTo>
                    <a:pt x="935" y="1153"/>
                    <a:pt x="2487" y="1641"/>
                    <a:pt x="2500" y="1645"/>
                  </a:cubicBezTo>
                  <a:cubicBezTo>
                    <a:pt x="2503" y="1646"/>
                    <a:pt x="2506" y="1646"/>
                    <a:pt x="2509" y="1646"/>
                  </a:cubicBezTo>
                  <a:cubicBezTo>
                    <a:pt x="2542" y="1646"/>
                    <a:pt x="2561" y="1605"/>
                    <a:pt x="2538" y="1582"/>
                  </a:cubicBezTo>
                  <a:cubicBezTo>
                    <a:pt x="2534" y="1577"/>
                    <a:pt x="2529" y="1573"/>
                    <a:pt x="2525" y="1573"/>
                  </a:cubicBezTo>
                  <a:cubicBezTo>
                    <a:pt x="2508" y="1569"/>
                    <a:pt x="981" y="1090"/>
                    <a:pt x="78" y="12"/>
                  </a:cubicBezTo>
                  <a:cubicBezTo>
                    <a:pt x="70" y="4"/>
                    <a:pt x="60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7" name="Google Shape;8277;p30"/>
            <p:cNvSpPr/>
            <p:nvPr/>
          </p:nvSpPr>
          <p:spPr>
            <a:xfrm>
              <a:off x="838900" y="2356850"/>
              <a:ext cx="60275" cy="82550"/>
            </a:xfrm>
            <a:custGeom>
              <a:avLst/>
              <a:gdLst/>
              <a:ahLst/>
              <a:cxnLst/>
              <a:rect l="l" t="t" r="r" b="b"/>
              <a:pathLst>
                <a:path w="2411" h="3302" extrusionOk="0">
                  <a:moveTo>
                    <a:pt x="2368" y="0"/>
                  </a:moveTo>
                  <a:cubicBezTo>
                    <a:pt x="2360" y="0"/>
                    <a:pt x="2353" y="2"/>
                    <a:pt x="2347" y="7"/>
                  </a:cubicBezTo>
                  <a:cubicBezTo>
                    <a:pt x="883" y="961"/>
                    <a:pt x="18" y="3230"/>
                    <a:pt x="9" y="3251"/>
                  </a:cubicBezTo>
                  <a:cubicBezTo>
                    <a:pt x="1" y="3272"/>
                    <a:pt x="14" y="3294"/>
                    <a:pt x="31" y="3298"/>
                  </a:cubicBezTo>
                  <a:cubicBezTo>
                    <a:pt x="36" y="3300"/>
                    <a:pt x="42" y="3301"/>
                    <a:pt x="47" y="3301"/>
                  </a:cubicBezTo>
                  <a:cubicBezTo>
                    <a:pt x="62" y="3301"/>
                    <a:pt x="74" y="3292"/>
                    <a:pt x="77" y="3277"/>
                  </a:cubicBezTo>
                  <a:cubicBezTo>
                    <a:pt x="86" y="3255"/>
                    <a:pt x="947" y="1012"/>
                    <a:pt x="2385" y="70"/>
                  </a:cubicBezTo>
                  <a:cubicBezTo>
                    <a:pt x="2402" y="57"/>
                    <a:pt x="2410" y="32"/>
                    <a:pt x="2397" y="15"/>
                  </a:cubicBezTo>
                  <a:cubicBezTo>
                    <a:pt x="2393" y="11"/>
                    <a:pt x="2389" y="11"/>
                    <a:pt x="2389" y="7"/>
                  </a:cubicBezTo>
                  <a:cubicBezTo>
                    <a:pt x="2383" y="2"/>
                    <a:pt x="2375" y="0"/>
                    <a:pt x="2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8" name="Google Shape;8278;p30"/>
            <p:cNvSpPr/>
            <p:nvPr/>
          </p:nvSpPr>
          <p:spPr>
            <a:xfrm>
              <a:off x="817925" y="2315875"/>
              <a:ext cx="94925" cy="36000"/>
            </a:xfrm>
            <a:custGeom>
              <a:avLst/>
              <a:gdLst/>
              <a:ahLst/>
              <a:cxnLst/>
              <a:rect l="l" t="t" r="r" b="b"/>
              <a:pathLst>
                <a:path w="3797" h="1440" extrusionOk="0">
                  <a:moveTo>
                    <a:pt x="45" y="1"/>
                  </a:moveTo>
                  <a:cubicBezTo>
                    <a:pt x="33" y="1"/>
                    <a:pt x="21" y="7"/>
                    <a:pt x="13" y="17"/>
                  </a:cubicBezTo>
                  <a:cubicBezTo>
                    <a:pt x="0" y="34"/>
                    <a:pt x="4" y="55"/>
                    <a:pt x="21" y="68"/>
                  </a:cubicBezTo>
                  <a:cubicBezTo>
                    <a:pt x="1566" y="1284"/>
                    <a:pt x="2875" y="1439"/>
                    <a:pt x="3450" y="1439"/>
                  </a:cubicBezTo>
                  <a:cubicBezTo>
                    <a:pt x="3647" y="1439"/>
                    <a:pt x="3758" y="1421"/>
                    <a:pt x="3762" y="1421"/>
                  </a:cubicBezTo>
                  <a:cubicBezTo>
                    <a:pt x="3784" y="1417"/>
                    <a:pt x="3796" y="1395"/>
                    <a:pt x="3792" y="1378"/>
                  </a:cubicBezTo>
                  <a:cubicBezTo>
                    <a:pt x="3792" y="1370"/>
                    <a:pt x="3784" y="1361"/>
                    <a:pt x="3779" y="1357"/>
                  </a:cubicBezTo>
                  <a:cubicBezTo>
                    <a:pt x="3771" y="1349"/>
                    <a:pt x="3758" y="1344"/>
                    <a:pt x="3750" y="1344"/>
                  </a:cubicBezTo>
                  <a:cubicBezTo>
                    <a:pt x="3745" y="1346"/>
                    <a:pt x="3634" y="1365"/>
                    <a:pt x="3436" y="1365"/>
                  </a:cubicBezTo>
                  <a:cubicBezTo>
                    <a:pt x="2868" y="1365"/>
                    <a:pt x="1587" y="1207"/>
                    <a:pt x="68" y="8"/>
                  </a:cubicBezTo>
                  <a:cubicBezTo>
                    <a:pt x="61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9" name="Google Shape;8279;p30"/>
            <p:cNvSpPr/>
            <p:nvPr/>
          </p:nvSpPr>
          <p:spPr>
            <a:xfrm>
              <a:off x="775950" y="2325900"/>
              <a:ext cx="83250" cy="50650"/>
            </a:xfrm>
            <a:custGeom>
              <a:avLst/>
              <a:gdLst/>
              <a:ahLst/>
              <a:cxnLst/>
              <a:rect l="l" t="t" r="r" b="b"/>
              <a:pathLst>
                <a:path w="3330" h="2026" extrusionOk="0">
                  <a:moveTo>
                    <a:pt x="56" y="0"/>
                  </a:moveTo>
                  <a:cubicBezTo>
                    <a:pt x="29" y="0"/>
                    <a:pt x="1" y="35"/>
                    <a:pt x="25" y="65"/>
                  </a:cubicBezTo>
                  <a:cubicBezTo>
                    <a:pt x="1336" y="1826"/>
                    <a:pt x="3270" y="2025"/>
                    <a:pt x="3287" y="2025"/>
                  </a:cubicBezTo>
                  <a:cubicBezTo>
                    <a:pt x="3289" y="2025"/>
                    <a:pt x="3291" y="2026"/>
                    <a:pt x="3293" y="2026"/>
                  </a:cubicBezTo>
                  <a:cubicBezTo>
                    <a:pt x="3311" y="2026"/>
                    <a:pt x="3325" y="2010"/>
                    <a:pt x="3329" y="1991"/>
                  </a:cubicBezTo>
                  <a:cubicBezTo>
                    <a:pt x="3329" y="1978"/>
                    <a:pt x="3325" y="1970"/>
                    <a:pt x="3316" y="1961"/>
                  </a:cubicBezTo>
                  <a:cubicBezTo>
                    <a:pt x="3308" y="1957"/>
                    <a:pt x="3304" y="1953"/>
                    <a:pt x="3295" y="1949"/>
                  </a:cubicBezTo>
                  <a:cubicBezTo>
                    <a:pt x="3274" y="1949"/>
                    <a:pt x="1374" y="1754"/>
                    <a:pt x="84" y="19"/>
                  </a:cubicBezTo>
                  <a:cubicBezTo>
                    <a:pt x="77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0" name="Google Shape;8280;p30"/>
            <p:cNvSpPr/>
            <p:nvPr/>
          </p:nvSpPr>
          <p:spPr>
            <a:xfrm>
              <a:off x="894475" y="2335800"/>
              <a:ext cx="41700" cy="87075"/>
            </a:xfrm>
            <a:custGeom>
              <a:avLst/>
              <a:gdLst/>
              <a:ahLst/>
              <a:cxnLst/>
              <a:rect l="l" t="t" r="r" b="b"/>
              <a:pathLst>
                <a:path w="1668" h="3483" extrusionOk="0">
                  <a:moveTo>
                    <a:pt x="1626" y="0"/>
                  </a:moveTo>
                  <a:cubicBezTo>
                    <a:pt x="1615" y="0"/>
                    <a:pt x="1606" y="5"/>
                    <a:pt x="1600" y="13"/>
                  </a:cubicBezTo>
                  <a:cubicBezTo>
                    <a:pt x="145" y="1481"/>
                    <a:pt x="1" y="3423"/>
                    <a:pt x="1" y="3444"/>
                  </a:cubicBezTo>
                  <a:cubicBezTo>
                    <a:pt x="1" y="3466"/>
                    <a:pt x="13" y="3482"/>
                    <a:pt x="34" y="3482"/>
                  </a:cubicBezTo>
                  <a:cubicBezTo>
                    <a:pt x="56" y="3482"/>
                    <a:pt x="73" y="3470"/>
                    <a:pt x="73" y="3449"/>
                  </a:cubicBezTo>
                  <a:cubicBezTo>
                    <a:pt x="77" y="3427"/>
                    <a:pt x="217" y="1514"/>
                    <a:pt x="1655" y="64"/>
                  </a:cubicBezTo>
                  <a:cubicBezTo>
                    <a:pt x="1667" y="51"/>
                    <a:pt x="1667" y="26"/>
                    <a:pt x="1655" y="13"/>
                  </a:cubicBezTo>
                  <a:cubicBezTo>
                    <a:pt x="1646" y="5"/>
                    <a:pt x="1636" y="0"/>
                    <a:pt x="1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1" name="Google Shape;8281;p30"/>
            <p:cNvSpPr/>
            <p:nvPr/>
          </p:nvSpPr>
          <p:spPr>
            <a:xfrm>
              <a:off x="937625" y="2318600"/>
              <a:ext cx="24525" cy="68025"/>
            </a:xfrm>
            <a:custGeom>
              <a:avLst/>
              <a:gdLst/>
              <a:ahLst/>
              <a:cxnLst/>
              <a:rect l="l" t="t" r="r" b="b"/>
              <a:pathLst>
                <a:path w="981" h="2721" extrusionOk="0">
                  <a:moveTo>
                    <a:pt x="938" y="1"/>
                  </a:moveTo>
                  <a:cubicBezTo>
                    <a:pt x="929" y="1"/>
                    <a:pt x="920" y="5"/>
                    <a:pt x="913" y="14"/>
                  </a:cubicBezTo>
                  <a:cubicBezTo>
                    <a:pt x="1" y="998"/>
                    <a:pt x="306" y="2669"/>
                    <a:pt x="310" y="2686"/>
                  </a:cubicBezTo>
                  <a:cubicBezTo>
                    <a:pt x="312" y="2710"/>
                    <a:pt x="328" y="2720"/>
                    <a:pt x="345" y="2720"/>
                  </a:cubicBezTo>
                  <a:cubicBezTo>
                    <a:pt x="367" y="2720"/>
                    <a:pt x="390" y="2702"/>
                    <a:pt x="383" y="2673"/>
                  </a:cubicBezTo>
                  <a:cubicBezTo>
                    <a:pt x="378" y="2656"/>
                    <a:pt x="81" y="1023"/>
                    <a:pt x="964" y="61"/>
                  </a:cubicBezTo>
                  <a:cubicBezTo>
                    <a:pt x="981" y="48"/>
                    <a:pt x="976" y="22"/>
                    <a:pt x="964" y="10"/>
                  </a:cubicBezTo>
                  <a:cubicBezTo>
                    <a:pt x="956" y="4"/>
                    <a:pt x="947" y="1"/>
                    <a:pt x="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2" name="Google Shape;8282;p30"/>
            <p:cNvSpPr/>
            <p:nvPr/>
          </p:nvSpPr>
          <p:spPr>
            <a:xfrm>
              <a:off x="964875" y="2307175"/>
              <a:ext cx="12550" cy="49350"/>
            </a:xfrm>
            <a:custGeom>
              <a:avLst/>
              <a:gdLst/>
              <a:ahLst/>
              <a:cxnLst/>
              <a:rect l="l" t="t" r="r" b="b"/>
              <a:pathLst>
                <a:path w="502" h="1974" extrusionOk="0">
                  <a:moveTo>
                    <a:pt x="459" y="0"/>
                  </a:moveTo>
                  <a:cubicBezTo>
                    <a:pt x="447" y="0"/>
                    <a:pt x="435" y="7"/>
                    <a:pt x="429" y="21"/>
                  </a:cubicBezTo>
                  <a:cubicBezTo>
                    <a:pt x="1" y="831"/>
                    <a:pt x="344" y="1900"/>
                    <a:pt x="361" y="1947"/>
                  </a:cubicBezTo>
                  <a:cubicBezTo>
                    <a:pt x="366" y="1965"/>
                    <a:pt x="380" y="1973"/>
                    <a:pt x="395" y="1973"/>
                  </a:cubicBezTo>
                  <a:cubicBezTo>
                    <a:pt x="417" y="1973"/>
                    <a:pt x="440" y="1954"/>
                    <a:pt x="429" y="1926"/>
                  </a:cubicBezTo>
                  <a:cubicBezTo>
                    <a:pt x="425" y="1913"/>
                    <a:pt x="81" y="836"/>
                    <a:pt x="493" y="55"/>
                  </a:cubicBezTo>
                  <a:cubicBezTo>
                    <a:pt x="501" y="38"/>
                    <a:pt x="497" y="21"/>
                    <a:pt x="484" y="9"/>
                  </a:cubicBezTo>
                  <a:lnTo>
                    <a:pt x="476" y="4"/>
                  </a:lnTo>
                  <a:cubicBezTo>
                    <a:pt x="470" y="2"/>
                    <a:pt x="465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3" name="Google Shape;8283;p30"/>
            <p:cNvSpPr/>
            <p:nvPr/>
          </p:nvSpPr>
          <p:spPr>
            <a:xfrm>
              <a:off x="853450" y="2295975"/>
              <a:ext cx="71800" cy="48350"/>
            </a:xfrm>
            <a:custGeom>
              <a:avLst/>
              <a:gdLst/>
              <a:ahLst/>
              <a:cxnLst/>
              <a:rect l="l" t="t" r="r" b="b"/>
              <a:pathLst>
                <a:path w="2872" h="1934" extrusionOk="0">
                  <a:moveTo>
                    <a:pt x="51" y="1"/>
                  </a:moveTo>
                  <a:cubicBezTo>
                    <a:pt x="24" y="1"/>
                    <a:pt x="0" y="31"/>
                    <a:pt x="17" y="58"/>
                  </a:cubicBezTo>
                  <a:cubicBezTo>
                    <a:pt x="1527" y="1750"/>
                    <a:pt x="2816" y="1933"/>
                    <a:pt x="2829" y="1933"/>
                  </a:cubicBezTo>
                  <a:cubicBezTo>
                    <a:pt x="2831" y="1933"/>
                    <a:pt x="2834" y="1933"/>
                    <a:pt x="2836" y="1933"/>
                  </a:cubicBezTo>
                  <a:cubicBezTo>
                    <a:pt x="2851" y="1933"/>
                    <a:pt x="2867" y="1921"/>
                    <a:pt x="2867" y="1903"/>
                  </a:cubicBezTo>
                  <a:cubicBezTo>
                    <a:pt x="2872" y="1890"/>
                    <a:pt x="2867" y="1877"/>
                    <a:pt x="2855" y="1869"/>
                  </a:cubicBezTo>
                  <a:cubicBezTo>
                    <a:pt x="2850" y="1865"/>
                    <a:pt x="2842" y="1865"/>
                    <a:pt x="2838" y="1865"/>
                  </a:cubicBezTo>
                  <a:cubicBezTo>
                    <a:pt x="2825" y="1860"/>
                    <a:pt x="1561" y="1678"/>
                    <a:pt x="72" y="7"/>
                  </a:cubicBezTo>
                  <a:cubicBezTo>
                    <a:pt x="65" y="3"/>
                    <a:pt x="58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4" name="Google Shape;8284;p30"/>
            <p:cNvSpPr/>
            <p:nvPr/>
          </p:nvSpPr>
          <p:spPr>
            <a:xfrm>
              <a:off x="902100" y="2296150"/>
              <a:ext cx="48500" cy="32275"/>
            </a:xfrm>
            <a:custGeom>
              <a:avLst/>
              <a:gdLst/>
              <a:ahLst/>
              <a:cxnLst/>
              <a:rect l="l" t="t" r="r" b="b"/>
              <a:pathLst>
                <a:path w="1940" h="1291" extrusionOk="0">
                  <a:moveTo>
                    <a:pt x="43" y="0"/>
                  </a:moveTo>
                  <a:cubicBezTo>
                    <a:pt x="34" y="0"/>
                    <a:pt x="24" y="4"/>
                    <a:pt x="18" y="13"/>
                  </a:cubicBezTo>
                  <a:cubicBezTo>
                    <a:pt x="1" y="25"/>
                    <a:pt x="1" y="51"/>
                    <a:pt x="18" y="64"/>
                  </a:cubicBezTo>
                  <a:cubicBezTo>
                    <a:pt x="815" y="920"/>
                    <a:pt x="1880" y="1285"/>
                    <a:pt x="1888" y="1289"/>
                  </a:cubicBezTo>
                  <a:cubicBezTo>
                    <a:pt x="1892" y="1290"/>
                    <a:pt x="1895" y="1290"/>
                    <a:pt x="1899" y="1290"/>
                  </a:cubicBezTo>
                  <a:cubicBezTo>
                    <a:pt x="1916" y="1290"/>
                    <a:pt x="1931" y="1282"/>
                    <a:pt x="1935" y="1264"/>
                  </a:cubicBezTo>
                  <a:cubicBezTo>
                    <a:pt x="1939" y="1251"/>
                    <a:pt x="1935" y="1234"/>
                    <a:pt x="1927" y="1226"/>
                  </a:cubicBezTo>
                  <a:cubicBezTo>
                    <a:pt x="1922" y="1222"/>
                    <a:pt x="1918" y="1217"/>
                    <a:pt x="1914" y="1217"/>
                  </a:cubicBezTo>
                  <a:cubicBezTo>
                    <a:pt x="1901" y="1213"/>
                    <a:pt x="853" y="857"/>
                    <a:pt x="69" y="13"/>
                  </a:cubicBezTo>
                  <a:cubicBezTo>
                    <a:pt x="62" y="4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5" name="Google Shape;8285;p30"/>
            <p:cNvSpPr/>
            <p:nvPr/>
          </p:nvSpPr>
          <p:spPr>
            <a:xfrm>
              <a:off x="941025" y="2298550"/>
              <a:ext cx="31100" cy="14500"/>
            </a:xfrm>
            <a:custGeom>
              <a:avLst/>
              <a:gdLst/>
              <a:ahLst/>
              <a:cxnLst/>
              <a:rect l="l" t="t" r="r" b="b"/>
              <a:pathLst>
                <a:path w="1244" h="580" extrusionOk="0">
                  <a:moveTo>
                    <a:pt x="41" y="1"/>
                  </a:moveTo>
                  <a:cubicBezTo>
                    <a:pt x="31" y="1"/>
                    <a:pt x="20" y="5"/>
                    <a:pt x="13" y="14"/>
                  </a:cubicBezTo>
                  <a:cubicBezTo>
                    <a:pt x="1" y="31"/>
                    <a:pt x="1" y="57"/>
                    <a:pt x="17" y="69"/>
                  </a:cubicBezTo>
                  <a:cubicBezTo>
                    <a:pt x="463" y="421"/>
                    <a:pt x="1167" y="574"/>
                    <a:pt x="1197" y="578"/>
                  </a:cubicBezTo>
                  <a:cubicBezTo>
                    <a:pt x="1199" y="579"/>
                    <a:pt x="1202" y="579"/>
                    <a:pt x="1205" y="579"/>
                  </a:cubicBezTo>
                  <a:cubicBezTo>
                    <a:pt x="1223" y="579"/>
                    <a:pt x="1240" y="567"/>
                    <a:pt x="1243" y="549"/>
                  </a:cubicBezTo>
                  <a:cubicBezTo>
                    <a:pt x="1243" y="536"/>
                    <a:pt x="1239" y="523"/>
                    <a:pt x="1231" y="515"/>
                  </a:cubicBezTo>
                  <a:cubicBezTo>
                    <a:pt x="1226" y="511"/>
                    <a:pt x="1222" y="506"/>
                    <a:pt x="1214" y="506"/>
                  </a:cubicBezTo>
                  <a:cubicBezTo>
                    <a:pt x="1209" y="502"/>
                    <a:pt x="497" y="349"/>
                    <a:pt x="64" y="10"/>
                  </a:cubicBezTo>
                  <a:cubicBezTo>
                    <a:pt x="58" y="4"/>
                    <a:pt x="50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6" name="Google Shape;8286;p30"/>
            <p:cNvSpPr/>
            <p:nvPr/>
          </p:nvSpPr>
          <p:spPr>
            <a:xfrm>
              <a:off x="1207500" y="2275975"/>
              <a:ext cx="164450" cy="151800"/>
            </a:xfrm>
            <a:custGeom>
              <a:avLst/>
              <a:gdLst/>
              <a:ahLst/>
              <a:cxnLst/>
              <a:rect l="l" t="t" r="r" b="b"/>
              <a:pathLst>
                <a:path w="6578" h="6072" extrusionOk="0">
                  <a:moveTo>
                    <a:pt x="4092" y="0"/>
                  </a:moveTo>
                  <a:cubicBezTo>
                    <a:pt x="4003" y="0"/>
                    <a:pt x="3892" y="45"/>
                    <a:pt x="3758" y="150"/>
                  </a:cubicBezTo>
                  <a:cubicBezTo>
                    <a:pt x="3147" y="620"/>
                    <a:pt x="3080" y="2410"/>
                    <a:pt x="3080" y="2410"/>
                  </a:cubicBezTo>
                  <a:cubicBezTo>
                    <a:pt x="3080" y="2410"/>
                    <a:pt x="3088" y="1575"/>
                    <a:pt x="2867" y="799"/>
                  </a:cubicBezTo>
                  <a:cubicBezTo>
                    <a:pt x="2759" y="420"/>
                    <a:pt x="2533" y="239"/>
                    <a:pt x="2325" y="239"/>
                  </a:cubicBezTo>
                  <a:cubicBezTo>
                    <a:pt x="2109" y="239"/>
                    <a:pt x="1912" y="433"/>
                    <a:pt x="1883" y="803"/>
                  </a:cubicBezTo>
                  <a:cubicBezTo>
                    <a:pt x="1828" y="1532"/>
                    <a:pt x="2715" y="2448"/>
                    <a:pt x="2715" y="2448"/>
                  </a:cubicBezTo>
                  <a:cubicBezTo>
                    <a:pt x="2715" y="2448"/>
                    <a:pt x="2002" y="1719"/>
                    <a:pt x="1544" y="1430"/>
                  </a:cubicBezTo>
                  <a:cubicBezTo>
                    <a:pt x="1414" y="1350"/>
                    <a:pt x="1259" y="1312"/>
                    <a:pt x="1109" y="1312"/>
                  </a:cubicBezTo>
                  <a:cubicBezTo>
                    <a:pt x="731" y="1312"/>
                    <a:pt x="388" y="1555"/>
                    <a:pt x="586" y="1965"/>
                  </a:cubicBezTo>
                  <a:cubicBezTo>
                    <a:pt x="861" y="2542"/>
                    <a:pt x="2532" y="2762"/>
                    <a:pt x="2532" y="2762"/>
                  </a:cubicBezTo>
                  <a:cubicBezTo>
                    <a:pt x="2532" y="2762"/>
                    <a:pt x="1599" y="2792"/>
                    <a:pt x="899" y="2919"/>
                  </a:cubicBezTo>
                  <a:cubicBezTo>
                    <a:pt x="200" y="3051"/>
                    <a:pt x="0" y="3784"/>
                    <a:pt x="759" y="3907"/>
                  </a:cubicBezTo>
                  <a:cubicBezTo>
                    <a:pt x="809" y="3915"/>
                    <a:pt x="859" y="3919"/>
                    <a:pt x="911" y="3919"/>
                  </a:cubicBezTo>
                  <a:cubicBezTo>
                    <a:pt x="1656" y="3919"/>
                    <a:pt x="2613" y="3144"/>
                    <a:pt x="2613" y="3144"/>
                  </a:cubicBezTo>
                  <a:lnTo>
                    <a:pt x="2613" y="3144"/>
                  </a:lnTo>
                  <a:cubicBezTo>
                    <a:pt x="2613" y="3144"/>
                    <a:pt x="1642" y="4069"/>
                    <a:pt x="1336" y="4399"/>
                  </a:cubicBezTo>
                  <a:cubicBezTo>
                    <a:pt x="1042" y="4718"/>
                    <a:pt x="890" y="5493"/>
                    <a:pt x="1534" y="5493"/>
                  </a:cubicBezTo>
                  <a:cubicBezTo>
                    <a:pt x="1559" y="5493"/>
                    <a:pt x="1585" y="5492"/>
                    <a:pt x="1612" y="5490"/>
                  </a:cubicBezTo>
                  <a:cubicBezTo>
                    <a:pt x="2350" y="5426"/>
                    <a:pt x="2944" y="3339"/>
                    <a:pt x="2944" y="3339"/>
                  </a:cubicBezTo>
                  <a:lnTo>
                    <a:pt x="2944" y="3339"/>
                  </a:lnTo>
                  <a:cubicBezTo>
                    <a:pt x="2944" y="3339"/>
                    <a:pt x="2719" y="4735"/>
                    <a:pt x="2787" y="5434"/>
                  </a:cubicBezTo>
                  <a:cubicBezTo>
                    <a:pt x="2825" y="5825"/>
                    <a:pt x="3053" y="6071"/>
                    <a:pt x="3292" y="6071"/>
                  </a:cubicBezTo>
                  <a:cubicBezTo>
                    <a:pt x="3478" y="6071"/>
                    <a:pt x="3670" y="5922"/>
                    <a:pt x="3784" y="5574"/>
                  </a:cubicBezTo>
                  <a:cubicBezTo>
                    <a:pt x="4047" y="4785"/>
                    <a:pt x="3321" y="3280"/>
                    <a:pt x="3321" y="3280"/>
                  </a:cubicBezTo>
                  <a:lnTo>
                    <a:pt x="3321" y="3280"/>
                  </a:lnTo>
                  <a:cubicBezTo>
                    <a:pt x="3737" y="3746"/>
                    <a:pt x="4123" y="4243"/>
                    <a:pt x="4488" y="4752"/>
                  </a:cubicBezTo>
                  <a:cubicBezTo>
                    <a:pt x="4717" y="5088"/>
                    <a:pt x="5011" y="5253"/>
                    <a:pt x="5242" y="5253"/>
                  </a:cubicBezTo>
                  <a:cubicBezTo>
                    <a:pt x="5515" y="5253"/>
                    <a:pt x="5701" y="5023"/>
                    <a:pt x="5590" y="4573"/>
                  </a:cubicBezTo>
                  <a:cubicBezTo>
                    <a:pt x="5387" y="3738"/>
                    <a:pt x="3635" y="2983"/>
                    <a:pt x="3635" y="2983"/>
                  </a:cubicBezTo>
                  <a:lnTo>
                    <a:pt x="3635" y="2983"/>
                  </a:lnTo>
                  <a:cubicBezTo>
                    <a:pt x="3635" y="2983"/>
                    <a:pt x="4420" y="3199"/>
                    <a:pt x="5243" y="3339"/>
                  </a:cubicBezTo>
                  <a:cubicBezTo>
                    <a:pt x="5337" y="3356"/>
                    <a:pt x="5428" y="3363"/>
                    <a:pt x="5515" y="3363"/>
                  </a:cubicBezTo>
                  <a:cubicBezTo>
                    <a:pt x="6188" y="3363"/>
                    <a:pt x="6578" y="2905"/>
                    <a:pt x="5845" y="2593"/>
                  </a:cubicBezTo>
                  <a:cubicBezTo>
                    <a:pt x="5629" y="2499"/>
                    <a:pt x="5365" y="2465"/>
                    <a:pt x="5094" y="2465"/>
                  </a:cubicBezTo>
                  <a:cubicBezTo>
                    <a:pt x="4682" y="2465"/>
                    <a:pt x="4252" y="2544"/>
                    <a:pt x="3944" y="2617"/>
                  </a:cubicBezTo>
                  <a:lnTo>
                    <a:pt x="3944" y="2617"/>
                  </a:lnTo>
                  <a:cubicBezTo>
                    <a:pt x="4438" y="2470"/>
                    <a:pt x="5213" y="2203"/>
                    <a:pt x="5501" y="1901"/>
                  </a:cubicBezTo>
                  <a:cubicBezTo>
                    <a:pt x="5855" y="1523"/>
                    <a:pt x="5741" y="1012"/>
                    <a:pt x="5273" y="1012"/>
                  </a:cubicBezTo>
                  <a:cubicBezTo>
                    <a:pt x="5168" y="1012"/>
                    <a:pt x="5046" y="1037"/>
                    <a:pt x="4908" y="1095"/>
                  </a:cubicBezTo>
                  <a:cubicBezTo>
                    <a:pt x="4153" y="1414"/>
                    <a:pt x="3423" y="2423"/>
                    <a:pt x="3423" y="2423"/>
                  </a:cubicBezTo>
                  <a:cubicBezTo>
                    <a:pt x="3423" y="2423"/>
                    <a:pt x="4072" y="1422"/>
                    <a:pt x="4280" y="934"/>
                  </a:cubicBezTo>
                  <a:cubicBezTo>
                    <a:pt x="4445" y="551"/>
                    <a:pt x="440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7" name="Google Shape;8287;p30"/>
            <p:cNvSpPr/>
            <p:nvPr/>
          </p:nvSpPr>
          <p:spPr>
            <a:xfrm>
              <a:off x="1251400" y="2351350"/>
              <a:ext cx="30775" cy="42450"/>
            </a:xfrm>
            <a:custGeom>
              <a:avLst/>
              <a:gdLst/>
              <a:ahLst/>
              <a:cxnLst/>
              <a:rect l="l" t="t" r="r" b="b"/>
              <a:pathLst>
                <a:path w="1231" h="1698" extrusionOk="0">
                  <a:moveTo>
                    <a:pt x="1196" y="1"/>
                  </a:moveTo>
                  <a:cubicBezTo>
                    <a:pt x="1188" y="1"/>
                    <a:pt x="1179" y="8"/>
                    <a:pt x="1175" y="15"/>
                  </a:cubicBezTo>
                  <a:cubicBezTo>
                    <a:pt x="1171" y="23"/>
                    <a:pt x="615" y="1164"/>
                    <a:pt x="13" y="1652"/>
                  </a:cubicBezTo>
                  <a:cubicBezTo>
                    <a:pt x="0" y="1660"/>
                    <a:pt x="0" y="1677"/>
                    <a:pt x="9" y="1686"/>
                  </a:cubicBezTo>
                  <a:cubicBezTo>
                    <a:pt x="14" y="1693"/>
                    <a:pt x="21" y="1698"/>
                    <a:pt x="30" y="1698"/>
                  </a:cubicBezTo>
                  <a:cubicBezTo>
                    <a:pt x="35" y="1698"/>
                    <a:pt x="42" y="1695"/>
                    <a:pt x="47" y="1690"/>
                  </a:cubicBezTo>
                  <a:cubicBezTo>
                    <a:pt x="658" y="1198"/>
                    <a:pt x="1217" y="48"/>
                    <a:pt x="1222" y="36"/>
                  </a:cubicBezTo>
                  <a:cubicBezTo>
                    <a:pt x="1230" y="23"/>
                    <a:pt x="1226" y="6"/>
                    <a:pt x="1209" y="2"/>
                  </a:cubicBezTo>
                  <a:lnTo>
                    <a:pt x="1201" y="2"/>
                  </a:lnTo>
                  <a:cubicBezTo>
                    <a:pt x="1199" y="1"/>
                    <a:pt x="1197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8" name="Google Shape;8288;p30"/>
            <p:cNvSpPr/>
            <p:nvPr/>
          </p:nvSpPr>
          <p:spPr>
            <a:xfrm>
              <a:off x="1229550" y="2347525"/>
              <a:ext cx="50925" cy="14375"/>
            </a:xfrm>
            <a:custGeom>
              <a:avLst/>
              <a:gdLst/>
              <a:ahLst/>
              <a:cxnLst/>
              <a:rect l="l" t="t" r="r" b="b"/>
              <a:pathLst>
                <a:path w="2037" h="575" extrusionOk="0">
                  <a:moveTo>
                    <a:pt x="2007" y="0"/>
                  </a:moveTo>
                  <a:cubicBezTo>
                    <a:pt x="2004" y="0"/>
                    <a:pt x="2001" y="2"/>
                    <a:pt x="1998" y="2"/>
                  </a:cubicBezTo>
                  <a:cubicBezTo>
                    <a:pt x="1986" y="6"/>
                    <a:pt x="796" y="520"/>
                    <a:pt x="44" y="520"/>
                  </a:cubicBezTo>
                  <a:cubicBezTo>
                    <a:pt x="38" y="520"/>
                    <a:pt x="32" y="520"/>
                    <a:pt x="26" y="520"/>
                  </a:cubicBezTo>
                  <a:cubicBezTo>
                    <a:pt x="13" y="520"/>
                    <a:pt x="0" y="532"/>
                    <a:pt x="0" y="549"/>
                  </a:cubicBezTo>
                  <a:cubicBezTo>
                    <a:pt x="0" y="562"/>
                    <a:pt x="13" y="575"/>
                    <a:pt x="26" y="575"/>
                  </a:cubicBezTo>
                  <a:cubicBezTo>
                    <a:pt x="29" y="575"/>
                    <a:pt x="32" y="575"/>
                    <a:pt x="35" y="575"/>
                  </a:cubicBezTo>
                  <a:cubicBezTo>
                    <a:pt x="799" y="575"/>
                    <a:pt x="2007" y="57"/>
                    <a:pt x="2019" y="49"/>
                  </a:cubicBezTo>
                  <a:cubicBezTo>
                    <a:pt x="2032" y="45"/>
                    <a:pt x="2036" y="28"/>
                    <a:pt x="2032" y="15"/>
                  </a:cubicBezTo>
                  <a:cubicBezTo>
                    <a:pt x="2028" y="6"/>
                    <a:pt x="2019" y="2"/>
                    <a:pt x="2011" y="2"/>
                  </a:cubicBezTo>
                  <a:cubicBezTo>
                    <a:pt x="2009" y="1"/>
                    <a:pt x="2008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9" name="Google Shape;8289;p30"/>
            <p:cNvSpPr/>
            <p:nvPr/>
          </p:nvSpPr>
          <p:spPr>
            <a:xfrm>
              <a:off x="1235800" y="2321150"/>
              <a:ext cx="47900" cy="23800"/>
            </a:xfrm>
            <a:custGeom>
              <a:avLst/>
              <a:gdLst/>
              <a:ahLst/>
              <a:cxnLst/>
              <a:rect l="l" t="t" r="r" b="b"/>
              <a:pathLst>
                <a:path w="1916" h="952" extrusionOk="0">
                  <a:moveTo>
                    <a:pt x="35" y="1"/>
                  </a:moveTo>
                  <a:cubicBezTo>
                    <a:pt x="13" y="1"/>
                    <a:pt x="1" y="31"/>
                    <a:pt x="13" y="48"/>
                  </a:cubicBezTo>
                  <a:cubicBezTo>
                    <a:pt x="569" y="641"/>
                    <a:pt x="1816" y="938"/>
                    <a:pt x="1871" y="951"/>
                  </a:cubicBezTo>
                  <a:cubicBezTo>
                    <a:pt x="1874" y="952"/>
                    <a:pt x="1876" y="952"/>
                    <a:pt x="1879" y="952"/>
                  </a:cubicBezTo>
                  <a:cubicBezTo>
                    <a:pt x="1907" y="952"/>
                    <a:pt x="1915" y="908"/>
                    <a:pt x="1884" y="900"/>
                  </a:cubicBezTo>
                  <a:cubicBezTo>
                    <a:pt x="1871" y="896"/>
                    <a:pt x="599" y="591"/>
                    <a:pt x="56" y="9"/>
                  </a:cubicBezTo>
                  <a:cubicBezTo>
                    <a:pt x="52" y="5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0" name="Google Shape;8290;p30"/>
            <p:cNvSpPr/>
            <p:nvPr/>
          </p:nvSpPr>
          <p:spPr>
            <a:xfrm>
              <a:off x="1264975" y="2292650"/>
              <a:ext cx="18675" cy="49325"/>
            </a:xfrm>
            <a:custGeom>
              <a:avLst/>
              <a:gdLst/>
              <a:ahLst/>
              <a:cxnLst/>
              <a:rect l="l" t="t" r="r" b="b"/>
              <a:pathLst>
                <a:path w="747" h="1973" extrusionOk="0">
                  <a:moveTo>
                    <a:pt x="26" y="0"/>
                  </a:moveTo>
                  <a:cubicBezTo>
                    <a:pt x="9" y="0"/>
                    <a:pt x="0" y="13"/>
                    <a:pt x="0" y="25"/>
                  </a:cubicBezTo>
                  <a:cubicBezTo>
                    <a:pt x="59" y="819"/>
                    <a:pt x="687" y="1947"/>
                    <a:pt x="696" y="1960"/>
                  </a:cubicBezTo>
                  <a:cubicBezTo>
                    <a:pt x="701" y="1968"/>
                    <a:pt x="708" y="1972"/>
                    <a:pt x="716" y="1972"/>
                  </a:cubicBezTo>
                  <a:cubicBezTo>
                    <a:pt x="721" y="1972"/>
                    <a:pt x="725" y="1971"/>
                    <a:pt x="730" y="1968"/>
                  </a:cubicBezTo>
                  <a:cubicBezTo>
                    <a:pt x="742" y="1960"/>
                    <a:pt x="747" y="1947"/>
                    <a:pt x="742" y="1934"/>
                  </a:cubicBezTo>
                  <a:cubicBezTo>
                    <a:pt x="734" y="1921"/>
                    <a:pt x="110" y="806"/>
                    <a:pt x="51" y="25"/>
                  </a:cubicBezTo>
                  <a:cubicBezTo>
                    <a:pt x="51" y="9"/>
                    <a:pt x="43" y="0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1" name="Google Shape;8291;p30"/>
            <p:cNvSpPr/>
            <p:nvPr/>
          </p:nvSpPr>
          <p:spPr>
            <a:xfrm>
              <a:off x="1286800" y="2290800"/>
              <a:ext cx="19550" cy="50400"/>
            </a:xfrm>
            <a:custGeom>
              <a:avLst/>
              <a:gdLst/>
              <a:ahLst/>
              <a:cxnLst/>
              <a:rect l="l" t="t" r="r" b="b"/>
              <a:pathLst>
                <a:path w="782" h="2016" extrusionOk="0">
                  <a:moveTo>
                    <a:pt x="749" y="1"/>
                  </a:moveTo>
                  <a:cubicBezTo>
                    <a:pt x="740" y="1"/>
                    <a:pt x="734" y="8"/>
                    <a:pt x="730" y="15"/>
                  </a:cubicBezTo>
                  <a:cubicBezTo>
                    <a:pt x="353" y="638"/>
                    <a:pt x="9" y="1966"/>
                    <a:pt x="5" y="1983"/>
                  </a:cubicBezTo>
                  <a:cubicBezTo>
                    <a:pt x="0" y="2003"/>
                    <a:pt x="17" y="2015"/>
                    <a:pt x="34" y="2015"/>
                  </a:cubicBezTo>
                  <a:cubicBezTo>
                    <a:pt x="45" y="2015"/>
                    <a:pt x="57" y="2009"/>
                    <a:pt x="60" y="1995"/>
                  </a:cubicBezTo>
                  <a:cubicBezTo>
                    <a:pt x="60" y="1978"/>
                    <a:pt x="404" y="659"/>
                    <a:pt x="777" y="40"/>
                  </a:cubicBezTo>
                  <a:cubicBezTo>
                    <a:pt x="781" y="27"/>
                    <a:pt x="781" y="15"/>
                    <a:pt x="769" y="6"/>
                  </a:cubicBezTo>
                  <a:cubicBezTo>
                    <a:pt x="764" y="2"/>
                    <a:pt x="760" y="2"/>
                    <a:pt x="756" y="2"/>
                  </a:cubicBezTo>
                  <a:cubicBezTo>
                    <a:pt x="753" y="1"/>
                    <a:pt x="751" y="1"/>
                    <a:pt x="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2" name="Google Shape;8292;p30"/>
            <p:cNvSpPr/>
            <p:nvPr/>
          </p:nvSpPr>
          <p:spPr>
            <a:xfrm>
              <a:off x="1290100" y="2314700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41" y="0"/>
                  </a:moveTo>
                  <a:cubicBezTo>
                    <a:pt x="1833" y="0"/>
                    <a:pt x="1828" y="4"/>
                    <a:pt x="1824" y="9"/>
                  </a:cubicBezTo>
                  <a:cubicBezTo>
                    <a:pt x="1311" y="467"/>
                    <a:pt x="34" y="1145"/>
                    <a:pt x="22" y="1150"/>
                  </a:cubicBezTo>
                  <a:cubicBezTo>
                    <a:pt x="5" y="1158"/>
                    <a:pt x="0" y="1175"/>
                    <a:pt x="9" y="1184"/>
                  </a:cubicBezTo>
                  <a:cubicBezTo>
                    <a:pt x="14" y="1195"/>
                    <a:pt x="22" y="1201"/>
                    <a:pt x="30" y="1201"/>
                  </a:cubicBezTo>
                  <a:cubicBezTo>
                    <a:pt x="34" y="1201"/>
                    <a:pt x="38" y="1199"/>
                    <a:pt x="43" y="1196"/>
                  </a:cubicBezTo>
                  <a:cubicBezTo>
                    <a:pt x="55" y="1192"/>
                    <a:pt x="1341" y="509"/>
                    <a:pt x="1858" y="47"/>
                  </a:cubicBezTo>
                  <a:cubicBezTo>
                    <a:pt x="1867" y="38"/>
                    <a:pt x="1867" y="21"/>
                    <a:pt x="1858" y="9"/>
                  </a:cubicBezTo>
                  <a:cubicBezTo>
                    <a:pt x="1854" y="4"/>
                    <a:pt x="1845" y="0"/>
                    <a:pt x="1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3" name="Google Shape;8293;p30"/>
            <p:cNvSpPr/>
            <p:nvPr/>
          </p:nvSpPr>
          <p:spPr>
            <a:xfrm>
              <a:off x="1289875" y="2345775"/>
              <a:ext cx="65250" cy="4575"/>
            </a:xfrm>
            <a:custGeom>
              <a:avLst/>
              <a:gdLst/>
              <a:ahLst/>
              <a:cxnLst/>
              <a:rect l="l" t="t" r="r" b="b"/>
              <a:pathLst>
                <a:path w="2610" h="183" extrusionOk="0">
                  <a:moveTo>
                    <a:pt x="479" y="0"/>
                  </a:moveTo>
                  <a:cubicBezTo>
                    <a:pt x="292" y="0"/>
                    <a:pt x="133" y="8"/>
                    <a:pt x="26" y="25"/>
                  </a:cubicBezTo>
                  <a:cubicBezTo>
                    <a:pt x="14" y="25"/>
                    <a:pt x="1" y="42"/>
                    <a:pt x="5" y="55"/>
                  </a:cubicBezTo>
                  <a:cubicBezTo>
                    <a:pt x="9" y="66"/>
                    <a:pt x="19" y="77"/>
                    <a:pt x="30" y="77"/>
                  </a:cubicBezTo>
                  <a:cubicBezTo>
                    <a:pt x="31" y="77"/>
                    <a:pt x="33" y="77"/>
                    <a:pt x="35" y="76"/>
                  </a:cubicBezTo>
                  <a:cubicBezTo>
                    <a:pt x="136" y="60"/>
                    <a:pt x="286" y="53"/>
                    <a:pt x="465" y="53"/>
                  </a:cubicBezTo>
                  <a:cubicBezTo>
                    <a:pt x="1246" y="53"/>
                    <a:pt x="2562" y="182"/>
                    <a:pt x="2580" y="182"/>
                  </a:cubicBezTo>
                  <a:cubicBezTo>
                    <a:pt x="2597" y="182"/>
                    <a:pt x="2605" y="174"/>
                    <a:pt x="2609" y="161"/>
                  </a:cubicBezTo>
                  <a:cubicBezTo>
                    <a:pt x="2609" y="144"/>
                    <a:pt x="2601" y="131"/>
                    <a:pt x="2584" y="131"/>
                  </a:cubicBezTo>
                  <a:cubicBezTo>
                    <a:pt x="2554" y="127"/>
                    <a:pt x="2228" y="93"/>
                    <a:pt x="1812" y="64"/>
                  </a:cubicBezTo>
                  <a:cubicBezTo>
                    <a:pt x="1387" y="32"/>
                    <a:pt x="871" y="0"/>
                    <a:pt x="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4" name="Google Shape;8294;p30"/>
            <p:cNvSpPr/>
            <p:nvPr/>
          </p:nvSpPr>
          <p:spPr>
            <a:xfrm>
              <a:off x="1287025" y="2350325"/>
              <a:ext cx="50075" cy="45925"/>
            </a:xfrm>
            <a:custGeom>
              <a:avLst/>
              <a:gdLst/>
              <a:ahLst/>
              <a:cxnLst/>
              <a:rect l="l" t="t" r="r" b="b"/>
              <a:pathLst>
                <a:path w="2003" h="1837" extrusionOk="0">
                  <a:moveTo>
                    <a:pt x="34" y="0"/>
                  </a:moveTo>
                  <a:cubicBezTo>
                    <a:pt x="26" y="0"/>
                    <a:pt x="13" y="5"/>
                    <a:pt x="9" y="13"/>
                  </a:cubicBezTo>
                  <a:cubicBezTo>
                    <a:pt x="0" y="26"/>
                    <a:pt x="9" y="43"/>
                    <a:pt x="22" y="51"/>
                  </a:cubicBezTo>
                  <a:cubicBezTo>
                    <a:pt x="827" y="501"/>
                    <a:pt x="1939" y="1811"/>
                    <a:pt x="1951" y="1828"/>
                  </a:cubicBezTo>
                  <a:cubicBezTo>
                    <a:pt x="1956" y="1833"/>
                    <a:pt x="1963" y="1836"/>
                    <a:pt x="1971" y="1836"/>
                  </a:cubicBezTo>
                  <a:cubicBezTo>
                    <a:pt x="1977" y="1836"/>
                    <a:pt x="1984" y="1834"/>
                    <a:pt x="1990" y="1828"/>
                  </a:cubicBezTo>
                  <a:cubicBezTo>
                    <a:pt x="1998" y="1820"/>
                    <a:pt x="2002" y="1803"/>
                    <a:pt x="1990" y="1794"/>
                  </a:cubicBezTo>
                  <a:cubicBezTo>
                    <a:pt x="1981" y="1778"/>
                    <a:pt x="861" y="458"/>
                    <a:pt x="47" y="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5" name="Google Shape;8295;p30"/>
            <p:cNvSpPr/>
            <p:nvPr/>
          </p:nvSpPr>
          <p:spPr>
            <a:xfrm>
              <a:off x="1284575" y="2349150"/>
              <a:ext cx="7250" cy="62950"/>
            </a:xfrm>
            <a:custGeom>
              <a:avLst/>
              <a:gdLst/>
              <a:ahLst/>
              <a:cxnLst/>
              <a:rect l="l" t="t" r="r" b="b"/>
              <a:pathLst>
                <a:path w="290" h="2518" extrusionOk="0">
                  <a:moveTo>
                    <a:pt x="30" y="1"/>
                  </a:moveTo>
                  <a:cubicBezTo>
                    <a:pt x="13" y="1"/>
                    <a:pt x="1" y="13"/>
                    <a:pt x="5" y="26"/>
                  </a:cubicBezTo>
                  <a:cubicBezTo>
                    <a:pt x="26" y="718"/>
                    <a:pt x="213" y="2461"/>
                    <a:pt x="234" y="2503"/>
                  </a:cubicBezTo>
                  <a:cubicBezTo>
                    <a:pt x="237" y="2513"/>
                    <a:pt x="248" y="2517"/>
                    <a:pt x="258" y="2517"/>
                  </a:cubicBezTo>
                  <a:cubicBezTo>
                    <a:pt x="261" y="2517"/>
                    <a:pt x="265" y="2517"/>
                    <a:pt x="268" y="2516"/>
                  </a:cubicBezTo>
                  <a:cubicBezTo>
                    <a:pt x="281" y="2512"/>
                    <a:pt x="289" y="2495"/>
                    <a:pt x="281" y="2482"/>
                  </a:cubicBezTo>
                  <a:cubicBezTo>
                    <a:pt x="268" y="2423"/>
                    <a:pt x="81" y="743"/>
                    <a:pt x="56" y="26"/>
                  </a:cubicBezTo>
                  <a:cubicBezTo>
                    <a:pt x="56" y="13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6" name="Google Shape;8296;p30"/>
            <p:cNvSpPr/>
            <p:nvPr/>
          </p:nvSpPr>
          <p:spPr>
            <a:xfrm>
              <a:off x="1274400" y="2336325"/>
              <a:ext cx="22200" cy="20600"/>
            </a:xfrm>
            <a:custGeom>
              <a:avLst/>
              <a:gdLst/>
              <a:ahLst/>
              <a:cxnLst/>
              <a:rect l="l" t="t" r="r" b="b"/>
              <a:pathLst>
                <a:path w="888" h="824" extrusionOk="0">
                  <a:moveTo>
                    <a:pt x="442" y="0"/>
                  </a:moveTo>
                  <a:cubicBezTo>
                    <a:pt x="239" y="0"/>
                    <a:pt x="65" y="145"/>
                    <a:pt x="35" y="353"/>
                  </a:cubicBezTo>
                  <a:cubicBezTo>
                    <a:pt x="1" y="577"/>
                    <a:pt x="158" y="785"/>
                    <a:pt x="382" y="819"/>
                  </a:cubicBezTo>
                  <a:cubicBezTo>
                    <a:pt x="403" y="822"/>
                    <a:pt x="423" y="824"/>
                    <a:pt x="444" y="824"/>
                  </a:cubicBezTo>
                  <a:cubicBezTo>
                    <a:pt x="644" y="824"/>
                    <a:pt x="822" y="675"/>
                    <a:pt x="853" y="471"/>
                  </a:cubicBezTo>
                  <a:cubicBezTo>
                    <a:pt x="887" y="246"/>
                    <a:pt x="730" y="34"/>
                    <a:pt x="505" y="5"/>
                  </a:cubicBezTo>
                  <a:cubicBezTo>
                    <a:pt x="484" y="2"/>
                    <a:pt x="463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7" name="Google Shape;8297;p30"/>
            <p:cNvSpPr/>
            <p:nvPr/>
          </p:nvSpPr>
          <p:spPr>
            <a:xfrm>
              <a:off x="1004925" y="2356975"/>
              <a:ext cx="145225" cy="144000"/>
            </a:xfrm>
            <a:custGeom>
              <a:avLst/>
              <a:gdLst/>
              <a:ahLst/>
              <a:cxnLst/>
              <a:rect l="l" t="t" r="r" b="b"/>
              <a:pathLst>
                <a:path w="5809" h="5760" extrusionOk="0">
                  <a:moveTo>
                    <a:pt x="3664" y="0"/>
                  </a:moveTo>
                  <a:cubicBezTo>
                    <a:pt x="3226" y="0"/>
                    <a:pt x="2730" y="328"/>
                    <a:pt x="2759" y="1257"/>
                  </a:cubicBezTo>
                  <a:cubicBezTo>
                    <a:pt x="2719" y="1039"/>
                    <a:pt x="2360" y="502"/>
                    <a:pt x="1896" y="502"/>
                  </a:cubicBezTo>
                  <a:cubicBezTo>
                    <a:pt x="1729" y="502"/>
                    <a:pt x="1548" y="572"/>
                    <a:pt x="1364" y="752"/>
                  </a:cubicBezTo>
                  <a:cubicBezTo>
                    <a:pt x="672" y="1435"/>
                    <a:pt x="1694" y="2258"/>
                    <a:pt x="1694" y="2258"/>
                  </a:cubicBezTo>
                  <a:cubicBezTo>
                    <a:pt x="1459" y="2191"/>
                    <a:pt x="1241" y="2151"/>
                    <a:pt x="1046" y="2151"/>
                  </a:cubicBezTo>
                  <a:cubicBezTo>
                    <a:pt x="673" y="2151"/>
                    <a:pt x="383" y="2299"/>
                    <a:pt x="210" y="2695"/>
                  </a:cubicBezTo>
                  <a:cubicBezTo>
                    <a:pt x="0" y="3178"/>
                    <a:pt x="368" y="3689"/>
                    <a:pt x="1116" y="3689"/>
                  </a:cubicBezTo>
                  <a:cubicBezTo>
                    <a:pt x="1307" y="3689"/>
                    <a:pt x="1522" y="3656"/>
                    <a:pt x="1758" y="3581"/>
                  </a:cubicBezTo>
                  <a:lnTo>
                    <a:pt x="1758" y="3581"/>
                  </a:lnTo>
                  <a:cubicBezTo>
                    <a:pt x="918" y="3891"/>
                    <a:pt x="897" y="4816"/>
                    <a:pt x="1304" y="5083"/>
                  </a:cubicBezTo>
                  <a:cubicBezTo>
                    <a:pt x="1439" y="5173"/>
                    <a:pt x="1595" y="5232"/>
                    <a:pt x="1765" y="5232"/>
                  </a:cubicBezTo>
                  <a:cubicBezTo>
                    <a:pt x="2104" y="5232"/>
                    <a:pt x="2495" y="4997"/>
                    <a:pt x="2857" y="4307"/>
                  </a:cubicBezTo>
                  <a:lnTo>
                    <a:pt x="2857" y="4307"/>
                  </a:lnTo>
                  <a:cubicBezTo>
                    <a:pt x="2631" y="5011"/>
                    <a:pt x="2988" y="5760"/>
                    <a:pt x="3586" y="5760"/>
                  </a:cubicBezTo>
                  <a:cubicBezTo>
                    <a:pt x="3607" y="5760"/>
                    <a:pt x="3628" y="5759"/>
                    <a:pt x="3650" y="5757"/>
                  </a:cubicBezTo>
                  <a:cubicBezTo>
                    <a:pt x="4286" y="5702"/>
                    <a:pt x="4655" y="4998"/>
                    <a:pt x="3989" y="4086"/>
                  </a:cubicBezTo>
                  <a:lnTo>
                    <a:pt x="3989" y="4086"/>
                  </a:lnTo>
                  <a:cubicBezTo>
                    <a:pt x="4222" y="4403"/>
                    <a:pt x="4520" y="4557"/>
                    <a:pt x="4773" y="4557"/>
                  </a:cubicBezTo>
                  <a:cubicBezTo>
                    <a:pt x="4929" y="4557"/>
                    <a:pt x="5068" y="4498"/>
                    <a:pt x="5164" y="4383"/>
                  </a:cubicBezTo>
                  <a:cubicBezTo>
                    <a:pt x="5410" y="4078"/>
                    <a:pt x="5809" y="3263"/>
                    <a:pt x="4494" y="2860"/>
                  </a:cubicBezTo>
                  <a:lnTo>
                    <a:pt x="4494" y="2860"/>
                  </a:lnTo>
                  <a:cubicBezTo>
                    <a:pt x="4523" y="2865"/>
                    <a:pt x="4554" y="2868"/>
                    <a:pt x="4586" y="2868"/>
                  </a:cubicBezTo>
                  <a:cubicBezTo>
                    <a:pt x="4988" y="2868"/>
                    <a:pt x="5569" y="2487"/>
                    <a:pt x="5601" y="2118"/>
                  </a:cubicBezTo>
                  <a:cubicBezTo>
                    <a:pt x="5624" y="1837"/>
                    <a:pt x="5453" y="1285"/>
                    <a:pt x="4928" y="1285"/>
                  </a:cubicBezTo>
                  <a:cubicBezTo>
                    <a:pt x="4699" y="1285"/>
                    <a:pt x="4403" y="1390"/>
                    <a:pt x="4027" y="1668"/>
                  </a:cubicBezTo>
                  <a:cubicBezTo>
                    <a:pt x="4485" y="943"/>
                    <a:pt x="4485" y="311"/>
                    <a:pt x="4027" y="82"/>
                  </a:cubicBezTo>
                  <a:cubicBezTo>
                    <a:pt x="3922" y="30"/>
                    <a:pt x="3796" y="0"/>
                    <a:pt x="3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8" name="Google Shape;8298;p30"/>
            <p:cNvSpPr/>
            <p:nvPr/>
          </p:nvSpPr>
          <p:spPr>
            <a:xfrm>
              <a:off x="1031675" y="2385650"/>
              <a:ext cx="96050" cy="91600"/>
            </a:xfrm>
            <a:custGeom>
              <a:avLst/>
              <a:gdLst/>
              <a:ahLst/>
              <a:cxnLst/>
              <a:rect l="l" t="t" r="r" b="b"/>
              <a:pathLst>
                <a:path w="3842" h="3664" extrusionOk="0">
                  <a:moveTo>
                    <a:pt x="1716" y="0"/>
                  </a:moveTo>
                  <a:cubicBezTo>
                    <a:pt x="1648" y="0"/>
                    <a:pt x="1571" y="16"/>
                    <a:pt x="1485" y="51"/>
                  </a:cubicBezTo>
                  <a:cubicBezTo>
                    <a:pt x="900" y="288"/>
                    <a:pt x="1316" y="1043"/>
                    <a:pt x="1316" y="1043"/>
                  </a:cubicBezTo>
                  <a:cubicBezTo>
                    <a:pt x="1097" y="872"/>
                    <a:pt x="892" y="761"/>
                    <a:pt x="698" y="761"/>
                  </a:cubicBezTo>
                  <a:cubicBezTo>
                    <a:pt x="564" y="761"/>
                    <a:pt x="435" y="814"/>
                    <a:pt x="311" y="937"/>
                  </a:cubicBezTo>
                  <a:cubicBezTo>
                    <a:pt x="1" y="1238"/>
                    <a:pt x="234" y="1794"/>
                    <a:pt x="1032" y="1853"/>
                  </a:cubicBezTo>
                  <a:cubicBezTo>
                    <a:pt x="1023" y="1853"/>
                    <a:pt x="1014" y="1853"/>
                    <a:pt x="1006" y="1853"/>
                  </a:cubicBezTo>
                  <a:cubicBezTo>
                    <a:pt x="439" y="1853"/>
                    <a:pt x="211" y="2396"/>
                    <a:pt x="383" y="2655"/>
                  </a:cubicBezTo>
                  <a:cubicBezTo>
                    <a:pt x="475" y="2791"/>
                    <a:pt x="619" y="2894"/>
                    <a:pt x="817" y="2894"/>
                  </a:cubicBezTo>
                  <a:cubicBezTo>
                    <a:pt x="1002" y="2894"/>
                    <a:pt x="1234" y="2804"/>
                    <a:pt x="1515" y="2566"/>
                  </a:cubicBezTo>
                  <a:lnTo>
                    <a:pt x="1515" y="2566"/>
                  </a:lnTo>
                  <a:cubicBezTo>
                    <a:pt x="1197" y="2952"/>
                    <a:pt x="1244" y="3516"/>
                    <a:pt x="1642" y="3639"/>
                  </a:cubicBezTo>
                  <a:cubicBezTo>
                    <a:pt x="1697" y="3656"/>
                    <a:pt x="1751" y="3664"/>
                    <a:pt x="1803" y="3664"/>
                  </a:cubicBezTo>
                  <a:cubicBezTo>
                    <a:pt x="2138" y="3664"/>
                    <a:pt x="2411" y="3329"/>
                    <a:pt x="2257" y="2710"/>
                  </a:cubicBezTo>
                  <a:lnTo>
                    <a:pt x="2257" y="2710"/>
                  </a:lnTo>
                  <a:cubicBezTo>
                    <a:pt x="2339" y="3032"/>
                    <a:pt x="2553" y="3216"/>
                    <a:pt x="2751" y="3216"/>
                  </a:cubicBezTo>
                  <a:cubicBezTo>
                    <a:pt x="2800" y="3216"/>
                    <a:pt x="2849" y="3205"/>
                    <a:pt x="2894" y="3181"/>
                  </a:cubicBezTo>
                  <a:cubicBezTo>
                    <a:pt x="3118" y="3058"/>
                    <a:pt x="3560" y="2659"/>
                    <a:pt x="2864" y="2095"/>
                  </a:cubicBezTo>
                  <a:lnTo>
                    <a:pt x="2864" y="2095"/>
                  </a:lnTo>
                  <a:cubicBezTo>
                    <a:pt x="2939" y="2142"/>
                    <a:pt x="3045" y="2164"/>
                    <a:pt x="3158" y="2164"/>
                  </a:cubicBezTo>
                  <a:cubicBezTo>
                    <a:pt x="3385" y="2164"/>
                    <a:pt x="3637" y="2075"/>
                    <a:pt x="3716" y="1917"/>
                  </a:cubicBezTo>
                  <a:cubicBezTo>
                    <a:pt x="3817" y="1719"/>
                    <a:pt x="3842" y="1205"/>
                    <a:pt x="3253" y="1205"/>
                  </a:cubicBezTo>
                  <a:cubicBezTo>
                    <a:pt x="3147" y="1205"/>
                    <a:pt x="3021" y="1221"/>
                    <a:pt x="2872" y="1259"/>
                  </a:cubicBezTo>
                  <a:cubicBezTo>
                    <a:pt x="3326" y="933"/>
                    <a:pt x="3483" y="547"/>
                    <a:pt x="3263" y="301"/>
                  </a:cubicBezTo>
                  <a:cubicBezTo>
                    <a:pt x="3170" y="196"/>
                    <a:pt x="3019" y="119"/>
                    <a:pt x="2853" y="119"/>
                  </a:cubicBezTo>
                  <a:cubicBezTo>
                    <a:pt x="2623" y="119"/>
                    <a:pt x="2367" y="268"/>
                    <a:pt x="2206" y="700"/>
                  </a:cubicBezTo>
                  <a:cubicBezTo>
                    <a:pt x="2243" y="533"/>
                    <a:pt x="2121" y="0"/>
                    <a:pt x="1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9" name="Google Shape;8299;p30"/>
            <p:cNvSpPr/>
            <p:nvPr/>
          </p:nvSpPr>
          <p:spPr>
            <a:xfrm>
              <a:off x="1072400" y="2419575"/>
              <a:ext cx="26325" cy="22275"/>
            </a:xfrm>
            <a:custGeom>
              <a:avLst/>
              <a:gdLst/>
              <a:ahLst/>
              <a:cxnLst/>
              <a:rect l="l" t="t" r="r" b="b"/>
              <a:pathLst>
                <a:path w="1053" h="891" extrusionOk="0">
                  <a:moveTo>
                    <a:pt x="477" y="0"/>
                  </a:moveTo>
                  <a:cubicBezTo>
                    <a:pt x="457" y="0"/>
                    <a:pt x="437" y="2"/>
                    <a:pt x="416" y="4"/>
                  </a:cubicBezTo>
                  <a:cubicBezTo>
                    <a:pt x="170" y="34"/>
                    <a:pt x="1" y="259"/>
                    <a:pt x="30" y="500"/>
                  </a:cubicBezTo>
                  <a:cubicBezTo>
                    <a:pt x="62" y="745"/>
                    <a:pt x="267" y="890"/>
                    <a:pt x="475" y="890"/>
                  </a:cubicBezTo>
                  <a:cubicBezTo>
                    <a:pt x="603" y="890"/>
                    <a:pt x="732" y="836"/>
                    <a:pt x="823" y="717"/>
                  </a:cubicBezTo>
                  <a:cubicBezTo>
                    <a:pt x="1053" y="419"/>
                    <a:pt x="832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0" name="Google Shape;8300;p30"/>
            <p:cNvSpPr/>
            <p:nvPr/>
          </p:nvSpPr>
          <p:spPr>
            <a:xfrm>
              <a:off x="1070700" y="2408850"/>
              <a:ext cx="8950" cy="16250"/>
            </a:xfrm>
            <a:custGeom>
              <a:avLst/>
              <a:gdLst/>
              <a:ahLst/>
              <a:cxnLst/>
              <a:rect l="l" t="t" r="r" b="b"/>
              <a:pathLst>
                <a:path w="358" h="650" extrusionOk="0">
                  <a:moveTo>
                    <a:pt x="1" y="1"/>
                  </a:moveTo>
                  <a:cubicBezTo>
                    <a:pt x="5" y="221"/>
                    <a:pt x="327" y="633"/>
                    <a:pt x="340" y="650"/>
                  </a:cubicBezTo>
                  <a:lnTo>
                    <a:pt x="357" y="637"/>
                  </a:lnTo>
                  <a:cubicBezTo>
                    <a:pt x="357" y="633"/>
                    <a:pt x="26" y="213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1" name="Google Shape;8301;p30"/>
            <p:cNvSpPr/>
            <p:nvPr/>
          </p:nvSpPr>
          <p:spPr>
            <a:xfrm>
              <a:off x="1079825" y="2407150"/>
              <a:ext cx="3625" cy="15825"/>
            </a:xfrm>
            <a:custGeom>
              <a:avLst/>
              <a:gdLst/>
              <a:ahLst/>
              <a:cxnLst/>
              <a:rect l="l" t="t" r="r" b="b"/>
              <a:pathLst>
                <a:path w="145" h="633" extrusionOk="0">
                  <a:moveTo>
                    <a:pt x="128" y="1"/>
                  </a:moveTo>
                  <a:cubicBezTo>
                    <a:pt x="1" y="187"/>
                    <a:pt x="73" y="616"/>
                    <a:pt x="73" y="633"/>
                  </a:cubicBezTo>
                  <a:lnTo>
                    <a:pt x="98" y="628"/>
                  </a:lnTo>
                  <a:cubicBezTo>
                    <a:pt x="98" y="624"/>
                    <a:pt x="22" y="192"/>
                    <a:pt x="145" y="13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2" name="Google Shape;8302;p30"/>
            <p:cNvSpPr/>
            <p:nvPr/>
          </p:nvSpPr>
          <p:spPr>
            <a:xfrm>
              <a:off x="1085875" y="2411725"/>
              <a:ext cx="8400" cy="11475"/>
            </a:xfrm>
            <a:custGeom>
              <a:avLst/>
              <a:gdLst/>
              <a:ahLst/>
              <a:cxnLst/>
              <a:rect l="l" t="t" r="r" b="b"/>
              <a:pathLst>
                <a:path w="336" h="459" extrusionOk="0">
                  <a:moveTo>
                    <a:pt x="327" y="0"/>
                  </a:moveTo>
                  <a:cubicBezTo>
                    <a:pt x="174" y="72"/>
                    <a:pt x="9" y="433"/>
                    <a:pt x="0" y="450"/>
                  </a:cubicBezTo>
                  <a:lnTo>
                    <a:pt x="22" y="458"/>
                  </a:lnTo>
                  <a:cubicBezTo>
                    <a:pt x="26" y="454"/>
                    <a:pt x="195" y="89"/>
                    <a:pt x="335" y="21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3" name="Google Shape;8303;p30"/>
            <p:cNvSpPr/>
            <p:nvPr/>
          </p:nvSpPr>
          <p:spPr>
            <a:xfrm>
              <a:off x="1089900" y="2421950"/>
              <a:ext cx="9875" cy="4850"/>
            </a:xfrm>
            <a:custGeom>
              <a:avLst/>
              <a:gdLst/>
              <a:ahLst/>
              <a:cxnLst/>
              <a:rect l="l" t="t" r="r" b="b"/>
              <a:pathLst>
                <a:path w="395" h="194" extrusionOk="0">
                  <a:moveTo>
                    <a:pt x="367" y="1"/>
                  </a:moveTo>
                  <a:cubicBezTo>
                    <a:pt x="203" y="1"/>
                    <a:pt x="9" y="168"/>
                    <a:pt x="0" y="172"/>
                  </a:cubicBezTo>
                  <a:lnTo>
                    <a:pt x="17" y="193"/>
                  </a:lnTo>
                  <a:cubicBezTo>
                    <a:pt x="21" y="189"/>
                    <a:pt x="211" y="26"/>
                    <a:pt x="364" y="26"/>
                  </a:cubicBezTo>
                  <a:cubicBezTo>
                    <a:pt x="373" y="26"/>
                    <a:pt x="382" y="27"/>
                    <a:pt x="391" y="28"/>
                  </a:cubicBezTo>
                  <a:lnTo>
                    <a:pt x="395" y="3"/>
                  </a:lnTo>
                  <a:cubicBezTo>
                    <a:pt x="386" y="1"/>
                    <a:pt x="377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4" name="Google Shape;8304;p30"/>
            <p:cNvSpPr/>
            <p:nvPr/>
          </p:nvSpPr>
          <p:spPr>
            <a:xfrm>
              <a:off x="1091175" y="2430700"/>
              <a:ext cx="10625" cy="4050"/>
            </a:xfrm>
            <a:custGeom>
              <a:avLst/>
              <a:gdLst/>
              <a:ahLst/>
              <a:cxnLst/>
              <a:rect l="l" t="t" r="r" b="b"/>
              <a:pathLst>
                <a:path w="425" h="162" extrusionOk="0">
                  <a:moveTo>
                    <a:pt x="0" y="0"/>
                  </a:moveTo>
                  <a:lnTo>
                    <a:pt x="0" y="26"/>
                  </a:lnTo>
                  <a:cubicBezTo>
                    <a:pt x="5" y="26"/>
                    <a:pt x="302" y="55"/>
                    <a:pt x="408" y="162"/>
                  </a:cubicBezTo>
                  <a:lnTo>
                    <a:pt x="425" y="145"/>
                  </a:lnTo>
                  <a:cubicBezTo>
                    <a:pt x="310" y="30"/>
                    <a:pt x="13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5" name="Google Shape;8305;p30"/>
            <p:cNvSpPr/>
            <p:nvPr/>
          </p:nvSpPr>
          <p:spPr>
            <a:xfrm>
              <a:off x="1089050" y="2435900"/>
              <a:ext cx="6800" cy="10300"/>
            </a:xfrm>
            <a:custGeom>
              <a:avLst/>
              <a:gdLst/>
              <a:ahLst/>
              <a:cxnLst/>
              <a:rect l="l" t="t" r="r" b="b"/>
              <a:pathLst>
                <a:path w="272" h="412" extrusionOk="0">
                  <a:moveTo>
                    <a:pt x="13" y="0"/>
                  </a:moveTo>
                  <a:lnTo>
                    <a:pt x="1" y="21"/>
                  </a:lnTo>
                  <a:cubicBezTo>
                    <a:pt x="1" y="21"/>
                    <a:pt x="145" y="123"/>
                    <a:pt x="251" y="412"/>
                  </a:cubicBezTo>
                  <a:lnTo>
                    <a:pt x="272" y="403"/>
                  </a:lnTo>
                  <a:cubicBezTo>
                    <a:pt x="166" y="106"/>
                    <a:pt x="18" y="4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6" name="Google Shape;8306;p30"/>
            <p:cNvSpPr/>
            <p:nvPr/>
          </p:nvSpPr>
          <p:spPr>
            <a:xfrm>
              <a:off x="1083750" y="2436950"/>
              <a:ext cx="4050" cy="13700"/>
            </a:xfrm>
            <a:custGeom>
              <a:avLst/>
              <a:gdLst/>
              <a:ahLst/>
              <a:cxnLst/>
              <a:rect l="l" t="t" r="r" b="b"/>
              <a:pathLst>
                <a:path w="162" h="548" extrusionOk="0">
                  <a:moveTo>
                    <a:pt x="56" y="1"/>
                  </a:moveTo>
                  <a:lnTo>
                    <a:pt x="30" y="9"/>
                  </a:lnTo>
                  <a:cubicBezTo>
                    <a:pt x="94" y="183"/>
                    <a:pt x="81" y="374"/>
                    <a:pt x="0" y="535"/>
                  </a:cubicBezTo>
                  <a:lnTo>
                    <a:pt x="22" y="548"/>
                  </a:lnTo>
                  <a:cubicBezTo>
                    <a:pt x="162" y="242"/>
                    <a:pt x="60" y="9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7" name="Google Shape;8307;p30"/>
            <p:cNvSpPr/>
            <p:nvPr/>
          </p:nvSpPr>
          <p:spPr>
            <a:xfrm>
              <a:off x="1064675" y="2420525"/>
              <a:ext cx="10825" cy="7875"/>
            </a:xfrm>
            <a:custGeom>
              <a:avLst/>
              <a:gdLst/>
              <a:ahLst/>
              <a:cxnLst/>
              <a:rect l="l" t="t" r="r" b="b"/>
              <a:pathLst>
                <a:path w="433" h="315" extrusionOk="0">
                  <a:moveTo>
                    <a:pt x="21" y="0"/>
                  </a:moveTo>
                  <a:lnTo>
                    <a:pt x="0" y="13"/>
                  </a:lnTo>
                  <a:cubicBezTo>
                    <a:pt x="199" y="306"/>
                    <a:pt x="424" y="314"/>
                    <a:pt x="433" y="314"/>
                  </a:cubicBezTo>
                  <a:lnTo>
                    <a:pt x="433" y="293"/>
                  </a:lnTo>
                  <a:cubicBezTo>
                    <a:pt x="433" y="289"/>
                    <a:pt x="212" y="28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8" name="Google Shape;8308;p30"/>
            <p:cNvSpPr/>
            <p:nvPr/>
          </p:nvSpPr>
          <p:spPr>
            <a:xfrm>
              <a:off x="1060525" y="2433025"/>
              <a:ext cx="17000" cy="4125"/>
            </a:xfrm>
            <a:custGeom>
              <a:avLst/>
              <a:gdLst/>
              <a:ahLst/>
              <a:cxnLst/>
              <a:rect l="l" t="t" r="r" b="b"/>
              <a:pathLst>
                <a:path w="680" h="165" extrusionOk="0">
                  <a:moveTo>
                    <a:pt x="667" y="1"/>
                  </a:moveTo>
                  <a:cubicBezTo>
                    <a:pt x="663" y="4"/>
                    <a:pt x="463" y="142"/>
                    <a:pt x="208" y="142"/>
                  </a:cubicBezTo>
                  <a:cubicBezTo>
                    <a:pt x="143" y="142"/>
                    <a:pt x="74" y="133"/>
                    <a:pt x="5" y="111"/>
                  </a:cubicBezTo>
                  <a:lnTo>
                    <a:pt x="1" y="132"/>
                  </a:lnTo>
                  <a:cubicBezTo>
                    <a:pt x="72" y="155"/>
                    <a:pt x="142" y="165"/>
                    <a:pt x="209" y="165"/>
                  </a:cubicBezTo>
                  <a:cubicBezTo>
                    <a:pt x="470" y="165"/>
                    <a:pt x="676" y="22"/>
                    <a:pt x="679" y="22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9" name="Google Shape;8309;p30"/>
            <p:cNvSpPr/>
            <p:nvPr/>
          </p:nvSpPr>
          <p:spPr>
            <a:xfrm>
              <a:off x="1073050" y="2435675"/>
              <a:ext cx="8925" cy="13700"/>
            </a:xfrm>
            <a:custGeom>
              <a:avLst/>
              <a:gdLst/>
              <a:ahLst/>
              <a:cxnLst/>
              <a:rect l="l" t="t" r="r" b="b"/>
              <a:pathLst>
                <a:path w="357" h="548" extrusionOk="0">
                  <a:moveTo>
                    <a:pt x="335" y="1"/>
                  </a:moveTo>
                  <a:cubicBezTo>
                    <a:pt x="331" y="5"/>
                    <a:pt x="259" y="357"/>
                    <a:pt x="0" y="527"/>
                  </a:cubicBezTo>
                  <a:lnTo>
                    <a:pt x="13" y="548"/>
                  </a:lnTo>
                  <a:cubicBezTo>
                    <a:pt x="30" y="535"/>
                    <a:pt x="47" y="522"/>
                    <a:pt x="64" y="510"/>
                  </a:cubicBezTo>
                  <a:cubicBezTo>
                    <a:pt x="293" y="327"/>
                    <a:pt x="356" y="9"/>
                    <a:pt x="356" y="5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0" name="Google Shape;8310;p30"/>
            <p:cNvSpPr/>
            <p:nvPr/>
          </p:nvSpPr>
          <p:spPr>
            <a:xfrm>
              <a:off x="1068275" y="240567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2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62"/>
                    <a:pt x="47" y="208"/>
                    <a:pt x="102" y="208"/>
                  </a:cubicBezTo>
                  <a:cubicBezTo>
                    <a:pt x="161" y="208"/>
                    <a:pt x="208" y="162"/>
                    <a:pt x="208" y="106"/>
                  </a:cubicBezTo>
                  <a:cubicBezTo>
                    <a:pt x="208" y="47"/>
                    <a:pt x="161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1" name="Google Shape;8311;p30"/>
            <p:cNvSpPr/>
            <p:nvPr/>
          </p:nvSpPr>
          <p:spPr>
            <a:xfrm>
              <a:off x="1079500" y="2404150"/>
              <a:ext cx="7075" cy="5375"/>
            </a:xfrm>
            <a:custGeom>
              <a:avLst/>
              <a:gdLst/>
              <a:ahLst/>
              <a:cxnLst/>
              <a:rect l="l" t="t" r="r" b="b"/>
              <a:pathLst>
                <a:path w="283" h="215" extrusionOk="0">
                  <a:moveTo>
                    <a:pt x="142" y="1"/>
                  </a:moveTo>
                  <a:cubicBezTo>
                    <a:pt x="119" y="1"/>
                    <a:pt x="96" y="8"/>
                    <a:pt x="77" y="23"/>
                  </a:cubicBezTo>
                  <a:cubicBezTo>
                    <a:pt x="1" y="83"/>
                    <a:pt x="35" y="201"/>
                    <a:pt x="132" y="214"/>
                  </a:cubicBezTo>
                  <a:cubicBezTo>
                    <a:pt x="136" y="214"/>
                    <a:pt x="139" y="215"/>
                    <a:pt x="142" y="215"/>
                  </a:cubicBezTo>
                  <a:cubicBezTo>
                    <a:pt x="230" y="215"/>
                    <a:pt x="283" y="110"/>
                    <a:pt x="226" y="40"/>
                  </a:cubicBezTo>
                  <a:cubicBezTo>
                    <a:pt x="204" y="14"/>
                    <a:pt x="173" y="1"/>
                    <a:pt x="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2" name="Google Shape;8312;p30"/>
            <p:cNvSpPr/>
            <p:nvPr/>
          </p:nvSpPr>
          <p:spPr>
            <a:xfrm>
              <a:off x="1091500" y="2408850"/>
              <a:ext cx="6950" cy="5350"/>
            </a:xfrm>
            <a:custGeom>
              <a:avLst/>
              <a:gdLst/>
              <a:ahLst/>
              <a:cxnLst/>
              <a:rect l="l" t="t" r="r" b="b"/>
              <a:pathLst>
                <a:path w="278" h="214" extrusionOk="0">
                  <a:moveTo>
                    <a:pt x="136" y="1"/>
                  </a:moveTo>
                  <a:cubicBezTo>
                    <a:pt x="114" y="1"/>
                    <a:pt x="92" y="8"/>
                    <a:pt x="72" y="22"/>
                  </a:cubicBezTo>
                  <a:cubicBezTo>
                    <a:pt x="0" y="81"/>
                    <a:pt x="34" y="204"/>
                    <a:pt x="127" y="213"/>
                  </a:cubicBezTo>
                  <a:cubicBezTo>
                    <a:pt x="131" y="213"/>
                    <a:pt x="134" y="213"/>
                    <a:pt x="138" y="213"/>
                  </a:cubicBezTo>
                  <a:cubicBezTo>
                    <a:pt x="229" y="213"/>
                    <a:pt x="278" y="108"/>
                    <a:pt x="221" y="39"/>
                  </a:cubicBezTo>
                  <a:cubicBezTo>
                    <a:pt x="198" y="14"/>
                    <a:pt x="168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3" name="Google Shape;8313;p30"/>
            <p:cNvSpPr/>
            <p:nvPr/>
          </p:nvSpPr>
          <p:spPr>
            <a:xfrm>
              <a:off x="1097850" y="2419900"/>
              <a:ext cx="6950" cy="5325"/>
            </a:xfrm>
            <a:custGeom>
              <a:avLst/>
              <a:gdLst/>
              <a:ahLst/>
              <a:cxnLst/>
              <a:rect l="l" t="t" r="r" b="b"/>
              <a:pathLst>
                <a:path w="278" h="213" extrusionOk="0">
                  <a:moveTo>
                    <a:pt x="140" y="1"/>
                  </a:moveTo>
                  <a:cubicBezTo>
                    <a:pt x="118" y="1"/>
                    <a:pt x="95" y="9"/>
                    <a:pt x="77" y="25"/>
                  </a:cubicBezTo>
                  <a:cubicBezTo>
                    <a:pt x="1" y="80"/>
                    <a:pt x="35" y="203"/>
                    <a:pt x="128" y="212"/>
                  </a:cubicBezTo>
                  <a:cubicBezTo>
                    <a:pt x="133" y="212"/>
                    <a:pt x="138" y="213"/>
                    <a:pt x="143" y="213"/>
                  </a:cubicBezTo>
                  <a:cubicBezTo>
                    <a:pt x="231" y="213"/>
                    <a:pt x="277" y="110"/>
                    <a:pt x="221" y="38"/>
                  </a:cubicBezTo>
                  <a:cubicBezTo>
                    <a:pt x="200" y="14"/>
                    <a:pt x="170" y="1"/>
                    <a:pt x="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4" name="Google Shape;8314;p30"/>
            <p:cNvSpPr/>
            <p:nvPr/>
          </p:nvSpPr>
          <p:spPr>
            <a:xfrm>
              <a:off x="1099025" y="2432525"/>
              <a:ext cx="7050" cy="5325"/>
            </a:xfrm>
            <a:custGeom>
              <a:avLst/>
              <a:gdLst/>
              <a:ahLst/>
              <a:cxnLst/>
              <a:rect l="l" t="t" r="r" b="b"/>
              <a:pathLst>
                <a:path w="282" h="213" extrusionOk="0">
                  <a:moveTo>
                    <a:pt x="141" y="1"/>
                  </a:moveTo>
                  <a:cubicBezTo>
                    <a:pt x="118" y="1"/>
                    <a:pt x="95" y="8"/>
                    <a:pt x="77" y="25"/>
                  </a:cubicBezTo>
                  <a:cubicBezTo>
                    <a:pt x="0" y="80"/>
                    <a:pt x="34" y="203"/>
                    <a:pt x="127" y="212"/>
                  </a:cubicBezTo>
                  <a:cubicBezTo>
                    <a:pt x="133" y="212"/>
                    <a:pt x="138" y="213"/>
                    <a:pt x="143" y="213"/>
                  </a:cubicBezTo>
                  <a:cubicBezTo>
                    <a:pt x="231" y="213"/>
                    <a:pt x="281" y="110"/>
                    <a:pt x="221" y="38"/>
                  </a:cubicBezTo>
                  <a:cubicBezTo>
                    <a:pt x="202" y="14"/>
                    <a:pt x="172" y="1"/>
                    <a:pt x="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5" name="Google Shape;8315;p30"/>
            <p:cNvSpPr/>
            <p:nvPr/>
          </p:nvSpPr>
          <p:spPr>
            <a:xfrm>
              <a:off x="1093400" y="2444475"/>
              <a:ext cx="5225" cy="5325"/>
            </a:xfrm>
            <a:custGeom>
              <a:avLst/>
              <a:gdLst/>
              <a:ahLst/>
              <a:cxnLst/>
              <a:rect l="l" t="t" r="r" b="b"/>
              <a:pathLst>
                <a:path w="209" h="213" extrusionOk="0">
                  <a:moveTo>
                    <a:pt x="106" y="1"/>
                  </a:moveTo>
                  <a:cubicBezTo>
                    <a:pt x="47" y="1"/>
                    <a:pt x="0" y="47"/>
                    <a:pt x="0" y="107"/>
                  </a:cubicBezTo>
                  <a:cubicBezTo>
                    <a:pt x="0" y="162"/>
                    <a:pt x="47" y="213"/>
                    <a:pt x="106" y="213"/>
                  </a:cubicBezTo>
                  <a:cubicBezTo>
                    <a:pt x="162" y="213"/>
                    <a:pt x="208" y="162"/>
                    <a:pt x="208" y="107"/>
                  </a:cubicBezTo>
                  <a:cubicBezTo>
                    <a:pt x="208" y="47"/>
                    <a:pt x="162" y="1"/>
                    <a:pt x="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6" name="Google Shape;8316;p30"/>
            <p:cNvSpPr/>
            <p:nvPr/>
          </p:nvSpPr>
          <p:spPr>
            <a:xfrm>
              <a:off x="1079900" y="2449075"/>
              <a:ext cx="6725" cy="5275"/>
            </a:xfrm>
            <a:custGeom>
              <a:avLst/>
              <a:gdLst/>
              <a:ahLst/>
              <a:cxnLst/>
              <a:rect l="l" t="t" r="r" b="b"/>
              <a:pathLst>
                <a:path w="269" h="211" extrusionOk="0">
                  <a:moveTo>
                    <a:pt x="154" y="0"/>
                  </a:moveTo>
                  <a:cubicBezTo>
                    <a:pt x="130" y="0"/>
                    <a:pt x="107" y="8"/>
                    <a:pt x="87" y="25"/>
                  </a:cubicBezTo>
                  <a:cubicBezTo>
                    <a:pt x="0" y="73"/>
                    <a:pt x="88" y="211"/>
                    <a:pt x="167" y="211"/>
                  </a:cubicBezTo>
                  <a:cubicBezTo>
                    <a:pt x="185" y="211"/>
                    <a:pt x="203" y="203"/>
                    <a:pt x="218" y="186"/>
                  </a:cubicBezTo>
                  <a:cubicBezTo>
                    <a:pt x="265" y="148"/>
                    <a:pt x="269" y="84"/>
                    <a:pt x="235" y="37"/>
                  </a:cubicBezTo>
                  <a:cubicBezTo>
                    <a:pt x="213" y="13"/>
                    <a:pt x="184" y="0"/>
                    <a:pt x="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7" name="Google Shape;8317;p30"/>
            <p:cNvSpPr/>
            <p:nvPr/>
          </p:nvSpPr>
          <p:spPr>
            <a:xfrm>
              <a:off x="1068800" y="2447050"/>
              <a:ext cx="7050" cy="5325"/>
            </a:xfrm>
            <a:custGeom>
              <a:avLst/>
              <a:gdLst/>
              <a:ahLst/>
              <a:cxnLst/>
              <a:rect l="l" t="t" r="r" b="b"/>
              <a:pathLst>
                <a:path w="282" h="213" extrusionOk="0">
                  <a:moveTo>
                    <a:pt x="144" y="1"/>
                  </a:moveTo>
                  <a:cubicBezTo>
                    <a:pt x="121" y="1"/>
                    <a:pt x="97" y="8"/>
                    <a:pt x="77" y="25"/>
                  </a:cubicBezTo>
                  <a:cubicBezTo>
                    <a:pt x="0" y="80"/>
                    <a:pt x="34" y="203"/>
                    <a:pt x="132" y="212"/>
                  </a:cubicBezTo>
                  <a:cubicBezTo>
                    <a:pt x="137" y="212"/>
                    <a:pt x="142" y="213"/>
                    <a:pt x="147" y="213"/>
                  </a:cubicBezTo>
                  <a:cubicBezTo>
                    <a:pt x="231" y="213"/>
                    <a:pt x="281" y="110"/>
                    <a:pt x="225" y="38"/>
                  </a:cubicBezTo>
                  <a:cubicBezTo>
                    <a:pt x="204" y="14"/>
                    <a:pt x="174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8" name="Google Shape;8318;p30"/>
            <p:cNvSpPr/>
            <p:nvPr/>
          </p:nvSpPr>
          <p:spPr>
            <a:xfrm>
              <a:off x="1055975" y="2433700"/>
              <a:ext cx="7025" cy="5325"/>
            </a:xfrm>
            <a:custGeom>
              <a:avLst/>
              <a:gdLst/>
              <a:ahLst/>
              <a:cxnLst/>
              <a:rect l="l" t="t" r="r" b="b"/>
              <a:pathLst>
                <a:path w="281" h="213" extrusionOk="0">
                  <a:moveTo>
                    <a:pt x="140" y="1"/>
                  </a:moveTo>
                  <a:cubicBezTo>
                    <a:pt x="117" y="1"/>
                    <a:pt x="95" y="8"/>
                    <a:pt x="77" y="25"/>
                  </a:cubicBezTo>
                  <a:cubicBezTo>
                    <a:pt x="0" y="84"/>
                    <a:pt x="34" y="203"/>
                    <a:pt x="132" y="211"/>
                  </a:cubicBezTo>
                  <a:cubicBezTo>
                    <a:pt x="137" y="212"/>
                    <a:pt x="142" y="212"/>
                    <a:pt x="146" y="212"/>
                  </a:cubicBezTo>
                  <a:cubicBezTo>
                    <a:pt x="231" y="212"/>
                    <a:pt x="281" y="110"/>
                    <a:pt x="221" y="42"/>
                  </a:cubicBezTo>
                  <a:cubicBezTo>
                    <a:pt x="201" y="15"/>
                    <a:pt x="171" y="1"/>
                    <a:pt x="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9" name="Google Shape;8319;p30"/>
            <p:cNvSpPr/>
            <p:nvPr/>
          </p:nvSpPr>
          <p:spPr>
            <a:xfrm>
              <a:off x="1061050" y="2417425"/>
              <a:ext cx="7075" cy="5350"/>
            </a:xfrm>
            <a:custGeom>
              <a:avLst/>
              <a:gdLst/>
              <a:ahLst/>
              <a:cxnLst/>
              <a:rect l="l" t="t" r="r" b="b"/>
              <a:pathLst>
                <a:path w="283" h="214" extrusionOk="0">
                  <a:moveTo>
                    <a:pt x="144" y="0"/>
                  </a:moveTo>
                  <a:cubicBezTo>
                    <a:pt x="121" y="0"/>
                    <a:pt x="97" y="8"/>
                    <a:pt x="77" y="22"/>
                  </a:cubicBezTo>
                  <a:cubicBezTo>
                    <a:pt x="1" y="82"/>
                    <a:pt x="39" y="201"/>
                    <a:pt x="132" y="213"/>
                  </a:cubicBezTo>
                  <a:cubicBezTo>
                    <a:pt x="136" y="214"/>
                    <a:pt x="139" y="214"/>
                    <a:pt x="142" y="214"/>
                  </a:cubicBezTo>
                  <a:cubicBezTo>
                    <a:pt x="230" y="214"/>
                    <a:pt x="283" y="109"/>
                    <a:pt x="226" y="39"/>
                  </a:cubicBezTo>
                  <a:cubicBezTo>
                    <a:pt x="204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320" name="Google Shape;8320;p30"/>
          <p:cNvGrpSpPr/>
          <p:nvPr/>
        </p:nvGrpSpPr>
        <p:grpSpPr>
          <a:xfrm rot="-751017">
            <a:off x="-2938245" y="-788950"/>
            <a:ext cx="2874737" cy="1816769"/>
            <a:chOff x="713150" y="2225725"/>
            <a:chExt cx="795400" cy="502675"/>
          </a:xfrm>
        </p:grpSpPr>
        <p:sp>
          <p:nvSpPr>
            <p:cNvPr id="8321" name="Google Shape;8321;p30"/>
            <p:cNvSpPr/>
            <p:nvPr/>
          </p:nvSpPr>
          <p:spPr>
            <a:xfrm>
              <a:off x="1165825" y="2476075"/>
              <a:ext cx="96950" cy="223450"/>
            </a:xfrm>
            <a:custGeom>
              <a:avLst/>
              <a:gdLst/>
              <a:ahLst/>
              <a:cxnLst/>
              <a:rect l="l" t="t" r="r" b="b"/>
              <a:pathLst>
                <a:path w="3878" h="8938" extrusionOk="0">
                  <a:moveTo>
                    <a:pt x="47" y="1"/>
                  </a:moveTo>
                  <a:cubicBezTo>
                    <a:pt x="22" y="1"/>
                    <a:pt x="0" y="22"/>
                    <a:pt x="5" y="47"/>
                  </a:cubicBezTo>
                  <a:cubicBezTo>
                    <a:pt x="5" y="60"/>
                    <a:pt x="60" y="1332"/>
                    <a:pt x="556" y="3054"/>
                  </a:cubicBezTo>
                  <a:cubicBezTo>
                    <a:pt x="1010" y="4645"/>
                    <a:pt x="1939" y="6952"/>
                    <a:pt x="3784" y="8925"/>
                  </a:cubicBezTo>
                  <a:cubicBezTo>
                    <a:pt x="3794" y="8934"/>
                    <a:pt x="3805" y="8937"/>
                    <a:pt x="3815" y="8937"/>
                  </a:cubicBezTo>
                  <a:cubicBezTo>
                    <a:pt x="3849" y="8937"/>
                    <a:pt x="3877" y="8898"/>
                    <a:pt x="3852" y="8865"/>
                  </a:cubicBezTo>
                  <a:cubicBezTo>
                    <a:pt x="2015" y="6906"/>
                    <a:pt x="1095" y="4611"/>
                    <a:pt x="641" y="3029"/>
                  </a:cubicBezTo>
                  <a:cubicBezTo>
                    <a:pt x="149" y="1320"/>
                    <a:pt x="94" y="56"/>
                    <a:pt x="94" y="43"/>
                  </a:cubicBezTo>
                  <a:cubicBezTo>
                    <a:pt x="94" y="26"/>
                    <a:pt x="81" y="9"/>
                    <a:pt x="64" y="5"/>
                  </a:cubicBezTo>
                  <a:cubicBezTo>
                    <a:pt x="60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22" name="Google Shape;8322;p30"/>
            <p:cNvSpPr/>
            <p:nvPr/>
          </p:nvSpPr>
          <p:spPr>
            <a:xfrm>
              <a:off x="1256800" y="2693550"/>
              <a:ext cx="33225" cy="34850"/>
            </a:xfrm>
            <a:custGeom>
              <a:avLst/>
              <a:gdLst/>
              <a:ahLst/>
              <a:cxnLst/>
              <a:rect l="l" t="t" r="r" b="b"/>
              <a:pathLst>
                <a:path w="1329" h="1394" extrusionOk="0">
                  <a:moveTo>
                    <a:pt x="1" y="1"/>
                  </a:moveTo>
                  <a:cubicBezTo>
                    <a:pt x="1" y="1"/>
                    <a:pt x="170" y="1087"/>
                    <a:pt x="832" y="1337"/>
                  </a:cubicBezTo>
                  <a:cubicBezTo>
                    <a:pt x="942" y="1379"/>
                    <a:pt x="1062" y="1394"/>
                    <a:pt x="1152" y="1394"/>
                  </a:cubicBezTo>
                  <a:cubicBezTo>
                    <a:pt x="1224" y="1394"/>
                    <a:pt x="1276" y="1384"/>
                    <a:pt x="1286" y="1371"/>
                  </a:cubicBezTo>
                  <a:cubicBezTo>
                    <a:pt x="1328" y="1303"/>
                    <a:pt x="1243" y="764"/>
                    <a:pt x="925" y="552"/>
                  </a:cubicBezTo>
                  <a:cubicBezTo>
                    <a:pt x="582" y="31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23" name="Google Shape;8323;p30"/>
            <p:cNvSpPr/>
            <p:nvPr/>
          </p:nvSpPr>
          <p:spPr>
            <a:xfrm>
              <a:off x="1226375" y="2674375"/>
              <a:ext cx="23675" cy="46675"/>
            </a:xfrm>
            <a:custGeom>
              <a:avLst/>
              <a:gdLst/>
              <a:ahLst/>
              <a:cxnLst/>
              <a:rect l="l" t="t" r="r" b="b"/>
              <a:pathLst>
                <a:path w="947" h="1867" extrusionOk="0">
                  <a:moveTo>
                    <a:pt x="598" y="0"/>
                  </a:moveTo>
                  <a:cubicBezTo>
                    <a:pt x="598" y="0"/>
                    <a:pt x="0" y="988"/>
                    <a:pt x="276" y="1557"/>
                  </a:cubicBezTo>
                  <a:cubicBezTo>
                    <a:pt x="343" y="1695"/>
                    <a:pt x="456" y="1866"/>
                    <a:pt x="532" y="1866"/>
                  </a:cubicBezTo>
                  <a:cubicBezTo>
                    <a:pt x="533" y="1866"/>
                    <a:pt x="534" y="1866"/>
                    <a:pt x="535" y="1866"/>
                  </a:cubicBezTo>
                  <a:cubicBezTo>
                    <a:pt x="683" y="1862"/>
                    <a:pt x="946" y="1294"/>
                    <a:pt x="865" y="925"/>
                  </a:cubicBezTo>
                  <a:cubicBezTo>
                    <a:pt x="781" y="560"/>
                    <a:pt x="59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24" name="Google Shape;8324;p30"/>
            <p:cNvSpPr/>
            <p:nvPr/>
          </p:nvSpPr>
          <p:spPr>
            <a:xfrm>
              <a:off x="1243650" y="2675900"/>
              <a:ext cx="51250" cy="15350"/>
            </a:xfrm>
            <a:custGeom>
              <a:avLst/>
              <a:gdLst/>
              <a:ahLst/>
              <a:cxnLst/>
              <a:rect l="l" t="t" r="r" b="b"/>
              <a:pathLst>
                <a:path w="2050" h="614" extrusionOk="0">
                  <a:moveTo>
                    <a:pt x="1076" y="1"/>
                  </a:moveTo>
                  <a:cubicBezTo>
                    <a:pt x="544" y="1"/>
                    <a:pt x="1" y="121"/>
                    <a:pt x="1" y="121"/>
                  </a:cubicBezTo>
                  <a:cubicBezTo>
                    <a:pt x="1" y="121"/>
                    <a:pt x="531" y="401"/>
                    <a:pt x="870" y="546"/>
                  </a:cubicBezTo>
                  <a:cubicBezTo>
                    <a:pt x="979" y="592"/>
                    <a:pt x="1115" y="613"/>
                    <a:pt x="1255" y="613"/>
                  </a:cubicBezTo>
                  <a:cubicBezTo>
                    <a:pt x="1546" y="613"/>
                    <a:pt x="1855" y="523"/>
                    <a:pt x="1981" y="389"/>
                  </a:cubicBezTo>
                  <a:cubicBezTo>
                    <a:pt x="2049" y="312"/>
                    <a:pt x="2036" y="283"/>
                    <a:pt x="1905" y="185"/>
                  </a:cubicBezTo>
                  <a:cubicBezTo>
                    <a:pt x="1714" y="45"/>
                    <a:pt x="1397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25" name="Google Shape;8325;p30"/>
            <p:cNvSpPr/>
            <p:nvPr/>
          </p:nvSpPr>
          <p:spPr>
            <a:xfrm>
              <a:off x="1221925" y="2645950"/>
              <a:ext cx="58550" cy="18900"/>
            </a:xfrm>
            <a:custGeom>
              <a:avLst/>
              <a:gdLst/>
              <a:ahLst/>
              <a:cxnLst/>
              <a:rect l="l" t="t" r="r" b="b"/>
              <a:pathLst>
                <a:path w="2342" h="756" extrusionOk="0">
                  <a:moveTo>
                    <a:pt x="635" y="1"/>
                  </a:moveTo>
                  <a:cubicBezTo>
                    <a:pt x="274" y="1"/>
                    <a:pt x="0" y="26"/>
                    <a:pt x="0" y="26"/>
                  </a:cubicBezTo>
                  <a:cubicBezTo>
                    <a:pt x="0" y="26"/>
                    <a:pt x="543" y="399"/>
                    <a:pt x="899" y="598"/>
                  </a:cubicBezTo>
                  <a:cubicBezTo>
                    <a:pt x="1084" y="703"/>
                    <a:pt x="1398" y="756"/>
                    <a:pt x="1686" y="756"/>
                  </a:cubicBezTo>
                  <a:cubicBezTo>
                    <a:pt x="2018" y="756"/>
                    <a:pt x="2315" y="685"/>
                    <a:pt x="2333" y="539"/>
                  </a:cubicBezTo>
                  <a:cubicBezTo>
                    <a:pt x="2341" y="484"/>
                    <a:pt x="2307" y="416"/>
                    <a:pt x="2223" y="340"/>
                  </a:cubicBezTo>
                  <a:cubicBezTo>
                    <a:pt x="1915" y="57"/>
                    <a:pt x="1176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26" name="Google Shape;8326;p30"/>
            <p:cNvSpPr/>
            <p:nvPr/>
          </p:nvSpPr>
          <p:spPr>
            <a:xfrm>
              <a:off x="1205375" y="2614050"/>
              <a:ext cx="59325" cy="17800"/>
            </a:xfrm>
            <a:custGeom>
              <a:avLst/>
              <a:gdLst/>
              <a:ahLst/>
              <a:cxnLst/>
              <a:rect l="l" t="t" r="r" b="b"/>
              <a:pathLst>
                <a:path w="2373" h="712" extrusionOk="0">
                  <a:moveTo>
                    <a:pt x="1032" y="1"/>
                  </a:moveTo>
                  <a:cubicBezTo>
                    <a:pt x="493" y="1"/>
                    <a:pt x="0" y="76"/>
                    <a:pt x="0" y="76"/>
                  </a:cubicBezTo>
                  <a:cubicBezTo>
                    <a:pt x="0" y="76"/>
                    <a:pt x="310" y="424"/>
                    <a:pt x="895" y="649"/>
                  </a:cubicBezTo>
                  <a:cubicBezTo>
                    <a:pt x="1013" y="693"/>
                    <a:pt x="1179" y="711"/>
                    <a:pt x="1357" y="711"/>
                  </a:cubicBezTo>
                  <a:cubicBezTo>
                    <a:pt x="1823" y="711"/>
                    <a:pt x="2372" y="587"/>
                    <a:pt x="2363" y="492"/>
                  </a:cubicBezTo>
                  <a:cubicBezTo>
                    <a:pt x="2359" y="407"/>
                    <a:pt x="2320" y="331"/>
                    <a:pt x="2257" y="280"/>
                  </a:cubicBezTo>
                  <a:cubicBezTo>
                    <a:pt x="2016" y="59"/>
                    <a:pt x="15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27" name="Google Shape;8327;p30"/>
            <p:cNvSpPr/>
            <p:nvPr/>
          </p:nvSpPr>
          <p:spPr>
            <a:xfrm>
              <a:off x="1190525" y="2581275"/>
              <a:ext cx="59200" cy="26525"/>
            </a:xfrm>
            <a:custGeom>
              <a:avLst/>
              <a:gdLst/>
              <a:ahLst/>
              <a:cxnLst/>
              <a:rect l="l" t="t" r="r" b="b"/>
              <a:pathLst>
                <a:path w="2368" h="1061" extrusionOk="0">
                  <a:moveTo>
                    <a:pt x="1" y="0"/>
                  </a:moveTo>
                  <a:cubicBezTo>
                    <a:pt x="1" y="0"/>
                    <a:pt x="378" y="556"/>
                    <a:pt x="717" y="785"/>
                  </a:cubicBezTo>
                  <a:cubicBezTo>
                    <a:pt x="1032" y="993"/>
                    <a:pt x="1413" y="1060"/>
                    <a:pt x="1726" y="1060"/>
                  </a:cubicBezTo>
                  <a:cubicBezTo>
                    <a:pt x="2051" y="1060"/>
                    <a:pt x="2303" y="987"/>
                    <a:pt x="2329" y="925"/>
                  </a:cubicBezTo>
                  <a:cubicBezTo>
                    <a:pt x="2367" y="848"/>
                    <a:pt x="2350" y="751"/>
                    <a:pt x="2278" y="636"/>
                  </a:cubicBezTo>
                  <a:cubicBezTo>
                    <a:pt x="1901" y="4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28" name="Google Shape;8328;p30"/>
            <p:cNvSpPr/>
            <p:nvPr/>
          </p:nvSpPr>
          <p:spPr>
            <a:xfrm>
              <a:off x="1180125" y="2549675"/>
              <a:ext cx="49025" cy="25525"/>
            </a:xfrm>
            <a:custGeom>
              <a:avLst/>
              <a:gdLst/>
              <a:ahLst/>
              <a:cxnLst/>
              <a:rect l="l" t="t" r="r" b="b"/>
              <a:pathLst>
                <a:path w="1961" h="1021" extrusionOk="0">
                  <a:moveTo>
                    <a:pt x="1" y="0"/>
                  </a:moveTo>
                  <a:cubicBezTo>
                    <a:pt x="1" y="0"/>
                    <a:pt x="425" y="496"/>
                    <a:pt x="722" y="781"/>
                  </a:cubicBezTo>
                  <a:cubicBezTo>
                    <a:pt x="897" y="956"/>
                    <a:pt x="1258" y="1021"/>
                    <a:pt x="1540" y="1021"/>
                  </a:cubicBezTo>
                  <a:cubicBezTo>
                    <a:pt x="1742" y="1021"/>
                    <a:pt x="1904" y="987"/>
                    <a:pt x="1927" y="938"/>
                  </a:cubicBezTo>
                  <a:cubicBezTo>
                    <a:pt x="1960" y="861"/>
                    <a:pt x="1927" y="730"/>
                    <a:pt x="1842" y="598"/>
                  </a:cubicBezTo>
                  <a:cubicBezTo>
                    <a:pt x="1464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29" name="Google Shape;8329;p30"/>
            <p:cNvSpPr/>
            <p:nvPr/>
          </p:nvSpPr>
          <p:spPr>
            <a:xfrm>
              <a:off x="1171975" y="2515725"/>
              <a:ext cx="40850" cy="27550"/>
            </a:xfrm>
            <a:custGeom>
              <a:avLst/>
              <a:gdLst/>
              <a:ahLst/>
              <a:cxnLst/>
              <a:rect l="l" t="t" r="r" b="b"/>
              <a:pathLst>
                <a:path w="1634" h="1102" extrusionOk="0">
                  <a:moveTo>
                    <a:pt x="0" y="1"/>
                  </a:moveTo>
                  <a:lnTo>
                    <a:pt x="0" y="1"/>
                  </a:lnTo>
                  <a:cubicBezTo>
                    <a:pt x="162" y="268"/>
                    <a:pt x="340" y="527"/>
                    <a:pt x="535" y="777"/>
                  </a:cubicBezTo>
                  <a:cubicBezTo>
                    <a:pt x="762" y="1050"/>
                    <a:pt x="1121" y="1101"/>
                    <a:pt x="1358" y="1101"/>
                  </a:cubicBezTo>
                  <a:cubicBezTo>
                    <a:pt x="1501" y="1101"/>
                    <a:pt x="1599" y="1083"/>
                    <a:pt x="1599" y="1083"/>
                  </a:cubicBezTo>
                  <a:cubicBezTo>
                    <a:pt x="1633" y="1023"/>
                    <a:pt x="1599" y="832"/>
                    <a:pt x="1544" y="718"/>
                  </a:cubicBezTo>
                  <a:cubicBezTo>
                    <a:pt x="1286" y="16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0" name="Google Shape;8330;p30"/>
            <p:cNvSpPr/>
            <p:nvPr/>
          </p:nvSpPr>
          <p:spPr>
            <a:xfrm>
              <a:off x="1199650" y="2643200"/>
              <a:ext cx="24700" cy="53500"/>
            </a:xfrm>
            <a:custGeom>
              <a:avLst/>
              <a:gdLst/>
              <a:ahLst/>
              <a:cxnLst/>
              <a:rect l="l" t="t" r="r" b="b"/>
              <a:pathLst>
                <a:path w="988" h="2140" extrusionOk="0">
                  <a:moveTo>
                    <a:pt x="819" y="0"/>
                  </a:moveTo>
                  <a:cubicBezTo>
                    <a:pt x="819" y="0"/>
                    <a:pt x="0" y="1111"/>
                    <a:pt x="212" y="1786"/>
                  </a:cubicBezTo>
                  <a:cubicBezTo>
                    <a:pt x="259" y="1934"/>
                    <a:pt x="378" y="2121"/>
                    <a:pt x="454" y="2138"/>
                  </a:cubicBezTo>
                  <a:cubicBezTo>
                    <a:pt x="458" y="2139"/>
                    <a:pt x="461" y="2139"/>
                    <a:pt x="465" y="2139"/>
                  </a:cubicBezTo>
                  <a:cubicBezTo>
                    <a:pt x="617" y="2139"/>
                    <a:pt x="988" y="1483"/>
                    <a:pt x="955" y="1065"/>
                  </a:cubicBezTo>
                  <a:cubicBezTo>
                    <a:pt x="925" y="653"/>
                    <a:pt x="819" y="0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1" name="Google Shape;8331;p30"/>
            <p:cNvSpPr/>
            <p:nvPr/>
          </p:nvSpPr>
          <p:spPr>
            <a:xfrm>
              <a:off x="1178650" y="2610325"/>
              <a:ext cx="26325" cy="49175"/>
            </a:xfrm>
            <a:custGeom>
              <a:avLst/>
              <a:gdLst/>
              <a:ahLst/>
              <a:cxnLst/>
              <a:rect l="l" t="t" r="r" b="b"/>
              <a:pathLst>
                <a:path w="1053" h="1967" extrusionOk="0">
                  <a:moveTo>
                    <a:pt x="980" y="0"/>
                  </a:moveTo>
                  <a:cubicBezTo>
                    <a:pt x="980" y="0"/>
                    <a:pt x="1" y="870"/>
                    <a:pt x="166" y="1553"/>
                  </a:cubicBezTo>
                  <a:cubicBezTo>
                    <a:pt x="213" y="1735"/>
                    <a:pt x="293" y="1926"/>
                    <a:pt x="391" y="1964"/>
                  </a:cubicBezTo>
                  <a:cubicBezTo>
                    <a:pt x="396" y="1966"/>
                    <a:pt x="403" y="1967"/>
                    <a:pt x="409" y="1967"/>
                  </a:cubicBezTo>
                  <a:cubicBezTo>
                    <a:pt x="569" y="1967"/>
                    <a:pt x="1052" y="1460"/>
                    <a:pt x="1048" y="1069"/>
                  </a:cubicBezTo>
                  <a:cubicBezTo>
                    <a:pt x="1044" y="658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2" name="Google Shape;8332;p30"/>
            <p:cNvSpPr/>
            <p:nvPr/>
          </p:nvSpPr>
          <p:spPr>
            <a:xfrm>
              <a:off x="1164450" y="2578400"/>
              <a:ext cx="25350" cy="45000"/>
            </a:xfrm>
            <a:custGeom>
              <a:avLst/>
              <a:gdLst/>
              <a:ahLst/>
              <a:cxnLst/>
              <a:rect l="l" t="t" r="r" b="b"/>
              <a:pathLst>
                <a:path w="1014" h="1800" extrusionOk="0">
                  <a:moveTo>
                    <a:pt x="1014" y="1"/>
                  </a:moveTo>
                  <a:lnTo>
                    <a:pt x="1014" y="1"/>
                  </a:lnTo>
                  <a:cubicBezTo>
                    <a:pt x="1014" y="1"/>
                    <a:pt x="0" y="781"/>
                    <a:pt x="94" y="1481"/>
                  </a:cubicBezTo>
                  <a:cubicBezTo>
                    <a:pt x="123" y="1689"/>
                    <a:pt x="254" y="1799"/>
                    <a:pt x="323" y="1799"/>
                  </a:cubicBezTo>
                  <a:cubicBezTo>
                    <a:pt x="324" y="1799"/>
                    <a:pt x="326" y="1799"/>
                    <a:pt x="327" y="1799"/>
                  </a:cubicBezTo>
                  <a:cubicBezTo>
                    <a:pt x="441" y="1790"/>
                    <a:pt x="929" y="1451"/>
                    <a:pt x="967" y="1069"/>
                  </a:cubicBezTo>
                  <a:cubicBezTo>
                    <a:pt x="1010" y="658"/>
                    <a:pt x="1014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3" name="Google Shape;8333;p30"/>
            <p:cNvSpPr/>
            <p:nvPr/>
          </p:nvSpPr>
          <p:spPr>
            <a:xfrm>
              <a:off x="1151825" y="2542775"/>
              <a:ext cx="26850" cy="44900"/>
            </a:xfrm>
            <a:custGeom>
              <a:avLst/>
              <a:gdLst/>
              <a:ahLst/>
              <a:cxnLst/>
              <a:rect l="l" t="t" r="r" b="b"/>
              <a:pathLst>
                <a:path w="1074" h="1796" extrusionOk="0">
                  <a:moveTo>
                    <a:pt x="1074" y="1"/>
                  </a:moveTo>
                  <a:cubicBezTo>
                    <a:pt x="1073" y="1"/>
                    <a:pt x="0" y="798"/>
                    <a:pt x="47" y="1502"/>
                  </a:cubicBezTo>
                  <a:cubicBezTo>
                    <a:pt x="56" y="1659"/>
                    <a:pt x="115" y="1739"/>
                    <a:pt x="174" y="1790"/>
                  </a:cubicBezTo>
                  <a:cubicBezTo>
                    <a:pt x="179" y="1794"/>
                    <a:pt x="185" y="1795"/>
                    <a:pt x="194" y="1795"/>
                  </a:cubicBezTo>
                  <a:cubicBezTo>
                    <a:pt x="321" y="1795"/>
                    <a:pt x="892" y="1466"/>
                    <a:pt x="959" y="1069"/>
                  </a:cubicBezTo>
                  <a:cubicBezTo>
                    <a:pt x="1027" y="662"/>
                    <a:pt x="1074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4" name="Google Shape;8334;p30"/>
            <p:cNvSpPr/>
            <p:nvPr/>
          </p:nvSpPr>
          <p:spPr>
            <a:xfrm>
              <a:off x="1144300" y="2510325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1069" y="1"/>
                  </a:moveTo>
                  <a:cubicBezTo>
                    <a:pt x="1069" y="1"/>
                    <a:pt x="0" y="645"/>
                    <a:pt x="43" y="1269"/>
                  </a:cubicBezTo>
                  <a:cubicBezTo>
                    <a:pt x="51" y="1400"/>
                    <a:pt x="94" y="1617"/>
                    <a:pt x="157" y="1659"/>
                  </a:cubicBezTo>
                  <a:cubicBezTo>
                    <a:pt x="157" y="1659"/>
                    <a:pt x="764" y="1485"/>
                    <a:pt x="967" y="946"/>
                  </a:cubicBezTo>
                  <a:cubicBezTo>
                    <a:pt x="1095" y="603"/>
                    <a:pt x="1069" y="1"/>
                    <a:pt x="1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5" name="Google Shape;8335;p30"/>
            <p:cNvSpPr/>
            <p:nvPr/>
          </p:nvSpPr>
          <p:spPr>
            <a:xfrm>
              <a:off x="1173450" y="2516700"/>
              <a:ext cx="35000" cy="23575"/>
            </a:xfrm>
            <a:custGeom>
              <a:avLst/>
              <a:gdLst/>
              <a:ahLst/>
              <a:cxnLst/>
              <a:rect l="l" t="t" r="r" b="b"/>
              <a:pathLst>
                <a:path w="1400" h="943" extrusionOk="0">
                  <a:moveTo>
                    <a:pt x="18" y="0"/>
                  </a:moveTo>
                  <a:cubicBezTo>
                    <a:pt x="13" y="0"/>
                    <a:pt x="9" y="4"/>
                    <a:pt x="5" y="9"/>
                  </a:cubicBezTo>
                  <a:cubicBezTo>
                    <a:pt x="1" y="13"/>
                    <a:pt x="1" y="26"/>
                    <a:pt x="5" y="30"/>
                  </a:cubicBezTo>
                  <a:cubicBezTo>
                    <a:pt x="13" y="38"/>
                    <a:pt x="773" y="734"/>
                    <a:pt x="1371" y="942"/>
                  </a:cubicBezTo>
                  <a:cubicBezTo>
                    <a:pt x="1372" y="942"/>
                    <a:pt x="1373" y="942"/>
                    <a:pt x="1375" y="942"/>
                  </a:cubicBezTo>
                  <a:cubicBezTo>
                    <a:pt x="1393" y="942"/>
                    <a:pt x="1399" y="916"/>
                    <a:pt x="1383" y="908"/>
                  </a:cubicBezTo>
                  <a:cubicBezTo>
                    <a:pt x="794" y="704"/>
                    <a:pt x="39" y="13"/>
                    <a:pt x="30" y="4"/>
                  </a:cubicBezTo>
                  <a:cubicBezTo>
                    <a:pt x="26" y="4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6" name="Google Shape;8336;p30"/>
            <p:cNvSpPr/>
            <p:nvPr/>
          </p:nvSpPr>
          <p:spPr>
            <a:xfrm>
              <a:off x="1181400" y="2550100"/>
              <a:ext cx="41775" cy="19525"/>
            </a:xfrm>
            <a:custGeom>
              <a:avLst/>
              <a:gdLst/>
              <a:ahLst/>
              <a:cxnLst/>
              <a:rect l="l" t="t" r="r" b="b"/>
              <a:pathLst>
                <a:path w="1671" h="781" extrusionOk="0">
                  <a:moveTo>
                    <a:pt x="18" y="0"/>
                  </a:moveTo>
                  <a:cubicBezTo>
                    <a:pt x="14" y="0"/>
                    <a:pt x="9" y="4"/>
                    <a:pt x="5" y="9"/>
                  </a:cubicBezTo>
                  <a:cubicBezTo>
                    <a:pt x="1" y="17"/>
                    <a:pt x="1" y="30"/>
                    <a:pt x="9" y="34"/>
                  </a:cubicBezTo>
                  <a:cubicBezTo>
                    <a:pt x="18" y="38"/>
                    <a:pt x="900" y="581"/>
                    <a:pt x="1638" y="781"/>
                  </a:cubicBezTo>
                  <a:cubicBezTo>
                    <a:pt x="1639" y="781"/>
                    <a:pt x="1640" y="781"/>
                    <a:pt x="1642" y="781"/>
                  </a:cubicBezTo>
                  <a:cubicBezTo>
                    <a:pt x="1661" y="781"/>
                    <a:pt x="1670" y="751"/>
                    <a:pt x="1647" y="747"/>
                  </a:cubicBezTo>
                  <a:cubicBezTo>
                    <a:pt x="917" y="552"/>
                    <a:pt x="39" y="9"/>
                    <a:pt x="26" y="4"/>
                  </a:cubicBezTo>
                  <a:cubicBezTo>
                    <a:pt x="26" y="0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7" name="Google Shape;8337;p30"/>
            <p:cNvSpPr/>
            <p:nvPr/>
          </p:nvSpPr>
          <p:spPr>
            <a:xfrm>
              <a:off x="1158500" y="2546800"/>
              <a:ext cx="19225" cy="37000"/>
            </a:xfrm>
            <a:custGeom>
              <a:avLst/>
              <a:gdLst/>
              <a:ahLst/>
              <a:cxnLst/>
              <a:rect l="l" t="t" r="r" b="b"/>
              <a:pathLst>
                <a:path w="769" h="1480" extrusionOk="0">
                  <a:moveTo>
                    <a:pt x="751" y="1"/>
                  </a:moveTo>
                  <a:cubicBezTo>
                    <a:pt x="743" y="1"/>
                    <a:pt x="739" y="5"/>
                    <a:pt x="734" y="13"/>
                  </a:cubicBezTo>
                  <a:cubicBezTo>
                    <a:pt x="544" y="654"/>
                    <a:pt x="9" y="1447"/>
                    <a:pt x="5" y="1451"/>
                  </a:cubicBezTo>
                  <a:cubicBezTo>
                    <a:pt x="1" y="1460"/>
                    <a:pt x="1" y="1472"/>
                    <a:pt x="9" y="1477"/>
                  </a:cubicBezTo>
                  <a:cubicBezTo>
                    <a:pt x="13" y="1478"/>
                    <a:pt x="16" y="1479"/>
                    <a:pt x="20" y="1479"/>
                  </a:cubicBezTo>
                  <a:cubicBezTo>
                    <a:pt x="25" y="1479"/>
                    <a:pt x="30" y="1477"/>
                    <a:pt x="35" y="1472"/>
                  </a:cubicBezTo>
                  <a:cubicBezTo>
                    <a:pt x="39" y="1464"/>
                    <a:pt x="578" y="671"/>
                    <a:pt x="768" y="22"/>
                  </a:cubicBezTo>
                  <a:cubicBezTo>
                    <a:pt x="768" y="13"/>
                    <a:pt x="764" y="5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8" name="Google Shape;8338;p30"/>
            <p:cNvSpPr/>
            <p:nvPr/>
          </p:nvSpPr>
          <p:spPr>
            <a:xfrm>
              <a:off x="1149075" y="2512350"/>
              <a:ext cx="22075" cy="36325"/>
            </a:xfrm>
            <a:custGeom>
              <a:avLst/>
              <a:gdLst/>
              <a:ahLst/>
              <a:cxnLst/>
              <a:rect l="l" t="t" r="r" b="b"/>
              <a:pathLst>
                <a:path w="883" h="1453" extrusionOk="0">
                  <a:moveTo>
                    <a:pt x="865" y="0"/>
                  </a:moveTo>
                  <a:cubicBezTo>
                    <a:pt x="857" y="0"/>
                    <a:pt x="848" y="4"/>
                    <a:pt x="848" y="13"/>
                  </a:cubicBezTo>
                  <a:cubicBezTo>
                    <a:pt x="721" y="543"/>
                    <a:pt x="13" y="1417"/>
                    <a:pt x="9" y="1425"/>
                  </a:cubicBezTo>
                  <a:cubicBezTo>
                    <a:pt x="0" y="1430"/>
                    <a:pt x="4" y="1442"/>
                    <a:pt x="9" y="1447"/>
                  </a:cubicBezTo>
                  <a:cubicBezTo>
                    <a:pt x="13" y="1451"/>
                    <a:pt x="17" y="1453"/>
                    <a:pt x="21" y="1453"/>
                  </a:cubicBezTo>
                  <a:cubicBezTo>
                    <a:pt x="26" y="1453"/>
                    <a:pt x="30" y="1451"/>
                    <a:pt x="34" y="1447"/>
                  </a:cubicBezTo>
                  <a:cubicBezTo>
                    <a:pt x="43" y="1438"/>
                    <a:pt x="751" y="560"/>
                    <a:pt x="882" y="21"/>
                  </a:cubicBezTo>
                  <a:cubicBezTo>
                    <a:pt x="882" y="13"/>
                    <a:pt x="878" y="4"/>
                    <a:pt x="870" y="4"/>
                  </a:cubicBezTo>
                  <a:lnTo>
                    <a:pt x="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9" name="Google Shape;8339;p30"/>
            <p:cNvSpPr/>
            <p:nvPr/>
          </p:nvSpPr>
          <p:spPr>
            <a:xfrm>
              <a:off x="1191600" y="2582225"/>
              <a:ext cx="48900" cy="19525"/>
            </a:xfrm>
            <a:custGeom>
              <a:avLst/>
              <a:gdLst/>
              <a:ahLst/>
              <a:cxnLst/>
              <a:rect l="l" t="t" r="r" b="b"/>
              <a:pathLst>
                <a:path w="1956" h="781" extrusionOk="0">
                  <a:moveTo>
                    <a:pt x="21" y="0"/>
                  </a:moveTo>
                  <a:cubicBezTo>
                    <a:pt x="13" y="0"/>
                    <a:pt x="9" y="5"/>
                    <a:pt x="9" y="9"/>
                  </a:cubicBezTo>
                  <a:cubicBezTo>
                    <a:pt x="0" y="13"/>
                    <a:pt x="0" y="26"/>
                    <a:pt x="9" y="30"/>
                  </a:cubicBezTo>
                  <a:cubicBezTo>
                    <a:pt x="17" y="38"/>
                    <a:pt x="929" y="760"/>
                    <a:pt x="1934" y="781"/>
                  </a:cubicBezTo>
                  <a:cubicBezTo>
                    <a:pt x="1943" y="781"/>
                    <a:pt x="1951" y="776"/>
                    <a:pt x="1955" y="768"/>
                  </a:cubicBezTo>
                  <a:cubicBezTo>
                    <a:pt x="1955" y="755"/>
                    <a:pt x="1947" y="747"/>
                    <a:pt x="1938" y="747"/>
                  </a:cubicBezTo>
                  <a:cubicBezTo>
                    <a:pt x="942" y="721"/>
                    <a:pt x="38" y="13"/>
                    <a:pt x="30" y="5"/>
                  </a:cubicBezTo>
                  <a:cubicBezTo>
                    <a:pt x="25" y="5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0" name="Google Shape;8340;p30"/>
            <p:cNvSpPr/>
            <p:nvPr/>
          </p:nvSpPr>
          <p:spPr>
            <a:xfrm>
              <a:off x="1172075" y="2580100"/>
              <a:ext cx="18150" cy="40350"/>
            </a:xfrm>
            <a:custGeom>
              <a:avLst/>
              <a:gdLst/>
              <a:ahLst/>
              <a:cxnLst/>
              <a:rect l="l" t="t" r="r" b="b"/>
              <a:pathLst>
                <a:path w="726" h="1614" extrusionOk="0">
                  <a:moveTo>
                    <a:pt x="705" y="0"/>
                  </a:moveTo>
                  <a:cubicBezTo>
                    <a:pt x="696" y="0"/>
                    <a:pt x="692" y="5"/>
                    <a:pt x="692" y="13"/>
                  </a:cubicBezTo>
                  <a:cubicBezTo>
                    <a:pt x="565" y="666"/>
                    <a:pt x="9" y="1578"/>
                    <a:pt x="5" y="1587"/>
                  </a:cubicBezTo>
                  <a:cubicBezTo>
                    <a:pt x="1" y="1595"/>
                    <a:pt x="5" y="1608"/>
                    <a:pt x="13" y="1612"/>
                  </a:cubicBezTo>
                  <a:cubicBezTo>
                    <a:pt x="15" y="1613"/>
                    <a:pt x="17" y="1614"/>
                    <a:pt x="19" y="1614"/>
                  </a:cubicBezTo>
                  <a:cubicBezTo>
                    <a:pt x="24" y="1614"/>
                    <a:pt x="32" y="1611"/>
                    <a:pt x="35" y="1608"/>
                  </a:cubicBezTo>
                  <a:cubicBezTo>
                    <a:pt x="39" y="1595"/>
                    <a:pt x="599" y="679"/>
                    <a:pt x="726" y="22"/>
                  </a:cubicBezTo>
                  <a:cubicBezTo>
                    <a:pt x="726" y="9"/>
                    <a:pt x="717" y="0"/>
                    <a:pt x="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1" name="Google Shape;8341;p30"/>
            <p:cNvSpPr/>
            <p:nvPr/>
          </p:nvSpPr>
          <p:spPr>
            <a:xfrm>
              <a:off x="1188575" y="2612450"/>
              <a:ext cx="14600" cy="43450"/>
            </a:xfrm>
            <a:custGeom>
              <a:avLst/>
              <a:gdLst/>
              <a:ahLst/>
              <a:cxnLst/>
              <a:rect l="l" t="t" r="r" b="b"/>
              <a:pathLst>
                <a:path w="584" h="1738" extrusionOk="0">
                  <a:moveTo>
                    <a:pt x="566" y="0"/>
                  </a:moveTo>
                  <a:cubicBezTo>
                    <a:pt x="558" y="0"/>
                    <a:pt x="549" y="9"/>
                    <a:pt x="549" y="17"/>
                  </a:cubicBezTo>
                  <a:cubicBezTo>
                    <a:pt x="490" y="717"/>
                    <a:pt x="11" y="1705"/>
                    <a:pt x="7" y="1714"/>
                  </a:cubicBezTo>
                  <a:cubicBezTo>
                    <a:pt x="1" y="1726"/>
                    <a:pt x="14" y="1738"/>
                    <a:pt x="25" y="1738"/>
                  </a:cubicBezTo>
                  <a:cubicBezTo>
                    <a:pt x="29" y="1738"/>
                    <a:pt x="34" y="1736"/>
                    <a:pt x="36" y="1731"/>
                  </a:cubicBezTo>
                  <a:cubicBezTo>
                    <a:pt x="40" y="1722"/>
                    <a:pt x="524" y="730"/>
                    <a:pt x="583" y="17"/>
                  </a:cubicBezTo>
                  <a:cubicBezTo>
                    <a:pt x="583" y="9"/>
                    <a:pt x="575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2" name="Google Shape;8342;p30"/>
            <p:cNvSpPr/>
            <p:nvPr/>
          </p:nvSpPr>
          <p:spPr>
            <a:xfrm>
              <a:off x="1207600" y="2616250"/>
              <a:ext cx="52925" cy="9975"/>
            </a:xfrm>
            <a:custGeom>
              <a:avLst/>
              <a:gdLst/>
              <a:ahLst/>
              <a:cxnLst/>
              <a:rect l="l" t="t" r="r" b="b"/>
              <a:pathLst>
                <a:path w="2117" h="399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18"/>
                    <a:pt x="0" y="30"/>
                    <a:pt x="13" y="35"/>
                  </a:cubicBezTo>
                  <a:cubicBezTo>
                    <a:pt x="21" y="38"/>
                    <a:pt x="890" y="399"/>
                    <a:pt x="1738" y="399"/>
                  </a:cubicBezTo>
                  <a:cubicBezTo>
                    <a:pt x="1860" y="399"/>
                    <a:pt x="1981" y="391"/>
                    <a:pt x="2100" y="374"/>
                  </a:cubicBezTo>
                  <a:cubicBezTo>
                    <a:pt x="2108" y="374"/>
                    <a:pt x="2117" y="366"/>
                    <a:pt x="2113" y="357"/>
                  </a:cubicBezTo>
                  <a:cubicBezTo>
                    <a:pt x="2113" y="344"/>
                    <a:pt x="2104" y="340"/>
                    <a:pt x="2096" y="340"/>
                  </a:cubicBezTo>
                  <a:cubicBezTo>
                    <a:pt x="1979" y="357"/>
                    <a:pt x="1859" y="365"/>
                    <a:pt x="1738" y="365"/>
                  </a:cubicBezTo>
                  <a:cubicBezTo>
                    <a:pt x="900" y="365"/>
                    <a:pt x="33" y="5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3" name="Google Shape;8343;p30"/>
            <p:cNvSpPr/>
            <p:nvPr/>
          </p:nvSpPr>
          <p:spPr>
            <a:xfrm>
              <a:off x="1224025" y="2646900"/>
              <a:ext cx="50725" cy="12875"/>
            </a:xfrm>
            <a:custGeom>
              <a:avLst/>
              <a:gdLst/>
              <a:ahLst/>
              <a:cxnLst/>
              <a:rect l="l" t="t" r="r" b="b"/>
              <a:pathLst>
                <a:path w="2029" h="515" extrusionOk="0">
                  <a:moveTo>
                    <a:pt x="18" y="1"/>
                  </a:moveTo>
                  <a:cubicBezTo>
                    <a:pt x="14" y="1"/>
                    <a:pt x="5" y="5"/>
                    <a:pt x="5" y="13"/>
                  </a:cubicBezTo>
                  <a:cubicBezTo>
                    <a:pt x="1" y="22"/>
                    <a:pt x="5" y="30"/>
                    <a:pt x="14" y="35"/>
                  </a:cubicBezTo>
                  <a:cubicBezTo>
                    <a:pt x="26" y="39"/>
                    <a:pt x="1182" y="514"/>
                    <a:pt x="1971" y="514"/>
                  </a:cubicBezTo>
                  <a:cubicBezTo>
                    <a:pt x="1984" y="514"/>
                    <a:pt x="1998" y="514"/>
                    <a:pt x="2011" y="514"/>
                  </a:cubicBezTo>
                  <a:cubicBezTo>
                    <a:pt x="2024" y="510"/>
                    <a:pt x="2028" y="501"/>
                    <a:pt x="2028" y="493"/>
                  </a:cubicBezTo>
                  <a:cubicBezTo>
                    <a:pt x="2028" y="484"/>
                    <a:pt x="2020" y="476"/>
                    <a:pt x="2011" y="476"/>
                  </a:cubicBezTo>
                  <a:cubicBezTo>
                    <a:pt x="1992" y="476"/>
                    <a:pt x="1972" y="477"/>
                    <a:pt x="1951" y="477"/>
                  </a:cubicBezTo>
                  <a:cubicBezTo>
                    <a:pt x="1168" y="477"/>
                    <a:pt x="39" y="9"/>
                    <a:pt x="26" y="5"/>
                  </a:cubicBezTo>
                  <a:cubicBezTo>
                    <a:pt x="26" y="5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4" name="Google Shape;8344;p30"/>
            <p:cNvSpPr/>
            <p:nvPr/>
          </p:nvSpPr>
          <p:spPr>
            <a:xfrm>
              <a:off x="1212350" y="2646375"/>
              <a:ext cx="7475" cy="43900"/>
            </a:xfrm>
            <a:custGeom>
              <a:avLst/>
              <a:gdLst/>
              <a:ahLst/>
              <a:cxnLst/>
              <a:rect l="l" t="t" r="r" b="b"/>
              <a:pathLst>
                <a:path w="299" h="1756" extrusionOk="0">
                  <a:moveTo>
                    <a:pt x="277" y="0"/>
                  </a:moveTo>
                  <a:cubicBezTo>
                    <a:pt x="269" y="0"/>
                    <a:pt x="260" y="5"/>
                    <a:pt x="260" y="17"/>
                  </a:cubicBezTo>
                  <a:cubicBezTo>
                    <a:pt x="239" y="586"/>
                    <a:pt x="6" y="1722"/>
                    <a:pt x="6" y="1735"/>
                  </a:cubicBezTo>
                  <a:cubicBezTo>
                    <a:pt x="1" y="1748"/>
                    <a:pt x="11" y="1756"/>
                    <a:pt x="20" y="1756"/>
                  </a:cubicBezTo>
                  <a:cubicBezTo>
                    <a:pt x="27" y="1756"/>
                    <a:pt x="34" y="1752"/>
                    <a:pt x="35" y="1744"/>
                  </a:cubicBezTo>
                  <a:cubicBezTo>
                    <a:pt x="35" y="1731"/>
                    <a:pt x="273" y="590"/>
                    <a:pt x="298" y="17"/>
                  </a:cubicBezTo>
                  <a:cubicBezTo>
                    <a:pt x="298" y="9"/>
                    <a:pt x="290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5" name="Google Shape;8345;p30"/>
            <p:cNvSpPr/>
            <p:nvPr/>
          </p:nvSpPr>
          <p:spPr>
            <a:xfrm>
              <a:off x="1238550" y="2677125"/>
              <a:ext cx="4800" cy="37450"/>
            </a:xfrm>
            <a:custGeom>
              <a:avLst/>
              <a:gdLst/>
              <a:ahLst/>
              <a:cxnLst/>
              <a:rect l="l" t="t" r="r" b="b"/>
              <a:pathLst>
                <a:path w="192" h="1498" extrusionOk="0">
                  <a:moveTo>
                    <a:pt x="137" y="0"/>
                  </a:moveTo>
                  <a:cubicBezTo>
                    <a:pt x="128" y="0"/>
                    <a:pt x="120" y="9"/>
                    <a:pt x="120" y="17"/>
                  </a:cubicBezTo>
                  <a:cubicBezTo>
                    <a:pt x="158" y="425"/>
                    <a:pt x="1" y="1468"/>
                    <a:pt x="1" y="1476"/>
                  </a:cubicBezTo>
                  <a:cubicBezTo>
                    <a:pt x="1" y="1485"/>
                    <a:pt x="5" y="1498"/>
                    <a:pt x="18" y="1498"/>
                  </a:cubicBezTo>
                  <a:cubicBezTo>
                    <a:pt x="26" y="1498"/>
                    <a:pt x="35" y="1493"/>
                    <a:pt x="35" y="1485"/>
                  </a:cubicBezTo>
                  <a:cubicBezTo>
                    <a:pt x="35" y="1472"/>
                    <a:pt x="192" y="425"/>
                    <a:pt x="154" y="17"/>
                  </a:cubicBezTo>
                  <a:cubicBezTo>
                    <a:pt x="154" y="5"/>
                    <a:pt x="145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6" name="Google Shape;8346;p30"/>
            <p:cNvSpPr/>
            <p:nvPr/>
          </p:nvSpPr>
          <p:spPr>
            <a:xfrm>
              <a:off x="1246525" y="2679875"/>
              <a:ext cx="39200" cy="6150"/>
            </a:xfrm>
            <a:custGeom>
              <a:avLst/>
              <a:gdLst/>
              <a:ahLst/>
              <a:cxnLst/>
              <a:rect l="l" t="t" r="r" b="b"/>
              <a:pathLst>
                <a:path w="1568" h="246" extrusionOk="0">
                  <a:moveTo>
                    <a:pt x="21" y="1"/>
                  </a:moveTo>
                  <a:cubicBezTo>
                    <a:pt x="13" y="1"/>
                    <a:pt x="9" y="5"/>
                    <a:pt x="4" y="13"/>
                  </a:cubicBezTo>
                  <a:cubicBezTo>
                    <a:pt x="0" y="22"/>
                    <a:pt x="4" y="30"/>
                    <a:pt x="17" y="35"/>
                  </a:cubicBezTo>
                  <a:cubicBezTo>
                    <a:pt x="24" y="38"/>
                    <a:pt x="628" y="246"/>
                    <a:pt x="1235" y="246"/>
                  </a:cubicBezTo>
                  <a:cubicBezTo>
                    <a:pt x="1339" y="246"/>
                    <a:pt x="1443" y="240"/>
                    <a:pt x="1544" y="225"/>
                  </a:cubicBezTo>
                  <a:cubicBezTo>
                    <a:pt x="1567" y="225"/>
                    <a:pt x="1566" y="190"/>
                    <a:pt x="1546" y="190"/>
                  </a:cubicBezTo>
                  <a:cubicBezTo>
                    <a:pt x="1544" y="190"/>
                    <a:pt x="1542" y="191"/>
                    <a:pt x="1540" y="192"/>
                  </a:cubicBezTo>
                  <a:cubicBezTo>
                    <a:pt x="1440" y="206"/>
                    <a:pt x="1337" y="212"/>
                    <a:pt x="1234" y="212"/>
                  </a:cubicBezTo>
                  <a:cubicBezTo>
                    <a:pt x="633" y="212"/>
                    <a:pt x="33" y="4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7" name="Google Shape;8347;p30"/>
            <p:cNvSpPr/>
            <p:nvPr/>
          </p:nvSpPr>
          <p:spPr>
            <a:xfrm>
              <a:off x="1258925" y="2696950"/>
              <a:ext cx="26250" cy="27325"/>
            </a:xfrm>
            <a:custGeom>
              <a:avLst/>
              <a:gdLst/>
              <a:ahLst/>
              <a:cxnLst/>
              <a:rect l="l" t="t" r="r" b="b"/>
              <a:pathLst>
                <a:path w="1050" h="1093" extrusionOk="0">
                  <a:moveTo>
                    <a:pt x="22" y="1"/>
                  </a:moveTo>
                  <a:cubicBezTo>
                    <a:pt x="17" y="1"/>
                    <a:pt x="13" y="1"/>
                    <a:pt x="13" y="5"/>
                  </a:cubicBezTo>
                  <a:cubicBezTo>
                    <a:pt x="5" y="9"/>
                    <a:pt x="0" y="22"/>
                    <a:pt x="9" y="30"/>
                  </a:cubicBezTo>
                  <a:cubicBezTo>
                    <a:pt x="13" y="34"/>
                    <a:pt x="573" y="798"/>
                    <a:pt x="1014" y="1091"/>
                  </a:cubicBezTo>
                  <a:cubicBezTo>
                    <a:pt x="1017" y="1092"/>
                    <a:pt x="1020" y="1092"/>
                    <a:pt x="1023" y="1092"/>
                  </a:cubicBezTo>
                  <a:cubicBezTo>
                    <a:pt x="1039" y="1092"/>
                    <a:pt x="1050" y="1072"/>
                    <a:pt x="1035" y="1061"/>
                  </a:cubicBezTo>
                  <a:cubicBezTo>
                    <a:pt x="598" y="772"/>
                    <a:pt x="43" y="17"/>
                    <a:pt x="34" y="9"/>
                  </a:cubicBezTo>
                  <a:cubicBezTo>
                    <a:pt x="34" y="5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8" name="Google Shape;8348;p30"/>
            <p:cNvSpPr/>
            <p:nvPr/>
          </p:nvSpPr>
          <p:spPr>
            <a:xfrm>
              <a:off x="1192650" y="2366875"/>
              <a:ext cx="259375" cy="248000"/>
            </a:xfrm>
            <a:custGeom>
              <a:avLst/>
              <a:gdLst/>
              <a:ahLst/>
              <a:cxnLst/>
              <a:rect l="l" t="t" r="r" b="b"/>
              <a:pathLst>
                <a:path w="10375" h="9920" extrusionOk="0">
                  <a:moveTo>
                    <a:pt x="1404" y="0"/>
                  </a:moveTo>
                  <a:cubicBezTo>
                    <a:pt x="1018" y="814"/>
                    <a:pt x="0" y="2108"/>
                    <a:pt x="259" y="2583"/>
                  </a:cubicBezTo>
                  <a:cubicBezTo>
                    <a:pt x="356" y="2759"/>
                    <a:pt x="499" y="2831"/>
                    <a:pt x="643" y="2831"/>
                  </a:cubicBezTo>
                  <a:cubicBezTo>
                    <a:pt x="887" y="2831"/>
                    <a:pt x="1135" y="2621"/>
                    <a:pt x="1167" y="2354"/>
                  </a:cubicBezTo>
                  <a:lnTo>
                    <a:pt x="1167" y="2354"/>
                  </a:lnTo>
                  <a:cubicBezTo>
                    <a:pt x="1324" y="2965"/>
                    <a:pt x="811" y="3397"/>
                    <a:pt x="662" y="3974"/>
                  </a:cubicBezTo>
                  <a:cubicBezTo>
                    <a:pt x="550" y="4414"/>
                    <a:pt x="637" y="4808"/>
                    <a:pt x="917" y="4808"/>
                  </a:cubicBezTo>
                  <a:cubicBezTo>
                    <a:pt x="1007" y="4808"/>
                    <a:pt x="1117" y="4767"/>
                    <a:pt x="1247" y="4674"/>
                  </a:cubicBezTo>
                  <a:cubicBezTo>
                    <a:pt x="1786" y="4297"/>
                    <a:pt x="2007" y="3576"/>
                    <a:pt x="1985" y="3385"/>
                  </a:cubicBezTo>
                  <a:lnTo>
                    <a:pt x="1985" y="3385"/>
                  </a:lnTo>
                  <a:cubicBezTo>
                    <a:pt x="2321" y="4135"/>
                    <a:pt x="2113" y="5005"/>
                    <a:pt x="1701" y="5857"/>
                  </a:cubicBezTo>
                  <a:cubicBezTo>
                    <a:pt x="1300" y="6680"/>
                    <a:pt x="1725" y="7349"/>
                    <a:pt x="2304" y="7349"/>
                  </a:cubicBezTo>
                  <a:cubicBezTo>
                    <a:pt x="2325" y="7349"/>
                    <a:pt x="2346" y="7348"/>
                    <a:pt x="2367" y="7346"/>
                  </a:cubicBezTo>
                  <a:cubicBezTo>
                    <a:pt x="2974" y="7299"/>
                    <a:pt x="3292" y="5790"/>
                    <a:pt x="2995" y="4716"/>
                  </a:cubicBezTo>
                  <a:lnTo>
                    <a:pt x="2995" y="4716"/>
                  </a:lnTo>
                  <a:cubicBezTo>
                    <a:pt x="3321" y="5183"/>
                    <a:pt x="3707" y="6460"/>
                    <a:pt x="3453" y="7529"/>
                  </a:cubicBezTo>
                  <a:cubicBezTo>
                    <a:pt x="3228" y="8476"/>
                    <a:pt x="3596" y="8958"/>
                    <a:pt x="4038" y="8958"/>
                  </a:cubicBezTo>
                  <a:cubicBezTo>
                    <a:pt x="4097" y="8958"/>
                    <a:pt x="4157" y="8949"/>
                    <a:pt x="4216" y="8932"/>
                  </a:cubicBezTo>
                  <a:cubicBezTo>
                    <a:pt x="4725" y="8792"/>
                    <a:pt x="4798" y="7626"/>
                    <a:pt x="4429" y="6595"/>
                  </a:cubicBezTo>
                  <a:lnTo>
                    <a:pt x="4429" y="6595"/>
                  </a:lnTo>
                  <a:cubicBezTo>
                    <a:pt x="4874" y="7024"/>
                    <a:pt x="5200" y="7970"/>
                    <a:pt x="5243" y="8538"/>
                  </a:cubicBezTo>
                  <a:cubicBezTo>
                    <a:pt x="5283" y="9072"/>
                    <a:pt x="5461" y="9919"/>
                    <a:pt x="5998" y="9919"/>
                  </a:cubicBezTo>
                  <a:cubicBezTo>
                    <a:pt x="6033" y="9919"/>
                    <a:pt x="6070" y="9915"/>
                    <a:pt x="6108" y="9908"/>
                  </a:cubicBezTo>
                  <a:cubicBezTo>
                    <a:pt x="6732" y="9789"/>
                    <a:pt x="6532" y="8466"/>
                    <a:pt x="6057" y="7698"/>
                  </a:cubicBezTo>
                  <a:lnTo>
                    <a:pt x="6057" y="7698"/>
                  </a:lnTo>
                  <a:cubicBezTo>
                    <a:pt x="6354" y="7923"/>
                    <a:pt x="6859" y="8368"/>
                    <a:pt x="6859" y="8368"/>
                  </a:cubicBezTo>
                  <a:cubicBezTo>
                    <a:pt x="6859" y="8368"/>
                    <a:pt x="8246" y="9785"/>
                    <a:pt x="9149" y="9785"/>
                  </a:cubicBezTo>
                  <a:cubicBezTo>
                    <a:pt x="9329" y="9785"/>
                    <a:pt x="9489" y="9729"/>
                    <a:pt x="9616" y="9594"/>
                  </a:cubicBezTo>
                  <a:cubicBezTo>
                    <a:pt x="10375" y="8784"/>
                    <a:pt x="7487" y="7864"/>
                    <a:pt x="7487" y="7864"/>
                  </a:cubicBezTo>
                  <a:lnTo>
                    <a:pt x="7487" y="7864"/>
                  </a:lnTo>
                  <a:cubicBezTo>
                    <a:pt x="7487" y="7864"/>
                    <a:pt x="7693" y="7887"/>
                    <a:pt x="7988" y="7887"/>
                  </a:cubicBezTo>
                  <a:cubicBezTo>
                    <a:pt x="8639" y="7887"/>
                    <a:pt x="9721" y="7773"/>
                    <a:pt x="9981" y="7041"/>
                  </a:cubicBezTo>
                  <a:cubicBezTo>
                    <a:pt x="10121" y="6640"/>
                    <a:pt x="9830" y="6517"/>
                    <a:pt x="9381" y="6517"/>
                  </a:cubicBezTo>
                  <a:cubicBezTo>
                    <a:pt x="8673" y="6517"/>
                    <a:pt x="7571" y="6823"/>
                    <a:pt x="7147" y="6823"/>
                  </a:cubicBezTo>
                  <a:cubicBezTo>
                    <a:pt x="7124" y="6823"/>
                    <a:pt x="7103" y="6822"/>
                    <a:pt x="7084" y="6820"/>
                  </a:cubicBezTo>
                  <a:cubicBezTo>
                    <a:pt x="6498" y="6757"/>
                    <a:pt x="6600" y="6383"/>
                    <a:pt x="7003" y="6337"/>
                  </a:cubicBezTo>
                  <a:cubicBezTo>
                    <a:pt x="7038" y="6333"/>
                    <a:pt x="7080" y="6332"/>
                    <a:pt x="7128" y="6332"/>
                  </a:cubicBezTo>
                  <a:cubicBezTo>
                    <a:pt x="7255" y="6332"/>
                    <a:pt x="7423" y="6341"/>
                    <a:pt x="7611" y="6341"/>
                  </a:cubicBezTo>
                  <a:cubicBezTo>
                    <a:pt x="8164" y="6341"/>
                    <a:pt x="8888" y="6259"/>
                    <a:pt x="9238" y="5611"/>
                  </a:cubicBezTo>
                  <a:cubicBezTo>
                    <a:pt x="9453" y="5215"/>
                    <a:pt x="9167" y="5083"/>
                    <a:pt x="8699" y="5083"/>
                  </a:cubicBezTo>
                  <a:cubicBezTo>
                    <a:pt x="8039" y="5083"/>
                    <a:pt x="7019" y="5345"/>
                    <a:pt x="6528" y="5501"/>
                  </a:cubicBezTo>
                  <a:cubicBezTo>
                    <a:pt x="6417" y="5537"/>
                    <a:pt x="6305" y="5553"/>
                    <a:pt x="6195" y="5553"/>
                  </a:cubicBezTo>
                  <a:cubicBezTo>
                    <a:pt x="5481" y="5553"/>
                    <a:pt x="4838" y="4881"/>
                    <a:pt x="4772" y="4598"/>
                  </a:cubicBezTo>
                  <a:lnTo>
                    <a:pt x="4772" y="4598"/>
                  </a:lnTo>
                  <a:cubicBezTo>
                    <a:pt x="5438" y="4781"/>
                    <a:pt x="6005" y="4875"/>
                    <a:pt x="6493" y="4875"/>
                  </a:cubicBezTo>
                  <a:cubicBezTo>
                    <a:pt x="7001" y="4875"/>
                    <a:pt x="7425" y="4773"/>
                    <a:pt x="7788" y="4564"/>
                  </a:cubicBezTo>
                  <a:cubicBezTo>
                    <a:pt x="8441" y="4188"/>
                    <a:pt x="7993" y="3527"/>
                    <a:pt x="7334" y="3527"/>
                  </a:cubicBezTo>
                  <a:cubicBezTo>
                    <a:pt x="7279" y="3527"/>
                    <a:pt x="7222" y="3532"/>
                    <a:pt x="7164" y="3542"/>
                  </a:cubicBezTo>
                  <a:cubicBezTo>
                    <a:pt x="6729" y="3616"/>
                    <a:pt x="5980" y="3826"/>
                    <a:pt x="5295" y="3826"/>
                  </a:cubicBezTo>
                  <a:cubicBezTo>
                    <a:pt x="4810" y="3826"/>
                    <a:pt x="4356" y="3721"/>
                    <a:pt x="4068" y="3389"/>
                  </a:cubicBezTo>
                  <a:lnTo>
                    <a:pt x="4068" y="3389"/>
                  </a:lnTo>
                  <a:cubicBezTo>
                    <a:pt x="4281" y="3402"/>
                    <a:pt x="4500" y="3409"/>
                    <a:pt x="4717" y="3409"/>
                  </a:cubicBezTo>
                  <a:cubicBezTo>
                    <a:pt x="5878" y="3409"/>
                    <a:pt x="7008" y="3212"/>
                    <a:pt x="7168" y="2651"/>
                  </a:cubicBezTo>
                  <a:cubicBezTo>
                    <a:pt x="7304" y="2189"/>
                    <a:pt x="7004" y="1968"/>
                    <a:pt x="6633" y="1968"/>
                  </a:cubicBezTo>
                  <a:cubicBezTo>
                    <a:pt x="6468" y="1968"/>
                    <a:pt x="6290" y="2011"/>
                    <a:pt x="6129" y="2095"/>
                  </a:cubicBezTo>
                  <a:cubicBezTo>
                    <a:pt x="5785" y="2274"/>
                    <a:pt x="4939" y="2659"/>
                    <a:pt x="4133" y="2659"/>
                  </a:cubicBezTo>
                  <a:cubicBezTo>
                    <a:pt x="3698" y="2659"/>
                    <a:pt x="3275" y="2547"/>
                    <a:pt x="2948" y="2231"/>
                  </a:cubicBezTo>
                  <a:lnTo>
                    <a:pt x="2948" y="2231"/>
                  </a:lnTo>
                  <a:cubicBezTo>
                    <a:pt x="3033" y="2234"/>
                    <a:pt x="3116" y="2235"/>
                    <a:pt x="3197" y="2235"/>
                  </a:cubicBezTo>
                  <a:cubicBezTo>
                    <a:pt x="4279" y="2235"/>
                    <a:pt x="5010" y="1999"/>
                    <a:pt x="5124" y="1569"/>
                  </a:cubicBezTo>
                  <a:cubicBezTo>
                    <a:pt x="5190" y="1329"/>
                    <a:pt x="4950" y="1251"/>
                    <a:pt x="4646" y="1251"/>
                  </a:cubicBezTo>
                  <a:cubicBezTo>
                    <a:pt x="4365" y="1251"/>
                    <a:pt x="4030" y="1318"/>
                    <a:pt x="3830" y="1383"/>
                  </a:cubicBezTo>
                  <a:cubicBezTo>
                    <a:pt x="3666" y="1434"/>
                    <a:pt x="3451" y="1465"/>
                    <a:pt x="3237" y="1465"/>
                  </a:cubicBezTo>
                  <a:cubicBezTo>
                    <a:pt x="2907" y="1465"/>
                    <a:pt x="2580" y="1392"/>
                    <a:pt x="2444" y="1209"/>
                  </a:cubicBezTo>
                  <a:lnTo>
                    <a:pt x="2444" y="1209"/>
                  </a:lnTo>
                  <a:cubicBezTo>
                    <a:pt x="2594" y="1212"/>
                    <a:pt x="2728" y="1215"/>
                    <a:pt x="2844" y="1215"/>
                  </a:cubicBezTo>
                  <a:cubicBezTo>
                    <a:pt x="3351" y="1215"/>
                    <a:pt x="3547" y="1155"/>
                    <a:pt x="3529" y="776"/>
                  </a:cubicBezTo>
                  <a:cubicBezTo>
                    <a:pt x="3512" y="305"/>
                    <a:pt x="1756" y="475"/>
                    <a:pt x="1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9" name="Google Shape;8349;p30"/>
            <p:cNvSpPr/>
            <p:nvPr/>
          </p:nvSpPr>
          <p:spPr>
            <a:xfrm>
              <a:off x="1225525" y="2359850"/>
              <a:ext cx="170175" cy="227825"/>
            </a:xfrm>
            <a:custGeom>
              <a:avLst/>
              <a:gdLst/>
              <a:ahLst/>
              <a:cxnLst/>
              <a:rect l="l" t="t" r="r" b="b"/>
              <a:pathLst>
                <a:path w="6807" h="9113" extrusionOk="0">
                  <a:moveTo>
                    <a:pt x="51" y="0"/>
                  </a:moveTo>
                  <a:cubicBezTo>
                    <a:pt x="48" y="0"/>
                    <a:pt x="45" y="1"/>
                    <a:pt x="43" y="1"/>
                  </a:cubicBezTo>
                  <a:lnTo>
                    <a:pt x="34" y="1"/>
                  </a:lnTo>
                  <a:cubicBezTo>
                    <a:pt x="13" y="10"/>
                    <a:pt x="0" y="31"/>
                    <a:pt x="9" y="56"/>
                  </a:cubicBezTo>
                  <a:cubicBezTo>
                    <a:pt x="13" y="69"/>
                    <a:pt x="488" y="1494"/>
                    <a:pt x="1548" y="3314"/>
                  </a:cubicBezTo>
                  <a:cubicBezTo>
                    <a:pt x="2524" y="4993"/>
                    <a:pt x="4221" y="7360"/>
                    <a:pt x="6731" y="9107"/>
                  </a:cubicBezTo>
                  <a:cubicBezTo>
                    <a:pt x="6738" y="9111"/>
                    <a:pt x="6744" y="9112"/>
                    <a:pt x="6750" y="9112"/>
                  </a:cubicBezTo>
                  <a:cubicBezTo>
                    <a:pt x="6784" y="9112"/>
                    <a:pt x="6807" y="9068"/>
                    <a:pt x="6778" y="9040"/>
                  </a:cubicBezTo>
                  <a:cubicBezTo>
                    <a:pt x="4276" y="7301"/>
                    <a:pt x="2588" y="4942"/>
                    <a:pt x="1616" y="3271"/>
                  </a:cubicBezTo>
                  <a:cubicBezTo>
                    <a:pt x="564" y="1460"/>
                    <a:pt x="94" y="44"/>
                    <a:pt x="89" y="31"/>
                  </a:cubicBezTo>
                  <a:cubicBezTo>
                    <a:pt x="82" y="12"/>
                    <a:pt x="68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0" name="Google Shape;8350;p30"/>
            <p:cNvSpPr/>
            <p:nvPr/>
          </p:nvSpPr>
          <p:spPr>
            <a:xfrm>
              <a:off x="1315325" y="2514150"/>
              <a:ext cx="28125" cy="88800"/>
            </a:xfrm>
            <a:custGeom>
              <a:avLst/>
              <a:gdLst/>
              <a:ahLst/>
              <a:cxnLst/>
              <a:rect l="l" t="t" r="r" b="b"/>
              <a:pathLst>
                <a:path w="1125" h="3552" extrusionOk="0">
                  <a:moveTo>
                    <a:pt x="39" y="0"/>
                  </a:moveTo>
                  <a:cubicBezTo>
                    <a:pt x="35" y="0"/>
                    <a:pt x="30" y="5"/>
                    <a:pt x="26" y="9"/>
                  </a:cubicBezTo>
                  <a:cubicBezTo>
                    <a:pt x="9" y="17"/>
                    <a:pt x="1" y="43"/>
                    <a:pt x="14" y="60"/>
                  </a:cubicBezTo>
                  <a:cubicBezTo>
                    <a:pt x="650" y="1078"/>
                    <a:pt x="1036" y="3495"/>
                    <a:pt x="1040" y="3516"/>
                  </a:cubicBezTo>
                  <a:cubicBezTo>
                    <a:pt x="1044" y="3539"/>
                    <a:pt x="1060" y="3551"/>
                    <a:pt x="1079" y="3551"/>
                  </a:cubicBezTo>
                  <a:cubicBezTo>
                    <a:pt x="1081" y="3551"/>
                    <a:pt x="1084" y="3551"/>
                    <a:pt x="1087" y="3550"/>
                  </a:cubicBezTo>
                  <a:cubicBezTo>
                    <a:pt x="1108" y="3546"/>
                    <a:pt x="1125" y="3529"/>
                    <a:pt x="1121" y="3508"/>
                  </a:cubicBezTo>
                  <a:cubicBezTo>
                    <a:pt x="1116" y="3483"/>
                    <a:pt x="722" y="1052"/>
                    <a:pt x="81" y="17"/>
                  </a:cubicBezTo>
                  <a:cubicBezTo>
                    <a:pt x="73" y="5"/>
                    <a:pt x="56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1" name="Google Shape;8351;p30"/>
            <p:cNvSpPr/>
            <p:nvPr/>
          </p:nvSpPr>
          <p:spPr>
            <a:xfrm>
              <a:off x="1347575" y="2543975"/>
              <a:ext cx="82200" cy="9550"/>
            </a:xfrm>
            <a:custGeom>
              <a:avLst/>
              <a:gdLst/>
              <a:ahLst/>
              <a:cxnLst/>
              <a:rect l="l" t="t" r="r" b="b"/>
              <a:pathLst>
                <a:path w="3288" h="382" extrusionOk="0">
                  <a:moveTo>
                    <a:pt x="3241" y="1"/>
                  </a:moveTo>
                  <a:cubicBezTo>
                    <a:pt x="3237" y="1"/>
                    <a:pt x="3232" y="2"/>
                    <a:pt x="3228" y="3"/>
                  </a:cubicBezTo>
                  <a:cubicBezTo>
                    <a:pt x="2619" y="232"/>
                    <a:pt x="1959" y="298"/>
                    <a:pt x="1400" y="298"/>
                  </a:cubicBezTo>
                  <a:cubicBezTo>
                    <a:pt x="640" y="298"/>
                    <a:pt x="65" y="176"/>
                    <a:pt x="55" y="173"/>
                  </a:cubicBezTo>
                  <a:lnTo>
                    <a:pt x="38" y="173"/>
                  </a:lnTo>
                  <a:cubicBezTo>
                    <a:pt x="21" y="177"/>
                    <a:pt x="9" y="190"/>
                    <a:pt x="4" y="207"/>
                  </a:cubicBezTo>
                  <a:cubicBezTo>
                    <a:pt x="0" y="228"/>
                    <a:pt x="17" y="249"/>
                    <a:pt x="38" y="254"/>
                  </a:cubicBezTo>
                  <a:cubicBezTo>
                    <a:pt x="48" y="256"/>
                    <a:pt x="630" y="381"/>
                    <a:pt x="1401" y="381"/>
                  </a:cubicBezTo>
                  <a:cubicBezTo>
                    <a:pt x="1968" y="381"/>
                    <a:pt x="2637" y="313"/>
                    <a:pt x="3258" y="80"/>
                  </a:cubicBezTo>
                  <a:cubicBezTo>
                    <a:pt x="3279" y="71"/>
                    <a:pt x="3287" y="50"/>
                    <a:pt x="3279" y="29"/>
                  </a:cubicBezTo>
                  <a:cubicBezTo>
                    <a:pt x="3272" y="12"/>
                    <a:pt x="3258" y="1"/>
                    <a:pt x="3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2" name="Google Shape;8352;p30"/>
            <p:cNvSpPr/>
            <p:nvPr/>
          </p:nvSpPr>
          <p:spPr>
            <a:xfrm>
              <a:off x="1280650" y="2468000"/>
              <a:ext cx="24000" cy="110225"/>
            </a:xfrm>
            <a:custGeom>
              <a:avLst/>
              <a:gdLst/>
              <a:ahLst/>
              <a:cxnLst/>
              <a:rect l="l" t="t" r="r" b="b"/>
              <a:pathLst>
                <a:path w="960" h="4409" extrusionOk="0">
                  <a:moveTo>
                    <a:pt x="48" y="0"/>
                  </a:moveTo>
                  <a:cubicBezTo>
                    <a:pt x="45" y="0"/>
                    <a:pt x="42" y="1"/>
                    <a:pt x="39" y="1"/>
                  </a:cubicBezTo>
                  <a:cubicBezTo>
                    <a:pt x="35" y="1"/>
                    <a:pt x="31" y="1"/>
                    <a:pt x="26" y="6"/>
                  </a:cubicBezTo>
                  <a:cubicBezTo>
                    <a:pt x="9" y="14"/>
                    <a:pt x="1" y="39"/>
                    <a:pt x="9" y="56"/>
                  </a:cubicBezTo>
                  <a:cubicBezTo>
                    <a:pt x="875" y="1732"/>
                    <a:pt x="484" y="4336"/>
                    <a:pt x="480" y="4361"/>
                  </a:cubicBezTo>
                  <a:cubicBezTo>
                    <a:pt x="476" y="4383"/>
                    <a:pt x="493" y="4404"/>
                    <a:pt x="514" y="4408"/>
                  </a:cubicBezTo>
                  <a:cubicBezTo>
                    <a:pt x="516" y="4409"/>
                    <a:pt x="518" y="4409"/>
                    <a:pt x="521" y="4409"/>
                  </a:cubicBezTo>
                  <a:cubicBezTo>
                    <a:pt x="539" y="4409"/>
                    <a:pt x="557" y="4393"/>
                    <a:pt x="561" y="4374"/>
                  </a:cubicBezTo>
                  <a:cubicBezTo>
                    <a:pt x="565" y="4349"/>
                    <a:pt x="959" y="1719"/>
                    <a:pt x="81" y="18"/>
                  </a:cubicBezTo>
                  <a:cubicBezTo>
                    <a:pt x="74" y="8"/>
                    <a:pt x="62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3" name="Google Shape;8353;p30"/>
            <p:cNvSpPr/>
            <p:nvPr/>
          </p:nvSpPr>
          <p:spPr>
            <a:xfrm>
              <a:off x="1271425" y="2453550"/>
              <a:ext cx="108825" cy="22525"/>
            </a:xfrm>
            <a:custGeom>
              <a:avLst/>
              <a:gdLst/>
              <a:ahLst/>
              <a:cxnLst/>
              <a:rect l="l" t="t" r="r" b="b"/>
              <a:pathLst>
                <a:path w="4353" h="901" extrusionOk="0">
                  <a:moveTo>
                    <a:pt x="47" y="1"/>
                  </a:moveTo>
                  <a:cubicBezTo>
                    <a:pt x="44" y="1"/>
                    <a:pt x="41" y="1"/>
                    <a:pt x="39" y="2"/>
                  </a:cubicBezTo>
                  <a:cubicBezTo>
                    <a:pt x="31" y="2"/>
                    <a:pt x="22" y="7"/>
                    <a:pt x="14" y="15"/>
                  </a:cubicBezTo>
                  <a:cubicBezTo>
                    <a:pt x="1" y="32"/>
                    <a:pt x="1" y="58"/>
                    <a:pt x="18" y="70"/>
                  </a:cubicBezTo>
                  <a:cubicBezTo>
                    <a:pt x="32" y="81"/>
                    <a:pt x="1040" y="900"/>
                    <a:pt x="3055" y="900"/>
                  </a:cubicBezTo>
                  <a:cubicBezTo>
                    <a:pt x="3438" y="900"/>
                    <a:pt x="3858" y="870"/>
                    <a:pt x="4314" y="800"/>
                  </a:cubicBezTo>
                  <a:cubicBezTo>
                    <a:pt x="4336" y="796"/>
                    <a:pt x="4353" y="774"/>
                    <a:pt x="4348" y="753"/>
                  </a:cubicBezTo>
                  <a:cubicBezTo>
                    <a:pt x="4345" y="734"/>
                    <a:pt x="4327" y="719"/>
                    <a:pt x="4308" y="719"/>
                  </a:cubicBezTo>
                  <a:cubicBezTo>
                    <a:pt x="4306" y="719"/>
                    <a:pt x="4304" y="719"/>
                    <a:pt x="4302" y="719"/>
                  </a:cubicBezTo>
                  <a:cubicBezTo>
                    <a:pt x="3847" y="790"/>
                    <a:pt x="3430" y="819"/>
                    <a:pt x="3049" y="819"/>
                  </a:cubicBezTo>
                  <a:cubicBezTo>
                    <a:pt x="1066" y="819"/>
                    <a:pt x="79" y="18"/>
                    <a:pt x="69" y="11"/>
                  </a:cubicBezTo>
                  <a:cubicBezTo>
                    <a:pt x="62" y="5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4" name="Google Shape;8354;p30"/>
            <p:cNvSpPr/>
            <p:nvPr/>
          </p:nvSpPr>
          <p:spPr>
            <a:xfrm>
              <a:off x="1308750" y="2503700"/>
              <a:ext cx="106375" cy="13700"/>
            </a:xfrm>
            <a:custGeom>
              <a:avLst/>
              <a:gdLst/>
              <a:ahLst/>
              <a:cxnLst/>
              <a:rect l="l" t="t" r="r" b="b"/>
              <a:pathLst>
                <a:path w="4255" h="548" extrusionOk="0">
                  <a:moveTo>
                    <a:pt x="4196" y="1"/>
                  </a:moveTo>
                  <a:cubicBezTo>
                    <a:pt x="4189" y="1"/>
                    <a:pt x="4182" y="3"/>
                    <a:pt x="4174" y="7"/>
                  </a:cubicBezTo>
                  <a:cubicBezTo>
                    <a:pt x="3388" y="355"/>
                    <a:pt x="2635" y="466"/>
                    <a:pt x="1994" y="466"/>
                  </a:cubicBezTo>
                  <a:cubicBezTo>
                    <a:pt x="866" y="466"/>
                    <a:pt x="84" y="123"/>
                    <a:pt x="73" y="117"/>
                  </a:cubicBezTo>
                  <a:cubicBezTo>
                    <a:pt x="69" y="115"/>
                    <a:pt x="64" y="114"/>
                    <a:pt x="60" y="114"/>
                  </a:cubicBezTo>
                  <a:cubicBezTo>
                    <a:pt x="56" y="114"/>
                    <a:pt x="52" y="115"/>
                    <a:pt x="47" y="117"/>
                  </a:cubicBezTo>
                  <a:cubicBezTo>
                    <a:pt x="9" y="121"/>
                    <a:pt x="1" y="177"/>
                    <a:pt x="39" y="194"/>
                  </a:cubicBezTo>
                  <a:cubicBezTo>
                    <a:pt x="50" y="199"/>
                    <a:pt x="847" y="548"/>
                    <a:pt x="1993" y="548"/>
                  </a:cubicBezTo>
                  <a:cubicBezTo>
                    <a:pt x="2645" y="548"/>
                    <a:pt x="3408" y="435"/>
                    <a:pt x="4204" y="83"/>
                  </a:cubicBezTo>
                  <a:cubicBezTo>
                    <a:pt x="4255" y="65"/>
                    <a:pt x="4234" y="1"/>
                    <a:pt x="4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5" name="Google Shape;8355;p30"/>
            <p:cNvSpPr/>
            <p:nvPr/>
          </p:nvSpPr>
          <p:spPr>
            <a:xfrm>
              <a:off x="1248325" y="2427925"/>
              <a:ext cx="25250" cy="104825"/>
            </a:xfrm>
            <a:custGeom>
              <a:avLst/>
              <a:gdLst/>
              <a:ahLst/>
              <a:cxnLst/>
              <a:rect l="l" t="t" r="r" b="b"/>
              <a:pathLst>
                <a:path w="1010" h="4193" extrusionOk="0">
                  <a:moveTo>
                    <a:pt x="373" y="0"/>
                  </a:moveTo>
                  <a:cubicBezTo>
                    <a:pt x="370" y="0"/>
                    <a:pt x="368" y="1"/>
                    <a:pt x="365" y="1"/>
                  </a:cubicBezTo>
                  <a:cubicBezTo>
                    <a:pt x="340" y="5"/>
                    <a:pt x="327" y="31"/>
                    <a:pt x="335" y="52"/>
                  </a:cubicBezTo>
                  <a:cubicBezTo>
                    <a:pt x="921" y="2211"/>
                    <a:pt x="26" y="4111"/>
                    <a:pt x="17" y="4132"/>
                  </a:cubicBezTo>
                  <a:cubicBezTo>
                    <a:pt x="0" y="4166"/>
                    <a:pt x="28" y="4193"/>
                    <a:pt x="55" y="4193"/>
                  </a:cubicBezTo>
                  <a:cubicBezTo>
                    <a:pt x="69" y="4193"/>
                    <a:pt x="82" y="4186"/>
                    <a:pt x="89" y="4170"/>
                  </a:cubicBezTo>
                  <a:cubicBezTo>
                    <a:pt x="98" y="4149"/>
                    <a:pt x="1010" y="2219"/>
                    <a:pt x="416" y="35"/>
                  </a:cubicBezTo>
                  <a:cubicBezTo>
                    <a:pt x="408" y="13"/>
                    <a:pt x="391" y="0"/>
                    <a:pt x="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6" name="Google Shape;8356;p30"/>
            <p:cNvSpPr/>
            <p:nvPr/>
          </p:nvSpPr>
          <p:spPr>
            <a:xfrm>
              <a:off x="1219375" y="2397475"/>
              <a:ext cx="32250" cy="73125"/>
            </a:xfrm>
            <a:custGeom>
              <a:avLst/>
              <a:gdLst/>
              <a:ahLst/>
              <a:cxnLst/>
              <a:rect l="l" t="t" r="r" b="b"/>
              <a:pathLst>
                <a:path w="1290" h="2925" extrusionOk="0">
                  <a:moveTo>
                    <a:pt x="916" y="1"/>
                  </a:moveTo>
                  <a:cubicBezTo>
                    <a:pt x="913" y="1"/>
                    <a:pt x="911" y="1"/>
                    <a:pt x="908" y="2"/>
                  </a:cubicBezTo>
                  <a:cubicBezTo>
                    <a:pt x="887" y="6"/>
                    <a:pt x="874" y="27"/>
                    <a:pt x="878" y="53"/>
                  </a:cubicBezTo>
                  <a:cubicBezTo>
                    <a:pt x="1201" y="1444"/>
                    <a:pt x="38" y="2844"/>
                    <a:pt x="26" y="2856"/>
                  </a:cubicBezTo>
                  <a:cubicBezTo>
                    <a:pt x="0" y="2888"/>
                    <a:pt x="27" y="2925"/>
                    <a:pt x="59" y="2925"/>
                  </a:cubicBezTo>
                  <a:cubicBezTo>
                    <a:pt x="69" y="2925"/>
                    <a:pt x="80" y="2921"/>
                    <a:pt x="89" y="2911"/>
                  </a:cubicBezTo>
                  <a:cubicBezTo>
                    <a:pt x="102" y="2894"/>
                    <a:pt x="1290" y="1465"/>
                    <a:pt x="955" y="31"/>
                  </a:cubicBezTo>
                  <a:cubicBezTo>
                    <a:pt x="951" y="13"/>
                    <a:pt x="934" y="1"/>
                    <a:pt x="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7" name="Google Shape;8357;p30"/>
            <p:cNvSpPr/>
            <p:nvPr/>
          </p:nvSpPr>
          <p:spPr>
            <a:xfrm>
              <a:off x="1208325" y="2378425"/>
              <a:ext cx="26450" cy="48075"/>
            </a:xfrm>
            <a:custGeom>
              <a:avLst/>
              <a:gdLst/>
              <a:ahLst/>
              <a:cxnLst/>
              <a:rect l="l" t="t" r="r" b="b"/>
              <a:pathLst>
                <a:path w="1058" h="1923" extrusionOk="0">
                  <a:moveTo>
                    <a:pt x="1011" y="0"/>
                  </a:moveTo>
                  <a:cubicBezTo>
                    <a:pt x="994" y="0"/>
                    <a:pt x="981" y="17"/>
                    <a:pt x="981" y="39"/>
                  </a:cubicBezTo>
                  <a:cubicBezTo>
                    <a:pt x="951" y="1006"/>
                    <a:pt x="39" y="1845"/>
                    <a:pt x="31" y="1854"/>
                  </a:cubicBezTo>
                  <a:cubicBezTo>
                    <a:pt x="0" y="1874"/>
                    <a:pt x="33" y="1923"/>
                    <a:pt x="62" y="1923"/>
                  </a:cubicBezTo>
                  <a:cubicBezTo>
                    <a:pt x="69" y="1923"/>
                    <a:pt x="76" y="1920"/>
                    <a:pt x="82" y="1913"/>
                  </a:cubicBezTo>
                  <a:cubicBezTo>
                    <a:pt x="120" y="1879"/>
                    <a:pt x="1028" y="1044"/>
                    <a:pt x="1057" y="39"/>
                  </a:cubicBezTo>
                  <a:cubicBezTo>
                    <a:pt x="1057" y="17"/>
                    <a:pt x="1040" y="0"/>
                    <a:pt x="10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8" name="Google Shape;8358;p30"/>
            <p:cNvSpPr/>
            <p:nvPr/>
          </p:nvSpPr>
          <p:spPr>
            <a:xfrm>
              <a:off x="1263150" y="2433300"/>
              <a:ext cx="94325" cy="13100"/>
            </a:xfrm>
            <a:custGeom>
              <a:avLst/>
              <a:gdLst/>
              <a:ahLst/>
              <a:cxnLst/>
              <a:rect l="l" t="t" r="r" b="b"/>
              <a:pathLst>
                <a:path w="3773" h="524" extrusionOk="0">
                  <a:moveTo>
                    <a:pt x="3719" y="1"/>
                  </a:moveTo>
                  <a:cubicBezTo>
                    <a:pt x="3716" y="1"/>
                    <a:pt x="3712" y="1"/>
                    <a:pt x="3708" y="2"/>
                  </a:cubicBezTo>
                  <a:cubicBezTo>
                    <a:pt x="2695" y="346"/>
                    <a:pt x="1876" y="444"/>
                    <a:pt x="1274" y="444"/>
                  </a:cubicBezTo>
                  <a:cubicBezTo>
                    <a:pt x="494" y="444"/>
                    <a:pt x="76" y="280"/>
                    <a:pt x="69" y="278"/>
                  </a:cubicBezTo>
                  <a:cubicBezTo>
                    <a:pt x="60" y="274"/>
                    <a:pt x="56" y="274"/>
                    <a:pt x="48" y="274"/>
                  </a:cubicBezTo>
                  <a:cubicBezTo>
                    <a:pt x="5" y="282"/>
                    <a:pt x="1" y="337"/>
                    <a:pt x="39" y="354"/>
                  </a:cubicBezTo>
                  <a:cubicBezTo>
                    <a:pt x="46" y="357"/>
                    <a:pt x="474" y="523"/>
                    <a:pt x="1270" y="523"/>
                  </a:cubicBezTo>
                  <a:cubicBezTo>
                    <a:pt x="1882" y="523"/>
                    <a:pt x="2711" y="425"/>
                    <a:pt x="3733" y="79"/>
                  </a:cubicBezTo>
                  <a:cubicBezTo>
                    <a:pt x="3772" y="59"/>
                    <a:pt x="3758" y="1"/>
                    <a:pt x="3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9" name="Google Shape;8359;p30"/>
            <p:cNvSpPr/>
            <p:nvPr/>
          </p:nvSpPr>
          <p:spPr>
            <a:xfrm>
              <a:off x="1247575" y="2407200"/>
              <a:ext cx="63225" cy="7800"/>
            </a:xfrm>
            <a:custGeom>
              <a:avLst/>
              <a:gdLst/>
              <a:ahLst/>
              <a:cxnLst/>
              <a:rect l="l" t="t" r="r" b="b"/>
              <a:pathLst>
                <a:path w="2529" h="312" extrusionOk="0">
                  <a:moveTo>
                    <a:pt x="2478" y="0"/>
                  </a:moveTo>
                  <a:cubicBezTo>
                    <a:pt x="2474" y="0"/>
                    <a:pt x="2469" y="1"/>
                    <a:pt x="2465" y="3"/>
                  </a:cubicBezTo>
                  <a:cubicBezTo>
                    <a:pt x="1908" y="179"/>
                    <a:pt x="1356" y="227"/>
                    <a:pt x="921" y="227"/>
                  </a:cubicBezTo>
                  <a:cubicBezTo>
                    <a:pt x="414" y="227"/>
                    <a:pt x="67" y="162"/>
                    <a:pt x="60" y="160"/>
                  </a:cubicBezTo>
                  <a:cubicBezTo>
                    <a:pt x="56" y="160"/>
                    <a:pt x="51" y="160"/>
                    <a:pt x="47" y="164"/>
                  </a:cubicBezTo>
                  <a:cubicBezTo>
                    <a:pt x="1" y="173"/>
                    <a:pt x="1" y="236"/>
                    <a:pt x="47" y="245"/>
                  </a:cubicBezTo>
                  <a:cubicBezTo>
                    <a:pt x="54" y="245"/>
                    <a:pt x="410" y="312"/>
                    <a:pt x="928" y="312"/>
                  </a:cubicBezTo>
                  <a:cubicBezTo>
                    <a:pt x="1370" y="312"/>
                    <a:pt x="1931" y="263"/>
                    <a:pt x="2494" y="84"/>
                  </a:cubicBezTo>
                  <a:cubicBezTo>
                    <a:pt x="2516" y="79"/>
                    <a:pt x="2528" y="54"/>
                    <a:pt x="2520" y="33"/>
                  </a:cubicBezTo>
                  <a:cubicBezTo>
                    <a:pt x="2513" y="13"/>
                    <a:pt x="2496" y="0"/>
                    <a:pt x="2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0" name="Google Shape;8360;p30"/>
            <p:cNvSpPr/>
            <p:nvPr/>
          </p:nvSpPr>
          <p:spPr>
            <a:xfrm>
              <a:off x="1235475" y="2385000"/>
              <a:ext cx="37075" cy="6300"/>
            </a:xfrm>
            <a:custGeom>
              <a:avLst/>
              <a:gdLst/>
              <a:ahLst/>
              <a:cxnLst/>
              <a:rect l="l" t="t" r="r" b="b"/>
              <a:pathLst>
                <a:path w="1483" h="252" extrusionOk="0">
                  <a:moveTo>
                    <a:pt x="39" y="0"/>
                  </a:moveTo>
                  <a:cubicBezTo>
                    <a:pt x="22" y="5"/>
                    <a:pt x="9" y="13"/>
                    <a:pt x="5" y="30"/>
                  </a:cubicBezTo>
                  <a:cubicBezTo>
                    <a:pt x="1" y="51"/>
                    <a:pt x="14" y="72"/>
                    <a:pt x="35" y="81"/>
                  </a:cubicBezTo>
                  <a:cubicBezTo>
                    <a:pt x="60" y="88"/>
                    <a:pt x="589" y="251"/>
                    <a:pt x="1120" y="251"/>
                  </a:cubicBezTo>
                  <a:cubicBezTo>
                    <a:pt x="1226" y="251"/>
                    <a:pt x="1332" y="245"/>
                    <a:pt x="1435" y="229"/>
                  </a:cubicBezTo>
                  <a:cubicBezTo>
                    <a:pt x="1483" y="221"/>
                    <a:pt x="1474" y="148"/>
                    <a:pt x="1429" y="148"/>
                  </a:cubicBezTo>
                  <a:cubicBezTo>
                    <a:pt x="1427" y="148"/>
                    <a:pt x="1424" y="148"/>
                    <a:pt x="1422" y="149"/>
                  </a:cubicBezTo>
                  <a:cubicBezTo>
                    <a:pt x="1325" y="164"/>
                    <a:pt x="1223" y="170"/>
                    <a:pt x="1120" y="170"/>
                  </a:cubicBezTo>
                  <a:cubicBezTo>
                    <a:pt x="598" y="170"/>
                    <a:pt x="63" y="4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1" name="Google Shape;8361;p30"/>
            <p:cNvSpPr/>
            <p:nvPr/>
          </p:nvSpPr>
          <p:spPr>
            <a:xfrm>
              <a:off x="1094250" y="2248525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242" y="1"/>
                  </a:moveTo>
                  <a:cubicBezTo>
                    <a:pt x="68" y="773"/>
                    <a:pt x="0" y="4161"/>
                    <a:pt x="666" y="7118"/>
                  </a:cubicBezTo>
                  <a:cubicBezTo>
                    <a:pt x="1328" y="10074"/>
                    <a:pt x="3500" y="11834"/>
                    <a:pt x="6753" y="13302"/>
                  </a:cubicBezTo>
                  <a:cubicBezTo>
                    <a:pt x="6252" y="11966"/>
                    <a:pt x="5811" y="11694"/>
                    <a:pt x="5391" y="7406"/>
                  </a:cubicBezTo>
                  <a:cubicBezTo>
                    <a:pt x="4971" y="3118"/>
                    <a:pt x="242" y="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2" name="Google Shape;8362;p30"/>
            <p:cNvSpPr/>
            <p:nvPr/>
          </p:nvSpPr>
          <p:spPr>
            <a:xfrm>
              <a:off x="1096375" y="2225725"/>
              <a:ext cx="138625" cy="324775"/>
            </a:xfrm>
            <a:custGeom>
              <a:avLst/>
              <a:gdLst/>
              <a:ahLst/>
              <a:cxnLst/>
              <a:rect l="l" t="t" r="r" b="b"/>
              <a:pathLst>
                <a:path w="5545" h="12991" extrusionOk="0">
                  <a:moveTo>
                    <a:pt x="117" y="0"/>
                  </a:moveTo>
                  <a:cubicBezTo>
                    <a:pt x="90" y="0"/>
                    <a:pt x="68" y="24"/>
                    <a:pt x="68" y="52"/>
                  </a:cubicBezTo>
                  <a:cubicBezTo>
                    <a:pt x="68" y="64"/>
                    <a:pt x="0" y="1400"/>
                    <a:pt x="628" y="3648"/>
                  </a:cubicBezTo>
                  <a:cubicBezTo>
                    <a:pt x="1209" y="5722"/>
                    <a:pt x="2511" y="9018"/>
                    <a:pt x="5429" y="12967"/>
                  </a:cubicBezTo>
                  <a:cubicBezTo>
                    <a:pt x="5441" y="12983"/>
                    <a:pt x="5457" y="12990"/>
                    <a:pt x="5472" y="12990"/>
                  </a:cubicBezTo>
                  <a:cubicBezTo>
                    <a:pt x="5509" y="12990"/>
                    <a:pt x="5545" y="12946"/>
                    <a:pt x="5514" y="12903"/>
                  </a:cubicBezTo>
                  <a:cubicBezTo>
                    <a:pt x="2609" y="8971"/>
                    <a:pt x="1311" y="5688"/>
                    <a:pt x="734" y="3627"/>
                  </a:cubicBezTo>
                  <a:cubicBezTo>
                    <a:pt x="106" y="1392"/>
                    <a:pt x="174" y="69"/>
                    <a:pt x="174" y="56"/>
                  </a:cubicBezTo>
                  <a:cubicBezTo>
                    <a:pt x="174" y="30"/>
                    <a:pt x="153" y="5"/>
                    <a:pt x="123" y="1"/>
                  </a:cubicBezTo>
                  <a:cubicBezTo>
                    <a:pt x="121" y="0"/>
                    <a:pt x="119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3" name="Google Shape;8363;p30"/>
            <p:cNvSpPr/>
            <p:nvPr/>
          </p:nvSpPr>
          <p:spPr>
            <a:xfrm>
              <a:off x="1185650" y="2479575"/>
              <a:ext cx="45525" cy="24125"/>
            </a:xfrm>
            <a:custGeom>
              <a:avLst/>
              <a:gdLst/>
              <a:ahLst/>
              <a:cxnLst/>
              <a:rect l="l" t="t" r="r" b="b"/>
              <a:pathLst>
                <a:path w="1821" h="965" extrusionOk="0">
                  <a:moveTo>
                    <a:pt x="64" y="1"/>
                  </a:moveTo>
                  <a:cubicBezTo>
                    <a:pt x="43" y="1"/>
                    <a:pt x="26" y="9"/>
                    <a:pt x="13" y="30"/>
                  </a:cubicBezTo>
                  <a:cubicBezTo>
                    <a:pt x="1" y="56"/>
                    <a:pt x="13" y="90"/>
                    <a:pt x="39" y="102"/>
                  </a:cubicBezTo>
                  <a:lnTo>
                    <a:pt x="1735" y="959"/>
                  </a:lnTo>
                  <a:cubicBezTo>
                    <a:pt x="1743" y="963"/>
                    <a:pt x="1751" y="965"/>
                    <a:pt x="1760" y="965"/>
                  </a:cubicBezTo>
                  <a:cubicBezTo>
                    <a:pt x="1779" y="965"/>
                    <a:pt x="1798" y="955"/>
                    <a:pt x="1807" y="934"/>
                  </a:cubicBezTo>
                  <a:cubicBezTo>
                    <a:pt x="1820" y="908"/>
                    <a:pt x="1807" y="879"/>
                    <a:pt x="1782" y="866"/>
                  </a:cubicBezTo>
                  <a:lnTo>
                    <a:pt x="85" y="5"/>
                  </a:lnTo>
                  <a:cubicBezTo>
                    <a:pt x="81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4" name="Google Shape;8364;p30"/>
            <p:cNvSpPr/>
            <p:nvPr/>
          </p:nvSpPr>
          <p:spPr>
            <a:xfrm>
              <a:off x="1198750" y="2500150"/>
              <a:ext cx="2925" cy="42425"/>
            </a:xfrm>
            <a:custGeom>
              <a:avLst/>
              <a:gdLst/>
              <a:ahLst/>
              <a:cxnLst/>
              <a:rect l="l" t="t" r="r" b="b"/>
              <a:pathLst>
                <a:path w="117" h="1697" extrusionOk="0">
                  <a:moveTo>
                    <a:pt x="58" y="0"/>
                  </a:moveTo>
                  <a:cubicBezTo>
                    <a:pt x="28" y="0"/>
                    <a:pt x="2" y="26"/>
                    <a:pt x="2" y="56"/>
                  </a:cubicBezTo>
                  <a:cubicBezTo>
                    <a:pt x="7" y="560"/>
                    <a:pt x="11" y="1549"/>
                    <a:pt x="2" y="1638"/>
                  </a:cubicBezTo>
                  <a:cubicBezTo>
                    <a:pt x="0" y="1676"/>
                    <a:pt x="29" y="1696"/>
                    <a:pt x="57" y="1696"/>
                  </a:cubicBezTo>
                  <a:cubicBezTo>
                    <a:pt x="82" y="1696"/>
                    <a:pt x="106" y="1680"/>
                    <a:pt x="108" y="1646"/>
                  </a:cubicBezTo>
                  <a:cubicBezTo>
                    <a:pt x="117" y="1527"/>
                    <a:pt x="108" y="115"/>
                    <a:pt x="108" y="51"/>
                  </a:cubicBezTo>
                  <a:cubicBezTo>
                    <a:pt x="108" y="26"/>
                    <a:pt x="87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5" name="Google Shape;8365;p30"/>
            <p:cNvSpPr/>
            <p:nvPr/>
          </p:nvSpPr>
          <p:spPr>
            <a:xfrm>
              <a:off x="1167100" y="2448300"/>
              <a:ext cx="3300" cy="62150"/>
            </a:xfrm>
            <a:custGeom>
              <a:avLst/>
              <a:gdLst/>
              <a:ahLst/>
              <a:cxnLst/>
              <a:rect l="l" t="t" r="r" b="b"/>
              <a:pathLst>
                <a:path w="132" h="2486" extrusionOk="0">
                  <a:moveTo>
                    <a:pt x="77" y="0"/>
                  </a:moveTo>
                  <a:cubicBezTo>
                    <a:pt x="47" y="0"/>
                    <a:pt x="26" y="22"/>
                    <a:pt x="26" y="51"/>
                  </a:cubicBezTo>
                  <a:lnTo>
                    <a:pt x="0" y="2431"/>
                  </a:lnTo>
                  <a:cubicBezTo>
                    <a:pt x="0" y="2460"/>
                    <a:pt x="21" y="2486"/>
                    <a:pt x="51" y="2486"/>
                  </a:cubicBezTo>
                  <a:cubicBezTo>
                    <a:pt x="81" y="2486"/>
                    <a:pt x="106" y="2460"/>
                    <a:pt x="106" y="2431"/>
                  </a:cubicBezTo>
                  <a:lnTo>
                    <a:pt x="132" y="51"/>
                  </a:lnTo>
                  <a:cubicBezTo>
                    <a:pt x="132" y="22"/>
                    <a:pt x="106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6" name="Google Shape;8366;p30"/>
            <p:cNvSpPr/>
            <p:nvPr/>
          </p:nvSpPr>
          <p:spPr>
            <a:xfrm>
              <a:off x="1125600" y="2391225"/>
              <a:ext cx="16700" cy="66600"/>
            </a:xfrm>
            <a:custGeom>
              <a:avLst/>
              <a:gdLst/>
              <a:ahLst/>
              <a:cxnLst/>
              <a:rect l="l" t="t" r="r" b="b"/>
              <a:pathLst>
                <a:path w="668" h="2664" extrusionOk="0">
                  <a:moveTo>
                    <a:pt x="605" y="1"/>
                  </a:moveTo>
                  <a:cubicBezTo>
                    <a:pt x="582" y="1"/>
                    <a:pt x="561" y="17"/>
                    <a:pt x="553" y="44"/>
                  </a:cubicBezTo>
                  <a:lnTo>
                    <a:pt x="10" y="2597"/>
                  </a:lnTo>
                  <a:cubicBezTo>
                    <a:pt x="1" y="2639"/>
                    <a:pt x="31" y="2663"/>
                    <a:pt x="62" y="2663"/>
                  </a:cubicBezTo>
                  <a:cubicBezTo>
                    <a:pt x="86" y="2663"/>
                    <a:pt x="109" y="2649"/>
                    <a:pt x="116" y="2618"/>
                  </a:cubicBezTo>
                  <a:lnTo>
                    <a:pt x="659" y="65"/>
                  </a:lnTo>
                  <a:cubicBezTo>
                    <a:pt x="668" y="35"/>
                    <a:pt x="647" y="6"/>
                    <a:pt x="621" y="2"/>
                  </a:cubicBezTo>
                  <a:lnTo>
                    <a:pt x="613" y="2"/>
                  </a:lnTo>
                  <a:cubicBezTo>
                    <a:pt x="610" y="1"/>
                    <a:pt x="607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7" name="Google Shape;8367;p30"/>
            <p:cNvSpPr/>
            <p:nvPr/>
          </p:nvSpPr>
          <p:spPr>
            <a:xfrm>
              <a:off x="1106075" y="2332625"/>
              <a:ext cx="13975" cy="48950"/>
            </a:xfrm>
            <a:custGeom>
              <a:avLst/>
              <a:gdLst/>
              <a:ahLst/>
              <a:cxnLst/>
              <a:rect l="l" t="t" r="r" b="b"/>
              <a:pathLst>
                <a:path w="559" h="1958" extrusionOk="0">
                  <a:moveTo>
                    <a:pt x="503" y="0"/>
                  </a:moveTo>
                  <a:cubicBezTo>
                    <a:pt x="477" y="0"/>
                    <a:pt x="456" y="17"/>
                    <a:pt x="448" y="42"/>
                  </a:cubicBezTo>
                  <a:lnTo>
                    <a:pt x="15" y="1887"/>
                  </a:lnTo>
                  <a:cubicBezTo>
                    <a:pt x="0" y="1930"/>
                    <a:pt x="35" y="1958"/>
                    <a:pt x="68" y="1958"/>
                  </a:cubicBezTo>
                  <a:cubicBezTo>
                    <a:pt x="91" y="1958"/>
                    <a:pt x="113" y="1944"/>
                    <a:pt x="117" y="1913"/>
                  </a:cubicBezTo>
                  <a:lnTo>
                    <a:pt x="554" y="64"/>
                  </a:lnTo>
                  <a:cubicBezTo>
                    <a:pt x="558" y="38"/>
                    <a:pt x="541" y="9"/>
                    <a:pt x="5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8" name="Google Shape;8368;p30"/>
            <p:cNvSpPr/>
            <p:nvPr/>
          </p:nvSpPr>
          <p:spPr>
            <a:xfrm>
              <a:off x="1151425" y="2418175"/>
              <a:ext cx="70075" cy="24475"/>
            </a:xfrm>
            <a:custGeom>
              <a:avLst/>
              <a:gdLst/>
              <a:ahLst/>
              <a:cxnLst/>
              <a:rect l="l" t="t" r="r" b="b"/>
              <a:pathLst>
                <a:path w="2803" h="979" extrusionOk="0">
                  <a:moveTo>
                    <a:pt x="76" y="1"/>
                  </a:moveTo>
                  <a:cubicBezTo>
                    <a:pt x="20" y="1"/>
                    <a:pt x="1" y="86"/>
                    <a:pt x="63" y="103"/>
                  </a:cubicBezTo>
                  <a:lnTo>
                    <a:pt x="2714" y="976"/>
                  </a:lnTo>
                  <a:cubicBezTo>
                    <a:pt x="2719" y="978"/>
                    <a:pt x="2724" y="978"/>
                    <a:pt x="2729" y="978"/>
                  </a:cubicBezTo>
                  <a:cubicBezTo>
                    <a:pt x="2782" y="978"/>
                    <a:pt x="2802" y="894"/>
                    <a:pt x="2744" y="875"/>
                  </a:cubicBezTo>
                  <a:lnTo>
                    <a:pt x="93" y="1"/>
                  </a:lnTo>
                  <a:lnTo>
                    <a:pt x="80" y="1"/>
                  </a:lnTo>
                  <a:cubicBezTo>
                    <a:pt x="79" y="1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9" name="Google Shape;8369;p30"/>
            <p:cNvSpPr/>
            <p:nvPr/>
          </p:nvSpPr>
          <p:spPr>
            <a:xfrm>
              <a:off x="1123375" y="2352425"/>
              <a:ext cx="81125" cy="29600"/>
            </a:xfrm>
            <a:custGeom>
              <a:avLst/>
              <a:gdLst/>
              <a:ahLst/>
              <a:cxnLst/>
              <a:rect l="l" t="t" r="r" b="b"/>
              <a:pathLst>
                <a:path w="3245" h="1184" extrusionOk="0">
                  <a:moveTo>
                    <a:pt x="74" y="1"/>
                  </a:moveTo>
                  <a:cubicBezTo>
                    <a:pt x="13" y="1"/>
                    <a:pt x="0" y="87"/>
                    <a:pt x="61" y="103"/>
                  </a:cubicBezTo>
                  <a:lnTo>
                    <a:pt x="3149" y="1180"/>
                  </a:lnTo>
                  <a:cubicBezTo>
                    <a:pt x="3155" y="1182"/>
                    <a:pt x="3161" y="1183"/>
                    <a:pt x="3167" y="1183"/>
                  </a:cubicBezTo>
                  <a:cubicBezTo>
                    <a:pt x="3219" y="1183"/>
                    <a:pt x="3244" y="1101"/>
                    <a:pt x="3183" y="1079"/>
                  </a:cubicBezTo>
                  <a:lnTo>
                    <a:pt x="95" y="1"/>
                  </a:lnTo>
                  <a:lnTo>
                    <a:pt x="82" y="1"/>
                  </a:lnTo>
                  <a:cubicBezTo>
                    <a:pt x="79" y="1"/>
                    <a:pt x="77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0" name="Google Shape;8370;p30"/>
            <p:cNvSpPr/>
            <p:nvPr/>
          </p:nvSpPr>
          <p:spPr>
            <a:xfrm>
              <a:off x="1105650" y="2292200"/>
              <a:ext cx="57150" cy="28150"/>
            </a:xfrm>
            <a:custGeom>
              <a:avLst/>
              <a:gdLst/>
              <a:ahLst/>
              <a:cxnLst/>
              <a:rect l="l" t="t" r="r" b="b"/>
              <a:pathLst>
                <a:path w="2286" h="1126" extrusionOk="0">
                  <a:moveTo>
                    <a:pt x="70" y="0"/>
                  </a:moveTo>
                  <a:cubicBezTo>
                    <a:pt x="18" y="0"/>
                    <a:pt x="1" y="74"/>
                    <a:pt x="53" y="99"/>
                  </a:cubicBezTo>
                  <a:lnTo>
                    <a:pt x="2191" y="1121"/>
                  </a:lnTo>
                  <a:cubicBezTo>
                    <a:pt x="2198" y="1124"/>
                    <a:pt x="2205" y="1125"/>
                    <a:pt x="2212" y="1125"/>
                  </a:cubicBezTo>
                  <a:cubicBezTo>
                    <a:pt x="2259" y="1125"/>
                    <a:pt x="2286" y="1054"/>
                    <a:pt x="2233" y="1027"/>
                  </a:cubicBezTo>
                  <a:lnTo>
                    <a:pt x="96" y="5"/>
                  </a:lnTo>
                  <a:cubicBezTo>
                    <a:pt x="92" y="1"/>
                    <a:pt x="87" y="1"/>
                    <a:pt x="79" y="1"/>
                  </a:cubicBezTo>
                  <a:cubicBezTo>
                    <a:pt x="76" y="1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1" name="Google Shape;8371;p30"/>
            <p:cNvSpPr/>
            <p:nvPr/>
          </p:nvSpPr>
          <p:spPr>
            <a:xfrm>
              <a:off x="1165300" y="2302775"/>
              <a:ext cx="343250" cy="161675"/>
            </a:xfrm>
            <a:custGeom>
              <a:avLst/>
              <a:gdLst/>
              <a:ahLst/>
              <a:cxnLst/>
              <a:rect l="l" t="t" r="r" b="b"/>
              <a:pathLst>
                <a:path w="13730" h="6467" extrusionOk="0">
                  <a:moveTo>
                    <a:pt x="1858" y="0"/>
                  </a:moveTo>
                  <a:cubicBezTo>
                    <a:pt x="751" y="0"/>
                    <a:pt x="0" y="112"/>
                    <a:pt x="0" y="112"/>
                  </a:cubicBezTo>
                  <a:cubicBezTo>
                    <a:pt x="386" y="804"/>
                    <a:pt x="2600" y="3370"/>
                    <a:pt x="5069" y="5126"/>
                  </a:cubicBezTo>
                  <a:cubicBezTo>
                    <a:pt x="6391" y="6068"/>
                    <a:pt x="7805" y="6466"/>
                    <a:pt x="9356" y="6466"/>
                  </a:cubicBezTo>
                  <a:cubicBezTo>
                    <a:pt x="10701" y="6466"/>
                    <a:pt x="12150" y="6167"/>
                    <a:pt x="13730" y="5664"/>
                  </a:cubicBezTo>
                  <a:cubicBezTo>
                    <a:pt x="12466" y="5007"/>
                    <a:pt x="11953" y="5092"/>
                    <a:pt x="8780" y="2182"/>
                  </a:cubicBezTo>
                  <a:cubicBezTo>
                    <a:pt x="6766" y="338"/>
                    <a:pt x="3776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2" name="Google Shape;8372;p30"/>
            <p:cNvSpPr/>
            <p:nvPr/>
          </p:nvSpPr>
          <p:spPr>
            <a:xfrm>
              <a:off x="1148850" y="2288900"/>
              <a:ext cx="318025" cy="153075"/>
            </a:xfrm>
            <a:custGeom>
              <a:avLst/>
              <a:gdLst/>
              <a:ahLst/>
              <a:cxnLst/>
              <a:rect l="l" t="t" r="r" b="b"/>
              <a:pathLst>
                <a:path w="12721" h="6123" extrusionOk="0">
                  <a:moveTo>
                    <a:pt x="58" y="1"/>
                  </a:moveTo>
                  <a:cubicBezTo>
                    <a:pt x="47" y="1"/>
                    <a:pt x="35" y="5"/>
                    <a:pt x="26" y="14"/>
                  </a:cubicBezTo>
                  <a:cubicBezTo>
                    <a:pt x="5" y="36"/>
                    <a:pt x="1" y="65"/>
                    <a:pt x="18" y="91"/>
                  </a:cubicBezTo>
                  <a:cubicBezTo>
                    <a:pt x="30" y="99"/>
                    <a:pt x="870" y="1138"/>
                    <a:pt x="2838" y="2390"/>
                  </a:cubicBezTo>
                  <a:cubicBezTo>
                    <a:pt x="4654" y="3547"/>
                    <a:pt x="7826" y="5134"/>
                    <a:pt x="12632" y="6122"/>
                  </a:cubicBezTo>
                  <a:cubicBezTo>
                    <a:pt x="12636" y="6123"/>
                    <a:pt x="12640" y="6123"/>
                    <a:pt x="12643" y="6123"/>
                  </a:cubicBezTo>
                  <a:cubicBezTo>
                    <a:pt x="12706" y="6123"/>
                    <a:pt x="12721" y="6028"/>
                    <a:pt x="12653" y="6016"/>
                  </a:cubicBezTo>
                  <a:cubicBezTo>
                    <a:pt x="7864" y="5032"/>
                    <a:pt x="4704" y="3454"/>
                    <a:pt x="2898" y="2305"/>
                  </a:cubicBezTo>
                  <a:cubicBezTo>
                    <a:pt x="942" y="1058"/>
                    <a:pt x="107" y="31"/>
                    <a:pt x="98" y="23"/>
                  </a:cubicBezTo>
                  <a:cubicBezTo>
                    <a:pt x="89" y="8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3" name="Google Shape;8373;p30"/>
            <p:cNvSpPr/>
            <p:nvPr/>
          </p:nvSpPr>
          <p:spPr>
            <a:xfrm>
              <a:off x="1383725" y="2406775"/>
              <a:ext cx="49275" cy="15050"/>
            </a:xfrm>
            <a:custGeom>
              <a:avLst/>
              <a:gdLst/>
              <a:ahLst/>
              <a:cxnLst/>
              <a:rect l="l" t="t" r="r" b="b"/>
              <a:pathLst>
                <a:path w="1971" h="602" extrusionOk="0">
                  <a:moveTo>
                    <a:pt x="1898" y="0"/>
                  </a:moveTo>
                  <a:cubicBezTo>
                    <a:pt x="1892" y="0"/>
                    <a:pt x="1886" y="1"/>
                    <a:pt x="1879" y="3"/>
                  </a:cubicBezTo>
                  <a:lnTo>
                    <a:pt x="43" y="499"/>
                  </a:lnTo>
                  <a:cubicBezTo>
                    <a:pt x="39" y="499"/>
                    <a:pt x="30" y="504"/>
                    <a:pt x="26" y="508"/>
                  </a:cubicBezTo>
                  <a:cubicBezTo>
                    <a:pt x="9" y="520"/>
                    <a:pt x="1" y="542"/>
                    <a:pt x="9" y="563"/>
                  </a:cubicBezTo>
                  <a:cubicBezTo>
                    <a:pt x="13" y="586"/>
                    <a:pt x="37" y="602"/>
                    <a:pt x="63" y="602"/>
                  </a:cubicBezTo>
                  <a:cubicBezTo>
                    <a:pt x="66" y="602"/>
                    <a:pt x="70" y="602"/>
                    <a:pt x="73" y="601"/>
                  </a:cubicBezTo>
                  <a:lnTo>
                    <a:pt x="1909" y="105"/>
                  </a:lnTo>
                  <a:cubicBezTo>
                    <a:pt x="1971" y="89"/>
                    <a:pt x="1955" y="0"/>
                    <a:pt x="1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4" name="Google Shape;8374;p30"/>
            <p:cNvSpPr/>
            <p:nvPr/>
          </p:nvSpPr>
          <p:spPr>
            <a:xfrm>
              <a:off x="1406950" y="2425825"/>
              <a:ext cx="30100" cy="32450"/>
            </a:xfrm>
            <a:custGeom>
              <a:avLst/>
              <a:gdLst/>
              <a:ahLst/>
              <a:cxnLst/>
              <a:rect l="l" t="t" r="r" b="b"/>
              <a:pathLst>
                <a:path w="1204" h="1298" extrusionOk="0">
                  <a:moveTo>
                    <a:pt x="65" y="1"/>
                  </a:moveTo>
                  <a:cubicBezTo>
                    <a:pt x="53" y="1"/>
                    <a:pt x="40" y="5"/>
                    <a:pt x="30" y="13"/>
                  </a:cubicBezTo>
                  <a:lnTo>
                    <a:pt x="26" y="13"/>
                  </a:lnTo>
                  <a:cubicBezTo>
                    <a:pt x="5" y="34"/>
                    <a:pt x="0" y="68"/>
                    <a:pt x="22" y="89"/>
                  </a:cubicBezTo>
                  <a:cubicBezTo>
                    <a:pt x="365" y="467"/>
                    <a:pt x="1027" y="1196"/>
                    <a:pt x="1082" y="1273"/>
                  </a:cubicBezTo>
                  <a:cubicBezTo>
                    <a:pt x="1094" y="1290"/>
                    <a:pt x="1109" y="1297"/>
                    <a:pt x="1125" y="1297"/>
                  </a:cubicBezTo>
                  <a:cubicBezTo>
                    <a:pt x="1165" y="1297"/>
                    <a:pt x="1204" y="1248"/>
                    <a:pt x="1167" y="1205"/>
                  </a:cubicBezTo>
                  <a:cubicBezTo>
                    <a:pt x="1095" y="1111"/>
                    <a:pt x="145" y="64"/>
                    <a:pt x="102" y="17"/>
                  </a:cubicBezTo>
                  <a:cubicBezTo>
                    <a:pt x="93" y="6"/>
                    <a:pt x="80" y="1"/>
                    <a:pt x="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5" name="Google Shape;8375;p30"/>
            <p:cNvSpPr/>
            <p:nvPr/>
          </p:nvSpPr>
          <p:spPr>
            <a:xfrm>
              <a:off x="1349150" y="2407950"/>
              <a:ext cx="42350" cy="47400"/>
            </a:xfrm>
            <a:custGeom>
              <a:avLst/>
              <a:gdLst/>
              <a:ahLst/>
              <a:cxnLst/>
              <a:rect l="l" t="t" r="r" b="b"/>
              <a:pathLst>
                <a:path w="1694" h="1896" extrusionOk="0">
                  <a:moveTo>
                    <a:pt x="60" y="1"/>
                  </a:moveTo>
                  <a:cubicBezTo>
                    <a:pt x="50" y="1"/>
                    <a:pt x="39" y="4"/>
                    <a:pt x="30" y="11"/>
                  </a:cubicBezTo>
                  <a:lnTo>
                    <a:pt x="26" y="15"/>
                  </a:lnTo>
                  <a:cubicBezTo>
                    <a:pt x="5" y="32"/>
                    <a:pt x="1" y="66"/>
                    <a:pt x="22" y="92"/>
                  </a:cubicBezTo>
                  <a:lnTo>
                    <a:pt x="1596" y="1877"/>
                  </a:lnTo>
                  <a:cubicBezTo>
                    <a:pt x="1605" y="1889"/>
                    <a:pt x="1619" y="1896"/>
                    <a:pt x="1634" y="1896"/>
                  </a:cubicBezTo>
                  <a:cubicBezTo>
                    <a:pt x="1646" y="1896"/>
                    <a:pt x="1658" y="1891"/>
                    <a:pt x="1668" y="1882"/>
                  </a:cubicBezTo>
                  <a:cubicBezTo>
                    <a:pt x="1689" y="1865"/>
                    <a:pt x="1693" y="1831"/>
                    <a:pt x="1672" y="1810"/>
                  </a:cubicBezTo>
                  <a:lnTo>
                    <a:pt x="103" y="20"/>
                  </a:lnTo>
                  <a:cubicBezTo>
                    <a:pt x="90" y="7"/>
                    <a:pt x="75" y="1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6" name="Google Shape;8376;p30"/>
            <p:cNvSpPr/>
            <p:nvPr/>
          </p:nvSpPr>
          <p:spPr>
            <a:xfrm>
              <a:off x="1290200" y="2384425"/>
              <a:ext cx="35825" cy="59350"/>
            </a:xfrm>
            <a:custGeom>
              <a:avLst/>
              <a:gdLst/>
              <a:ahLst/>
              <a:cxnLst/>
              <a:rect l="l" t="t" r="r" b="b"/>
              <a:pathLst>
                <a:path w="1433" h="2374" extrusionOk="0">
                  <a:moveTo>
                    <a:pt x="59" y="0"/>
                  </a:moveTo>
                  <a:cubicBezTo>
                    <a:pt x="51" y="0"/>
                    <a:pt x="42" y="2"/>
                    <a:pt x="34" y="6"/>
                  </a:cubicBezTo>
                  <a:lnTo>
                    <a:pt x="26" y="11"/>
                  </a:lnTo>
                  <a:cubicBezTo>
                    <a:pt x="5" y="28"/>
                    <a:pt x="1" y="57"/>
                    <a:pt x="13" y="78"/>
                  </a:cubicBezTo>
                  <a:lnTo>
                    <a:pt x="1315" y="2348"/>
                  </a:lnTo>
                  <a:cubicBezTo>
                    <a:pt x="1326" y="2366"/>
                    <a:pt x="1342" y="2374"/>
                    <a:pt x="1359" y="2374"/>
                  </a:cubicBezTo>
                  <a:cubicBezTo>
                    <a:pt x="1395" y="2374"/>
                    <a:pt x="1432" y="2336"/>
                    <a:pt x="1409" y="2292"/>
                  </a:cubicBezTo>
                  <a:lnTo>
                    <a:pt x="107" y="28"/>
                  </a:lnTo>
                  <a:cubicBezTo>
                    <a:pt x="95" y="10"/>
                    <a:pt x="77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7" name="Google Shape;8377;p30"/>
            <p:cNvSpPr/>
            <p:nvPr/>
          </p:nvSpPr>
          <p:spPr>
            <a:xfrm>
              <a:off x="1234525" y="2355625"/>
              <a:ext cx="25700" cy="44275"/>
            </a:xfrm>
            <a:custGeom>
              <a:avLst/>
              <a:gdLst/>
              <a:ahLst/>
              <a:cxnLst/>
              <a:rect l="l" t="t" r="r" b="b"/>
              <a:pathLst>
                <a:path w="1028" h="1771" extrusionOk="0">
                  <a:moveTo>
                    <a:pt x="62" y="0"/>
                  </a:moveTo>
                  <a:cubicBezTo>
                    <a:pt x="53" y="0"/>
                    <a:pt x="43" y="3"/>
                    <a:pt x="35" y="9"/>
                  </a:cubicBezTo>
                  <a:lnTo>
                    <a:pt x="26" y="13"/>
                  </a:lnTo>
                  <a:cubicBezTo>
                    <a:pt x="5" y="30"/>
                    <a:pt x="1" y="56"/>
                    <a:pt x="14" y="81"/>
                  </a:cubicBezTo>
                  <a:lnTo>
                    <a:pt x="921" y="1744"/>
                  </a:lnTo>
                  <a:cubicBezTo>
                    <a:pt x="930" y="1761"/>
                    <a:pt x="949" y="1771"/>
                    <a:pt x="968" y="1771"/>
                  </a:cubicBezTo>
                  <a:cubicBezTo>
                    <a:pt x="977" y="1771"/>
                    <a:pt x="985" y="1769"/>
                    <a:pt x="993" y="1765"/>
                  </a:cubicBezTo>
                  <a:cubicBezTo>
                    <a:pt x="1019" y="1748"/>
                    <a:pt x="1027" y="1718"/>
                    <a:pt x="1015" y="1693"/>
                  </a:cubicBezTo>
                  <a:lnTo>
                    <a:pt x="103" y="30"/>
                  </a:lnTo>
                  <a:cubicBezTo>
                    <a:pt x="94" y="11"/>
                    <a:pt x="79" y="0"/>
                    <a:pt x="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8" name="Google Shape;8378;p30"/>
            <p:cNvSpPr/>
            <p:nvPr/>
          </p:nvSpPr>
          <p:spPr>
            <a:xfrm>
              <a:off x="1317550" y="2368025"/>
              <a:ext cx="67300" cy="30750"/>
            </a:xfrm>
            <a:custGeom>
              <a:avLst/>
              <a:gdLst/>
              <a:ahLst/>
              <a:cxnLst/>
              <a:rect l="l" t="t" r="r" b="b"/>
              <a:pathLst>
                <a:path w="2692" h="1230" extrusionOk="0">
                  <a:moveTo>
                    <a:pt x="2613" y="1"/>
                  </a:moveTo>
                  <a:cubicBezTo>
                    <a:pt x="2607" y="1"/>
                    <a:pt x="2600" y="2"/>
                    <a:pt x="2592" y="5"/>
                  </a:cubicBezTo>
                  <a:lnTo>
                    <a:pt x="39" y="1129"/>
                  </a:lnTo>
                  <a:lnTo>
                    <a:pt x="26" y="1133"/>
                  </a:lnTo>
                  <a:cubicBezTo>
                    <a:pt x="5" y="1150"/>
                    <a:pt x="1" y="1176"/>
                    <a:pt x="9" y="1197"/>
                  </a:cubicBezTo>
                  <a:cubicBezTo>
                    <a:pt x="19" y="1217"/>
                    <a:pt x="40" y="1229"/>
                    <a:pt x="63" y="1229"/>
                  </a:cubicBezTo>
                  <a:cubicBezTo>
                    <a:pt x="69" y="1229"/>
                    <a:pt x="75" y="1228"/>
                    <a:pt x="81" y="1226"/>
                  </a:cubicBezTo>
                  <a:lnTo>
                    <a:pt x="2635" y="102"/>
                  </a:lnTo>
                  <a:cubicBezTo>
                    <a:pt x="2691" y="80"/>
                    <a:pt x="2664" y="1"/>
                    <a:pt x="2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9" name="Google Shape;8379;p30"/>
            <p:cNvSpPr/>
            <p:nvPr/>
          </p:nvSpPr>
          <p:spPr>
            <a:xfrm>
              <a:off x="1252200" y="2334250"/>
              <a:ext cx="79575" cy="34350"/>
            </a:xfrm>
            <a:custGeom>
              <a:avLst/>
              <a:gdLst/>
              <a:ahLst/>
              <a:cxnLst/>
              <a:rect l="l" t="t" r="r" b="b"/>
              <a:pathLst>
                <a:path w="3183" h="1374" extrusionOk="0">
                  <a:moveTo>
                    <a:pt x="3103" y="1"/>
                  </a:moveTo>
                  <a:cubicBezTo>
                    <a:pt x="3095" y="1"/>
                    <a:pt x="3086" y="3"/>
                    <a:pt x="3077" y="7"/>
                  </a:cubicBezTo>
                  <a:lnTo>
                    <a:pt x="57" y="1271"/>
                  </a:lnTo>
                  <a:cubicBezTo>
                    <a:pt x="53" y="1271"/>
                    <a:pt x="49" y="1271"/>
                    <a:pt x="45" y="1275"/>
                  </a:cubicBezTo>
                  <a:cubicBezTo>
                    <a:pt x="0" y="1308"/>
                    <a:pt x="30" y="1374"/>
                    <a:pt x="77" y="1374"/>
                  </a:cubicBezTo>
                  <a:cubicBezTo>
                    <a:pt x="84" y="1374"/>
                    <a:pt x="92" y="1372"/>
                    <a:pt x="100" y="1369"/>
                  </a:cubicBezTo>
                  <a:lnTo>
                    <a:pt x="3120" y="105"/>
                  </a:lnTo>
                  <a:cubicBezTo>
                    <a:pt x="3182" y="86"/>
                    <a:pt x="3155" y="1"/>
                    <a:pt x="3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0" name="Google Shape;8380;p30"/>
            <p:cNvSpPr/>
            <p:nvPr/>
          </p:nvSpPr>
          <p:spPr>
            <a:xfrm>
              <a:off x="1199325" y="2316200"/>
              <a:ext cx="60200" cy="19350"/>
            </a:xfrm>
            <a:custGeom>
              <a:avLst/>
              <a:gdLst/>
              <a:ahLst/>
              <a:cxnLst/>
              <a:rect l="l" t="t" r="r" b="b"/>
              <a:pathLst>
                <a:path w="2408" h="774" extrusionOk="0">
                  <a:moveTo>
                    <a:pt x="2334" y="1"/>
                  </a:moveTo>
                  <a:cubicBezTo>
                    <a:pt x="2329" y="1"/>
                    <a:pt x="2323" y="2"/>
                    <a:pt x="2316" y="4"/>
                  </a:cubicBezTo>
                  <a:lnTo>
                    <a:pt x="43" y="670"/>
                  </a:lnTo>
                  <a:cubicBezTo>
                    <a:pt x="35" y="670"/>
                    <a:pt x="30" y="674"/>
                    <a:pt x="26" y="678"/>
                  </a:cubicBezTo>
                  <a:cubicBezTo>
                    <a:pt x="5" y="691"/>
                    <a:pt x="1" y="716"/>
                    <a:pt x="9" y="733"/>
                  </a:cubicBezTo>
                  <a:cubicBezTo>
                    <a:pt x="13" y="758"/>
                    <a:pt x="33" y="774"/>
                    <a:pt x="57" y="774"/>
                  </a:cubicBezTo>
                  <a:cubicBezTo>
                    <a:pt x="62" y="774"/>
                    <a:pt x="68" y="773"/>
                    <a:pt x="73" y="772"/>
                  </a:cubicBezTo>
                  <a:lnTo>
                    <a:pt x="2346" y="106"/>
                  </a:lnTo>
                  <a:cubicBezTo>
                    <a:pt x="2408" y="86"/>
                    <a:pt x="2389" y="1"/>
                    <a:pt x="2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1" name="Google Shape;8381;p30"/>
            <p:cNvSpPr/>
            <p:nvPr/>
          </p:nvSpPr>
          <p:spPr>
            <a:xfrm>
              <a:off x="850250" y="2272075"/>
              <a:ext cx="267250" cy="256300"/>
            </a:xfrm>
            <a:custGeom>
              <a:avLst/>
              <a:gdLst/>
              <a:ahLst/>
              <a:cxnLst/>
              <a:rect l="l" t="t" r="r" b="b"/>
              <a:pathLst>
                <a:path w="10690" h="10252" extrusionOk="0">
                  <a:moveTo>
                    <a:pt x="10689" y="0"/>
                  </a:moveTo>
                  <a:cubicBezTo>
                    <a:pt x="10689" y="0"/>
                    <a:pt x="5171" y="1302"/>
                    <a:pt x="3305" y="5183"/>
                  </a:cubicBezTo>
                  <a:cubicBezTo>
                    <a:pt x="1439" y="9064"/>
                    <a:pt x="930" y="9174"/>
                    <a:pt x="1" y="10252"/>
                  </a:cubicBezTo>
                  <a:cubicBezTo>
                    <a:pt x="3564" y="9993"/>
                    <a:pt x="6202" y="9085"/>
                    <a:pt x="7843" y="6540"/>
                  </a:cubicBezTo>
                  <a:cubicBezTo>
                    <a:pt x="9485" y="3991"/>
                    <a:pt x="10583" y="785"/>
                    <a:pt x="106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2" name="Google Shape;8382;p30"/>
            <p:cNvSpPr/>
            <p:nvPr/>
          </p:nvSpPr>
          <p:spPr>
            <a:xfrm>
              <a:off x="887325" y="2250900"/>
              <a:ext cx="239825" cy="259100"/>
            </a:xfrm>
            <a:custGeom>
              <a:avLst/>
              <a:gdLst/>
              <a:ahLst/>
              <a:cxnLst/>
              <a:rect l="l" t="t" r="r" b="b"/>
              <a:pathLst>
                <a:path w="9593" h="10364" extrusionOk="0">
                  <a:moveTo>
                    <a:pt x="9532" y="1"/>
                  </a:moveTo>
                  <a:cubicBezTo>
                    <a:pt x="9510" y="1"/>
                    <a:pt x="9489" y="17"/>
                    <a:pt x="9482" y="41"/>
                  </a:cubicBezTo>
                  <a:cubicBezTo>
                    <a:pt x="9478" y="50"/>
                    <a:pt x="9083" y="1314"/>
                    <a:pt x="7730" y="3197"/>
                  </a:cubicBezTo>
                  <a:cubicBezTo>
                    <a:pt x="6479" y="4936"/>
                    <a:pt x="4133" y="7574"/>
                    <a:pt x="53" y="10263"/>
                  </a:cubicBezTo>
                  <a:cubicBezTo>
                    <a:pt x="1" y="10294"/>
                    <a:pt x="32" y="10363"/>
                    <a:pt x="77" y="10363"/>
                  </a:cubicBezTo>
                  <a:cubicBezTo>
                    <a:pt x="87" y="10363"/>
                    <a:pt x="98" y="10360"/>
                    <a:pt x="108" y="10352"/>
                  </a:cubicBezTo>
                  <a:cubicBezTo>
                    <a:pt x="4210" y="7650"/>
                    <a:pt x="6564" y="5000"/>
                    <a:pt x="7819" y="3256"/>
                  </a:cubicBezTo>
                  <a:cubicBezTo>
                    <a:pt x="9181" y="1360"/>
                    <a:pt x="9580" y="84"/>
                    <a:pt x="9584" y="71"/>
                  </a:cubicBezTo>
                  <a:cubicBezTo>
                    <a:pt x="9592" y="41"/>
                    <a:pt x="9575" y="12"/>
                    <a:pt x="9550" y="3"/>
                  </a:cubicBezTo>
                  <a:lnTo>
                    <a:pt x="9546" y="3"/>
                  </a:lnTo>
                  <a:cubicBezTo>
                    <a:pt x="9541" y="2"/>
                    <a:pt x="9537" y="1"/>
                    <a:pt x="9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3" name="Google Shape;8383;p30"/>
            <p:cNvSpPr/>
            <p:nvPr/>
          </p:nvSpPr>
          <p:spPr>
            <a:xfrm>
              <a:off x="907300" y="2459150"/>
              <a:ext cx="50075" cy="8275"/>
            </a:xfrm>
            <a:custGeom>
              <a:avLst/>
              <a:gdLst/>
              <a:ahLst/>
              <a:cxnLst/>
              <a:rect l="l" t="t" r="r" b="b"/>
              <a:pathLst>
                <a:path w="2003" h="331" extrusionOk="0">
                  <a:moveTo>
                    <a:pt x="1948" y="0"/>
                  </a:moveTo>
                  <a:cubicBezTo>
                    <a:pt x="1944" y="0"/>
                    <a:pt x="1941" y="1"/>
                    <a:pt x="1939" y="3"/>
                  </a:cubicBezTo>
                  <a:lnTo>
                    <a:pt x="52" y="224"/>
                  </a:lnTo>
                  <a:cubicBezTo>
                    <a:pt x="22" y="228"/>
                    <a:pt x="1" y="254"/>
                    <a:pt x="5" y="283"/>
                  </a:cubicBezTo>
                  <a:cubicBezTo>
                    <a:pt x="9" y="310"/>
                    <a:pt x="30" y="330"/>
                    <a:pt x="57" y="330"/>
                  </a:cubicBezTo>
                  <a:cubicBezTo>
                    <a:pt x="59" y="330"/>
                    <a:pt x="62" y="330"/>
                    <a:pt x="64" y="330"/>
                  </a:cubicBezTo>
                  <a:lnTo>
                    <a:pt x="1952" y="105"/>
                  </a:lnTo>
                  <a:cubicBezTo>
                    <a:pt x="1981" y="101"/>
                    <a:pt x="2003" y="75"/>
                    <a:pt x="1998" y="46"/>
                  </a:cubicBezTo>
                  <a:cubicBezTo>
                    <a:pt x="1994" y="24"/>
                    <a:pt x="1981" y="8"/>
                    <a:pt x="1960" y="3"/>
                  </a:cubicBezTo>
                  <a:cubicBezTo>
                    <a:pt x="1956" y="1"/>
                    <a:pt x="1952" y="0"/>
                    <a:pt x="1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4" name="Google Shape;8384;p30"/>
            <p:cNvSpPr/>
            <p:nvPr/>
          </p:nvSpPr>
          <p:spPr>
            <a:xfrm>
              <a:off x="921625" y="2474000"/>
              <a:ext cx="16550" cy="40025"/>
            </a:xfrm>
            <a:custGeom>
              <a:avLst/>
              <a:gdLst/>
              <a:ahLst/>
              <a:cxnLst/>
              <a:rect l="l" t="t" r="r" b="b"/>
              <a:pathLst>
                <a:path w="662" h="1601" extrusionOk="0">
                  <a:moveTo>
                    <a:pt x="602" y="0"/>
                  </a:moveTo>
                  <a:cubicBezTo>
                    <a:pt x="580" y="0"/>
                    <a:pt x="563" y="13"/>
                    <a:pt x="556" y="33"/>
                  </a:cubicBezTo>
                  <a:cubicBezTo>
                    <a:pt x="535" y="92"/>
                    <a:pt x="38" y="1415"/>
                    <a:pt x="9" y="1530"/>
                  </a:cubicBezTo>
                  <a:cubicBezTo>
                    <a:pt x="0" y="1560"/>
                    <a:pt x="17" y="1589"/>
                    <a:pt x="43" y="1598"/>
                  </a:cubicBezTo>
                  <a:cubicBezTo>
                    <a:pt x="48" y="1599"/>
                    <a:pt x="53" y="1600"/>
                    <a:pt x="58" y="1600"/>
                  </a:cubicBezTo>
                  <a:cubicBezTo>
                    <a:pt x="82" y="1600"/>
                    <a:pt x="104" y="1584"/>
                    <a:pt x="111" y="1560"/>
                  </a:cubicBezTo>
                  <a:cubicBezTo>
                    <a:pt x="136" y="1471"/>
                    <a:pt x="475" y="546"/>
                    <a:pt x="654" y="71"/>
                  </a:cubicBezTo>
                  <a:cubicBezTo>
                    <a:pt x="662" y="41"/>
                    <a:pt x="649" y="12"/>
                    <a:pt x="624" y="3"/>
                  </a:cubicBezTo>
                  <a:lnTo>
                    <a:pt x="620" y="3"/>
                  </a:lnTo>
                  <a:cubicBezTo>
                    <a:pt x="613" y="1"/>
                    <a:pt x="607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5" name="Google Shape;8385;p30"/>
            <p:cNvSpPr/>
            <p:nvPr/>
          </p:nvSpPr>
          <p:spPr>
            <a:xfrm>
              <a:off x="962250" y="2435925"/>
              <a:ext cx="23025" cy="58775"/>
            </a:xfrm>
            <a:custGeom>
              <a:avLst/>
              <a:gdLst/>
              <a:ahLst/>
              <a:cxnLst/>
              <a:rect l="l" t="t" r="r" b="b"/>
              <a:pathLst>
                <a:path w="921" h="2351" extrusionOk="0">
                  <a:moveTo>
                    <a:pt x="860" y="1"/>
                  </a:moveTo>
                  <a:cubicBezTo>
                    <a:pt x="837" y="1"/>
                    <a:pt x="817" y="14"/>
                    <a:pt x="810" y="37"/>
                  </a:cubicBezTo>
                  <a:lnTo>
                    <a:pt x="17" y="2281"/>
                  </a:lnTo>
                  <a:cubicBezTo>
                    <a:pt x="1" y="2321"/>
                    <a:pt x="35" y="2351"/>
                    <a:pt x="68" y="2351"/>
                  </a:cubicBezTo>
                  <a:cubicBezTo>
                    <a:pt x="87" y="2351"/>
                    <a:pt x="106" y="2340"/>
                    <a:pt x="114" y="2315"/>
                  </a:cubicBezTo>
                  <a:lnTo>
                    <a:pt x="912" y="71"/>
                  </a:lnTo>
                  <a:cubicBezTo>
                    <a:pt x="920" y="42"/>
                    <a:pt x="907" y="12"/>
                    <a:pt x="878" y="3"/>
                  </a:cubicBezTo>
                  <a:cubicBezTo>
                    <a:pt x="872" y="2"/>
                    <a:pt x="866" y="1"/>
                    <a:pt x="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6" name="Google Shape;8386;p30"/>
            <p:cNvSpPr/>
            <p:nvPr/>
          </p:nvSpPr>
          <p:spPr>
            <a:xfrm>
              <a:off x="1019200" y="2392200"/>
              <a:ext cx="12075" cy="67350"/>
            </a:xfrm>
            <a:custGeom>
              <a:avLst/>
              <a:gdLst/>
              <a:ahLst/>
              <a:cxnLst/>
              <a:rect l="l" t="t" r="r" b="b"/>
              <a:pathLst>
                <a:path w="483" h="2694" extrusionOk="0">
                  <a:moveTo>
                    <a:pt x="424" y="0"/>
                  </a:moveTo>
                  <a:cubicBezTo>
                    <a:pt x="398" y="0"/>
                    <a:pt x="377" y="20"/>
                    <a:pt x="373" y="43"/>
                  </a:cubicBezTo>
                  <a:lnTo>
                    <a:pt x="8" y="2630"/>
                  </a:lnTo>
                  <a:cubicBezTo>
                    <a:pt x="1" y="2671"/>
                    <a:pt x="31" y="2694"/>
                    <a:pt x="61" y="2694"/>
                  </a:cubicBezTo>
                  <a:cubicBezTo>
                    <a:pt x="84" y="2694"/>
                    <a:pt x="108" y="2679"/>
                    <a:pt x="114" y="2647"/>
                  </a:cubicBezTo>
                  <a:lnTo>
                    <a:pt x="479" y="60"/>
                  </a:lnTo>
                  <a:cubicBezTo>
                    <a:pt x="483" y="30"/>
                    <a:pt x="466" y="5"/>
                    <a:pt x="441" y="1"/>
                  </a:cubicBezTo>
                  <a:lnTo>
                    <a:pt x="432" y="1"/>
                  </a:lnTo>
                  <a:cubicBezTo>
                    <a:pt x="430" y="0"/>
                    <a:pt x="427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7" name="Google Shape;8387;p30"/>
            <p:cNvSpPr/>
            <p:nvPr/>
          </p:nvSpPr>
          <p:spPr>
            <a:xfrm>
              <a:off x="1063800" y="2344800"/>
              <a:ext cx="8425" cy="49700"/>
            </a:xfrm>
            <a:custGeom>
              <a:avLst/>
              <a:gdLst/>
              <a:ahLst/>
              <a:cxnLst/>
              <a:rect l="l" t="t" r="r" b="b"/>
              <a:pathLst>
                <a:path w="337" h="1988" extrusionOk="0">
                  <a:moveTo>
                    <a:pt x="282" y="0"/>
                  </a:moveTo>
                  <a:cubicBezTo>
                    <a:pt x="256" y="0"/>
                    <a:pt x="234" y="20"/>
                    <a:pt x="230" y="47"/>
                  </a:cubicBezTo>
                  <a:lnTo>
                    <a:pt x="5" y="1926"/>
                  </a:lnTo>
                  <a:cubicBezTo>
                    <a:pt x="1" y="1966"/>
                    <a:pt x="30" y="1987"/>
                    <a:pt x="59" y="1987"/>
                  </a:cubicBezTo>
                  <a:cubicBezTo>
                    <a:pt x="83" y="1987"/>
                    <a:pt x="107" y="1972"/>
                    <a:pt x="111" y="1939"/>
                  </a:cubicBezTo>
                  <a:lnTo>
                    <a:pt x="336" y="56"/>
                  </a:lnTo>
                  <a:cubicBezTo>
                    <a:pt x="336" y="30"/>
                    <a:pt x="323" y="5"/>
                    <a:pt x="298" y="1"/>
                  </a:cubicBezTo>
                  <a:lnTo>
                    <a:pt x="290" y="1"/>
                  </a:lnTo>
                  <a:cubicBezTo>
                    <a:pt x="287" y="0"/>
                    <a:pt x="284" y="0"/>
                    <a:pt x="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8" name="Google Shape;8388;p30"/>
            <p:cNvSpPr/>
            <p:nvPr/>
          </p:nvSpPr>
          <p:spPr>
            <a:xfrm>
              <a:off x="937250" y="2410875"/>
              <a:ext cx="73600" cy="5025"/>
            </a:xfrm>
            <a:custGeom>
              <a:avLst/>
              <a:gdLst/>
              <a:ahLst/>
              <a:cxnLst/>
              <a:rect l="l" t="t" r="r" b="b"/>
              <a:pathLst>
                <a:path w="2944" h="201" extrusionOk="0">
                  <a:moveTo>
                    <a:pt x="71" y="0"/>
                  </a:moveTo>
                  <a:cubicBezTo>
                    <a:pt x="3" y="0"/>
                    <a:pt x="0" y="102"/>
                    <a:pt x="71" y="106"/>
                  </a:cubicBezTo>
                  <a:lnTo>
                    <a:pt x="2858" y="200"/>
                  </a:lnTo>
                  <a:cubicBezTo>
                    <a:pt x="2860" y="200"/>
                    <a:pt x="2863" y="200"/>
                    <a:pt x="2866" y="200"/>
                  </a:cubicBezTo>
                  <a:cubicBezTo>
                    <a:pt x="2931" y="200"/>
                    <a:pt x="2944" y="102"/>
                    <a:pt x="2875" y="94"/>
                  </a:cubicBezTo>
                  <a:lnTo>
                    <a:pt x="2862" y="94"/>
                  </a:lnTo>
                  <a:lnTo>
                    <a:pt x="75" y="0"/>
                  </a:lnTo>
                  <a:cubicBezTo>
                    <a:pt x="74" y="0"/>
                    <a:pt x="72" y="0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9" name="Google Shape;8389;p30"/>
            <p:cNvSpPr/>
            <p:nvPr/>
          </p:nvSpPr>
          <p:spPr>
            <a:xfrm>
              <a:off x="974650" y="2359750"/>
              <a:ext cx="85200" cy="3975"/>
            </a:xfrm>
            <a:custGeom>
              <a:avLst/>
              <a:gdLst/>
              <a:ahLst/>
              <a:cxnLst/>
              <a:rect l="l" t="t" r="r" b="b"/>
              <a:pathLst>
                <a:path w="3408" h="159" extrusionOk="0">
                  <a:moveTo>
                    <a:pt x="55" y="1"/>
                  </a:moveTo>
                  <a:cubicBezTo>
                    <a:pt x="25" y="1"/>
                    <a:pt x="0" y="26"/>
                    <a:pt x="0" y="56"/>
                  </a:cubicBezTo>
                  <a:cubicBezTo>
                    <a:pt x="0" y="86"/>
                    <a:pt x="25" y="107"/>
                    <a:pt x="55" y="107"/>
                  </a:cubicBezTo>
                  <a:lnTo>
                    <a:pt x="3325" y="158"/>
                  </a:lnTo>
                  <a:cubicBezTo>
                    <a:pt x="3328" y="158"/>
                    <a:pt x="3331" y="158"/>
                    <a:pt x="3333" y="158"/>
                  </a:cubicBezTo>
                  <a:cubicBezTo>
                    <a:pt x="3398" y="158"/>
                    <a:pt x="3408" y="60"/>
                    <a:pt x="3342" y="52"/>
                  </a:cubicBezTo>
                  <a:lnTo>
                    <a:pt x="3325" y="52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0" name="Google Shape;8390;p30"/>
            <p:cNvSpPr/>
            <p:nvPr/>
          </p:nvSpPr>
          <p:spPr>
            <a:xfrm>
              <a:off x="1034750" y="2310475"/>
              <a:ext cx="61750" cy="8275"/>
            </a:xfrm>
            <a:custGeom>
              <a:avLst/>
              <a:gdLst/>
              <a:ahLst/>
              <a:cxnLst/>
              <a:rect l="l" t="t" r="r" b="b"/>
              <a:pathLst>
                <a:path w="2470" h="331" extrusionOk="0">
                  <a:moveTo>
                    <a:pt x="2421" y="1"/>
                  </a:moveTo>
                  <a:cubicBezTo>
                    <a:pt x="2417" y="1"/>
                    <a:pt x="2414" y="2"/>
                    <a:pt x="2410" y="4"/>
                  </a:cubicBezTo>
                  <a:lnTo>
                    <a:pt x="52" y="224"/>
                  </a:lnTo>
                  <a:cubicBezTo>
                    <a:pt x="22" y="229"/>
                    <a:pt x="1" y="254"/>
                    <a:pt x="5" y="284"/>
                  </a:cubicBezTo>
                  <a:cubicBezTo>
                    <a:pt x="5" y="311"/>
                    <a:pt x="30" y="331"/>
                    <a:pt x="54" y="331"/>
                  </a:cubicBezTo>
                  <a:cubicBezTo>
                    <a:pt x="56" y="331"/>
                    <a:pt x="58" y="331"/>
                    <a:pt x="60" y="330"/>
                  </a:cubicBezTo>
                  <a:lnTo>
                    <a:pt x="2419" y="106"/>
                  </a:lnTo>
                  <a:cubicBezTo>
                    <a:pt x="2448" y="101"/>
                    <a:pt x="2469" y="76"/>
                    <a:pt x="2469" y="46"/>
                  </a:cubicBezTo>
                  <a:cubicBezTo>
                    <a:pt x="2465" y="25"/>
                    <a:pt x="2452" y="8"/>
                    <a:pt x="2431" y="4"/>
                  </a:cubicBezTo>
                  <a:cubicBezTo>
                    <a:pt x="2427" y="2"/>
                    <a:pt x="2424" y="1"/>
                    <a:pt x="2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1" name="Google Shape;8391;p30"/>
            <p:cNvSpPr/>
            <p:nvPr/>
          </p:nvSpPr>
          <p:spPr>
            <a:xfrm>
              <a:off x="713150" y="2278975"/>
              <a:ext cx="277950" cy="171900"/>
            </a:xfrm>
            <a:custGeom>
              <a:avLst/>
              <a:gdLst/>
              <a:ahLst/>
              <a:cxnLst/>
              <a:rect l="l" t="t" r="r" b="b"/>
              <a:pathLst>
                <a:path w="11118" h="6876" extrusionOk="0">
                  <a:moveTo>
                    <a:pt x="5596" y="1"/>
                  </a:moveTo>
                  <a:cubicBezTo>
                    <a:pt x="5407" y="1"/>
                    <a:pt x="5240" y="116"/>
                    <a:pt x="5175" y="394"/>
                  </a:cubicBezTo>
                  <a:cubicBezTo>
                    <a:pt x="5031" y="1009"/>
                    <a:pt x="6197" y="1832"/>
                    <a:pt x="7309" y="2371"/>
                  </a:cubicBezTo>
                  <a:cubicBezTo>
                    <a:pt x="7198" y="2410"/>
                    <a:pt x="7086" y="2428"/>
                    <a:pt x="6972" y="2428"/>
                  </a:cubicBezTo>
                  <a:cubicBezTo>
                    <a:pt x="6143" y="2428"/>
                    <a:pt x="5251" y="1487"/>
                    <a:pt x="4781" y="1103"/>
                  </a:cubicBezTo>
                  <a:cubicBezTo>
                    <a:pt x="4612" y="965"/>
                    <a:pt x="4417" y="903"/>
                    <a:pt x="4241" y="903"/>
                  </a:cubicBezTo>
                  <a:cubicBezTo>
                    <a:pt x="3859" y="903"/>
                    <a:pt x="3565" y="1196"/>
                    <a:pt x="3826" y="1637"/>
                  </a:cubicBezTo>
                  <a:cubicBezTo>
                    <a:pt x="4208" y="2282"/>
                    <a:pt x="4959" y="2706"/>
                    <a:pt x="6206" y="3020"/>
                  </a:cubicBezTo>
                  <a:cubicBezTo>
                    <a:pt x="6127" y="3104"/>
                    <a:pt x="6011" y="3145"/>
                    <a:pt x="5857" y="3145"/>
                  </a:cubicBezTo>
                  <a:cubicBezTo>
                    <a:pt x="5608" y="3145"/>
                    <a:pt x="5261" y="3036"/>
                    <a:pt x="4815" y="2820"/>
                  </a:cubicBezTo>
                  <a:cubicBezTo>
                    <a:pt x="4203" y="2526"/>
                    <a:pt x="2990" y="1499"/>
                    <a:pt x="2460" y="1499"/>
                  </a:cubicBezTo>
                  <a:cubicBezTo>
                    <a:pt x="2303" y="1499"/>
                    <a:pt x="2206" y="1589"/>
                    <a:pt x="2202" y="1815"/>
                  </a:cubicBezTo>
                  <a:cubicBezTo>
                    <a:pt x="2185" y="2799"/>
                    <a:pt x="3351" y="3181"/>
                    <a:pt x="3653" y="3397"/>
                  </a:cubicBezTo>
                  <a:cubicBezTo>
                    <a:pt x="3886" y="3565"/>
                    <a:pt x="3882" y="3810"/>
                    <a:pt x="3641" y="3810"/>
                  </a:cubicBezTo>
                  <a:cubicBezTo>
                    <a:pt x="3571" y="3810"/>
                    <a:pt x="3482" y="3789"/>
                    <a:pt x="3373" y="3741"/>
                  </a:cubicBezTo>
                  <a:cubicBezTo>
                    <a:pt x="2982" y="3572"/>
                    <a:pt x="1813" y="2324"/>
                    <a:pt x="1257" y="2324"/>
                  </a:cubicBezTo>
                  <a:cubicBezTo>
                    <a:pt x="1113" y="2324"/>
                    <a:pt x="1010" y="2408"/>
                    <a:pt x="972" y="2617"/>
                  </a:cubicBezTo>
                  <a:cubicBezTo>
                    <a:pt x="790" y="3631"/>
                    <a:pt x="2579" y="4390"/>
                    <a:pt x="2579" y="4390"/>
                  </a:cubicBezTo>
                  <a:cubicBezTo>
                    <a:pt x="2579" y="4390"/>
                    <a:pt x="1804" y="4227"/>
                    <a:pt x="1120" y="4227"/>
                  </a:cubicBezTo>
                  <a:cubicBezTo>
                    <a:pt x="526" y="4227"/>
                    <a:pt x="1" y="4350"/>
                    <a:pt x="115" y="4810"/>
                  </a:cubicBezTo>
                  <a:cubicBezTo>
                    <a:pt x="213" y="5212"/>
                    <a:pt x="685" y="5331"/>
                    <a:pt x="1210" y="5331"/>
                  </a:cubicBezTo>
                  <a:cubicBezTo>
                    <a:pt x="1976" y="5331"/>
                    <a:pt x="2855" y="5077"/>
                    <a:pt x="2855" y="5077"/>
                  </a:cubicBezTo>
                  <a:cubicBezTo>
                    <a:pt x="2855" y="5077"/>
                    <a:pt x="3457" y="4945"/>
                    <a:pt x="3792" y="4903"/>
                  </a:cubicBezTo>
                  <a:lnTo>
                    <a:pt x="3792" y="4903"/>
                  </a:lnTo>
                  <a:cubicBezTo>
                    <a:pt x="3071" y="5297"/>
                    <a:pt x="2316" y="6260"/>
                    <a:pt x="2758" y="6633"/>
                  </a:cubicBezTo>
                  <a:cubicBezTo>
                    <a:pt x="2851" y="6713"/>
                    <a:pt x="2950" y="6747"/>
                    <a:pt x="3052" y="6747"/>
                  </a:cubicBezTo>
                  <a:cubicBezTo>
                    <a:pt x="3430" y="6747"/>
                    <a:pt x="3837" y="6275"/>
                    <a:pt x="4064" y="5934"/>
                  </a:cubicBezTo>
                  <a:cubicBezTo>
                    <a:pt x="4352" y="5501"/>
                    <a:pt x="5035" y="4899"/>
                    <a:pt x="5582" y="4755"/>
                  </a:cubicBezTo>
                  <a:lnTo>
                    <a:pt x="5582" y="4755"/>
                  </a:lnTo>
                  <a:cubicBezTo>
                    <a:pt x="4823" y="5412"/>
                    <a:pt x="4361" y="6370"/>
                    <a:pt x="4700" y="6710"/>
                  </a:cubicBezTo>
                  <a:cubicBezTo>
                    <a:pt x="4808" y="6817"/>
                    <a:pt x="4943" y="6875"/>
                    <a:pt x="5086" y="6875"/>
                  </a:cubicBezTo>
                  <a:cubicBezTo>
                    <a:pt x="5398" y="6875"/>
                    <a:pt x="5747" y="6598"/>
                    <a:pt x="5939" y="5938"/>
                  </a:cubicBezTo>
                  <a:cubicBezTo>
                    <a:pt x="6219" y="4971"/>
                    <a:pt x="7097" y="4131"/>
                    <a:pt x="7563" y="3906"/>
                  </a:cubicBezTo>
                  <a:lnTo>
                    <a:pt x="7563" y="3906"/>
                  </a:lnTo>
                  <a:cubicBezTo>
                    <a:pt x="6846" y="4627"/>
                    <a:pt x="6422" y="5968"/>
                    <a:pt x="6885" y="6281"/>
                  </a:cubicBezTo>
                  <a:cubicBezTo>
                    <a:pt x="6998" y="6358"/>
                    <a:pt x="7125" y="6395"/>
                    <a:pt x="7253" y="6395"/>
                  </a:cubicBezTo>
                  <a:cubicBezTo>
                    <a:pt x="7643" y="6395"/>
                    <a:pt x="8042" y="6048"/>
                    <a:pt x="8081" y="5399"/>
                  </a:cubicBezTo>
                  <a:cubicBezTo>
                    <a:pt x="8136" y="4534"/>
                    <a:pt x="8361" y="3749"/>
                    <a:pt x="8963" y="3304"/>
                  </a:cubicBezTo>
                  <a:lnTo>
                    <a:pt x="8963" y="3304"/>
                  </a:lnTo>
                  <a:cubicBezTo>
                    <a:pt x="8865" y="3444"/>
                    <a:pt x="8713" y="4114"/>
                    <a:pt x="8971" y="4661"/>
                  </a:cubicBezTo>
                  <a:cubicBezTo>
                    <a:pt x="9065" y="4862"/>
                    <a:pt x="9177" y="4946"/>
                    <a:pt x="9287" y="4946"/>
                  </a:cubicBezTo>
                  <a:cubicBezTo>
                    <a:pt x="9475" y="4946"/>
                    <a:pt x="9661" y="4700"/>
                    <a:pt x="9752" y="4369"/>
                  </a:cubicBezTo>
                  <a:cubicBezTo>
                    <a:pt x="9892" y="3843"/>
                    <a:pt x="9680" y="3266"/>
                    <a:pt x="10078" y="2854"/>
                  </a:cubicBezTo>
                  <a:lnTo>
                    <a:pt x="10078" y="2854"/>
                  </a:lnTo>
                  <a:cubicBezTo>
                    <a:pt x="9956" y="3144"/>
                    <a:pt x="10156" y="3517"/>
                    <a:pt x="10460" y="3517"/>
                  </a:cubicBezTo>
                  <a:cubicBezTo>
                    <a:pt x="10534" y="3517"/>
                    <a:pt x="10615" y="3495"/>
                    <a:pt x="10698" y="3444"/>
                  </a:cubicBezTo>
                  <a:cubicBezTo>
                    <a:pt x="11117" y="3181"/>
                    <a:pt x="10888" y="1701"/>
                    <a:pt x="10948" y="874"/>
                  </a:cubicBezTo>
                  <a:lnTo>
                    <a:pt x="10948" y="874"/>
                  </a:lnTo>
                  <a:cubicBezTo>
                    <a:pt x="10894" y="898"/>
                    <a:pt x="10830" y="908"/>
                    <a:pt x="10759" y="908"/>
                  </a:cubicBezTo>
                  <a:cubicBezTo>
                    <a:pt x="10290" y="908"/>
                    <a:pt x="9499" y="452"/>
                    <a:pt x="9110" y="452"/>
                  </a:cubicBezTo>
                  <a:cubicBezTo>
                    <a:pt x="9019" y="452"/>
                    <a:pt x="8950" y="477"/>
                    <a:pt x="8912" y="539"/>
                  </a:cubicBezTo>
                  <a:cubicBezTo>
                    <a:pt x="8687" y="903"/>
                    <a:pt x="8933" y="1022"/>
                    <a:pt x="9582" y="1370"/>
                  </a:cubicBezTo>
                  <a:cubicBezTo>
                    <a:pt x="9530" y="1393"/>
                    <a:pt x="9471" y="1403"/>
                    <a:pt x="9407" y="1403"/>
                  </a:cubicBezTo>
                  <a:cubicBezTo>
                    <a:pt x="9080" y="1403"/>
                    <a:pt x="8630" y="1131"/>
                    <a:pt x="8403" y="886"/>
                  </a:cubicBezTo>
                  <a:cubicBezTo>
                    <a:pt x="8198" y="666"/>
                    <a:pt x="7743" y="301"/>
                    <a:pt x="7478" y="301"/>
                  </a:cubicBezTo>
                  <a:cubicBezTo>
                    <a:pt x="7385" y="301"/>
                    <a:pt x="7316" y="344"/>
                    <a:pt x="7287" y="454"/>
                  </a:cubicBezTo>
                  <a:cubicBezTo>
                    <a:pt x="7177" y="878"/>
                    <a:pt x="7733" y="1438"/>
                    <a:pt x="8721" y="1955"/>
                  </a:cubicBezTo>
                  <a:cubicBezTo>
                    <a:pt x="8610" y="1984"/>
                    <a:pt x="8500" y="1998"/>
                    <a:pt x="8392" y="1998"/>
                  </a:cubicBezTo>
                  <a:cubicBezTo>
                    <a:pt x="7380" y="1998"/>
                    <a:pt x="6517" y="830"/>
                    <a:pt x="6253" y="420"/>
                  </a:cubicBezTo>
                  <a:cubicBezTo>
                    <a:pt x="6090" y="169"/>
                    <a:pt x="5826" y="1"/>
                    <a:pt x="5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2" name="Google Shape;8392;p30"/>
            <p:cNvSpPr/>
            <p:nvPr/>
          </p:nvSpPr>
          <p:spPr>
            <a:xfrm>
              <a:off x="754825" y="2295675"/>
              <a:ext cx="236600" cy="105900"/>
            </a:xfrm>
            <a:custGeom>
              <a:avLst/>
              <a:gdLst/>
              <a:ahLst/>
              <a:cxnLst/>
              <a:rect l="l" t="t" r="r" b="b"/>
              <a:pathLst>
                <a:path w="9464" h="4236" extrusionOk="0">
                  <a:moveTo>
                    <a:pt x="9421" y="0"/>
                  </a:moveTo>
                  <a:cubicBezTo>
                    <a:pt x="9412" y="0"/>
                    <a:pt x="9402" y="4"/>
                    <a:pt x="9395" y="11"/>
                  </a:cubicBezTo>
                  <a:cubicBezTo>
                    <a:pt x="9387" y="19"/>
                    <a:pt x="8377" y="931"/>
                    <a:pt x="6727" y="1898"/>
                  </a:cubicBezTo>
                  <a:cubicBezTo>
                    <a:pt x="5201" y="2789"/>
                    <a:pt x="2804" y="3904"/>
                    <a:pt x="34" y="4163"/>
                  </a:cubicBezTo>
                  <a:cubicBezTo>
                    <a:pt x="17" y="4163"/>
                    <a:pt x="1" y="4184"/>
                    <a:pt x="5" y="4205"/>
                  </a:cubicBezTo>
                  <a:cubicBezTo>
                    <a:pt x="5" y="4220"/>
                    <a:pt x="18" y="4236"/>
                    <a:pt x="36" y="4236"/>
                  </a:cubicBezTo>
                  <a:cubicBezTo>
                    <a:pt x="39" y="4236"/>
                    <a:pt x="41" y="4235"/>
                    <a:pt x="43" y="4235"/>
                  </a:cubicBezTo>
                  <a:cubicBezTo>
                    <a:pt x="2825" y="3976"/>
                    <a:pt x="5230" y="2857"/>
                    <a:pt x="6761" y="1962"/>
                  </a:cubicBezTo>
                  <a:cubicBezTo>
                    <a:pt x="8420" y="995"/>
                    <a:pt x="9438" y="74"/>
                    <a:pt x="9446" y="61"/>
                  </a:cubicBezTo>
                  <a:cubicBezTo>
                    <a:pt x="9463" y="49"/>
                    <a:pt x="9463" y="23"/>
                    <a:pt x="9446" y="11"/>
                  </a:cubicBezTo>
                  <a:lnTo>
                    <a:pt x="9442" y="6"/>
                  </a:lnTo>
                  <a:cubicBezTo>
                    <a:pt x="9436" y="2"/>
                    <a:pt x="9429" y="0"/>
                    <a:pt x="9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3" name="Google Shape;8393;p30"/>
            <p:cNvSpPr/>
            <p:nvPr/>
          </p:nvSpPr>
          <p:spPr>
            <a:xfrm>
              <a:off x="789075" y="2377950"/>
              <a:ext cx="61750" cy="59325"/>
            </a:xfrm>
            <a:custGeom>
              <a:avLst/>
              <a:gdLst/>
              <a:ahLst/>
              <a:cxnLst/>
              <a:rect l="l" t="t" r="r" b="b"/>
              <a:pathLst>
                <a:path w="2470" h="2373" extrusionOk="0">
                  <a:moveTo>
                    <a:pt x="2429" y="0"/>
                  </a:moveTo>
                  <a:cubicBezTo>
                    <a:pt x="2422" y="0"/>
                    <a:pt x="2416" y="2"/>
                    <a:pt x="2410" y="7"/>
                  </a:cubicBezTo>
                  <a:cubicBezTo>
                    <a:pt x="1434" y="537"/>
                    <a:pt x="30" y="2293"/>
                    <a:pt x="13" y="2310"/>
                  </a:cubicBezTo>
                  <a:cubicBezTo>
                    <a:pt x="1" y="2327"/>
                    <a:pt x="5" y="2348"/>
                    <a:pt x="22" y="2365"/>
                  </a:cubicBezTo>
                  <a:cubicBezTo>
                    <a:pt x="27" y="2370"/>
                    <a:pt x="34" y="2372"/>
                    <a:pt x="41" y="2372"/>
                  </a:cubicBezTo>
                  <a:cubicBezTo>
                    <a:pt x="53" y="2372"/>
                    <a:pt x="65" y="2367"/>
                    <a:pt x="73" y="2356"/>
                  </a:cubicBezTo>
                  <a:cubicBezTo>
                    <a:pt x="85" y="2339"/>
                    <a:pt x="1481" y="596"/>
                    <a:pt x="2444" y="70"/>
                  </a:cubicBezTo>
                  <a:cubicBezTo>
                    <a:pt x="2465" y="62"/>
                    <a:pt x="2469" y="36"/>
                    <a:pt x="2456" y="19"/>
                  </a:cubicBezTo>
                  <a:cubicBezTo>
                    <a:pt x="2456" y="15"/>
                    <a:pt x="2452" y="11"/>
                    <a:pt x="2448" y="7"/>
                  </a:cubicBezTo>
                  <a:cubicBezTo>
                    <a:pt x="2441" y="2"/>
                    <a:pt x="2435" y="0"/>
                    <a:pt x="2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4" name="Google Shape;8394;p30"/>
            <p:cNvSpPr/>
            <p:nvPr/>
          </p:nvSpPr>
          <p:spPr>
            <a:xfrm>
              <a:off x="746000" y="2351300"/>
              <a:ext cx="64050" cy="41175"/>
            </a:xfrm>
            <a:custGeom>
              <a:avLst/>
              <a:gdLst/>
              <a:ahLst/>
              <a:cxnLst/>
              <a:rect l="l" t="t" r="r" b="b"/>
              <a:pathLst>
                <a:path w="2562" h="1647" extrusionOk="0">
                  <a:moveTo>
                    <a:pt x="51" y="0"/>
                  </a:moveTo>
                  <a:cubicBezTo>
                    <a:pt x="24" y="0"/>
                    <a:pt x="0" y="33"/>
                    <a:pt x="23" y="59"/>
                  </a:cubicBezTo>
                  <a:cubicBezTo>
                    <a:pt x="935" y="1153"/>
                    <a:pt x="2487" y="1641"/>
                    <a:pt x="2500" y="1645"/>
                  </a:cubicBezTo>
                  <a:cubicBezTo>
                    <a:pt x="2503" y="1646"/>
                    <a:pt x="2506" y="1646"/>
                    <a:pt x="2509" y="1646"/>
                  </a:cubicBezTo>
                  <a:cubicBezTo>
                    <a:pt x="2542" y="1646"/>
                    <a:pt x="2561" y="1605"/>
                    <a:pt x="2538" y="1582"/>
                  </a:cubicBezTo>
                  <a:cubicBezTo>
                    <a:pt x="2534" y="1577"/>
                    <a:pt x="2529" y="1573"/>
                    <a:pt x="2525" y="1573"/>
                  </a:cubicBezTo>
                  <a:cubicBezTo>
                    <a:pt x="2508" y="1569"/>
                    <a:pt x="981" y="1090"/>
                    <a:pt x="78" y="12"/>
                  </a:cubicBezTo>
                  <a:cubicBezTo>
                    <a:pt x="70" y="4"/>
                    <a:pt x="60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5" name="Google Shape;8395;p30"/>
            <p:cNvSpPr/>
            <p:nvPr/>
          </p:nvSpPr>
          <p:spPr>
            <a:xfrm>
              <a:off x="838900" y="2356850"/>
              <a:ext cx="60275" cy="82550"/>
            </a:xfrm>
            <a:custGeom>
              <a:avLst/>
              <a:gdLst/>
              <a:ahLst/>
              <a:cxnLst/>
              <a:rect l="l" t="t" r="r" b="b"/>
              <a:pathLst>
                <a:path w="2411" h="3302" extrusionOk="0">
                  <a:moveTo>
                    <a:pt x="2368" y="0"/>
                  </a:moveTo>
                  <a:cubicBezTo>
                    <a:pt x="2360" y="0"/>
                    <a:pt x="2353" y="2"/>
                    <a:pt x="2347" y="7"/>
                  </a:cubicBezTo>
                  <a:cubicBezTo>
                    <a:pt x="883" y="961"/>
                    <a:pt x="18" y="3230"/>
                    <a:pt x="9" y="3251"/>
                  </a:cubicBezTo>
                  <a:cubicBezTo>
                    <a:pt x="1" y="3272"/>
                    <a:pt x="14" y="3294"/>
                    <a:pt x="31" y="3298"/>
                  </a:cubicBezTo>
                  <a:cubicBezTo>
                    <a:pt x="36" y="3300"/>
                    <a:pt x="42" y="3301"/>
                    <a:pt x="47" y="3301"/>
                  </a:cubicBezTo>
                  <a:cubicBezTo>
                    <a:pt x="62" y="3301"/>
                    <a:pt x="74" y="3292"/>
                    <a:pt x="77" y="3277"/>
                  </a:cubicBezTo>
                  <a:cubicBezTo>
                    <a:pt x="86" y="3255"/>
                    <a:pt x="947" y="1012"/>
                    <a:pt x="2385" y="70"/>
                  </a:cubicBezTo>
                  <a:cubicBezTo>
                    <a:pt x="2402" y="57"/>
                    <a:pt x="2410" y="32"/>
                    <a:pt x="2397" y="15"/>
                  </a:cubicBezTo>
                  <a:cubicBezTo>
                    <a:pt x="2393" y="11"/>
                    <a:pt x="2389" y="11"/>
                    <a:pt x="2389" y="7"/>
                  </a:cubicBezTo>
                  <a:cubicBezTo>
                    <a:pt x="2383" y="2"/>
                    <a:pt x="2375" y="0"/>
                    <a:pt x="2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6" name="Google Shape;8396;p30"/>
            <p:cNvSpPr/>
            <p:nvPr/>
          </p:nvSpPr>
          <p:spPr>
            <a:xfrm>
              <a:off x="817925" y="2315875"/>
              <a:ext cx="94925" cy="36000"/>
            </a:xfrm>
            <a:custGeom>
              <a:avLst/>
              <a:gdLst/>
              <a:ahLst/>
              <a:cxnLst/>
              <a:rect l="l" t="t" r="r" b="b"/>
              <a:pathLst>
                <a:path w="3797" h="1440" extrusionOk="0">
                  <a:moveTo>
                    <a:pt x="45" y="1"/>
                  </a:moveTo>
                  <a:cubicBezTo>
                    <a:pt x="33" y="1"/>
                    <a:pt x="21" y="7"/>
                    <a:pt x="13" y="17"/>
                  </a:cubicBezTo>
                  <a:cubicBezTo>
                    <a:pt x="0" y="34"/>
                    <a:pt x="4" y="55"/>
                    <a:pt x="21" y="68"/>
                  </a:cubicBezTo>
                  <a:cubicBezTo>
                    <a:pt x="1566" y="1284"/>
                    <a:pt x="2875" y="1439"/>
                    <a:pt x="3450" y="1439"/>
                  </a:cubicBezTo>
                  <a:cubicBezTo>
                    <a:pt x="3647" y="1439"/>
                    <a:pt x="3758" y="1421"/>
                    <a:pt x="3762" y="1421"/>
                  </a:cubicBezTo>
                  <a:cubicBezTo>
                    <a:pt x="3784" y="1417"/>
                    <a:pt x="3796" y="1395"/>
                    <a:pt x="3792" y="1378"/>
                  </a:cubicBezTo>
                  <a:cubicBezTo>
                    <a:pt x="3792" y="1370"/>
                    <a:pt x="3784" y="1361"/>
                    <a:pt x="3779" y="1357"/>
                  </a:cubicBezTo>
                  <a:cubicBezTo>
                    <a:pt x="3771" y="1349"/>
                    <a:pt x="3758" y="1344"/>
                    <a:pt x="3750" y="1344"/>
                  </a:cubicBezTo>
                  <a:cubicBezTo>
                    <a:pt x="3745" y="1346"/>
                    <a:pt x="3634" y="1365"/>
                    <a:pt x="3436" y="1365"/>
                  </a:cubicBezTo>
                  <a:cubicBezTo>
                    <a:pt x="2868" y="1365"/>
                    <a:pt x="1587" y="1207"/>
                    <a:pt x="68" y="8"/>
                  </a:cubicBezTo>
                  <a:cubicBezTo>
                    <a:pt x="61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7" name="Google Shape;8397;p30"/>
            <p:cNvSpPr/>
            <p:nvPr/>
          </p:nvSpPr>
          <p:spPr>
            <a:xfrm>
              <a:off x="775950" y="2325900"/>
              <a:ext cx="83250" cy="50650"/>
            </a:xfrm>
            <a:custGeom>
              <a:avLst/>
              <a:gdLst/>
              <a:ahLst/>
              <a:cxnLst/>
              <a:rect l="l" t="t" r="r" b="b"/>
              <a:pathLst>
                <a:path w="3330" h="2026" extrusionOk="0">
                  <a:moveTo>
                    <a:pt x="56" y="0"/>
                  </a:moveTo>
                  <a:cubicBezTo>
                    <a:pt x="29" y="0"/>
                    <a:pt x="1" y="35"/>
                    <a:pt x="25" y="65"/>
                  </a:cubicBezTo>
                  <a:cubicBezTo>
                    <a:pt x="1336" y="1826"/>
                    <a:pt x="3270" y="2025"/>
                    <a:pt x="3287" y="2025"/>
                  </a:cubicBezTo>
                  <a:cubicBezTo>
                    <a:pt x="3289" y="2025"/>
                    <a:pt x="3291" y="2026"/>
                    <a:pt x="3293" y="2026"/>
                  </a:cubicBezTo>
                  <a:cubicBezTo>
                    <a:pt x="3311" y="2026"/>
                    <a:pt x="3325" y="2010"/>
                    <a:pt x="3329" y="1991"/>
                  </a:cubicBezTo>
                  <a:cubicBezTo>
                    <a:pt x="3329" y="1978"/>
                    <a:pt x="3325" y="1970"/>
                    <a:pt x="3316" y="1961"/>
                  </a:cubicBezTo>
                  <a:cubicBezTo>
                    <a:pt x="3308" y="1957"/>
                    <a:pt x="3304" y="1953"/>
                    <a:pt x="3295" y="1949"/>
                  </a:cubicBezTo>
                  <a:cubicBezTo>
                    <a:pt x="3274" y="1949"/>
                    <a:pt x="1374" y="1754"/>
                    <a:pt x="84" y="19"/>
                  </a:cubicBezTo>
                  <a:cubicBezTo>
                    <a:pt x="77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8" name="Google Shape;8398;p30"/>
            <p:cNvSpPr/>
            <p:nvPr/>
          </p:nvSpPr>
          <p:spPr>
            <a:xfrm>
              <a:off x="894475" y="2335800"/>
              <a:ext cx="41700" cy="87075"/>
            </a:xfrm>
            <a:custGeom>
              <a:avLst/>
              <a:gdLst/>
              <a:ahLst/>
              <a:cxnLst/>
              <a:rect l="l" t="t" r="r" b="b"/>
              <a:pathLst>
                <a:path w="1668" h="3483" extrusionOk="0">
                  <a:moveTo>
                    <a:pt x="1626" y="0"/>
                  </a:moveTo>
                  <a:cubicBezTo>
                    <a:pt x="1615" y="0"/>
                    <a:pt x="1606" y="5"/>
                    <a:pt x="1600" y="13"/>
                  </a:cubicBezTo>
                  <a:cubicBezTo>
                    <a:pt x="145" y="1481"/>
                    <a:pt x="1" y="3423"/>
                    <a:pt x="1" y="3444"/>
                  </a:cubicBezTo>
                  <a:cubicBezTo>
                    <a:pt x="1" y="3466"/>
                    <a:pt x="13" y="3482"/>
                    <a:pt x="34" y="3482"/>
                  </a:cubicBezTo>
                  <a:cubicBezTo>
                    <a:pt x="56" y="3482"/>
                    <a:pt x="73" y="3470"/>
                    <a:pt x="73" y="3449"/>
                  </a:cubicBezTo>
                  <a:cubicBezTo>
                    <a:pt x="77" y="3427"/>
                    <a:pt x="217" y="1514"/>
                    <a:pt x="1655" y="64"/>
                  </a:cubicBezTo>
                  <a:cubicBezTo>
                    <a:pt x="1667" y="51"/>
                    <a:pt x="1667" y="26"/>
                    <a:pt x="1655" y="13"/>
                  </a:cubicBezTo>
                  <a:cubicBezTo>
                    <a:pt x="1646" y="5"/>
                    <a:pt x="1636" y="0"/>
                    <a:pt x="1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9" name="Google Shape;8399;p30"/>
            <p:cNvSpPr/>
            <p:nvPr/>
          </p:nvSpPr>
          <p:spPr>
            <a:xfrm>
              <a:off x="937625" y="2318600"/>
              <a:ext cx="24525" cy="68025"/>
            </a:xfrm>
            <a:custGeom>
              <a:avLst/>
              <a:gdLst/>
              <a:ahLst/>
              <a:cxnLst/>
              <a:rect l="l" t="t" r="r" b="b"/>
              <a:pathLst>
                <a:path w="981" h="2721" extrusionOk="0">
                  <a:moveTo>
                    <a:pt x="938" y="1"/>
                  </a:moveTo>
                  <a:cubicBezTo>
                    <a:pt x="929" y="1"/>
                    <a:pt x="920" y="5"/>
                    <a:pt x="913" y="14"/>
                  </a:cubicBezTo>
                  <a:cubicBezTo>
                    <a:pt x="1" y="998"/>
                    <a:pt x="306" y="2669"/>
                    <a:pt x="310" y="2686"/>
                  </a:cubicBezTo>
                  <a:cubicBezTo>
                    <a:pt x="312" y="2710"/>
                    <a:pt x="328" y="2720"/>
                    <a:pt x="345" y="2720"/>
                  </a:cubicBezTo>
                  <a:cubicBezTo>
                    <a:pt x="367" y="2720"/>
                    <a:pt x="390" y="2702"/>
                    <a:pt x="383" y="2673"/>
                  </a:cubicBezTo>
                  <a:cubicBezTo>
                    <a:pt x="378" y="2656"/>
                    <a:pt x="81" y="1023"/>
                    <a:pt x="964" y="61"/>
                  </a:cubicBezTo>
                  <a:cubicBezTo>
                    <a:pt x="981" y="48"/>
                    <a:pt x="976" y="22"/>
                    <a:pt x="964" y="10"/>
                  </a:cubicBezTo>
                  <a:cubicBezTo>
                    <a:pt x="956" y="4"/>
                    <a:pt x="947" y="1"/>
                    <a:pt x="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0" name="Google Shape;8400;p30"/>
            <p:cNvSpPr/>
            <p:nvPr/>
          </p:nvSpPr>
          <p:spPr>
            <a:xfrm>
              <a:off x="964875" y="2307175"/>
              <a:ext cx="12550" cy="49350"/>
            </a:xfrm>
            <a:custGeom>
              <a:avLst/>
              <a:gdLst/>
              <a:ahLst/>
              <a:cxnLst/>
              <a:rect l="l" t="t" r="r" b="b"/>
              <a:pathLst>
                <a:path w="502" h="1974" extrusionOk="0">
                  <a:moveTo>
                    <a:pt x="459" y="0"/>
                  </a:moveTo>
                  <a:cubicBezTo>
                    <a:pt x="447" y="0"/>
                    <a:pt x="435" y="7"/>
                    <a:pt x="429" y="21"/>
                  </a:cubicBezTo>
                  <a:cubicBezTo>
                    <a:pt x="1" y="831"/>
                    <a:pt x="344" y="1900"/>
                    <a:pt x="361" y="1947"/>
                  </a:cubicBezTo>
                  <a:cubicBezTo>
                    <a:pt x="366" y="1965"/>
                    <a:pt x="380" y="1973"/>
                    <a:pt x="395" y="1973"/>
                  </a:cubicBezTo>
                  <a:cubicBezTo>
                    <a:pt x="417" y="1973"/>
                    <a:pt x="440" y="1954"/>
                    <a:pt x="429" y="1926"/>
                  </a:cubicBezTo>
                  <a:cubicBezTo>
                    <a:pt x="425" y="1913"/>
                    <a:pt x="81" y="836"/>
                    <a:pt x="493" y="55"/>
                  </a:cubicBezTo>
                  <a:cubicBezTo>
                    <a:pt x="501" y="38"/>
                    <a:pt x="497" y="21"/>
                    <a:pt x="484" y="9"/>
                  </a:cubicBezTo>
                  <a:lnTo>
                    <a:pt x="476" y="4"/>
                  </a:lnTo>
                  <a:cubicBezTo>
                    <a:pt x="470" y="2"/>
                    <a:pt x="465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1" name="Google Shape;8401;p30"/>
            <p:cNvSpPr/>
            <p:nvPr/>
          </p:nvSpPr>
          <p:spPr>
            <a:xfrm>
              <a:off x="853450" y="2295975"/>
              <a:ext cx="71800" cy="48350"/>
            </a:xfrm>
            <a:custGeom>
              <a:avLst/>
              <a:gdLst/>
              <a:ahLst/>
              <a:cxnLst/>
              <a:rect l="l" t="t" r="r" b="b"/>
              <a:pathLst>
                <a:path w="2872" h="1934" extrusionOk="0">
                  <a:moveTo>
                    <a:pt x="51" y="1"/>
                  </a:moveTo>
                  <a:cubicBezTo>
                    <a:pt x="24" y="1"/>
                    <a:pt x="0" y="31"/>
                    <a:pt x="17" y="58"/>
                  </a:cubicBezTo>
                  <a:cubicBezTo>
                    <a:pt x="1527" y="1750"/>
                    <a:pt x="2816" y="1933"/>
                    <a:pt x="2829" y="1933"/>
                  </a:cubicBezTo>
                  <a:cubicBezTo>
                    <a:pt x="2831" y="1933"/>
                    <a:pt x="2834" y="1933"/>
                    <a:pt x="2836" y="1933"/>
                  </a:cubicBezTo>
                  <a:cubicBezTo>
                    <a:pt x="2851" y="1933"/>
                    <a:pt x="2867" y="1921"/>
                    <a:pt x="2867" y="1903"/>
                  </a:cubicBezTo>
                  <a:cubicBezTo>
                    <a:pt x="2872" y="1890"/>
                    <a:pt x="2867" y="1877"/>
                    <a:pt x="2855" y="1869"/>
                  </a:cubicBezTo>
                  <a:cubicBezTo>
                    <a:pt x="2850" y="1865"/>
                    <a:pt x="2842" y="1865"/>
                    <a:pt x="2838" y="1865"/>
                  </a:cubicBezTo>
                  <a:cubicBezTo>
                    <a:pt x="2825" y="1860"/>
                    <a:pt x="1561" y="1678"/>
                    <a:pt x="72" y="7"/>
                  </a:cubicBezTo>
                  <a:cubicBezTo>
                    <a:pt x="65" y="3"/>
                    <a:pt x="58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2" name="Google Shape;8402;p30"/>
            <p:cNvSpPr/>
            <p:nvPr/>
          </p:nvSpPr>
          <p:spPr>
            <a:xfrm>
              <a:off x="902100" y="2296150"/>
              <a:ext cx="48500" cy="32275"/>
            </a:xfrm>
            <a:custGeom>
              <a:avLst/>
              <a:gdLst/>
              <a:ahLst/>
              <a:cxnLst/>
              <a:rect l="l" t="t" r="r" b="b"/>
              <a:pathLst>
                <a:path w="1940" h="1291" extrusionOk="0">
                  <a:moveTo>
                    <a:pt x="43" y="0"/>
                  </a:moveTo>
                  <a:cubicBezTo>
                    <a:pt x="34" y="0"/>
                    <a:pt x="24" y="4"/>
                    <a:pt x="18" y="13"/>
                  </a:cubicBezTo>
                  <a:cubicBezTo>
                    <a:pt x="1" y="25"/>
                    <a:pt x="1" y="51"/>
                    <a:pt x="18" y="64"/>
                  </a:cubicBezTo>
                  <a:cubicBezTo>
                    <a:pt x="815" y="920"/>
                    <a:pt x="1880" y="1285"/>
                    <a:pt x="1888" y="1289"/>
                  </a:cubicBezTo>
                  <a:cubicBezTo>
                    <a:pt x="1892" y="1290"/>
                    <a:pt x="1895" y="1290"/>
                    <a:pt x="1899" y="1290"/>
                  </a:cubicBezTo>
                  <a:cubicBezTo>
                    <a:pt x="1916" y="1290"/>
                    <a:pt x="1931" y="1282"/>
                    <a:pt x="1935" y="1264"/>
                  </a:cubicBezTo>
                  <a:cubicBezTo>
                    <a:pt x="1939" y="1251"/>
                    <a:pt x="1935" y="1234"/>
                    <a:pt x="1927" y="1226"/>
                  </a:cubicBezTo>
                  <a:cubicBezTo>
                    <a:pt x="1922" y="1222"/>
                    <a:pt x="1918" y="1217"/>
                    <a:pt x="1914" y="1217"/>
                  </a:cubicBezTo>
                  <a:cubicBezTo>
                    <a:pt x="1901" y="1213"/>
                    <a:pt x="853" y="857"/>
                    <a:pt x="69" y="13"/>
                  </a:cubicBezTo>
                  <a:cubicBezTo>
                    <a:pt x="62" y="4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3" name="Google Shape;8403;p30"/>
            <p:cNvSpPr/>
            <p:nvPr/>
          </p:nvSpPr>
          <p:spPr>
            <a:xfrm>
              <a:off x="941025" y="2298550"/>
              <a:ext cx="31100" cy="14500"/>
            </a:xfrm>
            <a:custGeom>
              <a:avLst/>
              <a:gdLst/>
              <a:ahLst/>
              <a:cxnLst/>
              <a:rect l="l" t="t" r="r" b="b"/>
              <a:pathLst>
                <a:path w="1244" h="580" extrusionOk="0">
                  <a:moveTo>
                    <a:pt x="41" y="1"/>
                  </a:moveTo>
                  <a:cubicBezTo>
                    <a:pt x="31" y="1"/>
                    <a:pt x="20" y="5"/>
                    <a:pt x="13" y="14"/>
                  </a:cubicBezTo>
                  <a:cubicBezTo>
                    <a:pt x="1" y="31"/>
                    <a:pt x="1" y="57"/>
                    <a:pt x="17" y="69"/>
                  </a:cubicBezTo>
                  <a:cubicBezTo>
                    <a:pt x="463" y="421"/>
                    <a:pt x="1167" y="574"/>
                    <a:pt x="1197" y="578"/>
                  </a:cubicBezTo>
                  <a:cubicBezTo>
                    <a:pt x="1199" y="579"/>
                    <a:pt x="1202" y="579"/>
                    <a:pt x="1205" y="579"/>
                  </a:cubicBezTo>
                  <a:cubicBezTo>
                    <a:pt x="1223" y="579"/>
                    <a:pt x="1240" y="567"/>
                    <a:pt x="1243" y="549"/>
                  </a:cubicBezTo>
                  <a:cubicBezTo>
                    <a:pt x="1243" y="536"/>
                    <a:pt x="1239" y="523"/>
                    <a:pt x="1231" y="515"/>
                  </a:cubicBezTo>
                  <a:cubicBezTo>
                    <a:pt x="1226" y="511"/>
                    <a:pt x="1222" y="506"/>
                    <a:pt x="1214" y="506"/>
                  </a:cubicBezTo>
                  <a:cubicBezTo>
                    <a:pt x="1209" y="502"/>
                    <a:pt x="497" y="349"/>
                    <a:pt x="64" y="10"/>
                  </a:cubicBezTo>
                  <a:cubicBezTo>
                    <a:pt x="58" y="4"/>
                    <a:pt x="50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4" name="Google Shape;8404;p30"/>
            <p:cNvSpPr/>
            <p:nvPr/>
          </p:nvSpPr>
          <p:spPr>
            <a:xfrm>
              <a:off x="1207500" y="2275975"/>
              <a:ext cx="164450" cy="151800"/>
            </a:xfrm>
            <a:custGeom>
              <a:avLst/>
              <a:gdLst/>
              <a:ahLst/>
              <a:cxnLst/>
              <a:rect l="l" t="t" r="r" b="b"/>
              <a:pathLst>
                <a:path w="6578" h="6072" extrusionOk="0">
                  <a:moveTo>
                    <a:pt x="4092" y="0"/>
                  </a:moveTo>
                  <a:cubicBezTo>
                    <a:pt x="4003" y="0"/>
                    <a:pt x="3892" y="45"/>
                    <a:pt x="3758" y="150"/>
                  </a:cubicBezTo>
                  <a:cubicBezTo>
                    <a:pt x="3147" y="620"/>
                    <a:pt x="3080" y="2410"/>
                    <a:pt x="3080" y="2410"/>
                  </a:cubicBezTo>
                  <a:cubicBezTo>
                    <a:pt x="3080" y="2410"/>
                    <a:pt x="3088" y="1575"/>
                    <a:pt x="2867" y="799"/>
                  </a:cubicBezTo>
                  <a:cubicBezTo>
                    <a:pt x="2759" y="420"/>
                    <a:pt x="2533" y="239"/>
                    <a:pt x="2325" y="239"/>
                  </a:cubicBezTo>
                  <a:cubicBezTo>
                    <a:pt x="2109" y="239"/>
                    <a:pt x="1912" y="433"/>
                    <a:pt x="1883" y="803"/>
                  </a:cubicBezTo>
                  <a:cubicBezTo>
                    <a:pt x="1828" y="1532"/>
                    <a:pt x="2715" y="2448"/>
                    <a:pt x="2715" y="2448"/>
                  </a:cubicBezTo>
                  <a:cubicBezTo>
                    <a:pt x="2715" y="2448"/>
                    <a:pt x="2002" y="1719"/>
                    <a:pt x="1544" y="1430"/>
                  </a:cubicBezTo>
                  <a:cubicBezTo>
                    <a:pt x="1414" y="1350"/>
                    <a:pt x="1259" y="1312"/>
                    <a:pt x="1109" y="1312"/>
                  </a:cubicBezTo>
                  <a:cubicBezTo>
                    <a:pt x="731" y="1312"/>
                    <a:pt x="388" y="1555"/>
                    <a:pt x="586" y="1965"/>
                  </a:cubicBezTo>
                  <a:cubicBezTo>
                    <a:pt x="861" y="2542"/>
                    <a:pt x="2532" y="2762"/>
                    <a:pt x="2532" y="2762"/>
                  </a:cubicBezTo>
                  <a:cubicBezTo>
                    <a:pt x="2532" y="2762"/>
                    <a:pt x="1599" y="2792"/>
                    <a:pt x="899" y="2919"/>
                  </a:cubicBezTo>
                  <a:cubicBezTo>
                    <a:pt x="200" y="3051"/>
                    <a:pt x="0" y="3784"/>
                    <a:pt x="759" y="3907"/>
                  </a:cubicBezTo>
                  <a:cubicBezTo>
                    <a:pt x="809" y="3915"/>
                    <a:pt x="859" y="3919"/>
                    <a:pt x="911" y="3919"/>
                  </a:cubicBezTo>
                  <a:cubicBezTo>
                    <a:pt x="1656" y="3919"/>
                    <a:pt x="2613" y="3144"/>
                    <a:pt x="2613" y="3144"/>
                  </a:cubicBezTo>
                  <a:lnTo>
                    <a:pt x="2613" y="3144"/>
                  </a:lnTo>
                  <a:cubicBezTo>
                    <a:pt x="2613" y="3144"/>
                    <a:pt x="1642" y="4069"/>
                    <a:pt x="1336" y="4399"/>
                  </a:cubicBezTo>
                  <a:cubicBezTo>
                    <a:pt x="1042" y="4718"/>
                    <a:pt x="890" y="5493"/>
                    <a:pt x="1534" y="5493"/>
                  </a:cubicBezTo>
                  <a:cubicBezTo>
                    <a:pt x="1559" y="5493"/>
                    <a:pt x="1585" y="5492"/>
                    <a:pt x="1612" y="5490"/>
                  </a:cubicBezTo>
                  <a:cubicBezTo>
                    <a:pt x="2350" y="5426"/>
                    <a:pt x="2944" y="3339"/>
                    <a:pt x="2944" y="3339"/>
                  </a:cubicBezTo>
                  <a:lnTo>
                    <a:pt x="2944" y="3339"/>
                  </a:lnTo>
                  <a:cubicBezTo>
                    <a:pt x="2944" y="3339"/>
                    <a:pt x="2719" y="4735"/>
                    <a:pt x="2787" y="5434"/>
                  </a:cubicBezTo>
                  <a:cubicBezTo>
                    <a:pt x="2825" y="5825"/>
                    <a:pt x="3053" y="6071"/>
                    <a:pt x="3292" y="6071"/>
                  </a:cubicBezTo>
                  <a:cubicBezTo>
                    <a:pt x="3478" y="6071"/>
                    <a:pt x="3670" y="5922"/>
                    <a:pt x="3784" y="5574"/>
                  </a:cubicBezTo>
                  <a:cubicBezTo>
                    <a:pt x="4047" y="4785"/>
                    <a:pt x="3321" y="3280"/>
                    <a:pt x="3321" y="3280"/>
                  </a:cubicBezTo>
                  <a:lnTo>
                    <a:pt x="3321" y="3280"/>
                  </a:lnTo>
                  <a:cubicBezTo>
                    <a:pt x="3737" y="3746"/>
                    <a:pt x="4123" y="4243"/>
                    <a:pt x="4488" y="4752"/>
                  </a:cubicBezTo>
                  <a:cubicBezTo>
                    <a:pt x="4717" y="5088"/>
                    <a:pt x="5011" y="5253"/>
                    <a:pt x="5242" y="5253"/>
                  </a:cubicBezTo>
                  <a:cubicBezTo>
                    <a:pt x="5515" y="5253"/>
                    <a:pt x="5701" y="5023"/>
                    <a:pt x="5590" y="4573"/>
                  </a:cubicBezTo>
                  <a:cubicBezTo>
                    <a:pt x="5387" y="3738"/>
                    <a:pt x="3635" y="2983"/>
                    <a:pt x="3635" y="2983"/>
                  </a:cubicBezTo>
                  <a:lnTo>
                    <a:pt x="3635" y="2983"/>
                  </a:lnTo>
                  <a:cubicBezTo>
                    <a:pt x="3635" y="2983"/>
                    <a:pt x="4420" y="3199"/>
                    <a:pt x="5243" y="3339"/>
                  </a:cubicBezTo>
                  <a:cubicBezTo>
                    <a:pt x="5337" y="3356"/>
                    <a:pt x="5428" y="3363"/>
                    <a:pt x="5515" y="3363"/>
                  </a:cubicBezTo>
                  <a:cubicBezTo>
                    <a:pt x="6188" y="3363"/>
                    <a:pt x="6578" y="2905"/>
                    <a:pt x="5845" y="2593"/>
                  </a:cubicBezTo>
                  <a:cubicBezTo>
                    <a:pt x="5629" y="2499"/>
                    <a:pt x="5365" y="2465"/>
                    <a:pt x="5094" y="2465"/>
                  </a:cubicBezTo>
                  <a:cubicBezTo>
                    <a:pt x="4682" y="2465"/>
                    <a:pt x="4252" y="2544"/>
                    <a:pt x="3944" y="2617"/>
                  </a:cubicBezTo>
                  <a:lnTo>
                    <a:pt x="3944" y="2617"/>
                  </a:lnTo>
                  <a:cubicBezTo>
                    <a:pt x="4438" y="2470"/>
                    <a:pt x="5213" y="2203"/>
                    <a:pt x="5501" y="1901"/>
                  </a:cubicBezTo>
                  <a:cubicBezTo>
                    <a:pt x="5855" y="1523"/>
                    <a:pt x="5741" y="1012"/>
                    <a:pt x="5273" y="1012"/>
                  </a:cubicBezTo>
                  <a:cubicBezTo>
                    <a:pt x="5168" y="1012"/>
                    <a:pt x="5046" y="1037"/>
                    <a:pt x="4908" y="1095"/>
                  </a:cubicBezTo>
                  <a:cubicBezTo>
                    <a:pt x="4153" y="1414"/>
                    <a:pt x="3423" y="2423"/>
                    <a:pt x="3423" y="2423"/>
                  </a:cubicBezTo>
                  <a:cubicBezTo>
                    <a:pt x="3423" y="2423"/>
                    <a:pt x="4072" y="1422"/>
                    <a:pt x="4280" y="934"/>
                  </a:cubicBezTo>
                  <a:cubicBezTo>
                    <a:pt x="4445" y="551"/>
                    <a:pt x="440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5" name="Google Shape;8405;p30"/>
            <p:cNvSpPr/>
            <p:nvPr/>
          </p:nvSpPr>
          <p:spPr>
            <a:xfrm>
              <a:off x="1251400" y="2351350"/>
              <a:ext cx="30775" cy="42450"/>
            </a:xfrm>
            <a:custGeom>
              <a:avLst/>
              <a:gdLst/>
              <a:ahLst/>
              <a:cxnLst/>
              <a:rect l="l" t="t" r="r" b="b"/>
              <a:pathLst>
                <a:path w="1231" h="1698" extrusionOk="0">
                  <a:moveTo>
                    <a:pt x="1196" y="1"/>
                  </a:moveTo>
                  <a:cubicBezTo>
                    <a:pt x="1188" y="1"/>
                    <a:pt x="1179" y="8"/>
                    <a:pt x="1175" y="15"/>
                  </a:cubicBezTo>
                  <a:cubicBezTo>
                    <a:pt x="1171" y="23"/>
                    <a:pt x="615" y="1164"/>
                    <a:pt x="13" y="1652"/>
                  </a:cubicBezTo>
                  <a:cubicBezTo>
                    <a:pt x="0" y="1660"/>
                    <a:pt x="0" y="1677"/>
                    <a:pt x="9" y="1686"/>
                  </a:cubicBezTo>
                  <a:cubicBezTo>
                    <a:pt x="14" y="1693"/>
                    <a:pt x="21" y="1698"/>
                    <a:pt x="30" y="1698"/>
                  </a:cubicBezTo>
                  <a:cubicBezTo>
                    <a:pt x="35" y="1698"/>
                    <a:pt x="42" y="1695"/>
                    <a:pt x="47" y="1690"/>
                  </a:cubicBezTo>
                  <a:cubicBezTo>
                    <a:pt x="658" y="1198"/>
                    <a:pt x="1217" y="48"/>
                    <a:pt x="1222" y="36"/>
                  </a:cubicBezTo>
                  <a:cubicBezTo>
                    <a:pt x="1230" y="23"/>
                    <a:pt x="1226" y="6"/>
                    <a:pt x="1209" y="2"/>
                  </a:cubicBezTo>
                  <a:lnTo>
                    <a:pt x="1201" y="2"/>
                  </a:lnTo>
                  <a:cubicBezTo>
                    <a:pt x="1199" y="1"/>
                    <a:pt x="1197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6" name="Google Shape;8406;p30"/>
            <p:cNvSpPr/>
            <p:nvPr/>
          </p:nvSpPr>
          <p:spPr>
            <a:xfrm>
              <a:off x="1229550" y="2347525"/>
              <a:ext cx="50925" cy="14375"/>
            </a:xfrm>
            <a:custGeom>
              <a:avLst/>
              <a:gdLst/>
              <a:ahLst/>
              <a:cxnLst/>
              <a:rect l="l" t="t" r="r" b="b"/>
              <a:pathLst>
                <a:path w="2037" h="575" extrusionOk="0">
                  <a:moveTo>
                    <a:pt x="2007" y="0"/>
                  </a:moveTo>
                  <a:cubicBezTo>
                    <a:pt x="2004" y="0"/>
                    <a:pt x="2001" y="2"/>
                    <a:pt x="1998" y="2"/>
                  </a:cubicBezTo>
                  <a:cubicBezTo>
                    <a:pt x="1986" y="6"/>
                    <a:pt x="796" y="520"/>
                    <a:pt x="44" y="520"/>
                  </a:cubicBezTo>
                  <a:cubicBezTo>
                    <a:pt x="38" y="520"/>
                    <a:pt x="32" y="520"/>
                    <a:pt x="26" y="520"/>
                  </a:cubicBezTo>
                  <a:cubicBezTo>
                    <a:pt x="13" y="520"/>
                    <a:pt x="0" y="532"/>
                    <a:pt x="0" y="549"/>
                  </a:cubicBezTo>
                  <a:cubicBezTo>
                    <a:pt x="0" y="562"/>
                    <a:pt x="13" y="575"/>
                    <a:pt x="26" y="575"/>
                  </a:cubicBezTo>
                  <a:cubicBezTo>
                    <a:pt x="29" y="575"/>
                    <a:pt x="32" y="575"/>
                    <a:pt x="35" y="575"/>
                  </a:cubicBezTo>
                  <a:cubicBezTo>
                    <a:pt x="799" y="575"/>
                    <a:pt x="2007" y="57"/>
                    <a:pt x="2019" y="49"/>
                  </a:cubicBezTo>
                  <a:cubicBezTo>
                    <a:pt x="2032" y="45"/>
                    <a:pt x="2036" y="28"/>
                    <a:pt x="2032" y="15"/>
                  </a:cubicBezTo>
                  <a:cubicBezTo>
                    <a:pt x="2028" y="6"/>
                    <a:pt x="2019" y="2"/>
                    <a:pt x="2011" y="2"/>
                  </a:cubicBezTo>
                  <a:cubicBezTo>
                    <a:pt x="2009" y="1"/>
                    <a:pt x="2008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7" name="Google Shape;8407;p30"/>
            <p:cNvSpPr/>
            <p:nvPr/>
          </p:nvSpPr>
          <p:spPr>
            <a:xfrm>
              <a:off x="1235800" y="2321150"/>
              <a:ext cx="47900" cy="23800"/>
            </a:xfrm>
            <a:custGeom>
              <a:avLst/>
              <a:gdLst/>
              <a:ahLst/>
              <a:cxnLst/>
              <a:rect l="l" t="t" r="r" b="b"/>
              <a:pathLst>
                <a:path w="1916" h="952" extrusionOk="0">
                  <a:moveTo>
                    <a:pt x="35" y="1"/>
                  </a:moveTo>
                  <a:cubicBezTo>
                    <a:pt x="13" y="1"/>
                    <a:pt x="1" y="31"/>
                    <a:pt x="13" y="48"/>
                  </a:cubicBezTo>
                  <a:cubicBezTo>
                    <a:pt x="569" y="641"/>
                    <a:pt x="1816" y="938"/>
                    <a:pt x="1871" y="951"/>
                  </a:cubicBezTo>
                  <a:cubicBezTo>
                    <a:pt x="1874" y="952"/>
                    <a:pt x="1876" y="952"/>
                    <a:pt x="1879" y="952"/>
                  </a:cubicBezTo>
                  <a:cubicBezTo>
                    <a:pt x="1907" y="952"/>
                    <a:pt x="1915" y="908"/>
                    <a:pt x="1884" y="900"/>
                  </a:cubicBezTo>
                  <a:cubicBezTo>
                    <a:pt x="1871" y="896"/>
                    <a:pt x="599" y="591"/>
                    <a:pt x="56" y="9"/>
                  </a:cubicBezTo>
                  <a:cubicBezTo>
                    <a:pt x="52" y="5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8" name="Google Shape;8408;p30"/>
            <p:cNvSpPr/>
            <p:nvPr/>
          </p:nvSpPr>
          <p:spPr>
            <a:xfrm>
              <a:off x="1264975" y="2292650"/>
              <a:ext cx="18675" cy="49325"/>
            </a:xfrm>
            <a:custGeom>
              <a:avLst/>
              <a:gdLst/>
              <a:ahLst/>
              <a:cxnLst/>
              <a:rect l="l" t="t" r="r" b="b"/>
              <a:pathLst>
                <a:path w="747" h="1973" extrusionOk="0">
                  <a:moveTo>
                    <a:pt x="26" y="0"/>
                  </a:moveTo>
                  <a:cubicBezTo>
                    <a:pt x="9" y="0"/>
                    <a:pt x="0" y="13"/>
                    <a:pt x="0" y="25"/>
                  </a:cubicBezTo>
                  <a:cubicBezTo>
                    <a:pt x="59" y="819"/>
                    <a:pt x="687" y="1947"/>
                    <a:pt x="696" y="1960"/>
                  </a:cubicBezTo>
                  <a:cubicBezTo>
                    <a:pt x="701" y="1968"/>
                    <a:pt x="708" y="1972"/>
                    <a:pt x="716" y="1972"/>
                  </a:cubicBezTo>
                  <a:cubicBezTo>
                    <a:pt x="721" y="1972"/>
                    <a:pt x="725" y="1971"/>
                    <a:pt x="730" y="1968"/>
                  </a:cubicBezTo>
                  <a:cubicBezTo>
                    <a:pt x="742" y="1960"/>
                    <a:pt x="747" y="1947"/>
                    <a:pt x="742" y="1934"/>
                  </a:cubicBezTo>
                  <a:cubicBezTo>
                    <a:pt x="734" y="1921"/>
                    <a:pt x="110" y="806"/>
                    <a:pt x="51" y="25"/>
                  </a:cubicBezTo>
                  <a:cubicBezTo>
                    <a:pt x="51" y="9"/>
                    <a:pt x="43" y="0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9" name="Google Shape;8409;p30"/>
            <p:cNvSpPr/>
            <p:nvPr/>
          </p:nvSpPr>
          <p:spPr>
            <a:xfrm>
              <a:off x="1286800" y="2290800"/>
              <a:ext cx="19550" cy="50400"/>
            </a:xfrm>
            <a:custGeom>
              <a:avLst/>
              <a:gdLst/>
              <a:ahLst/>
              <a:cxnLst/>
              <a:rect l="l" t="t" r="r" b="b"/>
              <a:pathLst>
                <a:path w="782" h="2016" extrusionOk="0">
                  <a:moveTo>
                    <a:pt x="749" y="1"/>
                  </a:moveTo>
                  <a:cubicBezTo>
                    <a:pt x="740" y="1"/>
                    <a:pt x="734" y="8"/>
                    <a:pt x="730" y="15"/>
                  </a:cubicBezTo>
                  <a:cubicBezTo>
                    <a:pt x="353" y="638"/>
                    <a:pt x="9" y="1966"/>
                    <a:pt x="5" y="1983"/>
                  </a:cubicBezTo>
                  <a:cubicBezTo>
                    <a:pt x="0" y="2003"/>
                    <a:pt x="17" y="2015"/>
                    <a:pt x="34" y="2015"/>
                  </a:cubicBezTo>
                  <a:cubicBezTo>
                    <a:pt x="45" y="2015"/>
                    <a:pt x="57" y="2009"/>
                    <a:pt x="60" y="1995"/>
                  </a:cubicBezTo>
                  <a:cubicBezTo>
                    <a:pt x="60" y="1978"/>
                    <a:pt x="404" y="659"/>
                    <a:pt x="777" y="40"/>
                  </a:cubicBezTo>
                  <a:cubicBezTo>
                    <a:pt x="781" y="27"/>
                    <a:pt x="781" y="15"/>
                    <a:pt x="769" y="6"/>
                  </a:cubicBezTo>
                  <a:cubicBezTo>
                    <a:pt x="764" y="2"/>
                    <a:pt x="760" y="2"/>
                    <a:pt x="756" y="2"/>
                  </a:cubicBezTo>
                  <a:cubicBezTo>
                    <a:pt x="753" y="1"/>
                    <a:pt x="751" y="1"/>
                    <a:pt x="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0" name="Google Shape;8410;p30"/>
            <p:cNvSpPr/>
            <p:nvPr/>
          </p:nvSpPr>
          <p:spPr>
            <a:xfrm>
              <a:off x="1290100" y="2314700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41" y="0"/>
                  </a:moveTo>
                  <a:cubicBezTo>
                    <a:pt x="1833" y="0"/>
                    <a:pt x="1828" y="4"/>
                    <a:pt x="1824" y="9"/>
                  </a:cubicBezTo>
                  <a:cubicBezTo>
                    <a:pt x="1311" y="467"/>
                    <a:pt x="34" y="1145"/>
                    <a:pt x="22" y="1150"/>
                  </a:cubicBezTo>
                  <a:cubicBezTo>
                    <a:pt x="5" y="1158"/>
                    <a:pt x="0" y="1175"/>
                    <a:pt x="9" y="1184"/>
                  </a:cubicBezTo>
                  <a:cubicBezTo>
                    <a:pt x="14" y="1195"/>
                    <a:pt x="22" y="1201"/>
                    <a:pt x="30" y="1201"/>
                  </a:cubicBezTo>
                  <a:cubicBezTo>
                    <a:pt x="34" y="1201"/>
                    <a:pt x="38" y="1199"/>
                    <a:pt x="43" y="1196"/>
                  </a:cubicBezTo>
                  <a:cubicBezTo>
                    <a:pt x="55" y="1192"/>
                    <a:pt x="1341" y="509"/>
                    <a:pt x="1858" y="47"/>
                  </a:cubicBezTo>
                  <a:cubicBezTo>
                    <a:pt x="1867" y="38"/>
                    <a:pt x="1867" y="21"/>
                    <a:pt x="1858" y="9"/>
                  </a:cubicBezTo>
                  <a:cubicBezTo>
                    <a:pt x="1854" y="4"/>
                    <a:pt x="1845" y="0"/>
                    <a:pt x="1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1" name="Google Shape;8411;p30"/>
            <p:cNvSpPr/>
            <p:nvPr/>
          </p:nvSpPr>
          <p:spPr>
            <a:xfrm>
              <a:off x="1289875" y="2345775"/>
              <a:ext cx="65250" cy="4575"/>
            </a:xfrm>
            <a:custGeom>
              <a:avLst/>
              <a:gdLst/>
              <a:ahLst/>
              <a:cxnLst/>
              <a:rect l="l" t="t" r="r" b="b"/>
              <a:pathLst>
                <a:path w="2610" h="183" extrusionOk="0">
                  <a:moveTo>
                    <a:pt x="479" y="0"/>
                  </a:moveTo>
                  <a:cubicBezTo>
                    <a:pt x="292" y="0"/>
                    <a:pt x="133" y="8"/>
                    <a:pt x="26" y="25"/>
                  </a:cubicBezTo>
                  <a:cubicBezTo>
                    <a:pt x="14" y="25"/>
                    <a:pt x="1" y="42"/>
                    <a:pt x="5" y="55"/>
                  </a:cubicBezTo>
                  <a:cubicBezTo>
                    <a:pt x="9" y="66"/>
                    <a:pt x="19" y="77"/>
                    <a:pt x="30" y="77"/>
                  </a:cubicBezTo>
                  <a:cubicBezTo>
                    <a:pt x="31" y="77"/>
                    <a:pt x="33" y="77"/>
                    <a:pt x="35" y="76"/>
                  </a:cubicBezTo>
                  <a:cubicBezTo>
                    <a:pt x="136" y="60"/>
                    <a:pt x="286" y="53"/>
                    <a:pt x="465" y="53"/>
                  </a:cubicBezTo>
                  <a:cubicBezTo>
                    <a:pt x="1246" y="53"/>
                    <a:pt x="2562" y="182"/>
                    <a:pt x="2580" y="182"/>
                  </a:cubicBezTo>
                  <a:cubicBezTo>
                    <a:pt x="2597" y="182"/>
                    <a:pt x="2605" y="174"/>
                    <a:pt x="2609" y="161"/>
                  </a:cubicBezTo>
                  <a:cubicBezTo>
                    <a:pt x="2609" y="144"/>
                    <a:pt x="2601" y="131"/>
                    <a:pt x="2584" y="131"/>
                  </a:cubicBezTo>
                  <a:cubicBezTo>
                    <a:pt x="2554" y="127"/>
                    <a:pt x="2228" y="93"/>
                    <a:pt x="1812" y="64"/>
                  </a:cubicBezTo>
                  <a:cubicBezTo>
                    <a:pt x="1387" y="32"/>
                    <a:pt x="871" y="0"/>
                    <a:pt x="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2" name="Google Shape;8412;p30"/>
            <p:cNvSpPr/>
            <p:nvPr/>
          </p:nvSpPr>
          <p:spPr>
            <a:xfrm>
              <a:off x="1287025" y="2350325"/>
              <a:ext cx="50075" cy="45925"/>
            </a:xfrm>
            <a:custGeom>
              <a:avLst/>
              <a:gdLst/>
              <a:ahLst/>
              <a:cxnLst/>
              <a:rect l="l" t="t" r="r" b="b"/>
              <a:pathLst>
                <a:path w="2003" h="1837" extrusionOk="0">
                  <a:moveTo>
                    <a:pt x="34" y="0"/>
                  </a:moveTo>
                  <a:cubicBezTo>
                    <a:pt x="26" y="0"/>
                    <a:pt x="13" y="5"/>
                    <a:pt x="9" y="13"/>
                  </a:cubicBezTo>
                  <a:cubicBezTo>
                    <a:pt x="0" y="26"/>
                    <a:pt x="9" y="43"/>
                    <a:pt x="22" y="51"/>
                  </a:cubicBezTo>
                  <a:cubicBezTo>
                    <a:pt x="827" y="501"/>
                    <a:pt x="1939" y="1811"/>
                    <a:pt x="1951" y="1828"/>
                  </a:cubicBezTo>
                  <a:cubicBezTo>
                    <a:pt x="1956" y="1833"/>
                    <a:pt x="1963" y="1836"/>
                    <a:pt x="1971" y="1836"/>
                  </a:cubicBezTo>
                  <a:cubicBezTo>
                    <a:pt x="1977" y="1836"/>
                    <a:pt x="1984" y="1834"/>
                    <a:pt x="1990" y="1828"/>
                  </a:cubicBezTo>
                  <a:cubicBezTo>
                    <a:pt x="1998" y="1820"/>
                    <a:pt x="2002" y="1803"/>
                    <a:pt x="1990" y="1794"/>
                  </a:cubicBezTo>
                  <a:cubicBezTo>
                    <a:pt x="1981" y="1778"/>
                    <a:pt x="861" y="458"/>
                    <a:pt x="47" y="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3" name="Google Shape;8413;p30"/>
            <p:cNvSpPr/>
            <p:nvPr/>
          </p:nvSpPr>
          <p:spPr>
            <a:xfrm>
              <a:off x="1284575" y="2349150"/>
              <a:ext cx="7250" cy="62950"/>
            </a:xfrm>
            <a:custGeom>
              <a:avLst/>
              <a:gdLst/>
              <a:ahLst/>
              <a:cxnLst/>
              <a:rect l="l" t="t" r="r" b="b"/>
              <a:pathLst>
                <a:path w="290" h="2518" extrusionOk="0">
                  <a:moveTo>
                    <a:pt x="30" y="1"/>
                  </a:moveTo>
                  <a:cubicBezTo>
                    <a:pt x="13" y="1"/>
                    <a:pt x="1" y="13"/>
                    <a:pt x="5" y="26"/>
                  </a:cubicBezTo>
                  <a:cubicBezTo>
                    <a:pt x="26" y="718"/>
                    <a:pt x="213" y="2461"/>
                    <a:pt x="234" y="2503"/>
                  </a:cubicBezTo>
                  <a:cubicBezTo>
                    <a:pt x="237" y="2513"/>
                    <a:pt x="248" y="2517"/>
                    <a:pt x="258" y="2517"/>
                  </a:cubicBezTo>
                  <a:cubicBezTo>
                    <a:pt x="261" y="2517"/>
                    <a:pt x="265" y="2517"/>
                    <a:pt x="268" y="2516"/>
                  </a:cubicBezTo>
                  <a:cubicBezTo>
                    <a:pt x="281" y="2512"/>
                    <a:pt x="289" y="2495"/>
                    <a:pt x="281" y="2482"/>
                  </a:cubicBezTo>
                  <a:cubicBezTo>
                    <a:pt x="268" y="2423"/>
                    <a:pt x="81" y="743"/>
                    <a:pt x="56" y="26"/>
                  </a:cubicBezTo>
                  <a:cubicBezTo>
                    <a:pt x="56" y="13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4" name="Google Shape;8414;p30"/>
            <p:cNvSpPr/>
            <p:nvPr/>
          </p:nvSpPr>
          <p:spPr>
            <a:xfrm>
              <a:off x="1274400" y="2336325"/>
              <a:ext cx="22200" cy="20600"/>
            </a:xfrm>
            <a:custGeom>
              <a:avLst/>
              <a:gdLst/>
              <a:ahLst/>
              <a:cxnLst/>
              <a:rect l="l" t="t" r="r" b="b"/>
              <a:pathLst>
                <a:path w="888" h="824" extrusionOk="0">
                  <a:moveTo>
                    <a:pt x="442" y="0"/>
                  </a:moveTo>
                  <a:cubicBezTo>
                    <a:pt x="239" y="0"/>
                    <a:pt x="65" y="145"/>
                    <a:pt x="35" y="353"/>
                  </a:cubicBezTo>
                  <a:cubicBezTo>
                    <a:pt x="1" y="577"/>
                    <a:pt x="158" y="785"/>
                    <a:pt x="382" y="819"/>
                  </a:cubicBezTo>
                  <a:cubicBezTo>
                    <a:pt x="403" y="822"/>
                    <a:pt x="423" y="824"/>
                    <a:pt x="444" y="824"/>
                  </a:cubicBezTo>
                  <a:cubicBezTo>
                    <a:pt x="644" y="824"/>
                    <a:pt x="822" y="675"/>
                    <a:pt x="853" y="471"/>
                  </a:cubicBezTo>
                  <a:cubicBezTo>
                    <a:pt x="887" y="246"/>
                    <a:pt x="730" y="34"/>
                    <a:pt x="505" y="5"/>
                  </a:cubicBezTo>
                  <a:cubicBezTo>
                    <a:pt x="484" y="2"/>
                    <a:pt x="463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5" name="Google Shape;8415;p30"/>
            <p:cNvSpPr/>
            <p:nvPr/>
          </p:nvSpPr>
          <p:spPr>
            <a:xfrm>
              <a:off x="1004925" y="2356975"/>
              <a:ext cx="145225" cy="144000"/>
            </a:xfrm>
            <a:custGeom>
              <a:avLst/>
              <a:gdLst/>
              <a:ahLst/>
              <a:cxnLst/>
              <a:rect l="l" t="t" r="r" b="b"/>
              <a:pathLst>
                <a:path w="5809" h="5760" extrusionOk="0">
                  <a:moveTo>
                    <a:pt x="3664" y="0"/>
                  </a:moveTo>
                  <a:cubicBezTo>
                    <a:pt x="3226" y="0"/>
                    <a:pt x="2730" y="328"/>
                    <a:pt x="2759" y="1257"/>
                  </a:cubicBezTo>
                  <a:cubicBezTo>
                    <a:pt x="2719" y="1039"/>
                    <a:pt x="2360" y="502"/>
                    <a:pt x="1896" y="502"/>
                  </a:cubicBezTo>
                  <a:cubicBezTo>
                    <a:pt x="1729" y="502"/>
                    <a:pt x="1548" y="572"/>
                    <a:pt x="1364" y="752"/>
                  </a:cubicBezTo>
                  <a:cubicBezTo>
                    <a:pt x="672" y="1435"/>
                    <a:pt x="1694" y="2258"/>
                    <a:pt x="1694" y="2258"/>
                  </a:cubicBezTo>
                  <a:cubicBezTo>
                    <a:pt x="1459" y="2191"/>
                    <a:pt x="1241" y="2151"/>
                    <a:pt x="1046" y="2151"/>
                  </a:cubicBezTo>
                  <a:cubicBezTo>
                    <a:pt x="673" y="2151"/>
                    <a:pt x="383" y="2299"/>
                    <a:pt x="210" y="2695"/>
                  </a:cubicBezTo>
                  <a:cubicBezTo>
                    <a:pt x="0" y="3178"/>
                    <a:pt x="368" y="3689"/>
                    <a:pt x="1116" y="3689"/>
                  </a:cubicBezTo>
                  <a:cubicBezTo>
                    <a:pt x="1307" y="3689"/>
                    <a:pt x="1522" y="3656"/>
                    <a:pt x="1758" y="3581"/>
                  </a:cubicBezTo>
                  <a:lnTo>
                    <a:pt x="1758" y="3581"/>
                  </a:lnTo>
                  <a:cubicBezTo>
                    <a:pt x="918" y="3891"/>
                    <a:pt x="897" y="4816"/>
                    <a:pt x="1304" y="5083"/>
                  </a:cubicBezTo>
                  <a:cubicBezTo>
                    <a:pt x="1439" y="5173"/>
                    <a:pt x="1595" y="5232"/>
                    <a:pt x="1765" y="5232"/>
                  </a:cubicBezTo>
                  <a:cubicBezTo>
                    <a:pt x="2104" y="5232"/>
                    <a:pt x="2495" y="4997"/>
                    <a:pt x="2857" y="4307"/>
                  </a:cubicBezTo>
                  <a:lnTo>
                    <a:pt x="2857" y="4307"/>
                  </a:lnTo>
                  <a:cubicBezTo>
                    <a:pt x="2631" y="5011"/>
                    <a:pt x="2988" y="5760"/>
                    <a:pt x="3586" y="5760"/>
                  </a:cubicBezTo>
                  <a:cubicBezTo>
                    <a:pt x="3607" y="5760"/>
                    <a:pt x="3628" y="5759"/>
                    <a:pt x="3650" y="5757"/>
                  </a:cubicBezTo>
                  <a:cubicBezTo>
                    <a:pt x="4286" y="5702"/>
                    <a:pt x="4655" y="4998"/>
                    <a:pt x="3989" y="4086"/>
                  </a:cubicBezTo>
                  <a:lnTo>
                    <a:pt x="3989" y="4086"/>
                  </a:lnTo>
                  <a:cubicBezTo>
                    <a:pt x="4222" y="4403"/>
                    <a:pt x="4520" y="4557"/>
                    <a:pt x="4773" y="4557"/>
                  </a:cubicBezTo>
                  <a:cubicBezTo>
                    <a:pt x="4929" y="4557"/>
                    <a:pt x="5068" y="4498"/>
                    <a:pt x="5164" y="4383"/>
                  </a:cubicBezTo>
                  <a:cubicBezTo>
                    <a:pt x="5410" y="4078"/>
                    <a:pt x="5809" y="3263"/>
                    <a:pt x="4494" y="2860"/>
                  </a:cubicBezTo>
                  <a:lnTo>
                    <a:pt x="4494" y="2860"/>
                  </a:lnTo>
                  <a:cubicBezTo>
                    <a:pt x="4523" y="2865"/>
                    <a:pt x="4554" y="2868"/>
                    <a:pt x="4586" y="2868"/>
                  </a:cubicBezTo>
                  <a:cubicBezTo>
                    <a:pt x="4988" y="2868"/>
                    <a:pt x="5569" y="2487"/>
                    <a:pt x="5601" y="2118"/>
                  </a:cubicBezTo>
                  <a:cubicBezTo>
                    <a:pt x="5624" y="1837"/>
                    <a:pt x="5453" y="1285"/>
                    <a:pt x="4928" y="1285"/>
                  </a:cubicBezTo>
                  <a:cubicBezTo>
                    <a:pt x="4699" y="1285"/>
                    <a:pt x="4403" y="1390"/>
                    <a:pt x="4027" y="1668"/>
                  </a:cubicBezTo>
                  <a:cubicBezTo>
                    <a:pt x="4485" y="943"/>
                    <a:pt x="4485" y="311"/>
                    <a:pt x="4027" y="82"/>
                  </a:cubicBezTo>
                  <a:cubicBezTo>
                    <a:pt x="3922" y="30"/>
                    <a:pt x="3796" y="0"/>
                    <a:pt x="3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6" name="Google Shape;8416;p30"/>
            <p:cNvSpPr/>
            <p:nvPr/>
          </p:nvSpPr>
          <p:spPr>
            <a:xfrm>
              <a:off x="1031675" y="2385650"/>
              <a:ext cx="96050" cy="91600"/>
            </a:xfrm>
            <a:custGeom>
              <a:avLst/>
              <a:gdLst/>
              <a:ahLst/>
              <a:cxnLst/>
              <a:rect l="l" t="t" r="r" b="b"/>
              <a:pathLst>
                <a:path w="3842" h="3664" extrusionOk="0">
                  <a:moveTo>
                    <a:pt x="1716" y="0"/>
                  </a:moveTo>
                  <a:cubicBezTo>
                    <a:pt x="1648" y="0"/>
                    <a:pt x="1571" y="16"/>
                    <a:pt x="1485" y="51"/>
                  </a:cubicBezTo>
                  <a:cubicBezTo>
                    <a:pt x="900" y="288"/>
                    <a:pt x="1316" y="1043"/>
                    <a:pt x="1316" y="1043"/>
                  </a:cubicBezTo>
                  <a:cubicBezTo>
                    <a:pt x="1097" y="872"/>
                    <a:pt x="892" y="761"/>
                    <a:pt x="698" y="761"/>
                  </a:cubicBezTo>
                  <a:cubicBezTo>
                    <a:pt x="564" y="761"/>
                    <a:pt x="435" y="814"/>
                    <a:pt x="311" y="937"/>
                  </a:cubicBezTo>
                  <a:cubicBezTo>
                    <a:pt x="1" y="1238"/>
                    <a:pt x="234" y="1794"/>
                    <a:pt x="1032" y="1853"/>
                  </a:cubicBezTo>
                  <a:cubicBezTo>
                    <a:pt x="1023" y="1853"/>
                    <a:pt x="1014" y="1853"/>
                    <a:pt x="1006" y="1853"/>
                  </a:cubicBezTo>
                  <a:cubicBezTo>
                    <a:pt x="439" y="1853"/>
                    <a:pt x="211" y="2396"/>
                    <a:pt x="383" y="2655"/>
                  </a:cubicBezTo>
                  <a:cubicBezTo>
                    <a:pt x="475" y="2791"/>
                    <a:pt x="619" y="2894"/>
                    <a:pt x="817" y="2894"/>
                  </a:cubicBezTo>
                  <a:cubicBezTo>
                    <a:pt x="1002" y="2894"/>
                    <a:pt x="1234" y="2804"/>
                    <a:pt x="1515" y="2566"/>
                  </a:cubicBezTo>
                  <a:lnTo>
                    <a:pt x="1515" y="2566"/>
                  </a:lnTo>
                  <a:cubicBezTo>
                    <a:pt x="1197" y="2952"/>
                    <a:pt x="1244" y="3516"/>
                    <a:pt x="1642" y="3639"/>
                  </a:cubicBezTo>
                  <a:cubicBezTo>
                    <a:pt x="1697" y="3656"/>
                    <a:pt x="1751" y="3664"/>
                    <a:pt x="1803" y="3664"/>
                  </a:cubicBezTo>
                  <a:cubicBezTo>
                    <a:pt x="2138" y="3664"/>
                    <a:pt x="2411" y="3329"/>
                    <a:pt x="2257" y="2710"/>
                  </a:cubicBezTo>
                  <a:lnTo>
                    <a:pt x="2257" y="2710"/>
                  </a:lnTo>
                  <a:cubicBezTo>
                    <a:pt x="2339" y="3032"/>
                    <a:pt x="2553" y="3216"/>
                    <a:pt x="2751" y="3216"/>
                  </a:cubicBezTo>
                  <a:cubicBezTo>
                    <a:pt x="2800" y="3216"/>
                    <a:pt x="2849" y="3205"/>
                    <a:pt x="2894" y="3181"/>
                  </a:cubicBezTo>
                  <a:cubicBezTo>
                    <a:pt x="3118" y="3058"/>
                    <a:pt x="3560" y="2659"/>
                    <a:pt x="2864" y="2095"/>
                  </a:cubicBezTo>
                  <a:lnTo>
                    <a:pt x="2864" y="2095"/>
                  </a:lnTo>
                  <a:cubicBezTo>
                    <a:pt x="2939" y="2142"/>
                    <a:pt x="3045" y="2164"/>
                    <a:pt x="3158" y="2164"/>
                  </a:cubicBezTo>
                  <a:cubicBezTo>
                    <a:pt x="3385" y="2164"/>
                    <a:pt x="3637" y="2075"/>
                    <a:pt x="3716" y="1917"/>
                  </a:cubicBezTo>
                  <a:cubicBezTo>
                    <a:pt x="3817" y="1719"/>
                    <a:pt x="3842" y="1205"/>
                    <a:pt x="3253" y="1205"/>
                  </a:cubicBezTo>
                  <a:cubicBezTo>
                    <a:pt x="3147" y="1205"/>
                    <a:pt x="3021" y="1221"/>
                    <a:pt x="2872" y="1259"/>
                  </a:cubicBezTo>
                  <a:cubicBezTo>
                    <a:pt x="3326" y="933"/>
                    <a:pt x="3483" y="547"/>
                    <a:pt x="3263" y="301"/>
                  </a:cubicBezTo>
                  <a:cubicBezTo>
                    <a:pt x="3170" y="196"/>
                    <a:pt x="3019" y="119"/>
                    <a:pt x="2853" y="119"/>
                  </a:cubicBezTo>
                  <a:cubicBezTo>
                    <a:pt x="2623" y="119"/>
                    <a:pt x="2367" y="268"/>
                    <a:pt x="2206" y="700"/>
                  </a:cubicBezTo>
                  <a:cubicBezTo>
                    <a:pt x="2243" y="533"/>
                    <a:pt x="2121" y="0"/>
                    <a:pt x="1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7" name="Google Shape;8417;p30"/>
            <p:cNvSpPr/>
            <p:nvPr/>
          </p:nvSpPr>
          <p:spPr>
            <a:xfrm>
              <a:off x="1072400" y="2419575"/>
              <a:ext cx="26325" cy="22275"/>
            </a:xfrm>
            <a:custGeom>
              <a:avLst/>
              <a:gdLst/>
              <a:ahLst/>
              <a:cxnLst/>
              <a:rect l="l" t="t" r="r" b="b"/>
              <a:pathLst>
                <a:path w="1053" h="891" extrusionOk="0">
                  <a:moveTo>
                    <a:pt x="477" y="0"/>
                  </a:moveTo>
                  <a:cubicBezTo>
                    <a:pt x="457" y="0"/>
                    <a:pt x="437" y="2"/>
                    <a:pt x="416" y="4"/>
                  </a:cubicBezTo>
                  <a:cubicBezTo>
                    <a:pt x="170" y="34"/>
                    <a:pt x="1" y="259"/>
                    <a:pt x="30" y="500"/>
                  </a:cubicBezTo>
                  <a:cubicBezTo>
                    <a:pt x="62" y="745"/>
                    <a:pt x="267" y="890"/>
                    <a:pt x="475" y="890"/>
                  </a:cubicBezTo>
                  <a:cubicBezTo>
                    <a:pt x="603" y="890"/>
                    <a:pt x="732" y="836"/>
                    <a:pt x="823" y="717"/>
                  </a:cubicBezTo>
                  <a:cubicBezTo>
                    <a:pt x="1053" y="419"/>
                    <a:pt x="832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8" name="Google Shape;8418;p30"/>
            <p:cNvSpPr/>
            <p:nvPr/>
          </p:nvSpPr>
          <p:spPr>
            <a:xfrm>
              <a:off x="1070700" y="2408850"/>
              <a:ext cx="8950" cy="16250"/>
            </a:xfrm>
            <a:custGeom>
              <a:avLst/>
              <a:gdLst/>
              <a:ahLst/>
              <a:cxnLst/>
              <a:rect l="l" t="t" r="r" b="b"/>
              <a:pathLst>
                <a:path w="358" h="650" extrusionOk="0">
                  <a:moveTo>
                    <a:pt x="1" y="1"/>
                  </a:moveTo>
                  <a:cubicBezTo>
                    <a:pt x="5" y="221"/>
                    <a:pt x="327" y="633"/>
                    <a:pt x="340" y="650"/>
                  </a:cubicBezTo>
                  <a:lnTo>
                    <a:pt x="357" y="637"/>
                  </a:lnTo>
                  <a:cubicBezTo>
                    <a:pt x="357" y="633"/>
                    <a:pt x="26" y="213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9" name="Google Shape;8419;p30"/>
            <p:cNvSpPr/>
            <p:nvPr/>
          </p:nvSpPr>
          <p:spPr>
            <a:xfrm>
              <a:off x="1079825" y="2407150"/>
              <a:ext cx="3625" cy="15825"/>
            </a:xfrm>
            <a:custGeom>
              <a:avLst/>
              <a:gdLst/>
              <a:ahLst/>
              <a:cxnLst/>
              <a:rect l="l" t="t" r="r" b="b"/>
              <a:pathLst>
                <a:path w="145" h="633" extrusionOk="0">
                  <a:moveTo>
                    <a:pt x="128" y="1"/>
                  </a:moveTo>
                  <a:cubicBezTo>
                    <a:pt x="1" y="187"/>
                    <a:pt x="73" y="616"/>
                    <a:pt x="73" y="633"/>
                  </a:cubicBezTo>
                  <a:lnTo>
                    <a:pt x="98" y="628"/>
                  </a:lnTo>
                  <a:cubicBezTo>
                    <a:pt x="98" y="624"/>
                    <a:pt x="22" y="192"/>
                    <a:pt x="145" y="13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0" name="Google Shape;8420;p30"/>
            <p:cNvSpPr/>
            <p:nvPr/>
          </p:nvSpPr>
          <p:spPr>
            <a:xfrm>
              <a:off x="1085875" y="2411725"/>
              <a:ext cx="8400" cy="11475"/>
            </a:xfrm>
            <a:custGeom>
              <a:avLst/>
              <a:gdLst/>
              <a:ahLst/>
              <a:cxnLst/>
              <a:rect l="l" t="t" r="r" b="b"/>
              <a:pathLst>
                <a:path w="336" h="459" extrusionOk="0">
                  <a:moveTo>
                    <a:pt x="327" y="0"/>
                  </a:moveTo>
                  <a:cubicBezTo>
                    <a:pt x="174" y="72"/>
                    <a:pt x="9" y="433"/>
                    <a:pt x="0" y="450"/>
                  </a:cubicBezTo>
                  <a:lnTo>
                    <a:pt x="22" y="458"/>
                  </a:lnTo>
                  <a:cubicBezTo>
                    <a:pt x="26" y="454"/>
                    <a:pt x="195" y="89"/>
                    <a:pt x="335" y="21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1" name="Google Shape;8421;p30"/>
            <p:cNvSpPr/>
            <p:nvPr/>
          </p:nvSpPr>
          <p:spPr>
            <a:xfrm>
              <a:off x="1089900" y="2421950"/>
              <a:ext cx="9875" cy="4850"/>
            </a:xfrm>
            <a:custGeom>
              <a:avLst/>
              <a:gdLst/>
              <a:ahLst/>
              <a:cxnLst/>
              <a:rect l="l" t="t" r="r" b="b"/>
              <a:pathLst>
                <a:path w="395" h="194" extrusionOk="0">
                  <a:moveTo>
                    <a:pt x="367" y="1"/>
                  </a:moveTo>
                  <a:cubicBezTo>
                    <a:pt x="203" y="1"/>
                    <a:pt x="9" y="168"/>
                    <a:pt x="0" y="172"/>
                  </a:cubicBezTo>
                  <a:lnTo>
                    <a:pt x="17" y="193"/>
                  </a:lnTo>
                  <a:cubicBezTo>
                    <a:pt x="21" y="189"/>
                    <a:pt x="211" y="26"/>
                    <a:pt x="364" y="26"/>
                  </a:cubicBezTo>
                  <a:cubicBezTo>
                    <a:pt x="373" y="26"/>
                    <a:pt x="382" y="27"/>
                    <a:pt x="391" y="28"/>
                  </a:cubicBezTo>
                  <a:lnTo>
                    <a:pt x="395" y="3"/>
                  </a:lnTo>
                  <a:cubicBezTo>
                    <a:pt x="386" y="1"/>
                    <a:pt x="377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2" name="Google Shape;8422;p30"/>
            <p:cNvSpPr/>
            <p:nvPr/>
          </p:nvSpPr>
          <p:spPr>
            <a:xfrm>
              <a:off x="1091175" y="2430700"/>
              <a:ext cx="10625" cy="4050"/>
            </a:xfrm>
            <a:custGeom>
              <a:avLst/>
              <a:gdLst/>
              <a:ahLst/>
              <a:cxnLst/>
              <a:rect l="l" t="t" r="r" b="b"/>
              <a:pathLst>
                <a:path w="425" h="162" extrusionOk="0">
                  <a:moveTo>
                    <a:pt x="0" y="0"/>
                  </a:moveTo>
                  <a:lnTo>
                    <a:pt x="0" y="26"/>
                  </a:lnTo>
                  <a:cubicBezTo>
                    <a:pt x="5" y="26"/>
                    <a:pt x="302" y="55"/>
                    <a:pt x="408" y="162"/>
                  </a:cubicBezTo>
                  <a:lnTo>
                    <a:pt x="425" y="145"/>
                  </a:lnTo>
                  <a:cubicBezTo>
                    <a:pt x="310" y="30"/>
                    <a:pt x="13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3" name="Google Shape;8423;p30"/>
            <p:cNvSpPr/>
            <p:nvPr/>
          </p:nvSpPr>
          <p:spPr>
            <a:xfrm>
              <a:off x="1089050" y="2435900"/>
              <a:ext cx="6800" cy="10300"/>
            </a:xfrm>
            <a:custGeom>
              <a:avLst/>
              <a:gdLst/>
              <a:ahLst/>
              <a:cxnLst/>
              <a:rect l="l" t="t" r="r" b="b"/>
              <a:pathLst>
                <a:path w="272" h="412" extrusionOk="0">
                  <a:moveTo>
                    <a:pt x="13" y="0"/>
                  </a:moveTo>
                  <a:lnTo>
                    <a:pt x="1" y="21"/>
                  </a:lnTo>
                  <a:cubicBezTo>
                    <a:pt x="1" y="21"/>
                    <a:pt x="145" y="123"/>
                    <a:pt x="251" y="412"/>
                  </a:cubicBezTo>
                  <a:lnTo>
                    <a:pt x="272" y="403"/>
                  </a:lnTo>
                  <a:cubicBezTo>
                    <a:pt x="166" y="106"/>
                    <a:pt x="18" y="4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4" name="Google Shape;8424;p30"/>
            <p:cNvSpPr/>
            <p:nvPr/>
          </p:nvSpPr>
          <p:spPr>
            <a:xfrm>
              <a:off x="1083750" y="2436950"/>
              <a:ext cx="4050" cy="13700"/>
            </a:xfrm>
            <a:custGeom>
              <a:avLst/>
              <a:gdLst/>
              <a:ahLst/>
              <a:cxnLst/>
              <a:rect l="l" t="t" r="r" b="b"/>
              <a:pathLst>
                <a:path w="162" h="548" extrusionOk="0">
                  <a:moveTo>
                    <a:pt x="56" y="1"/>
                  </a:moveTo>
                  <a:lnTo>
                    <a:pt x="30" y="9"/>
                  </a:lnTo>
                  <a:cubicBezTo>
                    <a:pt x="94" y="183"/>
                    <a:pt x="81" y="374"/>
                    <a:pt x="0" y="535"/>
                  </a:cubicBezTo>
                  <a:lnTo>
                    <a:pt x="22" y="548"/>
                  </a:lnTo>
                  <a:cubicBezTo>
                    <a:pt x="162" y="242"/>
                    <a:pt x="60" y="9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5" name="Google Shape;8425;p30"/>
            <p:cNvSpPr/>
            <p:nvPr/>
          </p:nvSpPr>
          <p:spPr>
            <a:xfrm>
              <a:off x="1064675" y="2420525"/>
              <a:ext cx="10825" cy="7875"/>
            </a:xfrm>
            <a:custGeom>
              <a:avLst/>
              <a:gdLst/>
              <a:ahLst/>
              <a:cxnLst/>
              <a:rect l="l" t="t" r="r" b="b"/>
              <a:pathLst>
                <a:path w="433" h="315" extrusionOk="0">
                  <a:moveTo>
                    <a:pt x="21" y="0"/>
                  </a:moveTo>
                  <a:lnTo>
                    <a:pt x="0" y="13"/>
                  </a:lnTo>
                  <a:cubicBezTo>
                    <a:pt x="199" y="306"/>
                    <a:pt x="424" y="314"/>
                    <a:pt x="433" y="314"/>
                  </a:cubicBezTo>
                  <a:lnTo>
                    <a:pt x="433" y="293"/>
                  </a:lnTo>
                  <a:cubicBezTo>
                    <a:pt x="433" y="289"/>
                    <a:pt x="212" y="28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6" name="Google Shape;8426;p30"/>
            <p:cNvSpPr/>
            <p:nvPr/>
          </p:nvSpPr>
          <p:spPr>
            <a:xfrm>
              <a:off x="1060525" y="2433025"/>
              <a:ext cx="17000" cy="4125"/>
            </a:xfrm>
            <a:custGeom>
              <a:avLst/>
              <a:gdLst/>
              <a:ahLst/>
              <a:cxnLst/>
              <a:rect l="l" t="t" r="r" b="b"/>
              <a:pathLst>
                <a:path w="680" h="165" extrusionOk="0">
                  <a:moveTo>
                    <a:pt x="667" y="1"/>
                  </a:moveTo>
                  <a:cubicBezTo>
                    <a:pt x="663" y="4"/>
                    <a:pt x="463" y="142"/>
                    <a:pt x="208" y="142"/>
                  </a:cubicBezTo>
                  <a:cubicBezTo>
                    <a:pt x="143" y="142"/>
                    <a:pt x="74" y="133"/>
                    <a:pt x="5" y="111"/>
                  </a:cubicBezTo>
                  <a:lnTo>
                    <a:pt x="1" y="132"/>
                  </a:lnTo>
                  <a:cubicBezTo>
                    <a:pt x="72" y="155"/>
                    <a:pt x="142" y="165"/>
                    <a:pt x="209" y="165"/>
                  </a:cubicBezTo>
                  <a:cubicBezTo>
                    <a:pt x="470" y="165"/>
                    <a:pt x="676" y="22"/>
                    <a:pt x="679" y="22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7" name="Google Shape;8427;p30"/>
            <p:cNvSpPr/>
            <p:nvPr/>
          </p:nvSpPr>
          <p:spPr>
            <a:xfrm>
              <a:off x="1073050" y="2435675"/>
              <a:ext cx="8925" cy="13700"/>
            </a:xfrm>
            <a:custGeom>
              <a:avLst/>
              <a:gdLst/>
              <a:ahLst/>
              <a:cxnLst/>
              <a:rect l="l" t="t" r="r" b="b"/>
              <a:pathLst>
                <a:path w="357" h="548" extrusionOk="0">
                  <a:moveTo>
                    <a:pt x="335" y="1"/>
                  </a:moveTo>
                  <a:cubicBezTo>
                    <a:pt x="331" y="5"/>
                    <a:pt x="259" y="357"/>
                    <a:pt x="0" y="527"/>
                  </a:cubicBezTo>
                  <a:lnTo>
                    <a:pt x="13" y="548"/>
                  </a:lnTo>
                  <a:cubicBezTo>
                    <a:pt x="30" y="535"/>
                    <a:pt x="47" y="522"/>
                    <a:pt x="64" y="510"/>
                  </a:cubicBezTo>
                  <a:cubicBezTo>
                    <a:pt x="293" y="327"/>
                    <a:pt x="356" y="9"/>
                    <a:pt x="356" y="5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8" name="Google Shape;8428;p30"/>
            <p:cNvSpPr/>
            <p:nvPr/>
          </p:nvSpPr>
          <p:spPr>
            <a:xfrm>
              <a:off x="1068275" y="240567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2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62"/>
                    <a:pt x="47" y="208"/>
                    <a:pt x="102" y="208"/>
                  </a:cubicBezTo>
                  <a:cubicBezTo>
                    <a:pt x="161" y="208"/>
                    <a:pt x="208" y="162"/>
                    <a:pt x="208" y="106"/>
                  </a:cubicBezTo>
                  <a:cubicBezTo>
                    <a:pt x="208" y="47"/>
                    <a:pt x="161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9" name="Google Shape;8429;p30"/>
            <p:cNvSpPr/>
            <p:nvPr/>
          </p:nvSpPr>
          <p:spPr>
            <a:xfrm>
              <a:off x="1079500" y="2404150"/>
              <a:ext cx="7075" cy="5375"/>
            </a:xfrm>
            <a:custGeom>
              <a:avLst/>
              <a:gdLst/>
              <a:ahLst/>
              <a:cxnLst/>
              <a:rect l="l" t="t" r="r" b="b"/>
              <a:pathLst>
                <a:path w="283" h="215" extrusionOk="0">
                  <a:moveTo>
                    <a:pt x="142" y="1"/>
                  </a:moveTo>
                  <a:cubicBezTo>
                    <a:pt x="119" y="1"/>
                    <a:pt x="96" y="8"/>
                    <a:pt x="77" y="23"/>
                  </a:cubicBezTo>
                  <a:cubicBezTo>
                    <a:pt x="1" y="83"/>
                    <a:pt x="35" y="201"/>
                    <a:pt x="132" y="214"/>
                  </a:cubicBezTo>
                  <a:cubicBezTo>
                    <a:pt x="136" y="214"/>
                    <a:pt x="139" y="215"/>
                    <a:pt x="142" y="215"/>
                  </a:cubicBezTo>
                  <a:cubicBezTo>
                    <a:pt x="230" y="215"/>
                    <a:pt x="283" y="110"/>
                    <a:pt x="226" y="40"/>
                  </a:cubicBezTo>
                  <a:cubicBezTo>
                    <a:pt x="204" y="14"/>
                    <a:pt x="173" y="1"/>
                    <a:pt x="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0" name="Google Shape;8430;p30"/>
            <p:cNvSpPr/>
            <p:nvPr/>
          </p:nvSpPr>
          <p:spPr>
            <a:xfrm>
              <a:off x="1091500" y="2408850"/>
              <a:ext cx="6950" cy="5350"/>
            </a:xfrm>
            <a:custGeom>
              <a:avLst/>
              <a:gdLst/>
              <a:ahLst/>
              <a:cxnLst/>
              <a:rect l="l" t="t" r="r" b="b"/>
              <a:pathLst>
                <a:path w="278" h="214" extrusionOk="0">
                  <a:moveTo>
                    <a:pt x="136" y="1"/>
                  </a:moveTo>
                  <a:cubicBezTo>
                    <a:pt x="114" y="1"/>
                    <a:pt x="92" y="8"/>
                    <a:pt x="72" y="22"/>
                  </a:cubicBezTo>
                  <a:cubicBezTo>
                    <a:pt x="0" y="81"/>
                    <a:pt x="34" y="204"/>
                    <a:pt x="127" y="213"/>
                  </a:cubicBezTo>
                  <a:cubicBezTo>
                    <a:pt x="131" y="213"/>
                    <a:pt x="134" y="213"/>
                    <a:pt x="138" y="213"/>
                  </a:cubicBezTo>
                  <a:cubicBezTo>
                    <a:pt x="229" y="213"/>
                    <a:pt x="278" y="108"/>
                    <a:pt x="221" y="39"/>
                  </a:cubicBezTo>
                  <a:cubicBezTo>
                    <a:pt x="198" y="14"/>
                    <a:pt x="168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1" name="Google Shape;8431;p30"/>
            <p:cNvSpPr/>
            <p:nvPr/>
          </p:nvSpPr>
          <p:spPr>
            <a:xfrm>
              <a:off x="1097850" y="2419900"/>
              <a:ext cx="6950" cy="5325"/>
            </a:xfrm>
            <a:custGeom>
              <a:avLst/>
              <a:gdLst/>
              <a:ahLst/>
              <a:cxnLst/>
              <a:rect l="l" t="t" r="r" b="b"/>
              <a:pathLst>
                <a:path w="278" h="213" extrusionOk="0">
                  <a:moveTo>
                    <a:pt x="140" y="1"/>
                  </a:moveTo>
                  <a:cubicBezTo>
                    <a:pt x="118" y="1"/>
                    <a:pt x="95" y="9"/>
                    <a:pt x="77" y="25"/>
                  </a:cubicBezTo>
                  <a:cubicBezTo>
                    <a:pt x="1" y="80"/>
                    <a:pt x="35" y="203"/>
                    <a:pt x="128" y="212"/>
                  </a:cubicBezTo>
                  <a:cubicBezTo>
                    <a:pt x="133" y="212"/>
                    <a:pt x="138" y="213"/>
                    <a:pt x="143" y="213"/>
                  </a:cubicBezTo>
                  <a:cubicBezTo>
                    <a:pt x="231" y="213"/>
                    <a:pt x="277" y="110"/>
                    <a:pt x="221" y="38"/>
                  </a:cubicBezTo>
                  <a:cubicBezTo>
                    <a:pt x="200" y="14"/>
                    <a:pt x="170" y="1"/>
                    <a:pt x="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2" name="Google Shape;8432;p30"/>
            <p:cNvSpPr/>
            <p:nvPr/>
          </p:nvSpPr>
          <p:spPr>
            <a:xfrm>
              <a:off x="1099025" y="2432525"/>
              <a:ext cx="7050" cy="5325"/>
            </a:xfrm>
            <a:custGeom>
              <a:avLst/>
              <a:gdLst/>
              <a:ahLst/>
              <a:cxnLst/>
              <a:rect l="l" t="t" r="r" b="b"/>
              <a:pathLst>
                <a:path w="282" h="213" extrusionOk="0">
                  <a:moveTo>
                    <a:pt x="141" y="1"/>
                  </a:moveTo>
                  <a:cubicBezTo>
                    <a:pt x="118" y="1"/>
                    <a:pt x="95" y="8"/>
                    <a:pt x="77" y="25"/>
                  </a:cubicBezTo>
                  <a:cubicBezTo>
                    <a:pt x="0" y="80"/>
                    <a:pt x="34" y="203"/>
                    <a:pt x="127" y="212"/>
                  </a:cubicBezTo>
                  <a:cubicBezTo>
                    <a:pt x="133" y="212"/>
                    <a:pt x="138" y="213"/>
                    <a:pt x="143" y="213"/>
                  </a:cubicBezTo>
                  <a:cubicBezTo>
                    <a:pt x="231" y="213"/>
                    <a:pt x="281" y="110"/>
                    <a:pt x="221" y="38"/>
                  </a:cubicBezTo>
                  <a:cubicBezTo>
                    <a:pt x="202" y="14"/>
                    <a:pt x="172" y="1"/>
                    <a:pt x="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3" name="Google Shape;8433;p30"/>
            <p:cNvSpPr/>
            <p:nvPr/>
          </p:nvSpPr>
          <p:spPr>
            <a:xfrm>
              <a:off x="1093400" y="2444475"/>
              <a:ext cx="5225" cy="5325"/>
            </a:xfrm>
            <a:custGeom>
              <a:avLst/>
              <a:gdLst/>
              <a:ahLst/>
              <a:cxnLst/>
              <a:rect l="l" t="t" r="r" b="b"/>
              <a:pathLst>
                <a:path w="209" h="213" extrusionOk="0">
                  <a:moveTo>
                    <a:pt x="106" y="1"/>
                  </a:moveTo>
                  <a:cubicBezTo>
                    <a:pt x="47" y="1"/>
                    <a:pt x="0" y="47"/>
                    <a:pt x="0" y="107"/>
                  </a:cubicBezTo>
                  <a:cubicBezTo>
                    <a:pt x="0" y="162"/>
                    <a:pt x="47" y="213"/>
                    <a:pt x="106" y="213"/>
                  </a:cubicBezTo>
                  <a:cubicBezTo>
                    <a:pt x="162" y="213"/>
                    <a:pt x="208" y="162"/>
                    <a:pt x="208" y="107"/>
                  </a:cubicBezTo>
                  <a:cubicBezTo>
                    <a:pt x="208" y="47"/>
                    <a:pt x="162" y="1"/>
                    <a:pt x="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4" name="Google Shape;8434;p30"/>
            <p:cNvSpPr/>
            <p:nvPr/>
          </p:nvSpPr>
          <p:spPr>
            <a:xfrm>
              <a:off x="1079900" y="2449075"/>
              <a:ext cx="6725" cy="5275"/>
            </a:xfrm>
            <a:custGeom>
              <a:avLst/>
              <a:gdLst/>
              <a:ahLst/>
              <a:cxnLst/>
              <a:rect l="l" t="t" r="r" b="b"/>
              <a:pathLst>
                <a:path w="269" h="211" extrusionOk="0">
                  <a:moveTo>
                    <a:pt x="154" y="0"/>
                  </a:moveTo>
                  <a:cubicBezTo>
                    <a:pt x="130" y="0"/>
                    <a:pt x="107" y="8"/>
                    <a:pt x="87" y="25"/>
                  </a:cubicBezTo>
                  <a:cubicBezTo>
                    <a:pt x="0" y="73"/>
                    <a:pt x="88" y="211"/>
                    <a:pt x="167" y="211"/>
                  </a:cubicBezTo>
                  <a:cubicBezTo>
                    <a:pt x="185" y="211"/>
                    <a:pt x="203" y="203"/>
                    <a:pt x="218" y="186"/>
                  </a:cubicBezTo>
                  <a:cubicBezTo>
                    <a:pt x="265" y="148"/>
                    <a:pt x="269" y="84"/>
                    <a:pt x="235" y="37"/>
                  </a:cubicBezTo>
                  <a:cubicBezTo>
                    <a:pt x="213" y="13"/>
                    <a:pt x="184" y="0"/>
                    <a:pt x="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5" name="Google Shape;8435;p30"/>
            <p:cNvSpPr/>
            <p:nvPr/>
          </p:nvSpPr>
          <p:spPr>
            <a:xfrm>
              <a:off x="1068800" y="2447050"/>
              <a:ext cx="7050" cy="5325"/>
            </a:xfrm>
            <a:custGeom>
              <a:avLst/>
              <a:gdLst/>
              <a:ahLst/>
              <a:cxnLst/>
              <a:rect l="l" t="t" r="r" b="b"/>
              <a:pathLst>
                <a:path w="282" h="213" extrusionOk="0">
                  <a:moveTo>
                    <a:pt x="144" y="1"/>
                  </a:moveTo>
                  <a:cubicBezTo>
                    <a:pt x="121" y="1"/>
                    <a:pt x="97" y="8"/>
                    <a:pt x="77" y="25"/>
                  </a:cubicBezTo>
                  <a:cubicBezTo>
                    <a:pt x="0" y="80"/>
                    <a:pt x="34" y="203"/>
                    <a:pt x="132" y="212"/>
                  </a:cubicBezTo>
                  <a:cubicBezTo>
                    <a:pt x="137" y="212"/>
                    <a:pt x="142" y="213"/>
                    <a:pt x="147" y="213"/>
                  </a:cubicBezTo>
                  <a:cubicBezTo>
                    <a:pt x="231" y="213"/>
                    <a:pt x="281" y="110"/>
                    <a:pt x="225" y="38"/>
                  </a:cubicBezTo>
                  <a:cubicBezTo>
                    <a:pt x="204" y="14"/>
                    <a:pt x="174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6" name="Google Shape;8436;p30"/>
            <p:cNvSpPr/>
            <p:nvPr/>
          </p:nvSpPr>
          <p:spPr>
            <a:xfrm>
              <a:off x="1055975" y="2433700"/>
              <a:ext cx="7025" cy="5325"/>
            </a:xfrm>
            <a:custGeom>
              <a:avLst/>
              <a:gdLst/>
              <a:ahLst/>
              <a:cxnLst/>
              <a:rect l="l" t="t" r="r" b="b"/>
              <a:pathLst>
                <a:path w="281" h="213" extrusionOk="0">
                  <a:moveTo>
                    <a:pt x="140" y="1"/>
                  </a:moveTo>
                  <a:cubicBezTo>
                    <a:pt x="117" y="1"/>
                    <a:pt x="95" y="8"/>
                    <a:pt x="77" y="25"/>
                  </a:cubicBezTo>
                  <a:cubicBezTo>
                    <a:pt x="0" y="84"/>
                    <a:pt x="34" y="203"/>
                    <a:pt x="132" y="211"/>
                  </a:cubicBezTo>
                  <a:cubicBezTo>
                    <a:pt x="137" y="212"/>
                    <a:pt x="142" y="212"/>
                    <a:pt x="146" y="212"/>
                  </a:cubicBezTo>
                  <a:cubicBezTo>
                    <a:pt x="231" y="212"/>
                    <a:pt x="281" y="110"/>
                    <a:pt x="221" y="42"/>
                  </a:cubicBezTo>
                  <a:cubicBezTo>
                    <a:pt x="201" y="15"/>
                    <a:pt x="171" y="1"/>
                    <a:pt x="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7" name="Google Shape;8437;p30"/>
            <p:cNvSpPr/>
            <p:nvPr/>
          </p:nvSpPr>
          <p:spPr>
            <a:xfrm>
              <a:off x="1061050" y="2417425"/>
              <a:ext cx="7075" cy="5350"/>
            </a:xfrm>
            <a:custGeom>
              <a:avLst/>
              <a:gdLst/>
              <a:ahLst/>
              <a:cxnLst/>
              <a:rect l="l" t="t" r="r" b="b"/>
              <a:pathLst>
                <a:path w="283" h="214" extrusionOk="0">
                  <a:moveTo>
                    <a:pt x="144" y="0"/>
                  </a:moveTo>
                  <a:cubicBezTo>
                    <a:pt x="121" y="0"/>
                    <a:pt x="97" y="8"/>
                    <a:pt x="77" y="22"/>
                  </a:cubicBezTo>
                  <a:cubicBezTo>
                    <a:pt x="1" y="82"/>
                    <a:pt x="39" y="201"/>
                    <a:pt x="132" y="213"/>
                  </a:cubicBezTo>
                  <a:cubicBezTo>
                    <a:pt x="136" y="214"/>
                    <a:pt x="139" y="214"/>
                    <a:pt x="142" y="214"/>
                  </a:cubicBezTo>
                  <a:cubicBezTo>
                    <a:pt x="230" y="214"/>
                    <a:pt x="283" y="109"/>
                    <a:pt x="226" y="39"/>
                  </a:cubicBezTo>
                  <a:cubicBezTo>
                    <a:pt x="204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438" name="Google Shape;8438;p30"/>
          <p:cNvGrpSpPr/>
          <p:nvPr/>
        </p:nvGrpSpPr>
        <p:grpSpPr>
          <a:xfrm rot="-8100000">
            <a:off x="-2309754" y="-319622"/>
            <a:ext cx="3232589" cy="1924962"/>
            <a:chOff x="238125" y="2514275"/>
            <a:chExt cx="904975" cy="538900"/>
          </a:xfrm>
        </p:grpSpPr>
        <p:sp>
          <p:nvSpPr>
            <p:cNvPr id="8439" name="Google Shape;8439;p30"/>
            <p:cNvSpPr/>
            <p:nvPr/>
          </p:nvSpPr>
          <p:spPr>
            <a:xfrm>
              <a:off x="1068275" y="2876625"/>
              <a:ext cx="67875" cy="72400"/>
            </a:xfrm>
            <a:custGeom>
              <a:avLst/>
              <a:gdLst/>
              <a:ahLst/>
              <a:cxnLst/>
              <a:rect l="l" t="t" r="r" b="b"/>
              <a:pathLst>
                <a:path w="2715" h="2896" extrusionOk="0">
                  <a:moveTo>
                    <a:pt x="1469" y="0"/>
                  </a:moveTo>
                  <a:cubicBezTo>
                    <a:pt x="1391" y="0"/>
                    <a:pt x="1300" y="18"/>
                    <a:pt x="1196" y="58"/>
                  </a:cubicBezTo>
                  <a:cubicBezTo>
                    <a:pt x="590" y="287"/>
                    <a:pt x="0" y="2013"/>
                    <a:pt x="0" y="2013"/>
                  </a:cubicBezTo>
                  <a:lnTo>
                    <a:pt x="2028" y="2895"/>
                  </a:lnTo>
                  <a:cubicBezTo>
                    <a:pt x="2028" y="2895"/>
                    <a:pt x="2715" y="2675"/>
                    <a:pt x="2524" y="2136"/>
                  </a:cubicBezTo>
                  <a:cubicBezTo>
                    <a:pt x="2417" y="1835"/>
                    <a:pt x="2187" y="1768"/>
                    <a:pt x="2005" y="1768"/>
                  </a:cubicBezTo>
                  <a:cubicBezTo>
                    <a:pt x="1938" y="1768"/>
                    <a:pt x="1878" y="1777"/>
                    <a:pt x="1832" y="1787"/>
                  </a:cubicBezTo>
                  <a:lnTo>
                    <a:pt x="1832" y="1787"/>
                  </a:lnTo>
                  <a:cubicBezTo>
                    <a:pt x="2013" y="1730"/>
                    <a:pt x="2410" y="1554"/>
                    <a:pt x="2308" y="1131"/>
                  </a:cubicBezTo>
                  <a:cubicBezTo>
                    <a:pt x="2225" y="787"/>
                    <a:pt x="1957" y="723"/>
                    <a:pt x="1770" y="723"/>
                  </a:cubicBezTo>
                  <a:cubicBezTo>
                    <a:pt x="1660" y="723"/>
                    <a:pt x="1578" y="745"/>
                    <a:pt x="1578" y="745"/>
                  </a:cubicBezTo>
                  <a:cubicBezTo>
                    <a:pt x="1912" y="418"/>
                    <a:pt x="1847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0" name="Google Shape;8440;p30"/>
            <p:cNvSpPr/>
            <p:nvPr/>
          </p:nvSpPr>
          <p:spPr>
            <a:xfrm>
              <a:off x="1095425" y="2881450"/>
              <a:ext cx="20575" cy="19850"/>
            </a:xfrm>
            <a:custGeom>
              <a:avLst/>
              <a:gdLst/>
              <a:ahLst/>
              <a:cxnLst/>
              <a:rect l="l" t="t" r="r" b="b"/>
              <a:pathLst>
                <a:path w="823" h="794" extrusionOk="0">
                  <a:moveTo>
                    <a:pt x="789" y="1"/>
                  </a:moveTo>
                  <a:cubicBezTo>
                    <a:pt x="683" y="306"/>
                    <a:pt x="9" y="756"/>
                    <a:pt x="0" y="764"/>
                  </a:cubicBezTo>
                  <a:lnTo>
                    <a:pt x="21" y="794"/>
                  </a:lnTo>
                  <a:cubicBezTo>
                    <a:pt x="47" y="772"/>
                    <a:pt x="713" y="331"/>
                    <a:pt x="823" y="13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1" name="Google Shape;8441;p30"/>
            <p:cNvSpPr/>
            <p:nvPr/>
          </p:nvSpPr>
          <p:spPr>
            <a:xfrm>
              <a:off x="1111000" y="2876800"/>
              <a:ext cx="10225" cy="7975"/>
            </a:xfrm>
            <a:custGeom>
              <a:avLst/>
              <a:gdLst/>
              <a:ahLst/>
              <a:cxnLst/>
              <a:rect l="l" t="t" r="r" b="b"/>
              <a:pathLst>
                <a:path w="409" h="319" extrusionOk="0">
                  <a:moveTo>
                    <a:pt x="203" y="1"/>
                  </a:moveTo>
                  <a:cubicBezTo>
                    <a:pt x="174" y="1"/>
                    <a:pt x="145" y="9"/>
                    <a:pt x="119" y="25"/>
                  </a:cubicBezTo>
                  <a:cubicBezTo>
                    <a:pt x="1" y="106"/>
                    <a:pt x="34" y="284"/>
                    <a:pt x="170" y="314"/>
                  </a:cubicBezTo>
                  <a:cubicBezTo>
                    <a:pt x="184" y="317"/>
                    <a:pt x="197" y="319"/>
                    <a:pt x="210" y="319"/>
                  </a:cubicBezTo>
                  <a:cubicBezTo>
                    <a:pt x="329" y="319"/>
                    <a:pt x="409" y="184"/>
                    <a:pt x="340" y="76"/>
                  </a:cubicBezTo>
                  <a:cubicBezTo>
                    <a:pt x="307" y="27"/>
                    <a:pt x="255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2" name="Google Shape;8442;p30"/>
            <p:cNvSpPr/>
            <p:nvPr/>
          </p:nvSpPr>
          <p:spPr>
            <a:xfrm>
              <a:off x="1106875" y="2889925"/>
              <a:ext cx="23025" cy="16900"/>
            </a:xfrm>
            <a:custGeom>
              <a:avLst/>
              <a:gdLst/>
              <a:ahLst/>
              <a:cxnLst/>
              <a:rect l="l" t="t" r="r" b="b"/>
              <a:pathLst>
                <a:path w="921" h="676" extrusionOk="0">
                  <a:moveTo>
                    <a:pt x="887" y="1"/>
                  </a:moveTo>
                  <a:cubicBezTo>
                    <a:pt x="742" y="289"/>
                    <a:pt x="9" y="641"/>
                    <a:pt x="0" y="641"/>
                  </a:cubicBezTo>
                  <a:lnTo>
                    <a:pt x="17" y="675"/>
                  </a:lnTo>
                  <a:cubicBezTo>
                    <a:pt x="47" y="663"/>
                    <a:pt x="768" y="315"/>
                    <a:pt x="921" y="18"/>
                  </a:cubicBezTo>
                  <a:lnTo>
                    <a:pt x="8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3" name="Google Shape;8443;p30"/>
            <p:cNvSpPr/>
            <p:nvPr/>
          </p:nvSpPr>
          <p:spPr>
            <a:xfrm>
              <a:off x="1125325" y="2885525"/>
              <a:ext cx="9775" cy="7950"/>
            </a:xfrm>
            <a:custGeom>
              <a:avLst/>
              <a:gdLst/>
              <a:ahLst/>
              <a:cxnLst/>
              <a:rect l="l" t="t" r="r" b="b"/>
              <a:pathLst>
                <a:path w="391" h="318" extrusionOk="0">
                  <a:moveTo>
                    <a:pt x="196" y="0"/>
                  </a:moveTo>
                  <a:cubicBezTo>
                    <a:pt x="173" y="0"/>
                    <a:pt x="150" y="5"/>
                    <a:pt x="127" y="16"/>
                  </a:cubicBezTo>
                  <a:cubicBezTo>
                    <a:pt x="0" y="75"/>
                    <a:pt x="9" y="257"/>
                    <a:pt x="140" y="308"/>
                  </a:cubicBezTo>
                  <a:cubicBezTo>
                    <a:pt x="158" y="315"/>
                    <a:pt x="176" y="318"/>
                    <a:pt x="194" y="318"/>
                  </a:cubicBezTo>
                  <a:cubicBezTo>
                    <a:pt x="303" y="318"/>
                    <a:pt x="391" y="202"/>
                    <a:pt x="339" y="92"/>
                  </a:cubicBezTo>
                  <a:cubicBezTo>
                    <a:pt x="312" y="34"/>
                    <a:pt x="256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4" name="Google Shape;8444;p30"/>
            <p:cNvSpPr/>
            <p:nvPr/>
          </p:nvSpPr>
          <p:spPr>
            <a:xfrm>
              <a:off x="1111225" y="2904250"/>
              <a:ext cx="27050" cy="7775"/>
            </a:xfrm>
            <a:custGeom>
              <a:avLst/>
              <a:gdLst/>
              <a:ahLst/>
              <a:cxnLst/>
              <a:rect l="l" t="t" r="r" b="b"/>
              <a:pathLst>
                <a:path w="1082" h="311" extrusionOk="0">
                  <a:moveTo>
                    <a:pt x="1060" y="0"/>
                  </a:moveTo>
                  <a:cubicBezTo>
                    <a:pt x="819" y="213"/>
                    <a:pt x="8" y="272"/>
                    <a:pt x="0" y="272"/>
                  </a:cubicBezTo>
                  <a:lnTo>
                    <a:pt x="0" y="310"/>
                  </a:lnTo>
                  <a:cubicBezTo>
                    <a:pt x="34" y="310"/>
                    <a:pt x="831" y="251"/>
                    <a:pt x="1082" y="26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5" name="Google Shape;8445;p30"/>
            <p:cNvSpPr/>
            <p:nvPr/>
          </p:nvSpPr>
          <p:spPr>
            <a:xfrm>
              <a:off x="1133700" y="2900225"/>
              <a:ext cx="9400" cy="7975"/>
            </a:xfrm>
            <a:custGeom>
              <a:avLst/>
              <a:gdLst/>
              <a:ahLst/>
              <a:cxnLst/>
              <a:rect l="l" t="t" r="r" b="b"/>
              <a:pathLst>
                <a:path w="376" h="319" extrusionOk="0">
                  <a:moveTo>
                    <a:pt x="211" y="0"/>
                  </a:moveTo>
                  <a:cubicBezTo>
                    <a:pt x="209" y="0"/>
                    <a:pt x="206" y="0"/>
                    <a:pt x="204" y="0"/>
                  </a:cubicBezTo>
                  <a:cubicBezTo>
                    <a:pt x="60" y="9"/>
                    <a:pt x="0" y="183"/>
                    <a:pt x="106" y="276"/>
                  </a:cubicBezTo>
                  <a:cubicBezTo>
                    <a:pt x="137" y="306"/>
                    <a:pt x="174" y="319"/>
                    <a:pt x="211" y="319"/>
                  </a:cubicBezTo>
                  <a:cubicBezTo>
                    <a:pt x="295" y="319"/>
                    <a:pt x="375" y="249"/>
                    <a:pt x="369" y="149"/>
                  </a:cubicBezTo>
                  <a:cubicBezTo>
                    <a:pt x="365" y="66"/>
                    <a:pt x="293" y="0"/>
                    <a:pt x="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6" name="Google Shape;8446;p30"/>
            <p:cNvSpPr/>
            <p:nvPr/>
          </p:nvSpPr>
          <p:spPr>
            <a:xfrm>
              <a:off x="1109200" y="2916425"/>
              <a:ext cx="27900" cy="3125"/>
            </a:xfrm>
            <a:custGeom>
              <a:avLst/>
              <a:gdLst/>
              <a:ahLst/>
              <a:cxnLst/>
              <a:rect l="l" t="t" r="r" b="b"/>
              <a:pathLst>
                <a:path w="1116" h="125" extrusionOk="0">
                  <a:moveTo>
                    <a:pt x="544" y="0"/>
                  </a:moveTo>
                  <a:cubicBezTo>
                    <a:pt x="273" y="0"/>
                    <a:pt x="19" y="33"/>
                    <a:pt x="0" y="35"/>
                  </a:cubicBezTo>
                  <a:lnTo>
                    <a:pt x="5" y="69"/>
                  </a:lnTo>
                  <a:cubicBezTo>
                    <a:pt x="9" y="69"/>
                    <a:pt x="272" y="35"/>
                    <a:pt x="548" y="35"/>
                  </a:cubicBezTo>
                  <a:cubicBezTo>
                    <a:pt x="758" y="35"/>
                    <a:pt x="976" y="55"/>
                    <a:pt x="1095" y="124"/>
                  </a:cubicBezTo>
                  <a:lnTo>
                    <a:pt x="1116" y="95"/>
                  </a:lnTo>
                  <a:cubicBezTo>
                    <a:pt x="988" y="21"/>
                    <a:pt x="760" y="0"/>
                    <a:pt x="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7" name="Google Shape;8447;p30"/>
            <p:cNvSpPr/>
            <p:nvPr/>
          </p:nvSpPr>
          <p:spPr>
            <a:xfrm>
              <a:off x="1132650" y="2915400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207" y="1"/>
                  </a:moveTo>
                  <a:cubicBezTo>
                    <a:pt x="160" y="1"/>
                    <a:pt x="113" y="21"/>
                    <a:pt x="80" y="63"/>
                  </a:cubicBezTo>
                  <a:cubicBezTo>
                    <a:pt x="1" y="171"/>
                    <a:pt x="82" y="320"/>
                    <a:pt x="208" y="320"/>
                  </a:cubicBezTo>
                  <a:cubicBezTo>
                    <a:pt x="216" y="320"/>
                    <a:pt x="225" y="319"/>
                    <a:pt x="233" y="318"/>
                  </a:cubicBezTo>
                  <a:cubicBezTo>
                    <a:pt x="318" y="305"/>
                    <a:pt x="377" y="225"/>
                    <a:pt x="365" y="136"/>
                  </a:cubicBezTo>
                  <a:cubicBezTo>
                    <a:pt x="352" y="50"/>
                    <a:pt x="280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8" name="Google Shape;8448;p30"/>
            <p:cNvSpPr/>
            <p:nvPr/>
          </p:nvSpPr>
          <p:spPr>
            <a:xfrm>
              <a:off x="1106025" y="2928925"/>
              <a:ext cx="27800" cy="3225"/>
            </a:xfrm>
            <a:custGeom>
              <a:avLst/>
              <a:gdLst/>
              <a:ahLst/>
              <a:cxnLst/>
              <a:rect l="l" t="t" r="r" b="b"/>
              <a:pathLst>
                <a:path w="1112" h="129" extrusionOk="0">
                  <a:moveTo>
                    <a:pt x="539" y="1"/>
                  </a:moveTo>
                  <a:cubicBezTo>
                    <a:pt x="269" y="1"/>
                    <a:pt x="17" y="33"/>
                    <a:pt x="0" y="36"/>
                  </a:cubicBezTo>
                  <a:lnTo>
                    <a:pt x="4" y="74"/>
                  </a:lnTo>
                  <a:cubicBezTo>
                    <a:pt x="9" y="71"/>
                    <a:pt x="266" y="38"/>
                    <a:pt x="539" y="38"/>
                  </a:cubicBezTo>
                  <a:cubicBezTo>
                    <a:pt x="751" y="38"/>
                    <a:pt x="974" y="58"/>
                    <a:pt x="1094" y="129"/>
                  </a:cubicBezTo>
                  <a:lnTo>
                    <a:pt x="1111" y="95"/>
                  </a:lnTo>
                  <a:cubicBezTo>
                    <a:pt x="983" y="22"/>
                    <a:pt x="756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9" name="Google Shape;8449;p30"/>
            <p:cNvSpPr/>
            <p:nvPr/>
          </p:nvSpPr>
          <p:spPr>
            <a:xfrm>
              <a:off x="1129450" y="2927925"/>
              <a:ext cx="9475" cy="7975"/>
            </a:xfrm>
            <a:custGeom>
              <a:avLst/>
              <a:gdLst/>
              <a:ahLst/>
              <a:cxnLst/>
              <a:rect l="l" t="t" r="r" b="b"/>
              <a:pathLst>
                <a:path w="379" h="319" extrusionOk="0">
                  <a:moveTo>
                    <a:pt x="206" y="0"/>
                  </a:moveTo>
                  <a:cubicBezTo>
                    <a:pt x="159" y="0"/>
                    <a:pt x="112" y="20"/>
                    <a:pt x="81" y="63"/>
                  </a:cubicBezTo>
                  <a:cubicBezTo>
                    <a:pt x="1" y="172"/>
                    <a:pt x="81" y="319"/>
                    <a:pt x="209" y="319"/>
                  </a:cubicBezTo>
                  <a:cubicBezTo>
                    <a:pt x="216" y="319"/>
                    <a:pt x="223" y="318"/>
                    <a:pt x="230" y="317"/>
                  </a:cubicBezTo>
                  <a:cubicBezTo>
                    <a:pt x="319" y="305"/>
                    <a:pt x="378" y="224"/>
                    <a:pt x="365" y="135"/>
                  </a:cubicBezTo>
                  <a:cubicBezTo>
                    <a:pt x="352" y="49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0" name="Google Shape;8450;p30"/>
            <p:cNvSpPr/>
            <p:nvPr/>
          </p:nvSpPr>
          <p:spPr>
            <a:xfrm>
              <a:off x="1046000" y="2869475"/>
              <a:ext cx="82300" cy="91350"/>
            </a:xfrm>
            <a:custGeom>
              <a:avLst/>
              <a:gdLst/>
              <a:ahLst/>
              <a:cxnLst/>
              <a:rect l="l" t="t" r="r" b="b"/>
              <a:pathLst>
                <a:path w="3292" h="3654" extrusionOk="0">
                  <a:moveTo>
                    <a:pt x="2058" y="0"/>
                  </a:moveTo>
                  <a:cubicBezTo>
                    <a:pt x="1672" y="0"/>
                    <a:pt x="1008" y="544"/>
                    <a:pt x="569" y="1209"/>
                  </a:cubicBezTo>
                  <a:cubicBezTo>
                    <a:pt x="51" y="1990"/>
                    <a:pt x="1" y="2520"/>
                    <a:pt x="1" y="2520"/>
                  </a:cubicBezTo>
                  <a:cubicBezTo>
                    <a:pt x="1" y="2520"/>
                    <a:pt x="280" y="2702"/>
                    <a:pt x="539" y="2834"/>
                  </a:cubicBezTo>
                  <a:cubicBezTo>
                    <a:pt x="539" y="2834"/>
                    <a:pt x="1577" y="3654"/>
                    <a:pt x="2396" y="3654"/>
                  </a:cubicBezTo>
                  <a:cubicBezTo>
                    <a:pt x="2416" y="3654"/>
                    <a:pt x="2436" y="3653"/>
                    <a:pt x="2456" y="3652"/>
                  </a:cubicBezTo>
                  <a:cubicBezTo>
                    <a:pt x="3279" y="3610"/>
                    <a:pt x="3292" y="2494"/>
                    <a:pt x="2384" y="2490"/>
                  </a:cubicBezTo>
                  <a:cubicBezTo>
                    <a:pt x="3152" y="2193"/>
                    <a:pt x="2995" y="1650"/>
                    <a:pt x="2893" y="1417"/>
                  </a:cubicBezTo>
                  <a:cubicBezTo>
                    <a:pt x="2834" y="1281"/>
                    <a:pt x="2682" y="1187"/>
                    <a:pt x="2479" y="1187"/>
                  </a:cubicBezTo>
                  <a:cubicBezTo>
                    <a:pt x="2332" y="1187"/>
                    <a:pt x="2160" y="1236"/>
                    <a:pt x="1977" y="1353"/>
                  </a:cubicBezTo>
                  <a:cubicBezTo>
                    <a:pt x="2571" y="679"/>
                    <a:pt x="2550" y="297"/>
                    <a:pt x="2236" y="55"/>
                  </a:cubicBezTo>
                  <a:cubicBezTo>
                    <a:pt x="2187" y="18"/>
                    <a:pt x="2127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1" name="Google Shape;8451;p30"/>
            <p:cNvSpPr/>
            <p:nvPr/>
          </p:nvSpPr>
          <p:spPr>
            <a:xfrm>
              <a:off x="1042400" y="2885700"/>
              <a:ext cx="66375" cy="77450"/>
            </a:xfrm>
            <a:custGeom>
              <a:avLst/>
              <a:gdLst/>
              <a:ahLst/>
              <a:cxnLst/>
              <a:rect l="l" t="t" r="r" b="b"/>
              <a:pathLst>
                <a:path w="2655" h="3098" extrusionOk="0">
                  <a:moveTo>
                    <a:pt x="1119" y="0"/>
                  </a:moveTo>
                  <a:cubicBezTo>
                    <a:pt x="1116" y="0"/>
                    <a:pt x="1114" y="0"/>
                    <a:pt x="1112" y="0"/>
                  </a:cubicBezTo>
                  <a:cubicBezTo>
                    <a:pt x="806" y="0"/>
                    <a:pt x="306" y="938"/>
                    <a:pt x="0" y="1943"/>
                  </a:cubicBezTo>
                  <a:cubicBezTo>
                    <a:pt x="0" y="1943"/>
                    <a:pt x="1061" y="2800"/>
                    <a:pt x="1671" y="3041"/>
                  </a:cubicBezTo>
                  <a:cubicBezTo>
                    <a:pt x="1769" y="3081"/>
                    <a:pt x="1862" y="3098"/>
                    <a:pt x="1949" y="3098"/>
                  </a:cubicBezTo>
                  <a:cubicBezTo>
                    <a:pt x="2403" y="3098"/>
                    <a:pt x="2654" y="2617"/>
                    <a:pt x="2202" y="2325"/>
                  </a:cubicBezTo>
                  <a:cubicBezTo>
                    <a:pt x="2070" y="2235"/>
                    <a:pt x="1917" y="2176"/>
                    <a:pt x="1761" y="2151"/>
                  </a:cubicBezTo>
                  <a:cubicBezTo>
                    <a:pt x="1761" y="2151"/>
                    <a:pt x="2490" y="2104"/>
                    <a:pt x="2337" y="1637"/>
                  </a:cubicBezTo>
                  <a:cubicBezTo>
                    <a:pt x="2271" y="1432"/>
                    <a:pt x="2112" y="1375"/>
                    <a:pt x="1956" y="1375"/>
                  </a:cubicBezTo>
                  <a:cubicBezTo>
                    <a:pt x="1760" y="1375"/>
                    <a:pt x="1570" y="1464"/>
                    <a:pt x="1570" y="1464"/>
                  </a:cubicBezTo>
                  <a:cubicBezTo>
                    <a:pt x="2130" y="1048"/>
                    <a:pt x="2053" y="806"/>
                    <a:pt x="1900" y="602"/>
                  </a:cubicBezTo>
                  <a:cubicBezTo>
                    <a:pt x="1864" y="554"/>
                    <a:pt x="1813" y="533"/>
                    <a:pt x="1755" y="533"/>
                  </a:cubicBezTo>
                  <a:cubicBezTo>
                    <a:pt x="1573" y="533"/>
                    <a:pt x="1326" y="736"/>
                    <a:pt x="1264" y="878"/>
                  </a:cubicBezTo>
                  <a:cubicBezTo>
                    <a:pt x="1487" y="264"/>
                    <a:pt x="1414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2" name="Google Shape;8452;p30"/>
            <p:cNvSpPr/>
            <p:nvPr/>
          </p:nvSpPr>
          <p:spPr>
            <a:xfrm>
              <a:off x="1041975" y="2903400"/>
              <a:ext cx="28975" cy="51025"/>
            </a:xfrm>
            <a:custGeom>
              <a:avLst/>
              <a:gdLst/>
              <a:ahLst/>
              <a:cxnLst/>
              <a:rect l="l" t="t" r="r" b="b"/>
              <a:pathLst>
                <a:path w="1159" h="2041" extrusionOk="0">
                  <a:moveTo>
                    <a:pt x="463" y="1"/>
                  </a:moveTo>
                  <a:cubicBezTo>
                    <a:pt x="0" y="331"/>
                    <a:pt x="0" y="1248"/>
                    <a:pt x="0" y="1248"/>
                  </a:cubicBezTo>
                  <a:cubicBezTo>
                    <a:pt x="0" y="1248"/>
                    <a:pt x="246" y="1939"/>
                    <a:pt x="1001" y="2041"/>
                  </a:cubicBezTo>
                  <a:cubicBezTo>
                    <a:pt x="853" y="1608"/>
                    <a:pt x="641" y="1387"/>
                    <a:pt x="641" y="1387"/>
                  </a:cubicBezTo>
                  <a:cubicBezTo>
                    <a:pt x="641" y="1387"/>
                    <a:pt x="1056" y="1269"/>
                    <a:pt x="1158" y="874"/>
                  </a:cubicBezTo>
                  <a:cubicBezTo>
                    <a:pt x="984" y="762"/>
                    <a:pt x="835" y="731"/>
                    <a:pt x="723" y="731"/>
                  </a:cubicBezTo>
                  <a:cubicBezTo>
                    <a:pt x="580" y="731"/>
                    <a:pt x="497" y="781"/>
                    <a:pt x="497" y="781"/>
                  </a:cubicBezTo>
                  <a:cubicBezTo>
                    <a:pt x="497" y="781"/>
                    <a:pt x="683" y="459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3" name="Google Shape;8453;p30"/>
            <p:cNvSpPr/>
            <p:nvPr/>
          </p:nvSpPr>
          <p:spPr>
            <a:xfrm>
              <a:off x="871775" y="2933525"/>
              <a:ext cx="176575" cy="25625"/>
            </a:xfrm>
            <a:custGeom>
              <a:avLst/>
              <a:gdLst/>
              <a:ahLst/>
              <a:cxnLst/>
              <a:rect l="l" t="t" r="r" b="b"/>
              <a:pathLst>
                <a:path w="7063" h="1025" extrusionOk="0">
                  <a:moveTo>
                    <a:pt x="7025" y="0"/>
                  </a:moveTo>
                  <a:cubicBezTo>
                    <a:pt x="6991" y="12"/>
                    <a:pt x="4587" y="925"/>
                    <a:pt x="2378" y="925"/>
                  </a:cubicBezTo>
                  <a:cubicBezTo>
                    <a:pt x="1524" y="925"/>
                    <a:pt x="700" y="789"/>
                    <a:pt x="52" y="412"/>
                  </a:cubicBezTo>
                  <a:lnTo>
                    <a:pt x="1" y="496"/>
                  </a:lnTo>
                  <a:cubicBezTo>
                    <a:pt x="678" y="890"/>
                    <a:pt x="1539" y="1025"/>
                    <a:pt x="2400" y="1025"/>
                  </a:cubicBezTo>
                  <a:cubicBezTo>
                    <a:pt x="3114" y="1025"/>
                    <a:pt x="3827" y="932"/>
                    <a:pt x="4433" y="819"/>
                  </a:cubicBezTo>
                  <a:cubicBezTo>
                    <a:pt x="5328" y="649"/>
                    <a:pt x="6206" y="407"/>
                    <a:pt x="7063" y="93"/>
                  </a:cubicBezTo>
                  <a:lnTo>
                    <a:pt x="70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4" name="Google Shape;8454;p30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5" name="Google Shape;8455;p30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6" name="Google Shape;8456;p30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7" name="Google Shape;8457;p30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8" name="Google Shape;8458;p30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9" name="Google Shape;8459;p30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0" name="Google Shape;8460;p30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1" name="Google Shape;8461;p30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2" name="Google Shape;8462;p30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3" name="Google Shape;8463;p30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4" name="Google Shape;8464;p30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5" name="Google Shape;8465;p30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6" name="Google Shape;8466;p30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7" name="Google Shape;8467;p30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8" name="Google Shape;8468;p30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9" name="Google Shape;8469;p30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0" name="Google Shape;8470;p30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1" name="Google Shape;8471;p30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2" name="Google Shape;8472;p30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3" name="Google Shape;8473;p30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4" name="Google Shape;8474;p30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5" name="Google Shape;8475;p30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6" name="Google Shape;8476;p30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7" name="Google Shape;8477;p30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8" name="Google Shape;8478;p30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9" name="Google Shape;8479;p30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0" name="Google Shape;8480;p30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1" name="Google Shape;8481;p30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2" name="Google Shape;8482;p30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3" name="Google Shape;8483;p30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4" name="Google Shape;8484;p30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5" name="Google Shape;8485;p30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6" name="Google Shape;8486;p30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7" name="Google Shape;8487;p30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8" name="Google Shape;8488;p30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9" name="Google Shape;8489;p30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0" name="Google Shape;8490;p30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1" name="Google Shape;8491;p30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2" name="Google Shape;8492;p30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3" name="Google Shape;8493;p30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4" name="Google Shape;8494;p30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5" name="Google Shape;8495;p30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6" name="Google Shape;8496;p30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7" name="Google Shape;8497;p30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8" name="Google Shape;8498;p30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9" name="Google Shape;8499;p30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0" name="Google Shape;8500;p30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1" name="Google Shape;8501;p30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2" name="Google Shape;8502;p30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3" name="Google Shape;8503;p30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4" name="Google Shape;8504;p30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5" name="Google Shape;8505;p30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6" name="Google Shape;8506;p30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7" name="Google Shape;8507;p30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8" name="Google Shape;8508;p30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9" name="Google Shape;8509;p30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0" name="Google Shape;8510;p30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1" name="Google Shape;8511;p30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2" name="Google Shape;8512;p30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3" name="Google Shape;8513;p30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4" name="Google Shape;8514;p30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5" name="Google Shape;8515;p30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6" name="Google Shape;8516;p30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7" name="Google Shape;8517;p30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8" name="Google Shape;8518;p30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9" name="Google Shape;8519;p30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0" name="Google Shape;8520;p30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1" name="Google Shape;8521;p30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2" name="Google Shape;8522;p30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3" name="Google Shape;8523;p30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4" name="Google Shape;8524;p30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5" name="Google Shape;8525;p30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6" name="Google Shape;8526;p30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7" name="Google Shape;8527;p30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8" name="Google Shape;8528;p30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9" name="Google Shape;8529;p30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0" name="Google Shape;8530;p30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1" name="Google Shape;8531;p30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2" name="Google Shape;8532;p30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3" name="Google Shape;8533;p30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4" name="Google Shape;8534;p30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5" name="Google Shape;8535;p30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6" name="Google Shape;8536;p30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7" name="Google Shape;8537;p30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8" name="Google Shape;8538;p30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9" name="Google Shape;8539;p30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0" name="Google Shape;8540;p30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1" name="Google Shape;8541;p30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2" name="Google Shape;8542;p30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3" name="Google Shape;8543;p30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4" name="Google Shape;8544;p30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5" name="Google Shape;8545;p30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6" name="Google Shape;8546;p30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7" name="Google Shape;8547;p30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8" name="Google Shape;8548;p30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9" name="Google Shape;8549;p30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0" name="Google Shape;8550;p30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1" name="Google Shape;8551;p30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2" name="Google Shape;8552;p30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3" name="Google Shape;8553;p30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4" name="Google Shape;8554;p30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5" name="Google Shape;8555;p30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6" name="Google Shape;8556;p30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7" name="Google Shape;8557;p30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8" name="Google Shape;8558;p30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9" name="Google Shape;8559;p30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0" name="Google Shape;8560;p30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1" name="Google Shape;8561;p30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2" name="Google Shape;8562;p30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3" name="Google Shape;8563;p30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4" name="Google Shape;8564;p30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5" name="Google Shape;8565;p30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6" name="Google Shape;8566;p30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7" name="Google Shape;8567;p30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8" name="Google Shape;8568;p30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9" name="Google Shape;8569;p30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0" name="Google Shape;8570;p30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1" name="Google Shape;8571;p30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2" name="Google Shape;8572;p30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3" name="Google Shape;8573;p30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4" name="Google Shape;8574;p30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5" name="Google Shape;8575;p30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6" name="Google Shape;8576;p30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7" name="Google Shape;8577;p30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8" name="Google Shape;8578;p30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9" name="Google Shape;8579;p30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0" name="Google Shape;8580;p30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1" name="Google Shape;8581;p30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2" name="Google Shape;8582;p30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3" name="Google Shape;8583;p30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4" name="Google Shape;8584;p30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5" name="Google Shape;8585;p30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6" name="Google Shape;8586;p30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7" name="Google Shape;8587;p30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8" name="Google Shape;8588;p30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9" name="Google Shape;8589;p30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0" name="Google Shape;8590;p30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1" name="Google Shape;8591;p30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2" name="Google Shape;8592;p30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3" name="Google Shape;8593;p30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4" name="Google Shape;8594;p30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5" name="Google Shape;8595;p30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6" name="Google Shape;8596;p30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7" name="Google Shape;8597;p30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8" name="Google Shape;8598;p30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9" name="Google Shape;8599;p30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0" name="Google Shape;8600;p30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1" name="Google Shape;8601;p30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2" name="Google Shape;8602;p30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3" name="Google Shape;8603;p30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4" name="Google Shape;8604;p30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5" name="Google Shape;8605;p30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6" name="Google Shape;8606;p30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7" name="Google Shape;8607;p30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8" name="Google Shape;8608;p30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9" name="Google Shape;8609;p30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0" name="Google Shape;8610;p30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1" name="Google Shape;8611;p30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2" name="Google Shape;8612;p30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3" name="Google Shape;8613;p30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4" name="Google Shape;8614;p30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5" name="Google Shape;8615;p30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6" name="Google Shape;8616;p30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7" name="Google Shape;8617;p30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8" name="Google Shape;8618;p30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9" name="Google Shape;8619;p30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0" name="Google Shape;8620;p30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1" name="Google Shape;8621;p30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2" name="Google Shape;8622;p30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3" name="Google Shape;8623;p30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4" name="Google Shape;8624;p30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5" name="Google Shape;8625;p30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6" name="Google Shape;8626;p30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7" name="Google Shape;8627;p30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8" name="Google Shape;8628;p30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9" name="Google Shape;8629;p30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0" name="Google Shape;8630;p30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1" name="Google Shape;8631;p30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2" name="Google Shape;8632;p30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3" name="Google Shape;8633;p30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4" name="Google Shape;8634;p30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5" name="Google Shape;8635;p30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6" name="Google Shape;8636;p30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7" name="Google Shape;8637;p30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8" name="Google Shape;8638;p30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9" name="Google Shape;8639;p30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0" name="Google Shape;8640;p30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1" name="Google Shape;8641;p30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2" name="Google Shape;8642;p30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3" name="Google Shape;8643;p30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4" name="Google Shape;8644;p30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5" name="Google Shape;8645;p30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6" name="Google Shape;8646;p30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7" name="Google Shape;8647;p30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8" name="Google Shape;8648;p30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9" name="Google Shape;8649;p30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0" name="Google Shape;8650;p30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1" name="Google Shape;8651;p30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2" name="Google Shape;8652;p30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3" name="Google Shape;8653;p30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4" name="Google Shape;8654;p30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5" name="Google Shape;8655;p30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6" name="Google Shape;8656;p30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7" name="Google Shape;8657;p30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8" name="Google Shape;8658;p30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9" name="Google Shape;8659;p30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0" name="Google Shape;8660;p30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1" name="Google Shape;8661;p30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2" name="Google Shape;8662;p30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3" name="Google Shape;8663;p30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4" name="Google Shape;8664;p30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5" name="Google Shape;8665;p30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6" name="Google Shape;8666;p30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7" name="Google Shape;8667;p30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8" name="Google Shape;8668;p30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9" name="Google Shape;8669;p30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0" name="Google Shape;8670;p30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1" name="Google Shape;8671;p30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2" name="Google Shape;8672;p30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3" name="Google Shape;8673;p30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4" name="Google Shape;8674;p30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5" name="Google Shape;8675;p30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6" name="Google Shape;8676;p30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7" name="Google Shape;8677;p30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8" name="Google Shape;8678;p30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9" name="Google Shape;8679;p30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0" name="Google Shape;8680;p30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1" name="Google Shape;8681;p30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2" name="Google Shape;8682;p30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3" name="Google Shape;8683;p30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4" name="Google Shape;8684;p30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5" name="Google Shape;8685;p30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6" name="Google Shape;8686;p30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7" name="Google Shape;8687;p30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8" name="Google Shape;8688;p30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9" name="Google Shape;8689;p30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0" name="Google Shape;8690;p30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1" name="Google Shape;8691;p30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2" name="Google Shape;8692;p30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3" name="Google Shape;8693;p30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4" name="Google Shape;8694;p30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5" name="Google Shape;8695;p30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6" name="Google Shape;8696;p30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7" name="Google Shape;8697;p30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8" name="Google Shape;8698;p30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9" name="Google Shape;8699;p30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0" name="Google Shape;8700;p30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1" name="Google Shape;8701;p30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2" name="Google Shape;8702;p30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3" name="Google Shape;8703;p30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4" name="Google Shape;8704;p30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5" name="Google Shape;8705;p30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6" name="Google Shape;8706;p30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7" name="Google Shape;8707;p30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8" name="Google Shape;8708;p30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9" name="Google Shape;8709;p30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0" name="Google Shape;8710;p30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1" name="Google Shape;8711;p30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2" name="Google Shape;8712;p30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3" name="Google Shape;8713;p30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4" name="Google Shape;8714;p30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5" name="Google Shape;8715;p30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6" name="Google Shape;8716;p30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7" name="Google Shape;8717;p30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8" name="Google Shape;8718;p30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9" name="Google Shape;8719;p30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0" name="Google Shape;8720;p30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1" name="Google Shape;8721;p30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2" name="Google Shape;8722;p30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3" name="Google Shape;8723;p30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4" name="Google Shape;8724;p30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5" name="Google Shape;8725;p30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6" name="Google Shape;8726;p30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7" name="Google Shape;8727;p30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8" name="Google Shape;8728;p30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9" name="Google Shape;8729;p30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0" name="Google Shape;8730;p30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1" name="Google Shape;8731;p30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2" name="Google Shape;8732;p30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3" name="Google Shape;8733;p30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4" name="Google Shape;8734;p30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5" name="Google Shape;8735;p30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6" name="Google Shape;8736;p30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7" name="Google Shape;8737;p30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8" name="Google Shape;8738;p30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9" name="Google Shape;8739;p30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40" name="Google Shape;8740;p30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41" name="Google Shape;8741;p30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42" name="Google Shape;8742;p30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43" name="Google Shape;8743;p30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44" name="Google Shape;8744;p30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45" name="Google Shape;8745;p30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46" name="Google Shape;8746;p30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47" name="Google Shape;8747;p30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748" name="Google Shape;8748;p30"/>
          <p:cNvSpPr/>
          <p:nvPr/>
        </p:nvSpPr>
        <p:spPr>
          <a:xfrm>
            <a:off x="8047169" y="4512426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749" name="Google Shape;8749;p30"/>
          <p:cNvGrpSpPr/>
          <p:nvPr/>
        </p:nvGrpSpPr>
        <p:grpSpPr>
          <a:xfrm>
            <a:off x="631271" y="3253406"/>
            <a:ext cx="1127136" cy="1936044"/>
            <a:chOff x="14253922" y="-1754319"/>
            <a:chExt cx="417938" cy="717824"/>
          </a:xfrm>
        </p:grpSpPr>
        <p:sp>
          <p:nvSpPr>
            <p:cNvPr id="8750" name="Google Shape;8750;p30"/>
            <p:cNvSpPr/>
            <p:nvPr/>
          </p:nvSpPr>
          <p:spPr>
            <a:xfrm>
              <a:off x="14417096" y="-1754319"/>
              <a:ext cx="241044" cy="219336"/>
            </a:xfrm>
            <a:custGeom>
              <a:avLst/>
              <a:gdLst/>
              <a:ahLst/>
              <a:cxnLst/>
              <a:rect l="l" t="t" r="r" b="b"/>
              <a:pathLst>
                <a:path w="3953" h="3597" extrusionOk="0">
                  <a:moveTo>
                    <a:pt x="415" y="0"/>
                  </a:moveTo>
                  <a:cubicBezTo>
                    <a:pt x="403" y="0"/>
                    <a:pt x="390" y="1"/>
                    <a:pt x="379" y="3"/>
                  </a:cubicBezTo>
                  <a:cubicBezTo>
                    <a:pt x="1" y="69"/>
                    <a:pt x="56" y="764"/>
                    <a:pt x="127" y="1032"/>
                  </a:cubicBezTo>
                  <a:cubicBezTo>
                    <a:pt x="236" y="1453"/>
                    <a:pt x="603" y="1776"/>
                    <a:pt x="751" y="2192"/>
                  </a:cubicBezTo>
                  <a:cubicBezTo>
                    <a:pt x="888" y="2587"/>
                    <a:pt x="828" y="3041"/>
                    <a:pt x="1041" y="3408"/>
                  </a:cubicBezTo>
                  <a:cubicBezTo>
                    <a:pt x="1068" y="3451"/>
                    <a:pt x="1096" y="3490"/>
                    <a:pt x="1134" y="3517"/>
                  </a:cubicBezTo>
                  <a:cubicBezTo>
                    <a:pt x="1202" y="3574"/>
                    <a:pt x="1273" y="3597"/>
                    <a:pt x="1344" y="3597"/>
                  </a:cubicBezTo>
                  <a:cubicBezTo>
                    <a:pt x="1513" y="3597"/>
                    <a:pt x="1683" y="3467"/>
                    <a:pt x="1818" y="3347"/>
                  </a:cubicBezTo>
                  <a:cubicBezTo>
                    <a:pt x="2409" y="2811"/>
                    <a:pt x="3225" y="2253"/>
                    <a:pt x="3871" y="1705"/>
                  </a:cubicBezTo>
                  <a:cubicBezTo>
                    <a:pt x="3953" y="1640"/>
                    <a:pt x="3920" y="1508"/>
                    <a:pt x="3816" y="1481"/>
                  </a:cubicBezTo>
                  <a:cubicBezTo>
                    <a:pt x="3466" y="1388"/>
                    <a:pt x="3225" y="999"/>
                    <a:pt x="3006" y="819"/>
                  </a:cubicBezTo>
                  <a:cubicBezTo>
                    <a:pt x="2858" y="676"/>
                    <a:pt x="2689" y="561"/>
                    <a:pt x="2508" y="474"/>
                  </a:cubicBezTo>
                  <a:cubicBezTo>
                    <a:pt x="2201" y="342"/>
                    <a:pt x="1857" y="364"/>
                    <a:pt x="1528" y="331"/>
                  </a:cubicBezTo>
                  <a:cubicBezTo>
                    <a:pt x="1320" y="310"/>
                    <a:pt x="1118" y="266"/>
                    <a:pt x="926" y="195"/>
                  </a:cubicBezTo>
                  <a:cubicBezTo>
                    <a:pt x="784" y="149"/>
                    <a:pt x="572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1" name="Google Shape;8751;p30"/>
            <p:cNvSpPr/>
            <p:nvPr/>
          </p:nvSpPr>
          <p:spPr>
            <a:xfrm>
              <a:off x="14404413" y="-1697488"/>
              <a:ext cx="260069" cy="170615"/>
            </a:xfrm>
            <a:custGeom>
              <a:avLst/>
              <a:gdLst/>
              <a:ahLst/>
              <a:cxnLst/>
              <a:rect l="l" t="t" r="r" b="b"/>
              <a:pathLst>
                <a:path w="4265" h="2798" extrusionOk="0">
                  <a:moveTo>
                    <a:pt x="884" y="0"/>
                  </a:moveTo>
                  <a:cubicBezTo>
                    <a:pt x="779" y="0"/>
                    <a:pt x="683" y="60"/>
                    <a:pt x="587" y="105"/>
                  </a:cubicBezTo>
                  <a:cubicBezTo>
                    <a:pt x="477" y="160"/>
                    <a:pt x="362" y="204"/>
                    <a:pt x="242" y="226"/>
                  </a:cubicBezTo>
                  <a:cubicBezTo>
                    <a:pt x="78" y="264"/>
                    <a:pt x="1" y="456"/>
                    <a:pt x="105" y="587"/>
                  </a:cubicBezTo>
                  <a:cubicBezTo>
                    <a:pt x="313" y="866"/>
                    <a:pt x="548" y="1113"/>
                    <a:pt x="641" y="1501"/>
                  </a:cubicBezTo>
                  <a:cubicBezTo>
                    <a:pt x="696" y="1731"/>
                    <a:pt x="707" y="1977"/>
                    <a:pt x="784" y="2207"/>
                  </a:cubicBezTo>
                  <a:cubicBezTo>
                    <a:pt x="855" y="2437"/>
                    <a:pt x="992" y="2662"/>
                    <a:pt x="1216" y="2755"/>
                  </a:cubicBezTo>
                  <a:cubicBezTo>
                    <a:pt x="1291" y="2785"/>
                    <a:pt x="1369" y="2798"/>
                    <a:pt x="1448" y="2798"/>
                  </a:cubicBezTo>
                  <a:cubicBezTo>
                    <a:pt x="1630" y="2798"/>
                    <a:pt x="1817" y="2728"/>
                    <a:pt x="1977" y="2629"/>
                  </a:cubicBezTo>
                  <a:cubicBezTo>
                    <a:pt x="2201" y="2492"/>
                    <a:pt x="2398" y="2306"/>
                    <a:pt x="2634" y="2185"/>
                  </a:cubicBezTo>
                  <a:cubicBezTo>
                    <a:pt x="2880" y="2054"/>
                    <a:pt x="3170" y="1988"/>
                    <a:pt x="3378" y="1802"/>
                  </a:cubicBezTo>
                  <a:cubicBezTo>
                    <a:pt x="3515" y="1682"/>
                    <a:pt x="3586" y="1507"/>
                    <a:pt x="3690" y="1359"/>
                  </a:cubicBezTo>
                  <a:cubicBezTo>
                    <a:pt x="3816" y="1189"/>
                    <a:pt x="4041" y="965"/>
                    <a:pt x="4205" y="751"/>
                  </a:cubicBezTo>
                  <a:cubicBezTo>
                    <a:pt x="4265" y="669"/>
                    <a:pt x="4227" y="554"/>
                    <a:pt x="4128" y="538"/>
                  </a:cubicBezTo>
                  <a:cubicBezTo>
                    <a:pt x="4041" y="521"/>
                    <a:pt x="3958" y="494"/>
                    <a:pt x="3876" y="450"/>
                  </a:cubicBezTo>
                  <a:cubicBezTo>
                    <a:pt x="3564" y="245"/>
                    <a:pt x="3186" y="98"/>
                    <a:pt x="2814" y="98"/>
                  </a:cubicBezTo>
                  <a:cubicBezTo>
                    <a:pt x="2690" y="98"/>
                    <a:pt x="2567" y="114"/>
                    <a:pt x="2448" y="149"/>
                  </a:cubicBezTo>
                  <a:cubicBezTo>
                    <a:pt x="2256" y="204"/>
                    <a:pt x="2081" y="303"/>
                    <a:pt x="1895" y="357"/>
                  </a:cubicBezTo>
                  <a:cubicBezTo>
                    <a:pt x="1808" y="384"/>
                    <a:pt x="1716" y="402"/>
                    <a:pt x="1626" y="402"/>
                  </a:cubicBezTo>
                  <a:cubicBezTo>
                    <a:pt x="1516" y="402"/>
                    <a:pt x="1410" y="376"/>
                    <a:pt x="1320" y="313"/>
                  </a:cubicBezTo>
                  <a:cubicBezTo>
                    <a:pt x="1178" y="215"/>
                    <a:pt x="1085" y="23"/>
                    <a:pt x="910" y="1"/>
                  </a:cubicBezTo>
                  <a:cubicBezTo>
                    <a:pt x="901" y="1"/>
                    <a:pt x="892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2" name="Google Shape;8752;p30"/>
            <p:cNvSpPr/>
            <p:nvPr/>
          </p:nvSpPr>
          <p:spPr>
            <a:xfrm>
              <a:off x="14447828" y="-1557913"/>
              <a:ext cx="84515" cy="60673"/>
            </a:xfrm>
            <a:custGeom>
              <a:avLst/>
              <a:gdLst/>
              <a:ahLst/>
              <a:cxnLst/>
              <a:rect l="l" t="t" r="r" b="b"/>
              <a:pathLst>
                <a:path w="1386" h="995" extrusionOk="0">
                  <a:moveTo>
                    <a:pt x="257" y="1"/>
                  </a:moveTo>
                  <a:cubicBezTo>
                    <a:pt x="190" y="1"/>
                    <a:pt x="133" y="31"/>
                    <a:pt x="94" y="115"/>
                  </a:cubicBezTo>
                  <a:cubicBezTo>
                    <a:pt x="1" y="307"/>
                    <a:pt x="176" y="739"/>
                    <a:pt x="247" y="909"/>
                  </a:cubicBezTo>
                  <a:cubicBezTo>
                    <a:pt x="257" y="964"/>
                    <a:pt x="303" y="995"/>
                    <a:pt x="350" y="995"/>
                  </a:cubicBezTo>
                  <a:cubicBezTo>
                    <a:pt x="378" y="995"/>
                    <a:pt x="407" y="983"/>
                    <a:pt x="427" y="958"/>
                  </a:cubicBezTo>
                  <a:cubicBezTo>
                    <a:pt x="767" y="750"/>
                    <a:pt x="1090" y="515"/>
                    <a:pt x="1385" y="241"/>
                  </a:cubicBezTo>
                  <a:lnTo>
                    <a:pt x="1385" y="241"/>
                  </a:lnTo>
                  <a:cubicBezTo>
                    <a:pt x="1312" y="255"/>
                    <a:pt x="1238" y="262"/>
                    <a:pt x="1164" y="262"/>
                  </a:cubicBezTo>
                  <a:cubicBezTo>
                    <a:pt x="1007" y="262"/>
                    <a:pt x="852" y="231"/>
                    <a:pt x="707" y="176"/>
                  </a:cubicBezTo>
                  <a:cubicBezTo>
                    <a:pt x="567" y="128"/>
                    <a:pt x="392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3" name="Google Shape;8753;p30"/>
            <p:cNvSpPr/>
            <p:nvPr/>
          </p:nvSpPr>
          <p:spPr>
            <a:xfrm>
              <a:off x="14447523" y="-1655292"/>
              <a:ext cx="29757" cy="83173"/>
            </a:xfrm>
            <a:custGeom>
              <a:avLst/>
              <a:gdLst/>
              <a:ahLst/>
              <a:cxnLst/>
              <a:rect l="l" t="t" r="r" b="b"/>
              <a:pathLst>
                <a:path w="488" h="1364" extrusionOk="0">
                  <a:moveTo>
                    <a:pt x="171" y="1"/>
                  </a:moveTo>
                  <a:cubicBezTo>
                    <a:pt x="161" y="1"/>
                    <a:pt x="152" y="2"/>
                    <a:pt x="142" y="5"/>
                  </a:cubicBezTo>
                  <a:cubicBezTo>
                    <a:pt x="0" y="92"/>
                    <a:pt x="110" y="530"/>
                    <a:pt x="181" y="787"/>
                  </a:cubicBezTo>
                  <a:cubicBezTo>
                    <a:pt x="219" y="924"/>
                    <a:pt x="246" y="1181"/>
                    <a:pt x="334" y="1335"/>
                  </a:cubicBezTo>
                  <a:cubicBezTo>
                    <a:pt x="347" y="1355"/>
                    <a:pt x="367" y="1364"/>
                    <a:pt x="387" y="1364"/>
                  </a:cubicBezTo>
                  <a:cubicBezTo>
                    <a:pt x="417" y="1364"/>
                    <a:pt x="446" y="1343"/>
                    <a:pt x="449" y="1307"/>
                  </a:cubicBezTo>
                  <a:cubicBezTo>
                    <a:pt x="487" y="935"/>
                    <a:pt x="449" y="552"/>
                    <a:pt x="339" y="196"/>
                  </a:cubicBezTo>
                  <a:cubicBezTo>
                    <a:pt x="315" y="107"/>
                    <a:pt x="254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4" name="Google Shape;8754;p30"/>
            <p:cNvSpPr/>
            <p:nvPr/>
          </p:nvSpPr>
          <p:spPr>
            <a:xfrm>
              <a:off x="14488195" y="-1643219"/>
              <a:ext cx="55490" cy="79881"/>
            </a:xfrm>
            <a:custGeom>
              <a:avLst/>
              <a:gdLst/>
              <a:ahLst/>
              <a:cxnLst/>
              <a:rect l="l" t="t" r="r" b="b"/>
              <a:pathLst>
                <a:path w="910" h="1310" extrusionOk="0">
                  <a:moveTo>
                    <a:pt x="790" y="0"/>
                  </a:moveTo>
                  <a:cubicBezTo>
                    <a:pt x="779" y="0"/>
                    <a:pt x="768" y="1"/>
                    <a:pt x="756" y="4"/>
                  </a:cubicBezTo>
                  <a:cubicBezTo>
                    <a:pt x="630" y="20"/>
                    <a:pt x="532" y="113"/>
                    <a:pt x="450" y="217"/>
                  </a:cubicBezTo>
                  <a:cubicBezTo>
                    <a:pt x="285" y="420"/>
                    <a:pt x="165" y="655"/>
                    <a:pt x="99" y="907"/>
                  </a:cubicBezTo>
                  <a:cubicBezTo>
                    <a:pt x="74" y="993"/>
                    <a:pt x="0" y="1310"/>
                    <a:pt x="96" y="1310"/>
                  </a:cubicBezTo>
                  <a:cubicBezTo>
                    <a:pt x="121" y="1310"/>
                    <a:pt x="160" y="1287"/>
                    <a:pt x="214" y="1230"/>
                  </a:cubicBezTo>
                  <a:cubicBezTo>
                    <a:pt x="450" y="983"/>
                    <a:pt x="652" y="704"/>
                    <a:pt x="816" y="409"/>
                  </a:cubicBezTo>
                  <a:cubicBezTo>
                    <a:pt x="871" y="327"/>
                    <a:pt x="899" y="234"/>
                    <a:pt x="904" y="141"/>
                  </a:cubicBezTo>
                  <a:cubicBezTo>
                    <a:pt x="909" y="86"/>
                    <a:pt x="882" y="37"/>
                    <a:pt x="838" y="9"/>
                  </a:cubicBezTo>
                  <a:cubicBezTo>
                    <a:pt x="822" y="3"/>
                    <a:pt x="806" y="0"/>
                    <a:pt x="7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5" name="Google Shape;8755;p30"/>
            <p:cNvSpPr/>
            <p:nvPr/>
          </p:nvSpPr>
          <p:spPr>
            <a:xfrm>
              <a:off x="14519659" y="-1636146"/>
              <a:ext cx="102137" cy="67258"/>
            </a:xfrm>
            <a:custGeom>
              <a:avLst/>
              <a:gdLst/>
              <a:ahLst/>
              <a:cxnLst/>
              <a:rect l="l" t="t" r="r" b="b"/>
              <a:pathLst>
                <a:path w="1675" h="1103" extrusionOk="0">
                  <a:moveTo>
                    <a:pt x="1569" y="0"/>
                  </a:moveTo>
                  <a:cubicBezTo>
                    <a:pt x="1563" y="0"/>
                    <a:pt x="1556" y="1"/>
                    <a:pt x="1548" y="3"/>
                  </a:cubicBezTo>
                  <a:cubicBezTo>
                    <a:pt x="1539" y="2"/>
                    <a:pt x="1530" y="2"/>
                    <a:pt x="1520" y="2"/>
                  </a:cubicBezTo>
                  <a:cubicBezTo>
                    <a:pt x="1356" y="2"/>
                    <a:pt x="1201" y="90"/>
                    <a:pt x="1067" y="189"/>
                  </a:cubicBezTo>
                  <a:cubicBezTo>
                    <a:pt x="859" y="337"/>
                    <a:pt x="662" y="506"/>
                    <a:pt x="476" y="692"/>
                  </a:cubicBezTo>
                  <a:cubicBezTo>
                    <a:pt x="427" y="747"/>
                    <a:pt x="0" y="1103"/>
                    <a:pt x="213" y="1103"/>
                  </a:cubicBezTo>
                  <a:cubicBezTo>
                    <a:pt x="215" y="1103"/>
                    <a:pt x="217" y="1103"/>
                    <a:pt x="218" y="1103"/>
                  </a:cubicBezTo>
                  <a:cubicBezTo>
                    <a:pt x="279" y="1092"/>
                    <a:pt x="333" y="1075"/>
                    <a:pt x="383" y="1043"/>
                  </a:cubicBezTo>
                  <a:cubicBezTo>
                    <a:pt x="788" y="807"/>
                    <a:pt x="1171" y="550"/>
                    <a:pt x="1543" y="271"/>
                  </a:cubicBezTo>
                  <a:cubicBezTo>
                    <a:pt x="1587" y="243"/>
                    <a:pt x="1625" y="205"/>
                    <a:pt x="1652" y="156"/>
                  </a:cubicBezTo>
                  <a:cubicBezTo>
                    <a:pt x="1674" y="107"/>
                    <a:pt x="1663" y="46"/>
                    <a:pt x="1620" y="14"/>
                  </a:cubicBezTo>
                  <a:cubicBezTo>
                    <a:pt x="1604" y="6"/>
                    <a:pt x="1588" y="0"/>
                    <a:pt x="1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6" name="Google Shape;8756;p30"/>
            <p:cNvSpPr/>
            <p:nvPr/>
          </p:nvSpPr>
          <p:spPr>
            <a:xfrm>
              <a:off x="14374412" y="-1517851"/>
              <a:ext cx="105186" cy="481356"/>
            </a:xfrm>
            <a:custGeom>
              <a:avLst/>
              <a:gdLst/>
              <a:ahLst/>
              <a:cxnLst/>
              <a:rect l="l" t="t" r="r" b="b"/>
              <a:pathLst>
                <a:path w="1725" h="7894" extrusionOk="0">
                  <a:moveTo>
                    <a:pt x="1528" y="0"/>
                  </a:moveTo>
                  <a:cubicBezTo>
                    <a:pt x="624" y="2540"/>
                    <a:pt x="115" y="5195"/>
                    <a:pt x="0" y="7882"/>
                  </a:cubicBezTo>
                  <a:lnTo>
                    <a:pt x="208" y="7893"/>
                  </a:lnTo>
                  <a:cubicBezTo>
                    <a:pt x="323" y="5222"/>
                    <a:pt x="832" y="2589"/>
                    <a:pt x="1725" y="66"/>
                  </a:cubicBezTo>
                  <a:lnTo>
                    <a:pt x="15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7" name="Google Shape;8757;p30"/>
            <p:cNvSpPr/>
            <p:nvPr/>
          </p:nvSpPr>
          <p:spPr>
            <a:xfrm>
              <a:off x="14253922" y="-1398702"/>
              <a:ext cx="186652" cy="232080"/>
            </a:xfrm>
            <a:custGeom>
              <a:avLst/>
              <a:gdLst/>
              <a:ahLst/>
              <a:cxnLst/>
              <a:rect l="l" t="t" r="r" b="b"/>
              <a:pathLst>
                <a:path w="3061" h="3806" extrusionOk="0">
                  <a:moveTo>
                    <a:pt x="579" y="0"/>
                  </a:moveTo>
                  <a:cubicBezTo>
                    <a:pt x="402" y="0"/>
                    <a:pt x="236" y="125"/>
                    <a:pt x="208" y="318"/>
                  </a:cubicBezTo>
                  <a:lnTo>
                    <a:pt x="0" y="1610"/>
                  </a:lnTo>
                  <a:cubicBezTo>
                    <a:pt x="0" y="3389"/>
                    <a:pt x="706" y="3684"/>
                    <a:pt x="1336" y="3788"/>
                  </a:cubicBezTo>
                  <a:cubicBezTo>
                    <a:pt x="1413" y="3801"/>
                    <a:pt x="1540" y="3805"/>
                    <a:pt x="1675" y="3805"/>
                  </a:cubicBezTo>
                  <a:cubicBezTo>
                    <a:pt x="1946" y="3805"/>
                    <a:pt x="2250" y="3788"/>
                    <a:pt x="2250" y="3788"/>
                  </a:cubicBezTo>
                  <a:lnTo>
                    <a:pt x="2639" y="3170"/>
                  </a:lnTo>
                  <a:cubicBezTo>
                    <a:pt x="3060" y="2502"/>
                    <a:pt x="2732" y="1309"/>
                    <a:pt x="1982" y="827"/>
                  </a:cubicBezTo>
                  <a:lnTo>
                    <a:pt x="783" y="61"/>
                  </a:lnTo>
                  <a:cubicBezTo>
                    <a:pt x="719" y="19"/>
                    <a:pt x="648" y="0"/>
                    <a:pt x="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8" name="Google Shape;8758;p30"/>
            <p:cNvSpPr/>
            <p:nvPr/>
          </p:nvSpPr>
          <p:spPr>
            <a:xfrm>
              <a:off x="14292764" y="-1370470"/>
              <a:ext cx="101406" cy="207811"/>
            </a:xfrm>
            <a:custGeom>
              <a:avLst/>
              <a:gdLst/>
              <a:ahLst/>
              <a:cxnLst/>
              <a:rect l="l" t="t" r="r" b="b"/>
              <a:pathLst>
                <a:path w="1663" h="3408" extrusionOk="0">
                  <a:moveTo>
                    <a:pt x="46" y="0"/>
                  </a:moveTo>
                  <a:cubicBezTo>
                    <a:pt x="23" y="0"/>
                    <a:pt x="1" y="18"/>
                    <a:pt x="4" y="46"/>
                  </a:cubicBezTo>
                  <a:cubicBezTo>
                    <a:pt x="146" y="703"/>
                    <a:pt x="491" y="1289"/>
                    <a:pt x="830" y="1858"/>
                  </a:cubicBezTo>
                  <a:cubicBezTo>
                    <a:pt x="1120" y="2340"/>
                    <a:pt x="1416" y="2843"/>
                    <a:pt x="1580" y="3380"/>
                  </a:cubicBezTo>
                  <a:cubicBezTo>
                    <a:pt x="1586" y="3396"/>
                    <a:pt x="1602" y="3407"/>
                    <a:pt x="1619" y="3407"/>
                  </a:cubicBezTo>
                  <a:lnTo>
                    <a:pt x="1629" y="3407"/>
                  </a:lnTo>
                  <a:cubicBezTo>
                    <a:pt x="1651" y="3402"/>
                    <a:pt x="1662" y="3374"/>
                    <a:pt x="1657" y="3358"/>
                  </a:cubicBezTo>
                  <a:cubicBezTo>
                    <a:pt x="1487" y="2811"/>
                    <a:pt x="1186" y="2302"/>
                    <a:pt x="901" y="1814"/>
                  </a:cubicBezTo>
                  <a:cubicBezTo>
                    <a:pt x="568" y="1251"/>
                    <a:pt x="223" y="670"/>
                    <a:pt x="86" y="30"/>
                  </a:cubicBezTo>
                  <a:cubicBezTo>
                    <a:pt x="79" y="9"/>
                    <a:pt x="63" y="0"/>
                    <a:pt x="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9" name="Google Shape;8759;p30"/>
            <p:cNvSpPr/>
            <p:nvPr/>
          </p:nvSpPr>
          <p:spPr>
            <a:xfrm>
              <a:off x="14330021" y="-1352421"/>
              <a:ext cx="13720" cy="74941"/>
            </a:xfrm>
            <a:custGeom>
              <a:avLst/>
              <a:gdLst/>
              <a:ahLst/>
              <a:cxnLst/>
              <a:rect l="l" t="t" r="r" b="b"/>
              <a:pathLst>
                <a:path w="225" h="1229" extrusionOk="0">
                  <a:moveTo>
                    <a:pt x="88" y="1"/>
                  </a:moveTo>
                  <a:cubicBezTo>
                    <a:pt x="85" y="1"/>
                    <a:pt x="81" y="1"/>
                    <a:pt x="77" y="2"/>
                  </a:cubicBezTo>
                  <a:cubicBezTo>
                    <a:pt x="55" y="2"/>
                    <a:pt x="44" y="24"/>
                    <a:pt x="50" y="51"/>
                  </a:cubicBezTo>
                  <a:cubicBezTo>
                    <a:pt x="99" y="232"/>
                    <a:pt x="126" y="424"/>
                    <a:pt x="132" y="615"/>
                  </a:cubicBezTo>
                  <a:cubicBezTo>
                    <a:pt x="143" y="807"/>
                    <a:pt x="104" y="993"/>
                    <a:pt x="17" y="1163"/>
                  </a:cubicBezTo>
                  <a:cubicBezTo>
                    <a:pt x="0" y="1190"/>
                    <a:pt x="22" y="1223"/>
                    <a:pt x="50" y="1228"/>
                  </a:cubicBezTo>
                  <a:cubicBezTo>
                    <a:pt x="66" y="1223"/>
                    <a:pt x="82" y="1217"/>
                    <a:pt x="88" y="1201"/>
                  </a:cubicBezTo>
                  <a:cubicBezTo>
                    <a:pt x="181" y="1020"/>
                    <a:pt x="225" y="818"/>
                    <a:pt x="214" y="615"/>
                  </a:cubicBezTo>
                  <a:cubicBezTo>
                    <a:pt x="208" y="418"/>
                    <a:pt x="176" y="221"/>
                    <a:pt x="126" y="30"/>
                  </a:cubicBezTo>
                  <a:cubicBezTo>
                    <a:pt x="122" y="11"/>
                    <a:pt x="106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0" name="Google Shape;8760;p30"/>
            <p:cNvSpPr/>
            <p:nvPr/>
          </p:nvSpPr>
          <p:spPr>
            <a:xfrm>
              <a:off x="14274593" y="-1273151"/>
              <a:ext cx="74515" cy="19025"/>
            </a:xfrm>
            <a:custGeom>
              <a:avLst/>
              <a:gdLst/>
              <a:ahLst/>
              <a:cxnLst/>
              <a:rect l="l" t="t" r="r" b="b"/>
              <a:pathLst>
                <a:path w="1222" h="312" extrusionOk="0">
                  <a:moveTo>
                    <a:pt x="49" y="1"/>
                  </a:moveTo>
                  <a:cubicBezTo>
                    <a:pt x="34" y="1"/>
                    <a:pt x="20" y="11"/>
                    <a:pt x="12" y="27"/>
                  </a:cubicBezTo>
                  <a:cubicBezTo>
                    <a:pt x="1" y="43"/>
                    <a:pt x="12" y="71"/>
                    <a:pt x="34" y="82"/>
                  </a:cubicBezTo>
                  <a:cubicBezTo>
                    <a:pt x="214" y="164"/>
                    <a:pt x="400" y="229"/>
                    <a:pt x="592" y="279"/>
                  </a:cubicBezTo>
                  <a:cubicBezTo>
                    <a:pt x="685" y="300"/>
                    <a:pt x="789" y="311"/>
                    <a:pt x="887" y="311"/>
                  </a:cubicBezTo>
                  <a:cubicBezTo>
                    <a:pt x="991" y="311"/>
                    <a:pt x="1090" y="295"/>
                    <a:pt x="1189" y="268"/>
                  </a:cubicBezTo>
                  <a:cubicBezTo>
                    <a:pt x="1210" y="257"/>
                    <a:pt x="1221" y="235"/>
                    <a:pt x="1216" y="213"/>
                  </a:cubicBezTo>
                  <a:cubicBezTo>
                    <a:pt x="1208" y="197"/>
                    <a:pt x="1194" y="187"/>
                    <a:pt x="1179" y="187"/>
                  </a:cubicBezTo>
                  <a:cubicBezTo>
                    <a:pt x="1173" y="187"/>
                    <a:pt x="1167" y="188"/>
                    <a:pt x="1161" y="191"/>
                  </a:cubicBezTo>
                  <a:cubicBezTo>
                    <a:pt x="1068" y="216"/>
                    <a:pt x="972" y="229"/>
                    <a:pt x="877" y="229"/>
                  </a:cubicBezTo>
                  <a:cubicBezTo>
                    <a:pt x="786" y="229"/>
                    <a:pt x="696" y="218"/>
                    <a:pt x="608" y="196"/>
                  </a:cubicBezTo>
                  <a:cubicBezTo>
                    <a:pt x="422" y="147"/>
                    <a:pt x="242" y="87"/>
                    <a:pt x="66" y="5"/>
                  </a:cubicBezTo>
                  <a:cubicBezTo>
                    <a:pt x="61" y="2"/>
                    <a:pt x="55" y="1"/>
                    <a:pt x="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1" name="Google Shape;8761;p30"/>
            <p:cNvSpPr/>
            <p:nvPr/>
          </p:nvSpPr>
          <p:spPr>
            <a:xfrm>
              <a:off x="14361363" y="-1308700"/>
              <a:ext cx="12439" cy="85917"/>
            </a:xfrm>
            <a:custGeom>
              <a:avLst/>
              <a:gdLst/>
              <a:ahLst/>
              <a:cxnLst/>
              <a:rect l="l" t="t" r="r" b="b"/>
              <a:pathLst>
                <a:path w="204" h="1409" extrusionOk="0">
                  <a:moveTo>
                    <a:pt x="98" y="1"/>
                  </a:moveTo>
                  <a:cubicBezTo>
                    <a:pt x="71" y="1"/>
                    <a:pt x="42" y="24"/>
                    <a:pt x="56" y="57"/>
                  </a:cubicBezTo>
                  <a:cubicBezTo>
                    <a:pt x="116" y="281"/>
                    <a:pt x="121" y="511"/>
                    <a:pt x="116" y="790"/>
                  </a:cubicBezTo>
                  <a:cubicBezTo>
                    <a:pt x="110" y="1004"/>
                    <a:pt x="99" y="1195"/>
                    <a:pt x="12" y="1349"/>
                  </a:cubicBezTo>
                  <a:cubicBezTo>
                    <a:pt x="1" y="1371"/>
                    <a:pt x="6" y="1393"/>
                    <a:pt x="23" y="1403"/>
                  </a:cubicBezTo>
                  <a:cubicBezTo>
                    <a:pt x="34" y="1409"/>
                    <a:pt x="39" y="1409"/>
                    <a:pt x="45" y="1409"/>
                  </a:cubicBezTo>
                  <a:cubicBezTo>
                    <a:pt x="61" y="1409"/>
                    <a:pt x="72" y="1403"/>
                    <a:pt x="83" y="1393"/>
                  </a:cubicBezTo>
                  <a:lnTo>
                    <a:pt x="99" y="1360"/>
                  </a:lnTo>
                  <a:cubicBezTo>
                    <a:pt x="99" y="1354"/>
                    <a:pt x="105" y="1354"/>
                    <a:pt x="105" y="1349"/>
                  </a:cubicBezTo>
                  <a:cubicBezTo>
                    <a:pt x="187" y="1185"/>
                    <a:pt x="198" y="998"/>
                    <a:pt x="198" y="790"/>
                  </a:cubicBezTo>
                  <a:cubicBezTo>
                    <a:pt x="203" y="566"/>
                    <a:pt x="203" y="292"/>
                    <a:pt x="138" y="35"/>
                  </a:cubicBezTo>
                  <a:cubicBezTo>
                    <a:pt x="133" y="11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2" name="Google Shape;8762;p30"/>
            <p:cNvSpPr/>
            <p:nvPr/>
          </p:nvSpPr>
          <p:spPr>
            <a:xfrm>
              <a:off x="14428133" y="-1476082"/>
              <a:ext cx="243727" cy="168664"/>
            </a:xfrm>
            <a:custGeom>
              <a:avLst/>
              <a:gdLst/>
              <a:ahLst/>
              <a:cxnLst/>
              <a:rect l="l" t="t" r="r" b="b"/>
              <a:pathLst>
                <a:path w="3997" h="2766" extrusionOk="0">
                  <a:moveTo>
                    <a:pt x="1865" y="0"/>
                  </a:moveTo>
                  <a:cubicBezTo>
                    <a:pt x="539" y="0"/>
                    <a:pt x="235" y="601"/>
                    <a:pt x="88" y="1149"/>
                  </a:cubicBezTo>
                  <a:cubicBezTo>
                    <a:pt x="28" y="1368"/>
                    <a:pt x="1" y="2058"/>
                    <a:pt x="1" y="2058"/>
                  </a:cubicBezTo>
                  <a:lnTo>
                    <a:pt x="586" y="2506"/>
                  </a:lnTo>
                  <a:cubicBezTo>
                    <a:pt x="813" y="2683"/>
                    <a:pt x="1120" y="2766"/>
                    <a:pt x="1445" y="2766"/>
                  </a:cubicBezTo>
                  <a:cubicBezTo>
                    <a:pt x="2008" y="2766"/>
                    <a:pt x="2626" y="2516"/>
                    <a:pt x="2973" y="2068"/>
                  </a:cubicBezTo>
                  <a:lnTo>
                    <a:pt x="3810" y="1001"/>
                  </a:lnTo>
                  <a:cubicBezTo>
                    <a:pt x="3996" y="760"/>
                    <a:pt x="3876" y="410"/>
                    <a:pt x="3586" y="333"/>
                  </a:cubicBezTo>
                  <a:lnTo>
                    <a:pt x="2382" y="27"/>
                  </a:lnTo>
                  <a:cubicBezTo>
                    <a:pt x="2194" y="9"/>
                    <a:pt x="2022" y="0"/>
                    <a:pt x="18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3" name="Google Shape;8763;p30"/>
            <p:cNvSpPr/>
            <p:nvPr/>
          </p:nvSpPr>
          <p:spPr>
            <a:xfrm>
              <a:off x="14422828" y="-1429129"/>
              <a:ext cx="217446" cy="81222"/>
            </a:xfrm>
            <a:custGeom>
              <a:avLst/>
              <a:gdLst/>
              <a:ahLst/>
              <a:cxnLst/>
              <a:rect l="l" t="t" r="r" b="b"/>
              <a:pathLst>
                <a:path w="3566" h="1332" extrusionOk="0">
                  <a:moveTo>
                    <a:pt x="3513" y="0"/>
                  </a:moveTo>
                  <a:cubicBezTo>
                    <a:pt x="3510" y="0"/>
                    <a:pt x="3507" y="1"/>
                    <a:pt x="3503" y="1"/>
                  </a:cubicBezTo>
                  <a:cubicBezTo>
                    <a:pt x="2841" y="78"/>
                    <a:pt x="2222" y="368"/>
                    <a:pt x="1626" y="647"/>
                  </a:cubicBezTo>
                  <a:cubicBezTo>
                    <a:pt x="1117" y="888"/>
                    <a:pt x="591" y="1134"/>
                    <a:pt x="38" y="1249"/>
                  </a:cubicBezTo>
                  <a:cubicBezTo>
                    <a:pt x="16" y="1255"/>
                    <a:pt x="0" y="1277"/>
                    <a:pt x="6" y="1298"/>
                  </a:cubicBezTo>
                  <a:cubicBezTo>
                    <a:pt x="11" y="1320"/>
                    <a:pt x="27" y="1331"/>
                    <a:pt x="44" y="1331"/>
                  </a:cubicBezTo>
                  <a:lnTo>
                    <a:pt x="55" y="1331"/>
                  </a:lnTo>
                  <a:cubicBezTo>
                    <a:pt x="613" y="1216"/>
                    <a:pt x="1144" y="965"/>
                    <a:pt x="1659" y="724"/>
                  </a:cubicBezTo>
                  <a:cubicBezTo>
                    <a:pt x="2250" y="445"/>
                    <a:pt x="2863" y="160"/>
                    <a:pt x="3514" y="78"/>
                  </a:cubicBezTo>
                  <a:cubicBezTo>
                    <a:pt x="3565" y="73"/>
                    <a:pt x="3559" y="0"/>
                    <a:pt x="3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4" name="Google Shape;8764;p30"/>
            <p:cNvSpPr/>
            <p:nvPr/>
          </p:nvSpPr>
          <p:spPr>
            <a:xfrm>
              <a:off x="14541854" y="-1400226"/>
              <a:ext cx="75612" cy="16281"/>
            </a:xfrm>
            <a:custGeom>
              <a:avLst/>
              <a:gdLst/>
              <a:ahLst/>
              <a:cxnLst/>
              <a:rect l="l" t="t" r="r" b="b"/>
              <a:pathLst>
                <a:path w="1240" h="267" extrusionOk="0">
                  <a:moveTo>
                    <a:pt x="60" y="0"/>
                  </a:moveTo>
                  <a:cubicBezTo>
                    <a:pt x="26" y="0"/>
                    <a:pt x="0" y="52"/>
                    <a:pt x="40" y="75"/>
                  </a:cubicBezTo>
                  <a:cubicBezTo>
                    <a:pt x="210" y="184"/>
                    <a:pt x="407" y="250"/>
                    <a:pt x="610" y="261"/>
                  </a:cubicBezTo>
                  <a:cubicBezTo>
                    <a:pt x="653" y="266"/>
                    <a:pt x="703" y="266"/>
                    <a:pt x="747" y="266"/>
                  </a:cubicBezTo>
                  <a:cubicBezTo>
                    <a:pt x="900" y="261"/>
                    <a:pt x="1053" y="250"/>
                    <a:pt x="1201" y="228"/>
                  </a:cubicBezTo>
                  <a:cubicBezTo>
                    <a:pt x="1223" y="222"/>
                    <a:pt x="1239" y="201"/>
                    <a:pt x="1234" y="179"/>
                  </a:cubicBezTo>
                  <a:cubicBezTo>
                    <a:pt x="1234" y="160"/>
                    <a:pt x="1217" y="145"/>
                    <a:pt x="1198" y="145"/>
                  </a:cubicBezTo>
                  <a:cubicBezTo>
                    <a:pt x="1196" y="145"/>
                    <a:pt x="1193" y="145"/>
                    <a:pt x="1190" y="146"/>
                  </a:cubicBezTo>
                  <a:cubicBezTo>
                    <a:pt x="1040" y="172"/>
                    <a:pt x="889" y="180"/>
                    <a:pt x="739" y="180"/>
                  </a:cubicBezTo>
                  <a:cubicBezTo>
                    <a:pt x="698" y="180"/>
                    <a:pt x="656" y="180"/>
                    <a:pt x="615" y="179"/>
                  </a:cubicBezTo>
                  <a:cubicBezTo>
                    <a:pt x="429" y="168"/>
                    <a:pt x="243" y="107"/>
                    <a:pt x="84" y="9"/>
                  </a:cubicBezTo>
                  <a:cubicBezTo>
                    <a:pt x="76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5" name="Google Shape;8765;p30"/>
            <p:cNvSpPr/>
            <p:nvPr/>
          </p:nvSpPr>
          <p:spPr>
            <a:xfrm>
              <a:off x="14518927" y="-1456325"/>
              <a:ext cx="26098" cy="72014"/>
            </a:xfrm>
            <a:custGeom>
              <a:avLst/>
              <a:gdLst/>
              <a:ahLst/>
              <a:cxnLst/>
              <a:rect l="l" t="t" r="r" b="b"/>
              <a:pathLst>
                <a:path w="428" h="1181" extrusionOk="0">
                  <a:moveTo>
                    <a:pt x="359" y="1"/>
                  </a:moveTo>
                  <a:cubicBezTo>
                    <a:pt x="347" y="1"/>
                    <a:pt x="337" y="6"/>
                    <a:pt x="334" y="20"/>
                  </a:cubicBezTo>
                  <a:cubicBezTo>
                    <a:pt x="230" y="190"/>
                    <a:pt x="148" y="371"/>
                    <a:pt x="83" y="557"/>
                  </a:cubicBezTo>
                  <a:cubicBezTo>
                    <a:pt x="17" y="743"/>
                    <a:pt x="0" y="951"/>
                    <a:pt x="39" y="1148"/>
                  </a:cubicBezTo>
                  <a:cubicBezTo>
                    <a:pt x="39" y="1170"/>
                    <a:pt x="55" y="1181"/>
                    <a:pt x="77" y="1181"/>
                  </a:cubicBezTo>
                  <a:lnTo>
                    <a:pt x="83" y="1181"/>
                  </a:lnTo>
                  <a:cubicBezTo>
                    <a:pt x="104" y="1175"/>
                    <a:pt x="121" y="1153"/>
                    <a:pt x="115" y="1131"/>
                  </a:cubicBezTo>
                  <a:cubicBezTo>
                    <a:pt x="77" y="945"/>
                    <a:pt x="93" y="754"/>
                    <a:pt x="159" y="579"/>
                  </a:cubicBezTo>
                  <a:cubicBezTo>
                    <a:pt x="225" y="398"/>
                    <a:pt x="301" y="223"/>
                    <a:pt x="400" y="59"/>
                  </a:cubicBezTo>
                  <a:cubicBezTo>
                    <a:pt x="427" y="35"/>
                    <a:pt x="388" y="1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6" name="Google Shape;8766;p30"/>
            <p:cNvSpPr/>
            <p:nvPr/>
          </p:nvSpPr>
          <p:spPr>
            <a:xfrm>
              <a:off x="14463865" y="-1441325"/>
              <a:ext cx="32440" cy="82076"/>
            </a:xfrm>
            <a:custGeom>
              <a:avLst/>
              <a:gdLst/>
              <a:ahLst/>
              <a:cxnLst/>
              <a:rect l="l" t="t" r="r" b="b"/>
              <a:pathLst>
                <a:path w="532" h="1346" extrusionOk="0">
                  <a:moveTo>
                    <a:pt x="484" y="0"/>
                  </a:moveTo>
                  <a:cubicBezTo>
                    <a:pt x="471" y="0"/>
                    <a:pt x="459" y="7"/>
                    <a:pt x="449" y="21"/>
                  </a:cubicBezTo>
                  <a:cubicBezTo>
                    <a:pt x="241" y="327"/>
                    <a:pt x="0" y="798"/>
                    <a:pt x="55" y="1307"/>
                  </a:cubicBezTo>
                  <a:cubicBezTo>
                    <a:pt x="55" y="1329"/>
                    <a:pt x="77" y="1345"/>
                    <a:pt x="99" y="1345"/>
                  </a:cubicBezTo>
                  <a:cubicBezTo>
                    <a:pt x="121" y="1345"/>
                    <a:pt x="137" y="1323"/>
                    <a:pt x="137" y="1301"/>
                  </a:cubicBezTo>
                  <a:cubicBezTo>
                    <a:pt x="82" y="820"/>
                    <a:pt x="312" y="360"/>
                    <a:pt x="520" y="64"/>
                  </a:cubicBezTo>
                  <a:cubicBezTo>
                    <a:pt x="531" y="48"/>
                    <a:pt x="526" y="21"/>
                    <a:pt x="509" y="10"/>
                  </a:cubicBezTo>
                  <a:cubicBezTo>
                    <a:pt x="501" y="3"/>
                    <a:pt x="492" y="0"/>
                    <a:pt x="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7" name="Google Shape;8767;p30"/>
            <p:cNvSpPr/>
            <p:nvPr/>
          </p:nvSpPr>
          <p:spPr>
            <a:xfrm>
              <a:off x="14484048" y="-1374555"/>
              <a:ext cx="87442" cy="17318"/>
            </a:xfrm>
            <a:custGeom>
              <a:avLst/>
              <a:gdLst/>
              <a:ahLst/>
              <a:cxnLst/>
              <a:rect l="l" t="t" r="r" b="b"/>
              <a:pathLst>
                <a:path w="1434" h="284" extrusionOk="0">
                  <a:moveTo>
                    <a:pt x="60" y="0"/>
                  </a:moveTo>
                  <a:cubicBezTo>
                    <a:pt x="26" y="0"/>
                    <a:pt x="1" y="49"/>
                    <a:pt x="36" y="75"/>
                  </a:cubicBezTo>
                  <a:lnTo>
                    <a:pt x="69" y="97"/>
                  </a:lnTo>
                  <a:cubicBezTo>
                    <a:pt x="69" y="97"/>
                    <a:pt x="74" y="102"/>
                    <a:pt x="80" y="102"/>
                  </a:cubicBezTo>
                  <a:cubicBezTo>
                    <a:pt x="233" y="196"/>
                    <a:pt x="419" y="223"/>
                    <a:pt x="627" y="250"/>
                  </a:cubicBezTo>
                  <a:cubicBezTo>
                    <a:pt x="780" y="267"/>
                    <a:pt x="934" y="278"/>
                    <a:pt x="1087" y="283"/>
                  </a:cubicBezTo>
                  <a:cubicBezTo>
                    <a:pt x="1185" y="283"/>
                    <a:pt x="1284" y="272"/>
                    <a:pt x="1383" y="256"/>
                  </a:cubicBezTo>
                  <a:cubicBezTo>
                    <a:pt x="1434" y="245"/>
                    <a:pt x="1423" y="173"/>
                    <a:pt x="1376" y="173"/>
                  </a:cubicBezTo>
                  <a:cubicBezTo>
                    <a:pt x="1373" y="173"/>
                    <a:pt x="1370" y="173"/>
                    <a:pt x="1366" y="174"/>
                  </a:cubicBezTo>
                  <a:cubicBezTo>
                    <a:pt x="1272" y="192"/>
                    <a:pt x="1177" y="198"/>
                    <a:pt x="1080" y="198"/>
                  </a:cubicBezTo>
                  <a:cubicBezTo>
                    <a:pt x="940" y="198"/>
                    <a:pt x="794" y="184"/>
                    <a:pt x="633" y="168"/>
                  </a:cubicBezTo>
                  <a:cubicBezTo>
                    <a:pt x="419" y="146"/>
                    <a:pt x="233" y="113"/>
                    <a:pt x="85" y="9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768" name="Google Shape;8768;p30"/>
          <p:cNvGrpSpPr/>
          <p:nvPr/>
        </p:nvGrpSpPr>
        <p:grpSpPr>
          <a:xfrm>
            <a:off x="1758404" y="3192889"/>
            <a:ext cx="1127137" cy="1960130"/>
            <a:chOff x="272217" y="3453993"/>
            <a:chExt cx="912735" cy="1587279"/>
          </a:xfrm>
        </p:grpSpPr>
        <p:sp>
          <p:nvSpPr>
            <p:cNvPr id="8769" name="Google Shape;8769;p30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70" name="Google Shape;8770;p30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71" name="Google Shape;8771;p30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72" name="Google Shape;8772;p30"/>
            <p:cNvSpPr/>
            <p:nvPr/>
          </p:nvSpPr>
          <p:spPr>
            <a:xfrm>
              <a:off x="443256" y="3633475"/>
              <a:ext cx="395825" cy="453707"/>
            </a:xfrm>
            <a:custGeom>
              <a:avLst/>
              <a:gdLst/>
              <a:ahLst/>
              <a:cxnLst/>
              <a:rect l="l" t="t" r="r" b="b"/>
              <a:pathLst>
                <a:path w="2298" h="2634" extrusionOk="0">
                  <a:moveTo>
                    <a:pt x="1016" y="1"/>
                  </a:moveTo>
                  <a:cubicBezTo>
                    <a:pt x="945" y="1"/>
                    <a:pt x="1011" y="833"/>
                    <a:pt x="1016" y="920"/>
                  </a:cubicBezTo>
                  <a:cubicBezTo>
                    <a:pt x="994" y="805"/>
                    <a:pt x="962" y="696"/>
                    <a:pt x="918" y="586"/>
                  </a:cubicBezTo>
                  <a:cubicBezTo>
                    <a:pt x="905" y="557"/>
                    <a:pt x="845" y="398"/>
                    <a:pt x="813" y="398"/>
                  </a:cubicBezTo>
                  <a:cubicBezTo>
                    <a:pt x="802" y="398"/>
                    <a:pt x="795" y="414"/>
                    <a:pt x="792" y="455"/>
                  </a:cubicBezTo>
                  <a:cubicBezTo>
                    <a:pt x="792" y="537"/>
                    <a:pt x="880" y="674"/>
                    <a:pt x="901" y="751"/>
                  </a:cubicBezTo>
                  <a:cubicBezTo>
                    <a:pt x="940" y="860"/>
                    <a:pt x="967" y="969"/>
                    <a:pt x="978" y="1079"/>
                  </a:cubicBezTo>
                  <a:cubicBezTo>
                    <a:pt x="907" y="931"/>
                    <a:pt x="765" y="805"/>
                    <a:pt x="677" y="668"/>
                  </a:cubicBezTo>
                  <a:cubicBezTo>
                    <a:pt x="657" y="638"/>
                    <a:pt x="511" y="358"/>
                    <a:pt x="461" y="358"/>
                  </a:cubicBezTo>
                  <a:cubicBezTo>
                    <a:pt x="458" y="358"/>
                    <a:pt x="455" y="359"/>
                    <a:pt x="453" y="362"/>
                  </a:cubicBezTo>
                  <a:cubicBezTo>
                    <a:pt x="458" y="411"/>
                    <a:pt x="507" y="455"/>
                    <a:pt x="529" y="493"/>
                  </a:cubicBezTo>
                  <a:cubicBezTo>
                    <a:pt x="578" y="570"/>
                    <a:pt x="617" y="641"/>
                    <a:pt x="666" y="718"/>
                  </a:cubicBezTo>
                  <a:cubicBezTo>
                    <a:pt x="759" y="855"/>
                    <a:pt x="852" y="986"/>
                    <a:pt x="956" y="1106"/>
                  </a:cubicBezTo>
                  <a:cubicBezTo>
                    <a:pt x="955" y="1106"/>
                    <a:pt x="954" y="1107"/>
                    <a:pt x="952" y="1107"/>
                  </a:cubicBezTo>
                  <a:cubicBezTo>
                    <a:pt x="914" y="1107"/>
                    <a:pt x="851" y="1029"/>
                    <a:pt x="819" y="1008"/>
                  </a:cubicBezTo>
                  <a:cubicBezTo>
                    <a:pt x="770" y="964"/>
                    <a:pt x="710" y="931"/>
                    <a:pt x="644" y="909"/>
                  </a:cubicBezTo>
                  <a:cubicBezTo>
                    <a:pt x="635" y="908"/>
                    <a:pt x="628" y="908"/>
                    <a:pt x="621" y="908"/>
                  </a:cubicBezTo>
                  <a:cubicBezTo>
                    <a:pt x="510" y="908"/>
                    <a:pt x="713" y="1031"/>
                    <a:pt x="759" y="1057"/>
                  </a:cubicBezTo>
                  <a:cubicBezTo>
                    <a:pt x="622" y="997"/>
                    <a:pt x="491" y="909"/>
                    <a:pt x="354" y="855"/>
                  </a:cubicBezTo>
                  <a:cubicBezTo>
                    <a:pt x="277" y="827"/>
                    <a:pt x="206" y="794"/>
                    <a:pt x="135" y="761"/>
                  </a:cubicBezTo>
                  <a:cubicBezTo>
                    <a:pt x="113" y="747"/>
                    <a:pt x="40" y="701"/>
                    <a:pt x="14" y="701"/>
                  </a:cubicBezTo>
                  <a:cubicBezTo>
                    <a:pt x="2" y="701"/>
                    <a:pt x="1" y="711"/>
                    <a:pt x="20" y="740"/>
                  </a:cubicBezTo>
                  <a:cubicBezTo>
                    <a:pt x="64" y="783"/>
                    <a:pt x="113" y="816"/>
                    <a:pt x="168" y="849"/>
                  </a:cubicBezTo>
                  <a:cubicBezTo>
                    <a:pt x="234" y="887"/>
                    <a:pt x="299" y="926"/>
                    <a:pt x="365" y="953"/>
                  </a:cubicBezTo>
                  <a:cubicBezTo>
                    <a:pt x="524" y="1035"/>
                    <a:pt x="682" y="1101"/>
                    <a:pt x="841" y="1166"/>
                  </a:cubicBezTo>
                  <a:cubicBezTo>
                    <a:pt x="781" y="1150"/>
                    <a:pt x="726" y="1145"/>
                    <a:pt x="666" y="1139"/>
                  </a:cubicBezTo>
                  <a:cubicBezTo>
                    <a:pt x="636" y="1135"/>
                    <a:pt x="573" y="1111"/>
                    <a:pt x="531" y="1111"/>
                  </a:cubicBezTo>
                  <a:cubicBezTo>
                    <a:pt x="519" y="1111"/>
                    <a:pt x="509" y="1112"/>
                    <a:pt x="502" y="1117"/>
                  </a:cubicBezTo>
                  <a:cubicBezTo>
                    <a:pt x="365" y="1183"/>
                    <a:pt x="682" y="1210"/>
                    <a:pt x="715" y="1216"/>
                  </a:cubicBezTo>
                  <a:cubicBezTo>
                    <a:pt x="636" y="1211"/>
                    <a:pt x="559" y="1203"/>
                    <a:pt x="484" y="1203"/>
                  </a:cubicBezTo>
                  <a:cubicBezTo>
                    <a:pt x="466" y="1203"/>
                    <a:pt x="448" y="1204"/>
                    <a:pt x="431" y="1205"/>
                  </a:cubicBezTo>
                  <a:cubicBezTo>
                    <a:pt x="387" y="1205"/>
                    <a:pt x="245" y="1205"/>
                    <a:pt x="305" y="1270"/>
                  </a:cubicBezTo>
                  <a:cubicBezTo>
                    <a:pt x="315" y="1283"/>
                    <a:pt x="350" y="1287"/>
                    <a:pt x="392" y="1287"/>
                  </a:cubicBezTo>
                  <a:cubicBezTo>
                    <a:pt x="462" y="1287"/>
                    <a:pt x="551" y="1276"/>
                    <a:pt x="578" y="1276"/>
                  </a:cubicBezTo>
                  <a:cubicBezTo>
                    <a:pt x="682" y="1276"/>
                    <a:pt x="781" y="1276"/>
                    <a:pt x="885" y="1287"/>
                  </a:cubicBezTo>
                  <a:cubicBezTo>
                    <a:pt x="776" y="1314"/>
                    <a:pt x="661" y="1347"/>
                    <a:pt x="546" y="1380"/>
                  </a:cubicBezTo>
                  <a:cubicBezTo>
                    <a:pt x="491" y="1396"/>
                    <a:pt x="299" y="1413"/>
                    <a:pt x="266" y="1473"/>
                  </a:cubicBezTo>
                  <a:cubicBezTo>
                    <a:pt x="242" y="1516"/>
                    <a:pt x="258" y="1530"/>
                    <a:pt x="290" y="1530"/>
                  </a:cubicBezTo>
                  <a:cubicBezTo>
                    <a:pt x="345" y="1530"/>
                    <a:pt x="445" y="1489"/>
                    <a:pt x="469" y="1478"/>
                  </a:cubicBezTo>
                  <a:cubicBezTo>
                    <a:pt x="595" y="1446"/>
                    <a:pt x="715" y="1402"/>
                    <a:pt x="841" y="1374"/>
                  </a:cubicBezTo>
                  <a:lnTo>
                    <a:pt x="841" y="1374"/>
                  </a:lnTo>
                  <a:cubicBezTo>
                    <a:pt x="743" y="1435"/>
                    <a:pt x="639" y="1500"/>
                    <a:pt x="535" y="1555"/>
                  </a:cubicBezTo>
                  <a:cubicBezTo>
                    <a:pt x="447" y="1588"/>
                    <a:pt x="365" y="1643"/>
                    <a:pt x="288" y="1703"/>
                  </a:cubicBezTo>
                  <a:cubicBezTo>
                    <a:pt x="251" y="1744"/>
                    <a:pt x="252" y="1758"/>
                    <a:pt x="269" y="1758"/>
                  </a:cubicBezTo>
                  <a:cubicBezTo>
                    <a:pt x="302" y="1758"/>
                    <a:pt x="391" y="1712"/>
                    <a:pt x="420" y="1697"/>
                  </a:cubicBezTo>
                  <a:cubicBezTo>
                    <a:pt x="535" y="1643"/>
                    <a:pt x="644" y="1588"/>
                    <a:pt x="754" y="1522"/>
                  </a:cubicBezTo>
                  <a:lnTo>
                    <a:pt x="754" y="1522"/>
                  </a:lnTo>
                  <a:cubicBezTo>
                    <a:pt x="672" y="1577"/>
                    <a:pt x="611" y="1654"/>
                    <a:pt x="573" y="1741"/>
                  </a:cubicBezTo>
                  <a:cubicBezTo>
                    <a:pt x="559" y="1765"/>
                    <a:pt x="473" y="1939"/>
                    <a:pt x="518" y="1939"/>
                  </a:cubicBezTo>
                  <a:cubicBezTo>
                    <a:pt x="524" y="1939"/>
                    <a:pt x="533" y="1936"/>
                    <a:pt x="546" y="1927"/>
                  </a:cubicBezTo>
                  <a:cubicBezTo>
                    <a:pt x="584" y="1900"/>
                    <a:pt x="622" y="1763"/>
                    <a:pt x="661" y="1719"/>
                  </a:cubicBezTo>
                  <a:cubicBezTo>
                    <a:pt x="713" y="1651"/>
                    <a:pt x="795" y="1603"/>
                    <a:pt x="850" y="1532"/>
                  </a:cubicBezTo>
                  <a:lnTo>
                    <a:pt x="850" y="1532"/>
                  </a:lnTo>
                  <a:cubicBezTo>
                    <a:pt x="771" y="1639"/>
                    <a:pt x="702" y="1756"/>
                    <a:pt x="639" y="1873"/>
                  </a:cubicBezTo>
                  <a:cubicBezTo>
                    <a:pt x="615" y="1911"/>
                    <a:pt x="527" y="2056"/>
                    <a:pt x="585" y="2056"/>
                  </a:cubicBezTo>
                  <a:cubicBezTo>
                    <a:pt x="593" y="2056"/>
                    <a:pt x="603" y="2054"/>
                    <a:pt x="617" y="2048"/>
                  </a:cubicBezTo>
                  <a:cubicBezTo>
                    <a:pt x="677" y="2026"/>
                    <a:pt x="754" y="1829"/>
                    <a:pt x="792" y="1769"/>
                  </a:cubicBezTo>
                  <a:cubicBezTo>
                    <a:pt x="863" y="1643"/>
                    <a:pt x="934" y="1517"/>
                    <a:pt x="1016" y="1396"/>
                  </a:cubicBezTo>
                  <a:lnTo>
                    <a:pt x="1016" y="1396"/>
                  </a:lnTo>
                  <a:cubicBezTo>
                    <a:pt x="1033" y="1478"/>
                    <a:pt x="973" y="1604"/>
                    <a:pt x="956" y="1686"/>
                  </a:cubicBezTo>
                  <a:cubicBezTo>
                    <a:pt x="929" y="1790"/>
                    <a:pt x="912" y="1900"/>
                    <a:pt x="907" y="2009"/>
                  </a:cubicBezTo>
                  <a:cubicBezTo>
                    <a:pt x="912" y="2108"/>
                    <a:pt x="907" y="2206"/>
                    <a:pt x="896" y="2310"/>
                  </a:cubicBezTo>
                  <a:cubicBezTo>
                    <a:pt x="891" y="2337"/>
                    <a:pt x="848" y="2634"/>
                    <a:pt x="893" y="2634"/>
                  </a:cubicBezTo>
                  <a:cubicBezTo>
                    <a:pt x="894" y="2634"/>
                    <a:pt x="895" y="2634"/>
                    <a:pt x="896" y="2633"/>
                  </a:cubicBezTo>
                  <a:cubicBezTo>
                    <a:pt x="934" y="2250"/>
                    <a:pt x="945" y="1840"/>
                    <a:pt x="1071" y="1478"/>
                  </a:cubicBezTo>
                  <a:cubicBezTo>
                    <a:pt x="1088" y="1604"/>
                    <a:pt x="1104" y="1730"/>
                    <a:pt x="1120" y="1856"/>
                  </a:cubicBezTo>
                  <a:cubicBezTo>
                    <a:pt x="1126" y="1922"/>
                    <a:pt x="1131" y="1988"/>
                    <a:pt x="1137" y="2048"/>
                  </a:cubicBezTo>
                  <a:cubicBezTo>
                    <a:pt x="1137" y="2073"/>
                    <a:pt x="1132" y="2188"/>
                    <a:pt x="1160" y="2188"/>
                  </a:cubicBezTo>
                  <a:cubicBezTo>
                    <a:pt x="1163" y="2188"/>
                    <a:pt x="1166" y="2187"/>
                    <a:pt x="1170" y="2185"/>
                  </a:cubicBezTo>
                  <a:cubicBezTo>
                    <a:pt x="1208" y="2163"/>
                    <a:pt x="1153" y="1867"/>
                    <a:pt x="1148" y="1823"/>
                  </a:cubicBezTo>
                  <a:lnTo>
                    <a:pt x="1109" y="1424"/>
                  </a:lnTo>
                  <a:lnTo>
                    <a:pt x="1109" y="1424"/>
                  </a:lnTo>
                  <a:cubicBezTo>
                    <a:pt x="1202" y="1566"/>
                    <a:pt x="1241" y="1747"/>
                    <a:pt x="1290" y="1905"/>
                  </a:cubicBezTo>
                  <a:lnTo>
                    <a:pt x="1361" y="2146"/>
                  </a:lnTo>
                  <a:cubicBezTo>
                    <a:pt x="1371" y="2171"/>
                    <a:pt x="1402" y="2341"/>
                    <a:pt x="1451" y="2341"/>
                  </a:cubicBezTo>
                  <a:cubicBezTo>
                    <a:pt x="1457" y="2341"/>
                    <a:pt x="1464" y="2339"/>
                    <a:pt x="1471" y="2332"/>
                  </a:cubicBezTo>
                  <a:cubicBezTo>
                    <a:pt x="1405" y="2234"/>
                    <a:pt x="1389" y="2092"/>
                    <a:pt x="1350" y="1982"/>
                  </a:cubicBezTo>
                  <a:cubicBezTo>
                    <a:pt x="1306" y="1834"/>
                    <a:pt x="1268" y="1686"/>
                    <a:pt x="1224" y="1539"/>
                  </a:cubicBezTo>
                  <a:lnTo>
                    <a:pt x="1224" y="1539"/>
                  </a:lnTo>
                  <a:cubicBezTo>
                    <a:pt x="1328" y="1676"/>
                    <a:pt x="1427" y="1823"/>
                    <a:pt x="1531" y="1966"/>
                  </a:cubicBezTo>
                  <a:cubicBezTo>
                    <a:pt x="1564" y="2009"/>
                    <a:pt x="1712" y="2305"/>
                    <a:pt x="1750" y="2305"/>
                  </a:cubicBezTo>
                  <a:cubicBezTo>
                    <a:pt x="1751" y="2305"/>
                    <a:pt x="1751" y="2305"/>
                    <a:pt x="1752" y="2305"/>
                  </a:cubicBezTo>
                  <a:cubicBezTo>
                    <a:pt x="1790" y="2305"/>
                    <a:pt x="1700" y="2157"/>
                    <a:pt x="1690" y="2141"/>
                  </a:cubicBezTo>
                  <a:cubicBezTo>
                    <a:pt x="1646" y="2075"/>
                    <a:pt x="1608" y="1998"/>
                    <a:pt x="1569" y="1927"/>
                  </a:cubicBezTo>
                  <a:cubicBezTo>
                    <a:pt x="1471" y="1769"/>
                    <a:pt x="1361" y="1621"/>
                    <a:pt x="1246" y="1478"/>
                  </a:cubicBezTo>
                  <a:lnTo>
                    <a:pt x="1246" y="1478"/>
                  </a:lnTo>
                  <a:cubicBezTo>
                    <a:pt x="1296" y="1522"/>
                    <a:pt x="1345" y="1566"/>
                    <a:pt x="1394" y="1615"/>
                  </a:cubicBezTo>
                  <a:cubicBezTo>
                    <a:pt x="1432" y="1648"/>
                    <a:pt x="1493" y="1741"/>
                    <a:pt x="1547" y="1741"/>
                  </a:cubicBezTo>
                  <a:cubicBezTo>
                    <a:pt x="1629" y="1741"/>
                    <a:pt x="1586" y="1686"/>
                    <a:pt x="1547" y="1648"/>
                  </a:cubicBezTo>
                  <a:cubicBezTo>
                    <a:pt x="1476" y="1588"/>
                    <a:pt x="1416" y="1522"/>
                    <a:pt x="1339" y="1468"/>
                  </a:cubicBezTo>
                  <a:lnTo>
                    <a:pt x="1339" y="1468"/>
                  </a:lnTo>
                  <a:cubicBezTo>
                    <a:pt x="1520" y="1588"/>
                    <a:pt x="1706" y="1697"/>
                    <a:pt x="1903" y="1785"/>
                  </a:cubicBezTo>
                  <a:cubicBezTo>
                    <a:pt x="1991" y="1840"/>
                    <a:pt x="2084" y="1884"/>
                    <a:pt x="2182" y="1916"/>
                  </a:cubicBezTo>
                  <a:cubicBezTo>
                    <a:pt x="2211" y="1925"/>
                    <a:pt x="2221" y="1934"/>
                    <a:pt x="2230" y="1934"/>
                  </a:cubicBezTo>
                  <a:cubicBezTo>
                    <a:pt x="2237" y="1934"/>
                    <a:pt x="2243" y="1926"/>
                    <a:pt x="2259" y="1905"/>
                  </a:cubicBezTo>
                  <a:cubicBezTo>
                    <a:pt x="2270" y="1884"/>
                    <a:pt x="2297" y="1894"/>
                    <a:pt x="2275" y="1862"/>
                  </a:cubicBezTo>
                  <a:cubicBezTo>
                    <a:pt x="2138" y="1774"/>
                    <a:pt x="1974" y="1719"/>
                    <a:pt x="1826" y="1643"/>
                  </a:cubicBezTo>
                  <a:cubicBezTo>
                    <a:pt x="1679" y="1561"/>
                    <a:pt x="1531" y="1478"/>
                    <a:pt x="1383" y="1402"/>
                  </a:cubicBezTo>
                  <a:lnTo>
                    <a:pt x="1383" y="1402"/>
                  </a:lnTo>
                  <a:cubicBezTo>
                    <a:pt x="1428" y="1422"/>
                    <a:pt x="1583" y="1505"/>
                    <a:pt x="1676" y="1505"/>
                  </a:cubicBezTo>
                  <a:cubicBezTo>
                    <a:pt x="1709" y="1505"/>
                    <a:pt x="1734" y="1495"/>
                    <a:pt x="1744" y="1468"/>
                  </a:cubicBezTo>
                  <a:cubicBezTo>
                    <a:pt x="1646" y="1429"/>
                    <a:pt x="1547" y="1391"/>
                    <a:pt x="1443" y="1358"/>
                  </a:cubicBezTo>
                  <a:cubicBezTo>
                    <a:pt x="1443" y="1357"/>
                    <a:pt x="1446" y="1357"/>
                    <a:pt x="1452" y="1357"/>
                  </a:cubicBezTo>
                  <a:cubicBezTo>
                    <a:pt x="1496" y="1357"/>
                    <a:pt x="1699" y="1375"/>
                    <a:pt x="1728" y="1380"/>
                  </a:cubicBezTo>
                  <a:cubicBezTo>
                    <a:pt x="1816" y="1385"/>
                    <a:pt x="1903" y="1396"/>
                    <a:pt x="2002" y="1396"/>
                  </a:cubicBezTo>
                  <a:cubicBezTo>
                    <a:pt x="2015" y="1396"/>
                    <a:pt x="2051" y="1405"/>
                    <a:pt x="2079" y="1405"/>
                  </a:cubicBezTo>
                  <a:cubicBezTo>
                    <a:pt x="2107" y="1405"/>
                    <a:pt x="2128" y="1396"/>
                    <a:pt x="2111" y="1364"/>
                  </a:cubicBezTo>
                  <a:cubicBezTo>
                    <a:pt x="2073" y="1303"/>
                    <a:pt x="1761" y="1320"/>
                    <a:pt x="1690" y="1314"/>
                  </a:cubicBezTo>
                  <a:cubicBezTo>
                    <a:pt x="1669" y="1312"/>
                    <a:pt x="1647" y="1312"/>
                    <a:pt x="1623" y="1312"/>
                  </a:cubicBezTo>
                  <a:cubicBezTo>
                    <a:pt x="1581" y="1312"/>
                    <a:pt x="1535" y="1314"/>
                    <a:pt x="1490" y="1314"/>
                  </a:cubicBezTo>
                  <a:cubicBezTo>
                    <a:pt x="1410" y="1314"/>
                    <a:pt x="1331" y="1308"/>
                    <a:pt x="1279" y="1276"/>
                  </a:cubicBezTo>
                  <a:cubicBezTo>
                    <a:pt x="1345" y="1265"/>
                    <a:pt x="2040" y="1188"/>
                    <a:pt x="2018" y="1117"/>
                  </a:cubicBezTo>
                  <a:lnTo>
                    <a:pt x="2018" y="1117"/>
                  </a:lnTo>
                  <a:cubicBezTo>
                    <a:pt x="1733" y="1177"/>
                    <a:pt x="1438" y="1221"/>
                    <a:pt x="1148" y="1249"/>
                  </a:cubicBezTo>
                  <a:cubicBezTo>
                    <a:pt x="1181" y="1183"/>
                    <a:pt x="1285" y="1156"/>
                    <a:pt x="1345" y="1123"/>
                  </a:cubicBezTo>
                  <a:cubicBezTo>
                    <a:pt x="1427" y="1079"/>
                    <a:pt x="1514" y="1035"/>
                    <a:pt x="1597" y="997"/>
                  </a:cubicBezTo>
                  <a:cubicBezTo>
                    <a:pt x="1651" y="969"/>
                    <a:pt x="2078" y="794"/>
                    <a:pt x="2040" y="734"/>
                  </a:cubicBezTo>
                  <a:lnTo>
                    <a:pt x="2040" y="734"/>
                  </a:lnTo>
                  <a:cubicBezTo>
                    <a:pt x="1799" y="871"/>
                    <a:pt x="1547" y="975"/>
                    <a:pt x="1301" y="1090"/>
                  </a:cubicBezTo>
                  <a:cubicBezTo>
                    <a:pt x="1438" y="953"/>
                    <a:pt x="1586" y="827"/>
                    <a:pt x="1717" y="685"/>
                  </a:cubicBezTo>
                  <a:cubicBezTo>
                    <a:pt x="1826" y="559"/>
                    <a:pt x="1947" y="455"/>
                    <a:pt x="2062" y="313"/>
                  </a:cubicBezTo>
                  <a:cubicBezTo>
                    <a:pt x="2058" y="308"/>
                    <a:pt x="2053" y="306"/>
                    <a:pt x="2047" y="306"/>
                  </a:cubicBezTo>
                  <a:cubicBezTo>
                    <a:pt x="1979" y="306"/>
                    <a:pt x="1769" y="568"/>
                    <a:pt x="1739" y="603"/>
                  </a:cubicBezTo>
                  <a:cubicBezTo>
                    <a:pt x="1591" y="761"/>
                    <a:pt x="1438" y="909"/>
                    <a:pt x="1274" y="1041"/>
                  </a:cubicBezTo>
                  <a:cubicBezTo>
                    <a:pt x="1317" y="958"/>
                    <a:pt x="1372" y="876"/>
                    <a:pt x="1432" y="800"/>
                  </a:cubicBezTo>
                  <a:cubicBezTo>
                    <a:pt x="1430" y="797"/>
                    <a:pt x="1428" y="796"/>
                    <a:pt x="1425" y="796"/>
                  </a:cubicBezTo>
                  <a:cubicBezTo>
                    <a:pt x="1374" y="796"/>
                    <a:pt x="1174" y="1108"/>
                    <a:pt x="1153" y="1134"/>
                  </a:cubicBezTo>
                  <a:cubicBezTo>
                    <a:pt x="1290" y="833"/>
                    <a:pt x="1328" y="482"/>
                    <a:pt x="1476" y="192"/>
                  </a:cubicBezTo>
                  <a:cubicBezTo>
                    <a:pt x="1474" y="192"/>
                    <a:pt x="1472" y="192"/>
                    <a:pt x="1470" y="192"/>
                  </a:cubicBezTo>
                  <a:cubicBezTo>
                    <a:pt x="1386" y="192"/>
                    <a:pt x="1333" y="511"/>
                    <a:pt x="1312" y="570"/>
                  </a:cubicBezTo>
                  <a:cubicBezTo>
                    <a:pt x="1257" y="767"/>
                    <a:pt x="1186" y="958"/>
                    <a:pt x="1109" y="1145"/>
                  </a:cubicBezTo>
                  <a:cubicBezTo>
                    <a:pt x="1082" y="1062"/>
                    <a:pt x="1126" y="942"/>
                    <a:pt x="1137" y="855"/>
                  </a:cubicBezTo>
                  <a:cubicBezTo>
                    <a:pt x="1164" y="756"/>
                    <a:pt x="1175" y="652"/>
                    <a:pt x="1175" y="543"/>
                  </a:cubicBezTo>
                  <a:cubicBezTo>
                    <a:pt x="1171" y="507"/>
                    <a:pt x="1166" y="493"/>
                    <a:pt x="1162" y="493"/>
                  </a:cubicBezTo>
                  <a:cubicBezTo>
                    <a:pt x="1149" y="493"/>
                    <a:pt x="1135" y="615"/>
                    <a:pt x="1131" y="652"/>
                  </a:cubicBezTo>
                  <a:cubicBezTo>
                    <a:pt x="1115" y="761"/>
                    <a:pt x="1093" y="865"/>
                    <a:pt x="1066" y="96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73" name="Google Shape;8773;p30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74" name="Google Shape;8774;p30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75" name="Google Shape;8775;p30"/>
            <p:cNvSpPr/>
            <p:nvPr/>
          </p:nvSpPr>
          <p:spPr>
            <a:xfrm>
              <a:off x="735561" y="4103160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776" name="Google Shape;8776;p30"/>
          <p:cNvSpPr/>
          <p:nvPr/>
        </p:nvSpPr>
        <p:spPr>
          <a:xfrm>
            <a:off x="-2572081" y="4512426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77" name="Google Shape;8777;p30"/>
          <p:cNvSpPr/>
          <p:nvPr/>
        </p:nvSpPr>
        <p:spPr>
          <a:xfrm>
            <a:off x="2394801" y="4512426"/>
            <a:ext cx="5864694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13310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A0B2E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/>
          <p:nvPr/>
        </p:nvSpPr>
        <p:spPr>
          <a:xfrm rot="5702414">
            <a:off x="-1957120" y="-847774"/>
            <a:ext cx="7404806" cy="5617006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rgbClr val="FFFFFF">
              <a:alpha val="5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>
            <a:off x="126413" y="171150"/>
            <a:ext cx="8832611" cy="4852219"/>
            <a:chOff x="126413" y="171150"/>
            <a:chExt cx="8832611" cy="4852219"/>
          </a:xfrm>
        </p:grpSpPr>
        <p:sp>
          <p:nvSpPr>
            <p:cNvPr id="63" name="Google Shape;63;p3"/>
            <p:cNvSpPr/>
            <p:nvPr/>
          </p:nvSpPr>
          <p:spPr>
            <a:xfrm>
              <a:off x="394685" y="17115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977918" y="1187817"/>
              <a:ext cx="111919" cy="111487"/>
            </a:xfrm>
            <a:custGeom>
              <a:avLst/>
              <a:gdLst/>
              <a:ahLst/>
              <a:cxnLst/>
              <a:rect l="l" t="t" r="r" b="b"/>
              <a:pathLst>
                <a:path w="6216" h="6192" extrusionOk="0">
                  <a:moveTo>
                    <a:pt x="3108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108" y="6191"/>
                  </a:lnTo>
                  <a:lnTo>
                    <a:pt x="4211" y="4186"/>
                  </a:lnTo>
                  <a:lnTo>
                    <a:pt x="6216" y="3108"/>
                  </a:lnTo>
                  <a:lnTo>
                    <a:pt x="4211" y="2006"/>
                  </a:lnTo>
                  <a:lnTo>
                    <a:pt x="3108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007468" y="200480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187710" y="30880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55743" y="1350805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6413" y="3225942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195512" y="4027490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94685" y="460350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925118" y="4201555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10800000">
              <a:off x="8579266" y="467970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10800000">
              <a:off x="8157061" y="4941230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10800000">
              <a:off x="5163866" y="491190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10800000">
              <a:off x="8847555" y="1624890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rot="10800000">
              <a:off x="7892617" y="420271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10800000">
              <a:off x="8579266" y="247350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463605" y="625017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193211" y="799082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621447" y="314425"/>
              <a:ext cx="111487" cy="111469"/>
            </a:xfrm>
            <a:custGeom>
              <a:avLst/>
              <a:gdLst/>
              <a:ahLst/>
              <a:cxnLst/>
              <a:rect l="l" t="t" r="r" b="b"/>
              <a:pathLst>
                <a:path w="6192" h="6191" extrusionOk="0">
                  <a:moveTo>
                    <a:pt x="3084" y="0"/>
                  </a:moveTo>
                  <a:lnTo>
                    <a:pt x="2006" y="2005"/>
                  </a:lnTo>
                  <a:lnTo>
                    <a:pt x="1" y="3083"/>
                  </a:lnTo>
                  <a:lnTo>
                    <a:pt x="2006" y="4186"/>
                  </a:lnTo>
                  <a:lnTo>
                    <a:pt x="3084" y="6191"/>
                  </a:lnTo>
                  <a:lnTo>
                    <a:pt x="4186" y="4186"/>
                  </a:lnTo>
                  <a:lnTo>
                    <a:pt x="6191" y="3083"/>
                  </a:lnTo>
                  <a:lnTo>
                    <a:pt x="4186" y="2005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 rot="10800000">
              <a:off x="3417500" y="1624890"/>
              <a:ext cx="111919" cy="111487"/>
            </a:xfrm>
            <a:custGeom>
              <a:avLst/>
              <a:gdLst/>
              <a:ahLst/>
              <a:cxnLst/>
              <a:rect l="l" t="t" r="r" b="b"/>
              <a:pathLst>
                <a:path w="6216" h="6192" extrusionOk="0">
                  <a:moveTo>
                    <a:pt x="3108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108" y="6191"/>
                  </a:lnTo>
                  <a:lnTo>
                    <a:pt x="4211" y="4186"/>
                  </a:lnTo>
                  <a:lnTo>
                    <a:pt x="6216" y="3108"/>
                  </a:lnTo>
                  <a:lnTo>
                    <a:pt x="4211" y="2006"/>
                  </a:lnTo>
                  <a:lnTo>
                    <a:pt x="3108" y="1"/>
                  </a:ln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 rot="10800000">
              <a:off x="3218461" y="2366105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10800000">
              <a:off x="4855611" y="4859080"/>
              <a:ext cx="52809" cy="52809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81"/>
                    <a:pt x="652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rgbClr val="FFFFFF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3"/>
          <p:cNvSpPr/>
          <p:nvPr/>
        </p:nvSpPr>
        <p:spPr>
          <a:xfrm rot="10800000">
            <a:off x="4744116" y="1812563"/>
            <a:ext cx="111487" cy="111469"/>
          </a:xfrm>
          <a:custGeom>
            <a:avLst/>
            <a:gdLst/>
            <a:ahLst/>
            <a:cxnLst/>
            <a:rect l="l" t="t" r="r" b="b"/>
            <a:pathLst>
              <a:path w="6192" h="6191" extrusionOk="0">
                <a:moveTo>
                  <a:pt x="3084" y="0"/>
                </a:moveTo>
                <a:lnTo>
                  <a:pt x="2006" y="2005"/>
                </a:lnTo>
                <a:lnTo>
                  <a:pt x="1" y="3083"/>
                </a:lnTo>
                <a:lnTo>
                  <a:pt x="2006" y="4186"/>
                </a:lnTo>
                <a:lnTo>
                  <a:pt x="3084" y="6191"/>
                </a:lnTo>
                <a:lnTo>
                  <a:pt x="4186" y="4186"/>
                </a:lnTo>
                <a:lnTo>
                  <a:pt x="6191" y="3083"/>
                </a:lnTo>
                <a:lnTo>
                  <a:pt x="4186" y="2005"/>
                </a:lnTo>
                <a:lnTo>
                  <a:pt x="3084" y="0"/>
                </a:lnTo>
                <a:close/>
              </a:path>
            </a:pathLst>
          </a:custGeom>
          <a:solidFill>
            <a:srgbClr val="FFFFFF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5201075" y="2907850"/>
            <a:ext cx="31932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title" idx="2" hasCustomPrompt="1"/>
          </p:nvPr>
        </p:nvSpPr>
        <p:spPr>
          <a:xfrm>
            <a:off x="5185325" y="1069700"/>
            <a:ext cx="3224700" cy="13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8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3"/>
          <p:cNvSpPr txBox="1">
            <a:spLocks noGrp="1"/>
          </p:cNvSpPr>
          <p:nvPr>
            <p:ph type="subTitle" idx="1"/>
          </p:nvPr>
        </p:nvSpPr>
        <p:spPr>
          <a:xfrm>
            <a:off x="5215050" y="3671500"/>
            <a:ext cx="3193200" cy="9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6842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9" name="Google Shape;8779;p31"/>
          <p:cNvSpPr txBox="1">
            <a:spLocks noGrp="1"/>
          </p:cNvSpPr>
          <p:nvPr>
            <p:ph type="title"/>
          </p:nvPr>
        </p:nvSpPr>
        <p:spPr>
          <a:xfrm>
            <a:off x="880413" y="1731438"/>
            <a:ext cx="374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80" name="Google Shape;8780;p31"/>
          <p:cNvSpPr txBox="1">
            <a:spLocks noGrp="1"/>
          </p:cNvSpPr>
          <p:nvPr>
            <p:ph type="subTitle" idx="1"/>
          </p:nvPr>
        </p:nvSpPr>
        <p:spPr>
          <a:xfrm>
            <a:off x="880338" y="2304138"/>
            <a:ext cx="3749700" cy="11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781" name="Google Shape;8781;p31"/>
          <p:cNvGrpSpPr/>
          <p:nvPr/>
        </p:nvGrpSpPr>
        <p:grpSpPr>
          <a:xfrm rot="1179249">
            <a:off x="-167650" y="176173"/>
            <a:ext cx="1126917" cy="958938"/>
            <a:chOff x="1978145" y="-996458"/>
            <a:chExt cx="962247" cy="818814"/>
          </a:xfrm>
        </p:grpSpPr>
        <p:sp>
          <p:nvSpPr>
            <p:cNvPr id="8782" name="Google Shape;8782;p31"/>
            <p:cNvSpPr/>
            <p:nvPr/>
          </p:nvSpPr>
          <p:spPr>
            <a:xfrm rot="-2700000">
              <a:off x="2212355" y="-990843"/>
              <a:ext cx="350393" cy="807585"/>
            </a:xfrm>
            <a:custGeom>
              <a:avLst/>
              <a:gdLst/>
              <a:ahLst/>
              <a:cxnLst/>
              <a:rect l="l" t="t" r="r" b="b"/>
              <a:pathLst>
                <a:path w="3878" h="8938" extrusionOk="0">
                  <a:moveTo>
                    <a:pt x="47" y="1"/>
                  </a:moveTo>
                  <a:cubicBezTo>
                    <a:pt x="22" y="1"/>
                    <a:pt x="0" y="22"/>
                    <a:pt x="5" y="47"/>
                  </a:cubicBezTo>
                  <a:cubicBezTo>
                    <a:pt x="5" y="60"/>
                    <a:pt x="60" y="1332"/>
                    <a:pt x="556" y="3054"/>
                  </a:cubicBezTo>
                  <a:cubicBezTo>
                    <a:pt x="1010" y="4645"/>
                    <a:pt x="1939" y="6952"/>
                    <a:pt x="3784" y="8925"/>
                  </a:cubicBezTo>
                  <a:cubicBezTo>
                    <a:pt x="3794" y="8934"/>
                    <a:pt x="3805" y="8937"/>
                    <a:pt x="3815" y="8937"/>
                  </a:cubicBezTo>
                  <a:cubicBezTo>
                    <a:pt x="3849" y="8937"/>
                    <a:pt x="3877" y="8898"/>
                    <a:pt x="3852" y="8865"/>
                  </a:cubicBezTo>
                  <a:cubicBezTo>
                    <a:pt x="2015" y="6906"/>
                    <a:pt x="1095" y="4611"/>
                    <a:pt x="641" y="3029"/>
                  </a:cubicBezTo>
                  <a:cubicBezTo>
                    <a:pt x="149" y="1320"/>
                    <a:pt x="94" y="56"/>
                    <a:pt x="94" y="43"/>
                  </a:cubicBezTo>
                  <a:cubicBezTo>
                    <a:pt x="94" y="26"/>
                    <a:pt x="81" y="9"/>
                    <a:pt x="64" y="5"/>
                  </a:cubicBezTo>
                  <a:cubicBezTo>
                    <a:pt x="60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83" name="Google Shape;8783;p31"/>
            <p:cNvSpPr/>
            <p:nvPr/>
          </p:nvSpPr>
          <p:spPr>
            <a:xfrm rot="-2700000">
              <a:off x="2793365" y="-486310"/>
              <a:ext cx="120081" cy="125954"/>
            </a:xfrm>
            <a:custGeom>
              <a:avLst/>
              <a:gdLst/>
              <a:ahLst/>
              <a:cxnLst/>
              <a:rect l="l" t="t" r="r" b="b"/>
              <a:pathLst>
                <a:path w="1329" h="1394" extrusionOk="0">
                  <a:moveTo>
                    <a:pt x="1" y="1"/>
                  </a:moveTo>
                  <a:cubicBezTo>
                    <a:pt x="1" y="1"/>
                    <a:pt x="170" y="1087"/>
                    <a:pt x="832" y="1337"/>
                  </a:cubicBezTo>
                  <a:cubicBezTo>
                    <a:pt x="942" y="1379"/>
                    <a:pt x="1062" y="1394"/>
                    <a:pt x="1152" y="1394"/>
                  </a:cubicBezTo>
                  <a:cubicBezTo>
                    <a:pt x="1224" y="1394"/>
                    <a:pt x="1276" y="1384"/>
                    <a:pt x="1286" y="1371"/>
                  </a:cubicBezTo>
                  <a:cubicBezTo>
                    <a:pt x="1328" y="1303"/>
                    <a:pt x="1243" y="764"/>
                    <a:pt x="925" y="552"/>
                  </a:cubicBezTo>
                  <a:cubicBezTo>
                    <a:pt x="582" y="31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84" name="Google Shape;8784;p31"/>
            <p:cNvSpPr/>
            <p:nvPr/>
          </p:nvSpPr>
          <p:spPr>
            <a:xfrm rot="-2700000">
              <a:off x="2686772" y="-451615"/>
              <a:ext cx="85565" cy="168691"/>
            </a:xfrm>
            <a:custGeom>
              <a:avLst/>
              <a:gdLst/>
              <a:ahLst/>
              <a:cxnLst/>
              <a:rect l="l" t="t" r="r" b="b"/>
              <a:pathLst>
                <a:path w="947" h="1867" extrusionOk="0">
                  <a:moveTo>
                    <a:pt x="598" y="0"/>
                  </a:moveTo>
                  <a:cubicBezTo>
                    <a:pt x="598" y="0"/>
                    <a:pt x="0" y="988"/>
                    <a:pt x="276" y="1557"/>
                  </a:cubicBezTo>
                  <a:cubicBezTo>
                    <a:pt x="343" y="1695"/>
                    <a:pt x="456" y="1866"/>
                    <a:pt x="532" y="1866"/>
                  </a:cubicBezTo>
                  <a:cubicBezTo>
                    <a:pt x="533" y="1866"/>
                    <a:pt x="534" y="1866"/>
                    <a:pt x="535" y="1866"/>
                  </a:cubicBezTo>
                  <a:cubicBezTo>
                    <a:pt x="683" y="1862"/>
                    <a:pt x="946" y="1294"/>
                    <a:pt x="865" y="925"/>
                  </a:cubicBezTo>
                  <a:cubicBezTo>
                    <a:pt x="781" y="560"/>
                    <a:pt x="59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85" name="Google Shape;8785;p31"/>
            <p:cNvSpPr/>
            <p:nvPr/>
          </p:nvSpPr>
          <p:spPr>
            <a:xfrm rot="-2700000">
              <a:off x="2680195" y="-510521"/>
              <a:ext cx="185226" cy="55477"/>
            </a:xfrm>
            <a:custGeom>
              <a:avLst/>
              <a:gdLst/>
              <a:ahLst/>
              <a:cxnLst/>
              <a:rect l="l" t="t" r="r" b="b"/>
              <a:pathLst>
                <a:path w="2050" h="614" extrusionOk="0">
                  <a:moveTo>
                    <a:pt x="1076" y="1"/>
                  </a:moveTo>
                  <a:cubicBezTo>
                    <a:pt x="544" y="1"/>
                    <a:pt x="1" y="121"/>
                    <a:pt x="1" y="121"/>
                  </a:cubicBezTo>
                  <a:cubicBezTo>
                    <a:pt x="1" y="121"/>
                    <a:pt x="531" y="401"/>
                    <a:pt x="870" y="546"/>
                  </a:cubicBezTo>
                  <a:cubicBezTo>
                    <a:pt x="979" y="592"/>
                    <a:pt x="1115" y="613"/>
                    <a:pt x="1255" y="613"/>
                  </a:cubicBezTo>
                  <a:cubicBezTo>
                    <a:pt x="1546" y="613"/>
                    <a:pt x="1855" y="523"/>
                    <a:pt x="1981" y="389"/>
                  </a:cubicBezTo>
                  <a:cubicBezTo>
                    <a:pt x="2049" y="312"/>
                    <a:pt x="2036" y="283"/>
                    <a:pt x="1905" y="185"/>
                  </a:cubicBezTo>
                  <a:cubicBezTo>
                    <a:pt x="1714" y="45"/>
                    <a:pt x="1397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86" name="Google Shape;8786;p31"/>
            <p:cNvSpPr/>
            <p:nvPr/>
          </p:nvSpPr>
          <p:spPr>
            <a:xfrm rot="-2700000">
              <a:off x="2548807" y="-542748"/>
              <a:ext cx="211609" cy="68308"/>
            </a:xfrm>
            <a:custGeom>
              <a:avLst/>
              <a:gdLst/>
              <a:ahLst/>
              <a:cxnLst/>
              <a:rect l="l" t="t" r="r" b="b"/>
              <a:pathLst>
                <a:path w="2342" h="756" extrusionOk="0">
                  <a:moveTo>
                    <a:pt x="635" y="1"/>
                  </a:moveTo>
                  <a:cubicBezTo>
                    <a:pt x="274" y="1"/>
                    <a:pt x="0" y="26"/>
                    <a:pt x="0" y="26"/>
                  </a:cubicBezTo>
                  <a:cubicBezTo>
                    <a:pt x="0" y="26"/>
                    <a:pt x="543" y="399"/>
                    <a:pt x="899" y="598"/>
                  </a:cubicBezTo>
                  <a:cubicBezTo>
                    <a:pt x="1084" y="703"/>
                    <a:pt x="1398" y="756"/>
                    <a:pt x="1686" y="756"/>
                  </a:cubicBezTo>
                  <a:cubicBezTo>
                    <a:pt x="2018" y="756"/>
                    <a:pt x="2315" y="685"/>
                    <a:pt x="2333" y="539"/>
                  </a:cubicBezTo>
                  <a:cubicBezTo>
                    <a:pt x="2341" y="484"/>
                    <a:pt x="2307" y="416"/>
                    <a:pt x="2223" y="340"/>
                  </a:cubicBezTo>
                  <a:cubicBezTo>
                    <a:pt x="1915" y="57"/>
                    <a:pt x="1176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87" name="Google Shape;8787;p31"/>
            <p:cNvSpPr/>
            <p:nvPr/>
          </p:nvSpPr>
          <p:spPr>
            <a:xfrm rot="-2700000">
              <a:off x="2423173" y="-582384"/>
              <a:ext cx="214410" cy="64332"/>
            </a:xfrm>
            <a:custGeom>
              <a:avLst/>
              <a:gdLst/>
              <a:ahLst/>
              <a:cxnLst/>
              <a:rect l="l" t="t" r="r" b="b"/>
              <a:pathLst>
                <a:path w="2373" h="712" extrusionOk="0">
                  <a:moveTo>
                    <a:pt x="1032" y="1"/>
                  </a:moveTo>
                  <a:cubicBezTo>
                    <a:pt x="493" y="1"/>
                    <a:pt x="0" y="76"/>
                    <a:pt x="0" y="76"/>
                  </a:cubicBezTo>
                  <a:cubicBezTo>
                    <a:pt x="0" y="76"/>
                    <a:pt x="310" y="424"/>
                    <a:pt x="895" y="649"/>
                  </a:cubicBezTo>
                  <a:cubicBezTo>
                    <a:pt x="1013" y="693"/>
                    <a:pt x="1179" y="711"/>
                    <a:pt x="1357" y="711"/>
                  </a:cubicBezTo>
                  <a:cubicBezTo>
                    <a:pt x="1823" y="711"/>
                    <a:pt x="2372" y="587"/>
                    <a:pt x="2363" y="492"/>
                  </a:cubicBezTo>
                  <a:cubicBezTo>
                    <a:pt x="2359" y="407"/>
                    <a:pt x="2320" y="331"/>
                    <a:pt x="2257" y="280"/>
                  </a:cubicBezTo>
                  <a:cubicBezTo>
                    <a:pt x="2016" y="59"/>
                    <a:pt x="15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88" name="Google Shape;8788;p31"/>
            <p:cNvSpPr/>
            <p:nvPr/>
          </p:nvSpPr>
          <p:spPr>
            <a:xfrm rot="-2700000">
              <a:off x="2312677" y="-632652"/>
              <a:ext cx="213959" cy="95866"/>
            </a:xfrm>
            <a:custGeom>
              <a:avLst/>
              <a:gdLst/>
              <a:ahLst/>
              <a:cxnLst/>
              <a:rect l="l" t="t" r="r" b="b"/>
              <a:pathLst>
                <a:path w="2368" h="1061" extrusionOk="0">
                  <a:moveTo>
                    <a:pt x="1" y="0"/>
                  </a:moveTo>
                  <a:cubicBezTo>
                    <a:pt x="1" y="0"/>
                    <a:pt x="378" y="556"/>
                    <a:pt x="717" y="785"/>
                  </a:cubicBezTo>
                  <a:cubicBezTo>
                    <a:pt x="1032" y="993"/>
                    <a:pt x="1413" y="1060"/>
                    <a:pt x="1726" y="1060"/>
                  </a:cubicBezTo>
                  <a:cubicBezTo>
                    <a:pt x="2051" y="1060"/>
                    <a:pt x="2303" y="987"/>
                    <a:pt x="2329" y="925"/>
                  </a:cubicBezTo>
                  <a:cubicBezTo>
                    <a:pt x="2367" y="848"/>
                    <a:pt x="2350" y="751"/>
                    <a:pt x="2278" y="636"/>
                  </a:cubicBezTo>
                  <a:cubicBezTo>
                    <a:pt x="1901" y="4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89" name="Google Shape;8789;p31"/>
            <p:cNvSpPr/>
            <p:nvPr/>
          </p:nvSpPr>
          <p:spPr>
            <a:xfrm rot="-2700000">
              <a:off x="2209450" y="-673300"/>
              <a:ext cx="177184" cy="92252"/>
            </a:xfrm>
            <a:custGeom>
              <a:avLst/>
              <a:gdLst/>
              <a:ahLst/>
              <a:cxnLst/>
              <a:rect l="l" t="t" r="r" b="b"/>
              <a:pathLst>
                <a:path w="1961" h="1021" extrusionOk="0">
                  <a:moveTo>
                    <a:pt x="1" y="0"/>
                  </a:moveTo>
                  <a:cubicBezTo>
                    <a:pt x="1" y="0"/>
                    <a:pt x="425" y="496"/>
                    <a:pt x="722" y="781"/>
                  </a:cubicBezTo>
                  <a:cubicBezTo>
                    <a:pt x="897" y="956"/>
                    <a:pt x="1258" y="1021"/>
                    <a:pt x="1540" y="1021"/>
                  </a:cubicBezTo>
                  <a:cubicBezTo>
                    <a:pt x="1742" y="1021"/>
                    <a:pt x="1904" y="987"/>
                    <a:pt x="1927" y="938"/>
                  </a:cubicBezTo>
                  <a:cubicBezTo>
                    <a:pt x="1960" y="861"/>
                    <a:pt x="1927" y="730"/>
                    <a:pt x="1842" y="598"/>
                  </a:cubicBezTo>
                  <a:cubicBezTo>
                    <a:pt x="1464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0" name="Google Shape;8790;p31"/>
            <p:cNvSpPr/>
            <p:nvPr/>
          </p:nvSpPr>
          <p:spPr>
            <a:xfrm rot="-2700000">
              <a:off x="2546981" y="-467909"/>
              <a:ext cx="89270" cy="193358"/>
            </a:xfrm>
            <a:custGeom>
              <a:avLst/>
              <a:gdLst/>
              <a:ahLst/>
              <a:cxnLst/>
              <a:rect l="l" t="t" r="r" b="b"/>
              <a:pathLst>
                <a:path w="988" h="2140" extrusionOk="0">
                  <a:moveTo>
                    <a:pt x="819" y="0"/>
                  </a:moveTo>
                  <a:cubicBezTo>
                    <a:pt x="819" y="0"/>
                    <a:pt x="0" y="1111"/>
                    <a:pt x="212" y="1786"/>
                  </a:cubicBezTo>
                  <a:cubicBezTo>
                    <a:pt x="259" y="1934"/>
                    <a:pt x="378" y="2121"/>
                    <a:pt x="454" y="2138"/>
                  </a:cubicBezTo>
                  <a:cubicBezTo>
                    <a:pt x="458" y="2139"/>
                    <a:pt x="461" y="2139"/>
                    <a:pt x="465" y="2139"/>
                  </a:cubicBezTo>
                  <a:cubicBezTo>
                    <a:pt x="617" y="2139"/>
                    <a:pt x="988" y="1483"/>
                    <a:pt x="955" y="1065"/>
                  </a:cubicBezTo>
                  <a:cubicBezTo>
                    <a:pt x="925" y="653"/>
                    <a:pt x="819" y="0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1" name="Google Shape;8791;p31"/>
            <p:cNvSpPr/>
            <p:nvPr/>
          </p:nvSpPr>
          <p:spPr>
            <a:xfrm rot="-2700000">
              <a:off x="2402912" y="-498044"/>
              <a:ext cx="95143" cy="177727"/>
            </a:xfrm>
            <a:custGeom>
              <a:avLst/>
              <a:gdLst/>
              <a:ahLst/>
              <a:cxnLst/>
              <a:rect l="l" t="t" r="r" b="b"/>
              <a:pathLst>
                <a:path w="1053" h="1967" extrusionOk="0">
                  <a:moveTo>
                    <a:pt x="980" y="0"/>
                  </a:moveTo>
                  <a:cubicBezTo>
                    <a:pt x="980" y="0"/>
                    <a:pt x="1" y="870"/>
                    <a:pt x="166" y="1553"/>
                  </a:cubicBezTo>
                  <a:cubicBezTo>
                    <a:pt x="213" y="1735"/>
                    <a:pt x="293" y="1926"/>
                    <a:pt x="391" y="1964"/>
                  </a:cubicBezTo>
                  <a:cubicBezTo>
                    <a:pt x="396" y="1966"/>
                    <a:pt x="403" y="1967"/>
                    <a:pt x="409" y="1967"/>
                  </a:cubicBezTo>
                  <a:cubicBezTo>
                    <a:pt x="569" y="1967"/>
                    <a:pt x="1052" y="1460"/>
                    <a:pt x="1048" y="1069"/>
                  </a:cubicBezTo>
                  <a:cubicBezTo>
                    <a:pt x="1044" y="658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2" name="Google Shape;8792;p31"/>
            <p:cNvSpPr/>
            <p:nvPr/>
          </p:nvSpPr>
          <p:spPr>
            <a:xfrm rot="-2700000">
              <a:off x="2280216" y="-539887"/>
              <a:ext cx="91619" cy="162637"/>
            </a:xfrm>
            <a:custGeom>
              <a:avLst/>
              <a:gdLst/>
              <a:ahLst/>
              <a:cxnLst/>
              <a:rect l="l" t="t" r="r" b="b"/>
              <a:pathLst>
                <a:path w="1014" h="1800" extrusionOk="0">
                  <a:moveTo>
                    <a:pt x="1014" y="1"/>
                  </a:moveTo>
                  <a:lnTo>
                    <a:pt x="1014" y="1"/>
                  </a:lnTo>
                  <a:cubicBezTo>
                    <a:pt x="1014" y="1"/>
                    <a:pt x="0" y="781"/>
                    <a:pt x="94" y="1481"/>
                  </a:cubicBezTo>
                  <a:cubicBezTo>
                    <a:pt x="123" y="1689"/>
                    <a:pt x="254" y="1799"/>
                    <a:pt x="323" y="1799"/>
                  </a:cubicBezTo>
                  <a:cubicBezTo>
                    <a:pt x="324" y="1799"/>
                    <a:pt x="326" y="1799"/>
                    <a:pt x="327" y="1799"/>
                  </a:cubicBezTo>
                  <a:cubicBezTo>
                    <a:pt x="441" y="1790"/>
                    <a:pt x="929" y="1451"/>
                    <a:pt x="967" y="1069"/>
                  </a:cubicBezTo>
                  <a:cubicBezTo>
                    <a:pt x="1010" y="658"/>
                    <a:pt x="1014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3" name="Google Shape;8793;p31"/>
            <p:cNvSpPr/>
            <p:nvPr/>
          </p:nvSpPr>
          <p:spPr>
            <a:xfrm rot="-2700000">
              <a:off x="2155987" y="-600529"/>
              <a:ext cx="97040" cy="162276"/>
            </a:xfrm>
            <a:custGeom>
              <a:avLst/>
              <a:gdLst/>
              <a:ahLst/>
              <a:cxnLst/>
              <a:rect l="l" t="t" r="r" b="b"/>
              <a:pathLst>
                <a:path w="1074" h="1796" extrusionOk="0">
                  <a:moveTo>
                    <a:pt x="1074" y="1"/>
                  </a:moveTo>
                  <a:cubicBezTo>
                    <a:pt x="1073" y="1"/>
                    <a:pt x="0" y="798"/>
                    <a:pt x="47" y="1502"/>
                  </a:cubicBezTo>
                  <a:cubicBezTo>
                    <a:pt x="56" y="1659"/>
                    <a:pt x="115" y="1739"/>
                    <a:pt x="174" y="1790"/>
                  </a:cubicBezTo>
                  <a:cubicBezTo>
                    <a:pt x="179" y="1794"/>
                    <a:pt x="185" y="1795"/>
                    <a:pt x="194" y="1795"/>
                  </a:cubicBezTo>
                  <a:cubicBezTo>
                    <a:pt x="321" y="1795"/>
                    <a:pt x="892" y="1466"/>
                    <a:pt x="959" y="1069"/>
                  </a:cubicBezTo>
                  <a:cubicBezTo>
                    <a:pt x="1027" y="662"/>
                    <a:pt x="1074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4" name="Google Shape;8794;p31"/>
            <p:cNvSpPr/>
            <p:nvPr/>
          </p:nvSpPr>
          <p:spPr>
            <a:xfrm rot="-2700000">
              <a:off x="2049204" y="-663099"/>
              <a:ext cx="98938" cy="149988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1069" y="1"/>
                  </a:moveTo>
                  <a:cubicBezTo>
                    <a:pt x="1069" y="1"/>
                    <a:pt x="0" y="645"/>
                    <a:pt x="43" y="1269"/>
                  </a:cubicBezTo>
                  <a:cubicBezTo>
                    <a:pt x="51" y="1400"/>
                    <a:pt x="94" y="1617"/>
                    <a:pt x="157" y="1659"/>
                  </a:cubicBezTo>
                  <a:cubicBezTo>
                    <a:pt x="157" y="1659"/>
                    <a:pt x="764" y="1485"/>
                    <a:pt x="967" y="946"/>
                  </a:cubicBezTo>
                  <a:cubicBezTo>
                    <a:pt x="1095" y="603"/>
                    <a:pt x="1069" y="1"/>
                    <a:pt x="1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5" name="Google Shape;8795;p31"/>
            <p:cNvSpPr/>
            <p:nvPr/>
          </p:nvSpPr>
          <p:spPr>
            <a:xfrm rot="-2700000">
              <a:off x="2209965" y="-663032"/>
              <a:ext cx="150982" cy="70567"/>
            </a:xfrm>
            <a:custGeom>
              <a:avLst/>
              <a:gdLst/>
              <a:ahLst/>
              <a:cxnLst/>
              <a:rect l="l" t="t" r="r" b="b"/>
              <a:pathLst>
                <a:path w="1671" h="781" extrusionOk="0">
                  <a:moveTo>
                    <a:pt x="18" y="0"/>
                  </a:moveTo>
                  <a:cubicBezTo>
                    <a:pt x="14" y="0"/>
                    <a:pt x="9" y="4"/>
                    <a:pt x="5" y="9"/>
                  </a:cubicBezTo>
                  <a:cubicBezTo>
                    <a:pt x="1" y="17"/>
                    <a:pt x="1" y="30"/>
                    <a:pt x="9" y="34"/>
                  </a:cubicBezTo>
                  <a:cubicBezTo>
                    <a:pt x="18" y="38"/>
                    <a:pt x="900" y="581"/>
                    <a:pt x="1638" y="781"/>
                  </a:cubicBezTo>
                  <a:cubicBezTo>
                    <a:pt x="1639" y="781"/>
                    <a:pt x="1640" y="781"/>
                    <a:pt x="1642" y="781"/>
                  </a:cubicBezTo>
                  <a:cubicBezTo>
                    <a:pt x="1661" y="781"/>
                    <a:pt x="1670" y="751"/>
                    <a:pt x="1647" y="747"/>
                  </a:cubicBezTo>
                  <a:cubicBezTo>
                    <a:pt x="917" y="552"/>
                    <a:pt x="39" y="9"/>
                    <a:pt x="26" y="4"/>
                  </a:cubicBezTo>
                  <a:cubicBezTo>
                    <a:pt x="26" y="0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6" name="Google Shape;8796;p31"/>
            <p:cNvSpPr/>
            <p:nvPr/>
          </p:nvSpPr>
          <p:spPr>
            <a:xfrm rot="-2700000">
              <a:off x="2177273" y="-593377"/>
              <a:ext cx="69482" cy="133724"/>
            </a:xfrm>
            <a:custGeom>
              <a:avLst/>
              <a:gdLst/>
              <a:ahLst/>
              <a:cxnLst/>
              <a:rect l="l" t="t" r="r" b="b"/>
              <a:pathLst>
                <a:path w="769" h="1480" extrusionOk="0">
                  <a:moveTo>
                    <a:pt x="751" y="1"/>
                  </a:moveTo>
                  <a:cubicBezTo>
                    <a:pt x="743" y="1"/>
                    <a:pt x="739" y="5"/>
                    <a:pt x="734" y="13"/>
                  </a:cubicBezTo>
                  <a:cubicBezTo>
                    <a:pt x="544" y="654"/>
                    <a:pt x="9" y="1447"/>
                    <a:pt x="5" y="1451"/>
                  </a:cubicBezTo>
                  <a:cubicBezTo>
                    <a:pt x="1" y="1460"/>
                    <a:pt x="1" y="1472"/>
                    <a:pt x="9" y="1477"/>
                  </a:cubicBezTo>
                  <a:cubicBezTo>
                    <a:pt x="13" y="1478"/>
                    <a:pt x="16" y="1479"/>
                    <a:pt x="20" y="1479"/>
                  </a:cubicBezTo>
                  <a:cubicBezTo>
                    <a:pt x="25" y="1479"/>
                    <a:pt x="30" y="1477"/>
                    <a:pt x="35" y="1472"/>
                  </a:cubicBezTo>
                  <a:cubicBezTo>
                    <a:pt x="39" y="1464"/>
                    <a:pt x="578" y="671"/>
                    <a:pt x="768" y="22"/>
                  </a:cubicBezTo>
                  <a:cubicBezTo>
                    <a:pt x="768" y="13"/>
                    <a:pt x="764" y="5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7" name="Google Shape;8797;p31"/>
            <p:cNvSpPr/>
            <p:nvPr/>
          </p:nvSpPr>
          <p:spPr>
            <a:xfrm rot="-2700000">
              <a:off x="2062775" y="-660616"/>
              <a:ext cx="79783" cy="131285"/>
            </a:xfrm>
            <a:custGeom>
              <a:avLst/>
              <a:gdLst/>
              <a:ahLst/>
              <a:cxnLst/>
              <a:rect l="l" t="t" r="r" b="b"/>
              <a:pathLst>
                <a:path w="883" h="1453" extrusionOk="0">
                  <a:moveTo>
                    <a:pt x="865" y="0"/>
                  </a:moveTo>
                  <a:cubicBezTo>
                    <a:pt x="857" y="0"/>
                    <a:pt x="848" y="4"/>
                    <a:pt x="848" y="13"/>
                  </a:cubicBezTo>
                  <a:cubicBezTo>
                    <a:pt x="721" y="543"/>
                    <a:pt x="13" y="1417"/>
                    <a:pt x="9" y="1425"/>
                  </a:cubicBezTo>
                  <a:cubicBezTo>
                    <a:pt x="0" y="1430"/>
                    <a:pt x="4" y="1442"/>
                    <a:pt x="9" y="1447"/>
                  </a:cubicBezTo>
                  <a:cubicBezTo>
                    <a:pt x="13" y="1451"/>
                    <a:pt x="17" y="1453"/>
                    <a:pt x="21" y="1453"/>
                  </a:cubicBezTo>
                  <a:cubicBezTo>
                    <a:pt x="26" y="1453"/>
                    <a:pt x="30" y="1451"/>
                    <a:pt x="34" y="1447"/>
                  </a:cubicBezTo>
                  <a:cubicBezTo>
                    <a:pt x="43" y="1438"/>
                    <a:pt x="751" y="560"/>
                    <a:pt x="882" y="21"/>
                  </a:cubicBezTo>
                  <a:cubicBezTo>
                    <a:pt x="882" y="13"/>
                    <a:pt x="878" y="4"/>
                    <a:pt x="870" y="4"/>
                  </a:cubicBezTo>
                  <a:lnTo>
                    <a:pt x="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8" name="Google Shape;8798;p31"/>
            <p:cNvSpPr/>
            <p:nvPr/>
          </p:nvSpPr>
          <p:spPr>
            <a:xfrm rot="-2700000">
              <a:off x="2314359" y="-616105"/>
              <a:ext cx="176733" cy="70567"/>
            </a:xfrm>
            <a:custGeom>
              <a:avLst/>
              <a:gdLst/>
              <a:ahLst/>
              <a:cxnLst/>
              <a:rect l="l" t="t" r="r" b="b"/>
              <a:pathLst>
                <a:path w="1956" h="781" extrusionOk="0">
                  <a:moveTo>
                    <a:pt x="21" y="0"/>
                  </a:moveTo>
                  <a:cubicBezTo>
                    <a:pt x="13" y="0"/>
                    <a:pt x="9" y="5"/>
                    <a:pt x="9" y="9"/>
                  </a:cubicBezTo>
                  <a:cubicBezTo>
                    <a:pt x="0" y="13"/>
                    <a:pt x="0" y="26"/>
                    <a:pt x="9" y="30"/>
                  </a:cubicBezTo>
                  <a:cubicBezTo>
                    <a:pt x="17" y="38"/>
                    <a:pt x="929" y="760"/>
                    <a:pt x="1934" y="781"/>
                  </a:cubicBezTo>
                  <a:cubicBezTo>
                    <a:pt x="1943" y="781"/>
                    <a:pt x="1951" y="776"/>
                    <a:pt x="1955" y="768"/>
                  </a:cubicBezTo>
                  <a:cubicBezTo>
                    <a:pt x="1955" y="755"/>
                    <a:pt x="1947" y="747"/>
                    <a:pt x="1938" y="747"/>
                  </a:cubicBezTo>
                  <a:cubicBezTo>
                    <a:pt x="942" y="721"/>
                    <a:pt x="38" y="13"/>
                    <a:pt x="30" y="5"/>
                  </a:cubicBezTo>
                  <a:cubicBezTo>
                    <a:pt x="25" y="5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9" name="Google Shape;8799;p31"/>
            <p:cNvSpPr/>
            <p:nvPr/>
          </p:nvSpPr>
          <p:spPr>
            <a:xfrm rot="-2700000">
              <a:off x="2301916" y="-543367"/>
              <a:ext cx="65597" cy="145832"/>
            </a:xfrm>
            <a:custGeom>
              <a:avLst/>
              <a:gdLst/>
              <a:ahLst/>
              <a:cxnLst/>
              <a:rect l="l" t="t" r="r" b="b"/>
              <a:pathLst>
                <a:path w="726" h="1614" extrusionOk="0">
                  <a:moveTo>
                    <a:pt x="705" y="0"/>
                  </a:moveTo>
                  <a:cubicBezTo>
                    <a:pt x="696" y="0"/>
                    <a:pt x="692" y="5"/>
                    <a:pt x="692" y="13"/>
                  </a:cubicBezTo>
                  <a:cubicBezTo>
                    <a:pt x="565" y="666"/>
                    <a:pt x="9" y="1578"/>
                    <a:pt x="5" y="1587"/>
                  </a:cubicBezTo>
                  <a:cubicBezTo>
                    <a:pt x="1" y="1595"/>
                    <a:pt x="5" y="1608"/>
                    <a:pt x="13" y="1612"/>
                  </a:cubicBezTo>
                  <a:cubicBezTo>
                    <a:pt x="15" y="1613"/>
                    <a:pt x="17" y="1614"/>
                    <a:pt x="19" y="1614"/>
                  </a:cubicBezTo>
                  <a:cubicBezTo>
                    <a:pt x="24" y="1614"/>
                    <a:pt x="32" y="1611"/>
                    <a:pt x="35" y="1608"/>
                  </a:cubicBezTo>
                  <a:cubicBezTo>
                    <a:pt x="39" y="1595"/>
                    <a:pt x="599" y="679"/>
                    <a:pt x="726" y="22"/>
                  </a:cubicBezTo>
                  <a:cubicBezTo>
                    <a:pt x="726" y="9"/>
                    <a:pt x="717" y="0"/>
                    <a:pt x="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0" name="Google Shape;8800;p31"/>
            <p:cNvSpPr/>
            <p:nvPr/>
          </p:nvSpPr>
          <p:spPr>
            <a:xfrm rot="-2700000">
              <a:off x="2432597" y="-499966"/>
              <a:ext cx="52767" cy="157035"/>
            </a:xfrm>
            <a:custGeom>
              <a:avLst/>
              <a:gdLst/>
              <a:ahLst/>
              <a:cxnLst/>
              <a:rect l="l" t="t" r="r" b="b"/>
              <a:pathLst>
                <a:path w="584" h="1738" extrusionOk="0">
                  <a:moveTo>
                    <a:pt x="566" y="0"/>
                  </a:moveTo>
                  <a:cubicBezTo>
                    <a:pt x="558" y="0"/>
                    <a:pt x="549" y="9"/>
                    <a:pt x="549" y="17"/>
                  </a:cubicBezTo>
                  <a:cubicBezTo>
                    <a:pt x="490" y="717"/>
                    <a:pt x="11" y="1705"/>
                    <a:pt x="7" y="1714"/>
                  </a:cubicBezTo>
                  <a:cubicBezTo>
                    <a:pt x="1" y="1726"/>
                    <a:pt x="14" y="1738"/>
                    <a:pt x="25" y="1738"/>
                  </a:cubicBezTo>
                  <a:cubicBezTo>
                    <a:pt x="29" y="1738"/>
                    <a:pt x="34" y="1736"/>
                    <a:pt x="36" y="1731"/>
                  </a:cubicBezTo>
                  <a:cubicBezTo>
                    <a:pt x="40" y="1722"/>
                    <a:pt x="524" y="730"/>
                    <a:pt x="583" y="17"/>
                  </a:cubicBezTo>
                  <a:cubicBezTo>
                    <a:pt x="583" y="9"/>
                    <a:pt x="575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1" name="Google Shape;8801;p31"/>
            <p:cNvSpPr/>
            <p:nvPr/>
          </p:nvSpPr>
          <p:spPr>
            <a:xfrm rot="-2700000">
              <a:off x="2427870" y="-570129"/>
              <a:ext cx="191280" cy="36051"/>
            </a:xfrm>
            <a:custGeom>
              <a:avLst/>
              <a:gdLst/>
              <a:ahLst/>
              <a:cxnLst/>
              <a:rect l="l" t="t" r="r" b="b"/>
              <a:pathLst>
                <a:path w="2117" h="399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18"/>
                    <a:pt x="0" y="30"/>
                    <a:pt x="13" y="35"/>
                  </a:cubicBezTo>
                  <a:cubicBezTo>
                    <a:pt x="21" y="38"/>
                    <a:pt x="890" y="399"/>
                    <a:pt x="1738" y="399"/>
                  </a:cubicBezTo>
                  <a:cubicBezTo>
                    <a:pt x="1860" y="399"/>
                    <a:pt x="1981" y="391"/>
                    <a:pt x="2100" y="374"/>
                  </a:cubicBezTo>
                  <a:cubicBezTo>
                    <a:pt x="2108" y="374"/>
                    <a:pt x="2117" y="366"/>
                    <a:pt x="2113" y="357"/>
                  </a:cubicBezTo>
                  <a:cubicBezTo>
                    <a:pt x="2113" y="344"/>
                    <a:pt x="2104" y="340"/>
                    <a:pt x="2096" y="340"/>
                  </a:cubicBezTo>
                  <a:cubicBezTo>
                    <a:pt x="1979" y="357"/>
                    <a:pt x="1859" y="365"/>
                    <a:pt x="1738" y="365"/>
                  </a:cubicBezTo>
                  <a:cubicBezTo>
                    <a:pt x="900" y="365"/>
                    <a:pt x="33" y="5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2" name="Google Shape;8802;p31"/>
            <p:cNvSpPr/>
            <p:nvPr/>
          </p:nvSpPr>
          <p:spPr>
            <a:xfrm rot="-2700000">
              <a:off x="2553045" y="-532499"/>
              <a:ext cx="183328" cy="46532"/>
            </a:xfrm>
            <a:custGeom>
              <a:avLst/>
              <a:gdLst/>
              <a:ahLst/>
              <a:cxnLst/>
              <a:rect l="l" t="t" r="r" b="b"/>
              <a:pathLst>
                <a:path w="2029" h="515" extrusionOk="0">
                  <a:moveTo>
                    <a:pt x="18" y="1"/>
                  </a:moveTo>
                  <a:cubicBezTo>
                    <a:pt x="14" y="1"/>
                    <a:pt x="5" y="5"/>
                    <a:pt x="5" y="13"/>
                  </a:cubicBezTo>
                  <a:cubicBezTo>
                    <a:pt x="1" y="22"/>
                    <a:pt x="5" y="30"/>
                    <a:pt x="14" y="35"/>
                  </a:cubicBezTo>
                  <a:cubicBezTo>
                    <a:pt x="26" y="39"/>
                    <a:pt x="1182" y="514"/>
                    <a:pt x="1971" y="514"/>
                  </a:cubicBezTo>
                  <a:cubicBezTo>
                    <a:pt x="1984" y="514"/>
                    <a:pt x="1998" y="514"/>
                    <a:pt x="2011" y="514"/>
                  </a:cubicBezTo>
                  <a:cubicBezTo>
                    <a:pt x="2024" y="510"/>
                    <a:pt x="2028" y="501"/>
                    <a:pt x="2028" y="493"/>
                  </a:cubicBezTo>
                  <a:cubicBezTo>
                    <a:pt x="2028" y="484"/>
                    <a:pt x="2020" y="476"/>
                    <a:pt x="2011" y="476"/>
                  </a:cubicBezTo>
                  <a:cubicBezTo>
                    <a:pt x="1992" y="476"/>
                    <a:pt x="1972" y="477"/>
                    <a:pt x="1951" y="477"/>
                  </a:cubicBezTo>
                  <a:cubicBezTo>
                    <a:pt x="1168" y="477"/>
                    <a:pt x="39" y="9"/>
                    <a:pt x="26" y="5"/>
                  </a:cubicBezTo>
                  <a:cubicBezTo>
                    <a:pt x="26" y="5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3" name="Google Shape;8803;p31"/>
            <p:cNvSpPr/>
            <p:nvPr/>
          </p:nvSpPr>
          <p:spPr>
            <a:xfrm rot="-2700000">
              <a:off x="2584402" y="-465160"/>
              <a:ext cx="27016" cy="158662"/>
            </a:xfrm>
            <a:custGeom>
              <a:avLst/>
              <a:gdLst/>
              <a:ahLst/>
              <a:cxnLst/>
              <a:rect l="l" t="t" r="r" b="b"/>
              <a:pathLst>
                <a:path w="299" h="1756" extrusionOk="0">
                  <a:moveTo>
                    <a:pt x="277" y="0"/>
                  </a:moveTo>
                  <a:cubicBezTo>
                    <a:pt x="269" y="0"/>
                    <a:pt x="260" y="5"/>
                    <a:pt x="260" y="17"/>
                  </a:cubicBezTo>
                  <a:cubicBezTo>
                    <a:pt x="239" y="586"/>
                    <a:pt x="6" y="1722"/>
                    <a:pt x="6" y="1735"/>
                  </a:cubicBezTo>
                  <a:cubicBezTo>
                    <a:pt x="1" y="1748"/>
                    <a:pt x="11" y="1756"/>
                    <a:pt x="20" y="1756"/>
                  </a:cubicBezTo>
                  <a:cubicBezTo>
                    <a:pt x="27" y="1756"/>
                    <a:pt x="34" y="1752"/>
                    <a:pt x="35" y="1744"/>
                  </a:cubicBezTo>
                  <a:cubicBezTo>
                    <a:pt x="35" y="1731"/>
                    <a:pt x="273" y="590"/>
                    <a:pt x="298" y="17"/>
                  </a:cubicBezTo>
                  <a:cubicBezTo>
                    <a:pt x="298" y="9"/>
                    <a:pt x="290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4" name="Google Shape;8804;p31"/>
            <p:cNvSpPr/>
            <p:nvPr/>
          </p:nvSpPr>
          <p:spPr>
            <a:xfrm rot="-2700000">
              <a:off x="2723117" y="-446700"/>
              <a:ext cx="17348" cy="135350"/>
            </a:xfrm>
            <a:custGeom>
              <a:avLst/>
              <a:gdLst/>
              <a:ahLst/>
              <a:cxnLst/>
              <a:rect l="l" t="t" r="r" b="b"/>
              <a:pathLst>
                <a:path w="192" h="1498" extrusionOk="0">
                  <a:moveTo>
                    <a:pt x="137" y="0"/>
                  </a:moveTo>
                  <a:cubicBezTo>
                    <a:pt x="128" y="0"/>
                    <a:pt x="120" y="9"/>
                    <a:pt x="120" y="17"/>
                  </a:cubicBezTo>
                  <a:cubicBezTo>
                    <a:pt x="158" y="425"/>
                    <a:pt x="1" y="1468"/>
                    <a:pt x="1" y="1476"/>
                  </a:cubicBezTo>
                  <a:cubicBezTo>
                    <a:pt x="1" y="1485"/>
                    <a:pt x="5" y="1498"/>
                    <a:pt x="18" y="1498"/>
                  </a:cubicBezTo>
                  <a:cubicBezTo>
                    <a:pt x="26" y="1498"/>
                    <a:pt x="35" y="1493"/>
                    <a:pt x="35" y="1485"/>
                  </a:cubicBezTo>
                  <a:cubicBezTo>
                    <a:pt x="35" y="1472"/>
                    <a:pt x="192" y="425"/>
                    <a:pt x="154" y="17"/>
                  </a:cubicBezTo>
                  <a:cubicBezTo>
                    <a:pt x="154" y="5"/>
                    <a:pt x="145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5" name="Google Shape;8805;p31"/>
            <p:cNvSpPr/>
            <p:nvPr/>
          </p:nvSpPr>
          <p:spPr>
            <a:xfrm rot="-2700000">
              <a:off x="2692323" y="-487443"/>
              <a:ext cx="141675" cy="22227"/>
            </a:xfrm>
            <a:custGeom>
              <a:avLst/>
              <a:gdLst/>
              <a:ahLst/>
              <a:cxnLst/>
              <a:rect l="l" t="t" r="r" b="b"/>
              <a:pathLst>
                <a:path w="1568" h="246" extrusionOk="0">
                  <a:moveTo>
                    <a:pt x="21" y="1"/>
                  </a:moveTo>
                  <a:cubicBezTo>
                    <a:pt x="13" y="1"/>
                    <a:pt x="9" y="5"/>
                    <a:pt x="4" y="13"/>
                  </a:cubicBezTo>
                  <a:cubicBezTo>
                    <a:pt x="0" y="22"/>
                    <a:pt x="4" y="30"/>
                    <a:pt x="17" y="35"/>
                  </a:cubicBezTo>
                  <a:cubicBezTo>
                    <a:pt x="24" y="38"/>
                    <a:pt x="628" y="246"/>
                    <a:pt x="1235" y="246"/>
                  </a:cubicBezTo>
                  <a:cubicBezTo>
                    <a:pt x="1339" y="246"/>
                    <a:pt x="1443" y="240"/>
                    <a:pt x="1544" y="225"/>
                  </a:cubicBezTo>
                  <a:cubicBezTo>
                    <a:pt x="1567" y="225"/>
                    <a:pt x="1566" y="190"/>
                    <a:pt x="1546" y="190"/>
                  </a:cubicBezTo>
                  <a:cubicBezTo>
                    <a:pt x="1544" y="190"/>
                    <a:pt x="1542" y="191"/>
                    <a:pt x="1540" y="192"/>
                  </a:cubicBezTo>
                  <a:cubicBezTo>
                    <a:pt x="1440" y="206"/>
                    <a:pt x="1337" y="212"/>
                    <a:pt x="1234" y="212"/>
                  </a:cubicBezTo>
                  <a:cubicBezTo>
                    <a:pt x="633" y="212"/>
                    <a:pt x="33" y="4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6" name="Google Shape;8806;p31"/>
            <p:cNvSpPr/>
            <p:nvPr/>
          </p:nvSpPr>
          <p:spPr>
            <a:xfrm rot="-2700000">
              <a:off x="2801561" y="-470156"/>
              <a:ext cx="94872" cy="98757"/>
            </a:xfrm>
            <a:custGeom>
              <a:avLst/>
              <a:gdLst/>
              <a:ahLst/>
              <a:cxnLst/>
              <a:rect l="l" t="t" r="r" b="b"/>
              <a:pathLst>
                <a:path w="1050" h="1093" extrusionOk="0">
                  <a:moveTo>
                    <a:pt x="22" y="1"/>
                  </a:moveTo>
                  <a:cubicBezTo>
                    <a:pt x="17" y="1"/>
                    <a:pt x="13" y="1"/>
                    <a:pt x="13" y="5"/>
                  </a:cubicBezTo>
                  <a:cubicBezTo>
                    <a:pt x="5" y="9"/>
                    <a:pt x="0" y="22"/>
                    <a:pt x="9" y="30"/>
                  </a:cubicBezTo>
                  <a:cubicBezTo>
                    <a:pt x="13" y="34"/>
                    <a:pt x="573" y="798"/>
                    <a:pt x="1014" y="1091"/>
                  </a:cubicBezTo>
                  <a:cubicBezTo>
                    <a:pt x="1017" y="1092"/>
                    <a:pt x="1020" y="1092"/>
                    <a:pt x="1023" y="1092"/>
                  </a:cubicBezTo>
                  <a:cubicBezTo>
                    <a:pt x="1039" y="1092"/>
                    <a:pt x="1050" y="1072"/>
                    <a:pt x="1035" y="1061"/>
                  </a:cubicBezTo>
                  <a:cubicBezTo>
                    <a:pt x="598" y="772"/>
                    <a:pt x="43" y="17"/>
                    <a:pt x="34" y="9"/>
                  </a:cubicBezTo>
                  <a:cubicBezTo>
                    <a:pt x="34" y="5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807" name="Google Shape;8807;p31"/>
          <p:cNvSpPr/>
          <p:nvPr/>
        </p:nvSpPr>
        <p:spPr>
          <a:xfrm rot="2392706" flipH="1">
            <a:off x="-243037" y="-368548"/>
            <a:ext cx="1277707" cy="1221580"/>
          </a:xfrm>
          <a:custGeom>
            <a:avLst/>
            <a:gdLst/>
            <a:ahLst/>
            <a:cxnLst/>
            <a:rect l="l" t="t" r="r" b="b"/>
            <a:pathLst>
              <a:path w="10380" h="9924" extrusionOk="0">
                <a:moveTo>
                  <a:pt x="4374" y="1"/>
                </a:moveTo>
                <a:cubicBezTo>
                  <a:pt x="4340" y="1"/>
                  <a:pt x="4304" y="4"/>
                  <a:pt x="4268" y="11"/>
                </a:cubicBezTo>
                <a:cubicBezTo>
                  <a:pt x="3644" y="134"/>
                  <a:pt x="3843" y="1457"/>
                  <a:pt x="4323" y="2225"/>
                </a:cubicBezTo>
                <a:cubicBezTo>
                  <a:pt x="4022" y="2000"/>
                  <a:pt x="3521" y="1555"/>
                  <a:pt x="3521" y="1555"/>
                </a:cubicBezTo>
                <a:cubicBezTo>
                  <a:pt x="3521" y="1555"/>
                  <a:pt x="2134" y="139"/>
                  <a:pt x="1231" y="139"/>
                </a:cubicBezTo>
                <a:cubicBezTo>
                  <a:pt x="1051" y="139"/>
                  <a:pt x="891" y="195"/>
                  <a:pt x="764" y="329"/>
                </a:cubicBezTo>
                <a:cubicBezTo>
                  <a:pt x="1" y="1139"/>
                  <a:pt x="2889" y="2064"/>
                  <a:pt x="2889" y="2064"/>
                </a:cubicBezTo>
                <a:cubicBezTo>
                  <a:pt x="2889" y="2064"/>
                  <a:pt x="2677" y="2039"/>
                  <a:pt x="2376" y="2039"/>
                </a:cubicBezTo>
                <a:cubicBezTo>
                  <a:pt x="1724" y="2039"/>
                  <a:pt x="652" y="2154"/>
                  <a:pt x="399" y="2883"/>
                </a:cubicBezTo>
                <a:cubicBezTo>
                  <a:pt x="259" y="3282"/>
                  <a:pt x="550" y="3404"/>
                  <a:pt x="998" y="3404"/>
                </a:cubicBezTo>
                <a:cubicBezTo>
                  <a:pt x="1705" y="3404"/>
                  <a:pt x="2805" y="3100"/>
                  <a:pt x="3229" y="3100"/>
                </a:cubicBezTo>
                <a:cubicBezTo>
                  <a:pt x="3252" y="3100"/>
                  <a:pt x="3273" y="3101"/>
                  <a:pt x="3292" y="3103"/>
                </a:cubicBezTo>
                <a:cubicBezTo>
                  <a:pt x="3877" y="3167"/>
                  <a:pt x="3780" y="3540"/>
                  <a:pt x="3377" y="3582"/>
                </a:cubicBezTo>
                <a:cubicBezTo>
                  <a:pt x="3337" y="3587"/>
                  <a:pt x="3289" y="3588"/>
                  <a:pt x="3233" y="3588"/>
                </a:cubicBezTo>
                <a:cubicBezTo>
                  <a:pt x="3111" y="3588"/>
                  <a:pt x="2955" y="3581"/>
                  <a:pt x="2781" y="3581"/>
                </a:cubicBezTo>
                <a:cubicBezTo>
                  <a:pt x="2225" y="3581"/>
                  <a:pt x="1492" y="3659"/>
                  <a:pt x="1142" y="4312"/>
                </a:cubicBezTo>
                <a:cubicBezTo>
                  <a:pt x="929" y="4708"/>
                  <a:pt x="1215" y="4840"/>
                  <a:pt x="1683" y="4840"/>
                </a:cubicBezTo>
                <a:cubicBezTo>
                  <a:pt x="2342" y="4840"/>
                  <a:pt x="3361" y="4578"/>
                  <a:pt x="3852" y="4422"/>
                </a:cubicBezTo>
                <a:cubicBezTo>
                  <a:pt x="3963" y="4387"/>
                  <a:pt x="4075" y="4371"/>
                  <a:pt x="4185" y="4371"/>
                </a:cubicBezTo>
                <a:cubicBezTo>
                  <a:pt x="4899" y="4371"/>
                  <a:pt x="5542" y="5042"/>
                  <a:pt x="5608" y="5321"/>
                </a:cubicBezTo>
                <a:cubicBezTo>
                  <a:pt x="4942" y="5140"/>
                  <a:pt x="4376" y="5047"/>
                  <a:pt x="3887" y="5047"/>
                </a:cubicBezTo>
                <a:cubicBezTo>
                  <a:pt x="3379" y="5047"/>
                  <a:pt x="2955" y="5148"/>
                  <a:pt x="2592" y="5355"/>
                </a:cubicBezTo>
                <a:cubicBezTo>
                  <a:pt x="1939" y="5735"/>
                  <a:pt x="2386" y="6396"/>
                  <a:pt x="3046" y="6396"/>
                </a:cubicBezTo>
                <a:cubicBezTo>
                  <a:pt x="3101" y="6396"/>
                  <a:pt x="3158" y="6392"/>
                  <a:pt x="3216" y="6382"/>
                </a:cubicBezTo>
                <a:cubicBezTo>
                  <a:pt x="3650" y="6307"/>
                  <a:pt x="4400" y="6097"/>
                  <a:pt x="5085" y="6097"/>
                </a:cubicBezTo>
                <a:cubicBezTo>
                  <a:pt x="5569" y="6097"/>
                  <a:pt x="6021" y="6202"/>
                  <a:pt x="6308" y="6534"/>
                </a:cubicBezTo>
                <a:cubicBezTo>
                  <a:pt x="6090" y="6521"/>
                  <a:pt x="5868" y="6513"/>
                  <a:pt x="5646" y="6513"/>
                </a:cubicBezTo>
                <a:cubicBezTo>
                  <a:pt x="4493" y="6513"/>
                  <a:pt x="3372" y="6714"/>
                  <a:pt x="3212" y="7272"/>
                </a:cubicBezTo>
                <a:cubicBezTo>
                  <a:pt x="3076" y="7732"/>
                  <a:pt x="3377" y="7955"/>
                  <a:pt x="3750" y="7955"/>
                </a:cubicBezTo>
                <a:cubicBezTo>
                  <a:pt x="3913" y="7955"/>
                  <a:pt x="4090" y="7912"/>
                  <a:pt x="4251" y="7828"/>
                </a:cubicBezTo>
                <a:cubicBezTo>
                  <a:pt x="4595" y="7649"/>
                  <a:pt x="5441" y="7264"/>
                  <a:pt x="6247" y="7264"/>
                </a:cubicBezTo>
                <a:cubicBezTo>
                  <a:pt x="6682" y="7264"/>
                  <a:pt x="7105" y="7376"/>
                  <a:pt x="7432" y="7692"/>
                </a:cubicBezTo>
                <a:cubicBezTo>
                  <a:pt x="7346" y="7690"/>
                  <a:pt x="7262" y="7688"/>
                  <a:pt x="7180" y="7688"/>
                </a:cubicBezTo>
                <a:cubicBezTo>
                  <a:pt x="6100" y="7688"/>
                  <a:pt x="5370" y="7920"/>
                  <a:pt x="5256" y="8354"/>
                </a:cubicBezTo>
                <a:cubicBezTo>
                  <a:pt x="5190" y="8594"/>
                  <a:pt x="5430" y="8672"/>
                  <a:pt x="5734" y="8672"/>
                </a:cubicBezTo>
                <a:cubicBezTo>
                  <a:pt x="6015" y="8672"/>
                  <a:pt x="6350" y="8606"/>
                  <a:pt x="6550" y="8541"/>
                </a:cubicBezTo>
                <a:cubicBezTo>
                  <a:pt x="6714" y="8489"/>
                  <a:pt x="6929" y="8458"/>
                  <a:pt x="7143" y="8458"/>
                </a:cubicBezTo>
                <a:cubicBezTo>
                  <a:pt x="7473" y="8458"/>
                  <a:pt x="7800" y="8532"/>
                  <a:pt x="7936" y="8714"/>
                </a:cubicBezTo>
                <a:cubicBezTo>
                  <a:pt x="7781" y="8711"/>
                  <a:pt x="7645" y="8708"/>
                  <a:pt x="7525" y="8708"/>
                </a:cubicBezTo>
                <a:cubicBezTo>
                  <a:pt x="7029" y="8708"/>
                  <a:pt x="6834" y="8767"/>
                  <a:pt x="6851" y="9147"/>
                </a:cubicBezTo>
                <a:cubicBezTo>
                  <a:pt x="6868" y="9618"/>
                  <a:pt x="8624" y="9448"/>
                  <a:pt x="8976" y="9923"/>
                </a:cubicBezTo>
                <a:cubicBezTo>
                  <a:pt x="9362" y="9105"/>
                  <a:pt x="10380" y="7815"/>
                  <a:pt x="10121" y="7336"/>
                </a:cubicBezTo>
                <a:cubicBezTo>
                  <a:pt x="10024" y="7161"/>
                  <a:pt x="9881" y="7088"/>
                  <a:pt x="9738" y="7088"/>
                </a:cubicBezTo>
                <a:cubicBezTo>
                  <a:pt x="9493" y="7088"/>
                  <a:pt x="9245" y="7299"/>
                  <a:pt x="9213" y="7569"/>
                </a:cubicBezTo>
                <a:cubicBezTo>
                  <a:pt x="9052" y="6959"/>
                  <a:pt x="9569" y="6526"/>
                  <a:pt x="9714" y="5949"/>
                </a:cubicBezTo>
                <a:cubicBezTo>
                  <a:pt x="9826" y="5509"/>
                  <a:pt x="9742" y="5116"/>
                  <a:pt x="9460" y="5116"/>
                </a:cubicBezTo>
                <a:cubicBezTo>
                  <a:pt x="9370" y="5116"/>
                  <a:pt x="9259" y="5156"/>
                  <a:pt x="9128" y="5249"/>
                </a:cubicBezTo>
                <a:cubicBezTo>
                  <a:pt x="8590" y="5627"/>
                  <a:pt x="8373" y="6352"/>
                  <a:pt x="8390" y="6539"/>
                </a:cubicBezTo>
                <a:cubicBezTo>
                  <a:pt x="8055" y="5788"/>
                  <a:pt x="8263" y="4918"/>
                  <a:pt x="8679" y="4066"/>
                </a:cubicBezTo>
                <a:cubicBezTo>
                  <a:pt x="9080" y="3243"/>
                  <a:pt x="8651" y="2574"/>
                  <a:pt x="8076" y="2574"/>
                </a:cubicBezTo>
                <a:cubicBezTo>
                  <a:pt x="8055" y="2574"/>
                  <a:pt x="8034" y="2575"/>
                  <a:pt x="8013" y="2577"/>
                </a:cubicBezTo>
                <a:cubicBezTo>
                  <a:pt x="7402" y="2624"/>
                  <a:pt x="7088" y="4134"/>
                  <a:pt x="7381" y="5207"/>
                </a:cubicBezTo>
                <a:cubicBezTo>
                  <a:pt x="7054" y="4740"/>
                  <a:pt x="6673" y="3464"/>
                  <a:pt x="6927" y="2395"/>
                </a:cubicBezTo>
                <a:cubicBezTo>
                  <a:pt x="7149" y="1448"/>
                  <a:pt x="6778" y="967"/>
                  <a:pt x="6336" y="967"/>
                </a:cubicBezTo>
                <a:cubicBezTo>
                  <a:pt x="6280" y="967"/>
                  <a:pt x="6222" y="975"/>
                  <a:pt x="6164" y="991"/>
                </a:cubicBezTo>
                <a:cubicBezTo>
                  <a:pt x="5655" y="1135"/>
                  <a:pt x="5578" y="2297"/>
                  <a:pt x="5951" y="3332"/>
                </a:cubicBezTo>
                <a:cubicBezTo>
                  <a:pt x="5506" y="2899"/>
                  <a:pt x="5180" y="1958"/>
                  <a:pt x="5137" y="1390"/>
                </a:cubicBezTo>
                <a:cubicBezTo>
                  <a:pt x="5097" y="855"/>
                  <a:pt x="4915" y="1"/>
                  <a:pt x="43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808" name="Google Shape;8808;p31"/>
          <p:cNvGrpSpPr/>
          <p:nvPr/>
        </p:nvGrpSpPr>
        <p:grpSpPr>
          <a:xfrm rot="8344615">
            <a:off x="-1435941" y="-1221562"/>
            <a:ext cx="1820130" cy="1588129"/>
            <a:chOff x="-1033342" y="-651870"/>
            <a:chExt cx="1568154" cy="1368271"/>
          </a:xfrm>
        </p:grpSpPr>
        <p:sp>
          <p:nvSpPr>
            <p:cNvPr id="8809" name="Google Shape;8809;p31"/>
            <p:cNvSpPr/>
            <p:nvPr/>
          </p:nvSpPr>
          <p:spPr>
            <a:xfrm rot="386461">
              <a:off x="-969781" y="-574875"/>
              <a:ext cx="1441032" cy="1214280"/>
            </a:xfrm>
            <a:custGeom>
              <a:avLst/>
              <a:gdLst/>
              <a:ahLst/>
              <a:cxnLst/>
              <a:rect l="l" t="t" r="r" b="b"/>
              <a:pathLst>
                <a:path w="10308" h="8686" extrusionOk="0">
                  <a:moveTo>
                    <a:pt x="5166" y="815"/>
                  </a:moveTo>
                  <a:cubicBezTo>
                    <a:pt x="5342" y="815"/>
                    <a:pt x="5532" y="858"/>
                    <a:pt x="5699" y="966"/>
                  </a:cubicBezTo>
                  <a:cubicBezTo>
                    <a:pt x="6367" y="1399"/>
                    <a:pt x="6695" y="1875"/>
                    <a:pt x="6711" y="2220"/>
                  </a:cubicBezTo>
                  <a:cubicBezTo>
                    <a:pt x="6722" y="2445"/>
                    <a:pt x="6621" y="2532"/>
                    <a:pt x="6525" y="2532"/>
                  </a:cubicBezTo>
                  <a:cubicBezTo>
                    <a:pt x="6474" y="2532"/>
                    <a:pt x="6424" y="2508"/>
                    <a:pt x="6394" y="2466"/>
                  </a:cubicBezTo>
                  <a:cubicBezTo>
                    <a:pt x="6027" y="1968"/>
                    <a:pt x="5513" y="1601"/>
                    <a:pt x="4927" y="1415"/>
                  </a:cubicBezTo>
                  <a:lnTo>
                    <a:pt x="4927" y="1421"/>
                  </a:lnTo>
                  <a:cubicBezTo>
                    <a:pt x="4229" y="1207"/>
                    <a:pt x="4637" y="815"/>
                    <a:pt x="5166" y="815"/>
                  </a:cubicBezTo>
                  <a:close/>
                  <a:moveTo>
                    <a:pt x="3158" y="2572"/>
                  </a:moveTo>
                  <a:cubicBezTo>
                    <a:pt x="3881" y="2572"/>
                    <a:pt x="5249" y="3034"/>
                    <a:pt x="5157" y="3358"/>
                  </a:cubicBezTo>
                  <a:cubicBezTo>
                    <a:pt x="5094" y="3593"/>
                    <a:pt x="4962" y="3706"/>
                    <a:pt x="4680" y="3706"/>
                  </a:cubicBezTo>
                  <a:cubicBezTo>
                    <a:pt x="4521" y="3706"/>
                    <a:pt x="4314" y="3670"/>
                    <a:pt x="4046" y="3599"/>
                  </a:cubicBezTo>
                  <a:cubicBezTo>
                    <a:pt x="3668" y="3502"/>
                    <a:pt x="3267" y="3478"/>
                    <a:pt x="2963" y="3478"/>
                  </a:cubicBezTo>
                  <a:cubicBezTo>
                    <a:pt x="2667" y="3478"/>
                    <a:pt x="2464" y="3500"/>
                    <a:pt x="2464" y="3500"/>
                  </a:cubicBezTo>
                  <a:cubicBezTo>
                    <a:pt x="2464" y="3500"/>
                    <a:pt x="2323" y="3565"/>
                    <a:pt x="2204" y="3565"/>
                  </a:cubicBezTo>
                  <a:cubicBezTo>
                    <a:pt x="2114" y="3565"/>
                    <a:pt x="2038" y="3529"/>
                    <a:pt x="2042" y="3402"/>
                  </a:cubicBezTo>
                  <a:cubicBezTo>
                    <a:pt x="2053" y="3106"/>
                    <a:pt x="2322" y="2740"/>
                    <a:pt x="2907" y="2592"/>
                  </a:cubicBezTo>
                  <a:lnTo>
                    <a:pt x="2913" y="2597"/>
                  </a:lnTo>
                  <a:cubicBezTo>
                    <a:pt x="2980" y="2580"/>
                    <a:pt x="3064" y="2572"/>
                    <a:pt x="3158" y="2572"/>
                  </a:cubicBezTo>
                  <a:close/>
                  <a:moveTo>
                    <a:pt x="6383" y="4206"/>
                  </a:moveTo>
                  <a:cubicBezTo>
                    <a:pt x="6433" y="4206"/>
                    <a:pt x="6494" y="4229"/>
                    <a:pt x="6569" y="4283"/>
                  </a:cubicBezTo>
                  <a:lnTo>
                    <a:pt x="6569" y="4289"/>
                  </a:lnTo>
                  <a:cubicBezTo>
                    <a:pt x="6569" y="4289"/>
                    <a:pt x="7390" y="4803"/>
                    <a:pt x="7242" y="5203"/>
                  </a:cubicBezTo>
                  <a:cubicBezTo>
                    <a:pt x="7181" y="5373"/>
                    <a:pt x="7081" y="5445"/>
                    <a:pt x="6971" y="5445"/>
                  </a:cubicBezTo>
                  <a:cubicBezTo>
                    <a:pt x="6826" y="5445"/>
                    <a:pt x="6663" y="5321"/>
                    <a:pt x="6542" y="5132"/>
                  </a:cubicBezTo>
                  <a:cubicBezTo>
                    <a:pt x="6328" y="4803"/>
                    <a:pt x="6120" y="4573"/>
                    <a:pt x="6191" y="4398"/>
                  </a:cubicBezTo>
                  <a:cubicBezTo>
                    <a:pt x="6234" y="4285"/>
                    <a:pt x="6290" y="4206"/>
                    <a:pt x="6383" y="4206"/>
                  </a:cubicBezTo>
                  <a:close/>
                  <a:moveTo>
                    <a:pt x="2900" y="5192"/>
                  </a:moveTo>
                  <a:cubicBezTo>
                    <a:pt x="3122" y="5192"/>
                    <a:pt x="3314" y="5235"/>
                    <a:pt x="3427" y="5312"/>
                  </a:cubicBezTo>
                  <a:cubicBezTo>
                    <a:pt x="3756" y="5541"/>
                    <a:pt x="3446" y="5757"/>
                    <a:pt x="2950" y="5757"/>
                  </a:cubicBezTo>
                  <a:cubicBezTo>
                    <a:pt x="2901" y="5757"/>
                    <a:pt x="2850" y="5755"/>
                    <a:pt x="2798" y="5750"/>
                  </a:cubicBezTo>
                  <a:lnTo>
                    <a:pt x="2798" y="5756"/>
                  </a:lnTo>
                  <a:cubicBezTo>
                    <a:pt x="2746" y="5751"/>
                    <a:pt x="2692" y="5749"/>
                    <a:pt x="2639" y="5749"/>
                  </a:cubicBezTo>
                  <a:cubicBezTo>
                    <a:pt x="2135" y="5749"/>
                    <a:pt x="1581" y="5924"/>
                    <a:pt x="1512" y="5924"/>
                  </a:cubicBezTo>
                  <a:cubicBezTo>
                    <a:pt x="1507" y="5924"/>
                    <a:pt x="1504" y="5923"/>
                    <a:pt x="1506" y="5920"/>
                  </a:cubicBezTo>
                  <a:cubicBezTo>
                    <a:pt x="1777" y="5401"/>
                    <a:pt x="2412" y="5192"/>
                    <a:pt x="2900" y="5192"/>
                  </a:cubicBezTo>
                  <a:close/>
                  <a:moveTo>
                    <a:pt x="4934" y="1"/>
                  </a:moveTo>
                  <a:cubicBezTo>
                    <a:pt x="4905" y="1"/>
                    <a:pt x="4875" y="1"/>
                    <a:pt x="4845" y="3"/>
                  </a:cubicBezTo>
                  <a:cubicBezTo>
                    <a:pt x="3252" y="79"/>
                    <a:pt x="2749" y="807"/>
                    <a:pt x="2655" y="1749"/>
                  </a:cubicBezTo>
                  <a:cubicBezTo>
                    <a:pt x="2798" y="1703"/>
                    <a:pt x="2972" y="1683"/>
                    <a:pt x="3159" y="1683"/>
                  </a:cubicBezTo>
                  <a:cubicBezTo>
                    <a:pt x="3836" y="1683"/>
                    <a:pt x="4692" y="1940"/>
                    <a:pt x="4911" y="2138"/>
                  </a:cubicBezTo>
                  <a:cubicBezTo>
                    <a:pt x="5134" y="2339"/>
                    <a:pt x="4990" y="2512"/>
                    <a:pt x="4716" y="2512"/>
                  </a:cubicBezTo>
                  <a:cubicBezTo>
                    <a:pt x="4647" y="2512"/>
                    <a:pt x="4570" y="2501"/>
                    <a:pt x="4489" y="2477"/>
                  </a:cubicBezTo>
                  <a:cubicBezTo>
                    <a:pt x="4193" y="2389"/>
                    <a:pt x="3159" y="1903"/>
                    <a:pt x="2402" y="1903"/>
                  </a:cubicBezTo>
                  <a:cubicBezTo>
                    <a:pt x="2124" y="1903"/>
                    <a:pt x="1883" y="1968"/>
                    <a:pt x="1730" y="2143"/>
                  </a:cubicBezTo>
                  <a:cubicBezTo>
                    <a:pt x="964" y="3013"/>
                    <a:pt x="844" y="4748"/>
                    <a:pt x="844" y="4748"/>
                  </a:cubicBezTo>
                  <a:cubicBezTo>
                    <a:pt x="1238" y="4579"/>
                    <a:pt x="1648" y="4442"/>
                    <a:pt x="2064" y="4343"/>
                  </a:cubicBezTo>
                  <a:cubicBezTo>
                    <a:pt x="2324" y="4286"/>
                    <a:pt x="2693" y="4260"/>
                    <a:pt x="3045" y="4260"/>
                  </a:cubicBezTo>
                  <a:cubicBezTo>
                    <a:pt x="3472" y="4260"/>
                    <a:pt x="3873" y="4299"/>
                    <a:pt x="4029" y="4371"/>
                  </a:cubicBezTo>
                  <a:cubicBezTo>
                    <a:pt x="4270" y="4477"/>
                    <a:pt x="4155" y="4764"/>
                    <a:pt x="3581" y="4764"/>
                  </a:cubicBezTo>
                  <a:cubicBezTo>
                    <a:pt x="3476" y="4764"/>
                    <a:pt x="3355" y="4754"/>
                    <a:pt x="3219" y="4732"/>
                  </a:cubicBezTo>
                  <a:cubicBezTo>
                    <a:pt x="2949" y="4690"/>
                    <a:pt x="2623" y="4668"/>
                    <a:pt x="2297" y="4668"/>
                  </a:cubicBezTo>
                  <a:cubicBezTo>
                    <a:pt x="1564" y="4668"/>
                    <a:pt x="834" y="4779"/>
                    <a:pt x="751" y="5022"/>
                  </a:cubicBezTo>
                  <a:cubicBezTo>
                    <a:pt x="630" y="5378"/>
                    <a:pt x="488" y="6363"/>
                    <a:pt x="663" y="7173"/>
                  </a:cubicBezTo>
                  <a:cubicBezTo>
                    <a:pt x="663" y="7173"/>
                    <a:pt x="1774" y="6467"/>
                    <a:pt x="2028" y="6467"/>
                  </a:cubicBezTo>
                  <a:cubicBezTo>
                    <a:pt x="2087" y="6467"/>
                    <a:pt x="2100" y="6505"/>
                    <a:pt x="2042" y="6599"/>
                  </a:cubicBezTo>
                  <a:cubicBezTo>
                    <a:pt x="1" y="7693"/>
                    <a:pt x="1150" y="8651"/>
                    <a:pt x="1150" y="8651"/>
                  </a:cubicBezTo>
                  <a:cubicBezTo>
                    <a:pt x="1150" y="8651"/>
                    <a:pt x="1271" y="8671"/>
                    <a:pt x="1444" y="8671"/>
                  </a:cubicBezTo>
                  <a:cubicBezTo>
                    <a:pt x="1747" y="8671"/>
                    <a:pt x="2210" y="8609"/>
                    <a:pt x="2464" y="8268"/>
                  </a:cubicBezTo>
                  <a:cubicBezTo>
                    <a:pt x="2862" y="7746"/>
                    <a:pt x="3297" y="6521"/>
                    <a:pt x="3431" y="6521"/>
                  </a:cubicBezTo>
                  <a:cubicBezTo>
                    <a:pt x="3434" y="6521"/>
                    <a:pt x="3436" y="6521"/>
                    <a:pt x="3438" y="6522"/>
                  </a:cubicBezTo>
                  <a:cubicBezTo>
                    <a:pt x="3559" y="6566"/>
                    <a:pt x="3608" y="7660"/>
                    <a:pt x="2617" y="8684"/>
                  </a:cubicBezTo>
                  <a:cubicBezTo>
                    <a:pt x="2621" y="8685"/>
                    <a:pt x="2628" y="8685"/>
                    <a:pt x="2639" y="8685"/>
                  </a:cubicBezTo>
                  <a:cubicBezTo>
                    <a:pt x="2867" y="8685"/>
                    <a:pt x="4648" y="8476"/>
                    <a:pt x="4648" y="8476"/>
                  </a:cubicBezTo>
                  <a:cubicBezTo>
                    <a:pt x="4648" y="8476"/>
                    <a:pt x="5168" y="7452"/>
                    <a:pt x="5097" y="6741"/>
                  </a:cubicBezTo>
                  <a:cubicBezTo>
                    <a:pt x="5031" y="6029"/>
                    <a:pt x="4648" y="5383"/>
                    <a:pt x="5097" y="5318"/>
                  </a:cubicBezTo>
                  <a:cubicBezTo>
                    <a:pt x="5113" y="5315"/>
                    <a:pt x="5130" y="5314"/>
                    <a:pt x="5145" y="5314"/>
                  </a:cubicBezTo>
                  <a:cubicBezTo>
                    <a:pt x="5549" y="5314"/>
                    <a:pt x="5518" y="6184"/>
                    <a:pt x="5524" y="6801"/>
                  </a:cubicBezTo>
                  <a:cubicBezTo>
                    <a:pt x="5529" y="7436"/>
                    <a:pt x="4954" y="8476"/>
                    <a:pt x="4954" y="8476"/>
                  </a:cubicBezTo>
                  <a:cubicBezTo>
                    <a:pt x="5070" y="8493"/>
                    <a:pt x="5186" y="8501"/>
                    <a:pt x="5303" y="8501"/>
                  </a:cubicBezTo>
                  <a:cubicBezTo>
                    <a:pt x="5602" y="8501"/>
                    <a:pt x="5903" y="8447"/>
                    <a:pt x="6186" y="8345"/>
                  </a:cubicBezTo>
                  <a:cubicBezTo>
                    <a:pt x="6755" y="8137"/>
                    <a:pt x="6690" y="7365"/>
                    <a:pt x="6602" y="6807"/>
                  </a:cubicBezTo>
                  <a:cubicBezTo>
                    <a:pt x="6525" y="6279"/>
                    <a:pt x="6496" y="5698"/>
                    <a:pt x="6708" y="5698"/>
                  </a:cubicBezTo>
                  <a:cubicBezTo>
                    <a:pt x="6723" y="5698"/>
                    <a:pt x="6738" y="5701"/>
                    <a:pt x="6755" y="5706"/>
                  </a:cubicBezTo>
                  <a:cubicBezTo>
                    <a:pt x="7018" y="5794"/>
                    <a:pt x="7073" y="6380"/>
                    <a:pt x="6657" y="8164"/>
                  </a:cubicBezTo>
                  <a:cubicBezTo>
                    <a:pt x="6657" y="8164"/>
                    <a:pt x="8091" y="7535"/>
                    <a:pt x="8321" y="6856"/>
                  </a:cubicBezTo>
                  <a:cubicBezTo>
                    <a:pt x="8551" y="6177"/>
                    <a:pt x="8167" y="5690"/>
                    <a:pt x="7719" y="5143"/>
                  </a:cubicBezTo>
                  <a:cubicBezTo>
                    <a:pt x="7313" y="4648"/>
                    <a:pt x="6872" y="3639"/>
                    <a:pt x="7174" y="3639"/>
                  </a:cubicBezTo>
                  <a:cubicBezTo>
                    <a:pt x="7206" y="3639"/>
                    <a:pt x="7247" y="3651"/>
                    <a:pt x="7297" y="3676"/>
                  </a:cubicBezTo>
                  <a:cubicBezTo>
                    <a:pt x="8633" y="4332"/>
                    <a:pt x="8633" y="6341"/>
                    <a:pt x="8633" y="6341"/>
                  </a:cubicBezTo>
                  <a:cubicBezTo>
                    <a:pt x="8633" y="6341"/>
                    <a:pt x="8939" y="5947"/>
                    <a:pt x="9103" y="5006"/>
                  </a:cubicBezTo>
                  <a:cubicBezTo>
                    <a:pt x="8917" y="4447"/>
                    <a:pt x="8857" y="4081"/>
                    <a:pt x="8200" y="3687"/>
                  </a:cubicBezTo>
                  <a:cubicBezTo>
                    <a:pt x="7598" y="3326"/>
                    <a:pt x="7433" y="2859"/>
                    <a:pt x="7877" y="2859"/>
                  </a:cubicBezTo>
                  <a:cubicBezTo>
                    <a:pt x="7917" y="2859"/>
                    <a:pt x="7963" y="2863"/>
                    <a:pt x="8014" y="2871"/>
                  </a:cubicBezTo>
                  <a:cubicBezTo>
                    <a:pt x="8622" y="2975"/>
                    <a:pt x="9268" y="4081"/>
                    <a:pt x="9421" y="5044"/>
                  </a:cubicBezTo>
                  <a:cubicBezTo>
                    <a:pt x="9705" y="4480"/>
                    <a:pt x="10308" y="3079"/>
                    <a:pt x="9158" y="2280"/>
                  </a:cubicBezTo>
                  <a:cubicBezTo>
                    <a:pt x="8610" y="1895"/>
                    <a:pt x="8202" y="1794"/>
                    <a:pt x="7925" y="1794"/>
                  </a:cubicBezTo>
                  <a:cubicBezTo>
                    <a:pt x="7623" y="1794"/>
                    <a:pt x="7478" y="1913"/>
                    <a:pt x="7478" y="1913"/>
                  </a:cubicBezTo>
                  <a:cubicBezTo>
                    <a:pt x="7478" y="1913"/>
                    <a:pt x="6471" y="1"/>
                    <a:pt x="4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10" name="Google Shape;8810;p31"/>
            <p:cNvSpPr/>
            <p:nvPr/>
          </p:nvSpPr>
          <p:spPr>
            <a:xfrm rot="386461">
              <a:off x="-937364" y="-596011"/>
              <a:ext cx="1014789" cy="1204075"/>
            </a:xfrm>
            <a:custGeom>
              <a:avLst/>
              <a:gdLst/>
              <a:ahLst/>
              <a:cxnLst/>
              <a:rect l="l" t="t" r="r" b="b"/>
              <a:pathLst>
                <a:path w="7259" h="8613" extrusionOk="0">
                  <a:moveTo>
                    <a:pt x="4946" y="814"/>
                  </a:moveTo>
                  <a:cubicBezTo>
                    <a:pt x="5123" y="814"/>
                    <a:pt x="5313" y="858"/>
                    <a:pt x="5480" y="966"/>
                  </a:cubicBezTo>
                  <a:cubicBezTo>
                    <a:pt x="6148" y="1404"/>
                    <a:pt x="6476" y="1880"/>
                    <a:pt x="6492" y="2225"/>
                  </a:cubicBezTo>
                  <a:cubicBezTo>
                    <a:pt x="6503" y="2450"/>
                    <a:pt x="6402" y="2537"/>
                    <a:pt x="6306" y="2537"/>
                  </a:cubicBezTo>
                  <a:cubicBezTo>
                    <a:pt x="6255" y="2537"/>
                    <a:pt x="6205" y="2513"/>
                    <a:pt x="6175" y="2471"/>
                  </a:cubicBezTo>
                  <a:cubicBezTo>
                    <a:pt x="5808" y="1973"/>
                    <a:pt x="5294" y="1606"/>
                    <a:pt x="4708" y="1420"/>
                  </a:cubicBezTo>
                  <a:cubicBezTo>
                    <a:pt x="4006" y="1206"/>
                    <a:pt x="4416" y="814"/>
                    <a:pt x="4946" y="814"/>
                  </a:cubicBezTo>
                  <a:close/>
                  <a:moveTo>
                    <a:pt x="2925" y="2574"/>
                  </a:moveTo>
                  <a:cubicBezTo>
                    <a:pt x="3646" y="2574"/>
                    <a:pt x="5030" y="3037"/>
                    <a:pt x="4938" y="3363"/>
                  </a:cubicBezTo>
                  <a:cubicBezTo>
                    <a:pt x="4871" y="3597"/>
                    <a:pt x="4740" y="3709"/>
                    <a:pt x="4460" y="3709"/>
                  </a:cubicBezTo>
                  <a:cubicBezTo>
                    <a:pt x="4302" y="3709"/>
                    <a:pt x="4096" y="3673"/>
                    <a:pt x="3827" y="3604"/>
                  </a:cubicBezTo>
                  <a:cubicBezTo>
                    <a:pt x="3444" y="3503"/>
                    <a:pt x="3036" y="3478"/>
                    <a:pt x="2731" y="3478"/>
                  </a:cubicBezTo>
                  <a:cubicBezTo>
                    <a:pt x="2442" y="3478"/>
                    <a:pt x="2245" y="3500"/>
                    <a:pt x="2245" y="3500"/>
                  </a:cubicBezTo>
                  <a:cubicBezTo>
                    <a:pt x="2245" y="3500"/>
                    <a:pt x="2104" y="3564"/>
                    <a:pt x="1984" y="3564"/>
                  </a:cubicBezTo>
                  <a:cubicBezTo>
                    <a:pt x="1894" y="3564"/>
                    <a:pt x="1816" y="3528"/>
                    <a:pt x="1818" y="3401"/>
                  </a:cubicBezTo>
                  <a:cubicBezTo>
                    <a:pt x="1829" y="3106"/>
                    <a:pt x="2103" y="2745"/>
                    <a:pt x="2688" y="2597"/>
                  </a:cubicBezTo>
                  <a:cubicBezTo>
                    <a:pt x="2754" y="2581"/>
                    <a:pt x="2834" y="2574"/>
                    <a:pt x="2925" y="2574"/>
                  </a:cubicBezTo>
                  <a:close/>
                  <a:moveTo>
                    <a:pt x="2676" y="5193"/>
                  </a:moveTo>
                  <a:cubicBezTo>
                    <a:pt x="2901" y="5193"/>
                    <a:pt x="3094" y="5238"/>
                    <a:pt x="3208" y="5317"/>
                  </a:cubicBezTo>
                  <a:cubicBezTo>
                    <a:pt x="3537" y="5542"/>
                    <a:pt x="3226" y="5762"/>
                    <a:pt x="2729" y="5762"/>
                  </a:cubicBezTo>
                  <a:cubicBezTo>
                    <a:pt x="2680" y="5762"/>
                    <a:pt x="2630" y="5759"/>
                    <a:pt x="2579" y="5755"/>
                  </a:cubicBezTo>
                  <a:cubicBezTo>
                    <a:pt x="2527" y="5751"/>
                    <a:pt x="2474" y="5749"/>
                    <a:pt x="2420" y="5749"/>
                  </a:cubicBezTo>
                  <a:cubicBezTo>
                    <a:pt x="1910" y="5749"/>
                    <a:pt x="1349" y="5928"/>
                    <a:pt x="1291" y="5928"/>
                  </a:cubicBezTo>
                  <a:cubicBezTo>
                    <a:pt x="1287" y="5928"/>
                    <a:pt x="1286" y="5927"/>
                    <a:pt x="1287" y="5925"/>
                  </a:cubicBezTo>
                  <a:cubicBezTo>
                    <a:pt x="1557" y="5404"/>
                    <a:pt x="2189" y="5193"/>
                    <a:pt x="2676" y="5193"/>
                  </a:cubicBezTo>
                  <a:close/>
                  <a:moveTo>
                    <a:pt x="4710" y="0"/>
                  </a:moveTo>
                  <a:cubicBezTo>
                    <a:pt x="4681" y="0"/>
                    <a:pt x="4651" y="1"/>
                    <a:pt x="4620" y="2"/>
                  </a:cubicBezTo>
                  <a:cubicBezTo>
                    <a:pt x="3033" y="79"/>
                    <a:pt x="2530" y="802"/>
                    <a:pt x="2431" y="1748"/>
                  </a:cubicBezTo>
                  <a:cubicBezTo>
                    <a:pt x="2575" y="1702"/>
                    <a:pt x="2749" y="1682"/>
                    <a:pt x="2938" y="1682"/>
                  </a:cubicBezTo>
                  <a:cubicBezTo>
                    <a:pt x="3617" y="1682"/>
                    <a:pt x="4473" y="1940"/>
                    <a:pt x="4692" y="2137"/>
                  </a:cubicBezTo>
                  <a:cubicBezTo>
                    <a:pt x="4916" y="2339"/>
                    <a:pt x="4766" y="2516"/>
                    <a:pt x="4489" y="2516"/>
                  </a:cubicBezTo>
                  <a:cubicBezTo>
                    <a:pt x="4421" y="2516"/>
                    <a:pt x="4345" y="2506"/>
                    <a:pt x="4265" y="2482"/>
                  </a:cubicBezTo>
                  <a:cubicBezTo>
                    <a:pt x="3968" y="2394"/>
                    <a:pt x="2934" y="1908"/>
                    <a:pt x="2179" y="1908"/>
                  </a:cubicBezTo>
                  <a:cubicBezTo>
                    <a:pt x="1902" y="1908"/>
                    <a:pt x="1663" y="1973"/>
                    <a:pt x="1511" y="2148"/>
                  </a:cubicBezTo>
                  <a:cubicBezTo>
                    <a:pt x="745" y="3018"/>
                    <a:pt x="625" y="4748"/>
                    <a:pt x="625" y="4748"/>
                  </a:cubicBezTo>
                  <a:cubicBezTo>
                    <a:pt x="1019" y="4578"/>
                    <a:pt x="1429" y="4441"/>
                    <a:pt x="1845" y="4343"/>
                  </a:cubicBezTo>
                  <a:cubicBezTo>
                    <a:pt x="2105" y="4286"/>
                    <a:pt x="2474" y="4259"/>
                    <a:pt x="2826" y="4259"/>
                  </a:cubicBezTo>
                  <a:cubicBezTo>
                    <a:pt x="3253" y="4259"/>
                    <a:pt x="3654" y="4298"/>
                    <a:pt x="3810" y="4370"/>
                  </a:cubicBezTo>
                  <a:cubicBezTo>
                    <a:pt x="4051" y="4477"/>
                    <a:pt x="3936" y="4763"/>
                    <a:pt x="3362" y="4763"/>
                  </a:cubicBezTo>
                  <a:cubicBezTo>
                    <a:pt x="3257" y="4763"/>
                    <a:pt x="3136" y="4754"/>
                    <a:pt x="3000" y="4732"/>
                  </a:cubicBezTo>
                  <a:cubicBezTo>
                    <a:pt x="2730" y="4690"/>
                    <a:pt x="2404" y="4668"/>
                    <a:pt x="2078" y="4668"/>
                  </a:cubicBezTo>
                  <a:cubicBezTo>
                    <a:pt x="1345" y="4668"/>
                    <a:pt x="615" y="4779"/>
                    <a:pt x="532" y="5022"/>
                  </a:cubicBezTo>
                  <a:cubicBezTo>
                    <a:pt x="411" y="5377"/>
                    <a:pt x="269" y="6363"/>
                    <a:pt x="444" y="7173"/>
                  </a:cubicBezTo>
                  <a:cubicBezTo>
                    <a:pt x="444" y="7173"/>
                    <a:pt x="1559" y="6463"/>
                    <a:pt x="1811" y="6463"/>
                  </a:cubicBezTo>
                  <a:cubicBezTo>
                    <a:pt x="1868" y="6463"/>
                    <a:pt x="1881" y="6501"/>
                    <a:pt x="1823" y="6593"/>
                  </a:cubicBezTo>
                  <a:cubicBezTo>
                    <a:pt x="1" y="7572"/>
                    <a:pt x="718" y="8437"/>
                    <a:pt x="898" y="8612"/>
                  </a:cubicBezTo>
                  <a:cubicBezTo>
                    <a:pt x="1183" y="8098"/>
                    <a:pt x="1856" y="7118"/>
                    <a:pt x="3203" y="6105"/>
                  </a:cubicBezTo>
                  <a:cubicBezTo>
                    <a:pt x="5119" y="4666"/>
                    <a:pt x="6821" y="3002"/>
                    <a:pt x="7259" y="1913"/>
                  </a:cubicBezTo>
                  <a:lnTo>
                    <a:pt x="7253" y="1913"/>
                  </a:lnTo>
                  <a:cubicBezTo>
                    <a:pt x="7253" y="1913"/>
                    <a:pt x="6252" y="0"/>
                    <a:pt x="4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11" name="Google Shape;8811;p31"/>
            <p:cNvSpPr/>
            <p:nvPr/>
          </p:nvSpPr>
          <p:spPr>
            <a:xfrm rot="386461">
              <a:off x="-758954" y="-394902"/>
              <a:ext cx="877089" cy="920706"/>
            </a:xfrm>
            <a:custGeom>
              <a:avLst/>
              <a:gdLst/>
              <a:ahLst/>
              <a:cxnLst/>
              <a:rect l="l" t="t" r="r" b="b"/>
              <a:pathLst>
                <a:path w="6274" h="6586" extrusionOk="0">
                  <a:moveTo>
                    <a:pt x="6126" y="1"/>
                  </a:moveTo>
                  <a:cubicBezTo>
                    <a:pt x="5989" y="275"/>
                    <a:pt x="5847" y="543"/>
                    <a:pt x="5699" y="805"/>
                  </a:cubicBezTo>
                  <a:lnTo>
                    <a:pt x="5611" y="953"/>
                  </a:lnTo>
                  <a:lnTo>
                    <a:pt x="5568" y="1024"/>
                  </a:lnTo>
                  <a:lnTo>
                    <a:pt x="5524" y="1096"/>
                  </a:lnTo>
                  <a:cubicBezTo>
                    <a:pt x="5464" y="1189"/>
                    <a:pt x="5409" y="1287"/>
                    <a:pt x="5338" y="1380"/>
                  </a:cubicBezTo>
                  <a:lnTo>
                    <a:pt x="5245" y="1517"/>
                  </a:lnTo>
                  <a:cubicBezTo>
                    <a:pt x="5212" y="1566"/>
                    <a:pt x="5173" y="1610"/>
                    <a:pt x="5141" y="1654"/>
                  </a:cubicBezTo>
                  <a:lnTo>
                    <a:pt x="5037" y="1791"/>
                  </a:lnTo>
                  <a:lnTo>
                    <a:pt x="4927" y="1922"/>
                  </a:lnTo>
                  <a:cubicBezTo>
                    <a:pt x="4637" y="2272"/>
                    <a:pt x="4336" y="2612"/>
                    <a:pt x="4024" y="2940"/>
                  </a:cubicBezTo>
                  <a:cubicBezTo>
                    <a:pt x="3706" y="3263"/>
                    <a:pt x="3373" y="3575"/>
                    <a:pt x="3028" y="3865"/>
                  </a:cubicBezTo>
                  <a:cubicBezTo>
                    <a:pt x="2853" y="4013"/>
                    <a:pt x="2672" y="4150"/>
                    <a:pt x="2491" y="4287"/>
                  </a:cubicBezTo>
                  <a:cubicBezTo>
                    <a:pt x="2305" y="4418"/>
                    <a:pt x="2119" y="4549"/>
                    <a:pt x="1933" y="4681"/>
                  </a:cubicBezTo>
                  <a:cubicBezTo>
                    <a:pt x="1747" y="4818"/>
                    <a:pt x="1566" y="4954"/>
                    <a:pt x="1386" y="5091"/>
                  </a:cubicBezTo>
                  <a:cubicBezTo>
                    <a:pt x="1298" y="5162"/>
                    <a:pt x="1205" y="5234"/>
                    <a:pt x="1117" y="5310"/>
                  </a:cubicBezTo>
                  <a:cubicBezTo>
                    <a:pt x="1035" y="5381"/>
                    <a:pt x="948" y="5458"/>
                    <a:pt x="866" y="5535"/>
                  </a:cubicBezTo>
                  <a:cubicBezTo>
                    <a:pt x="521" y="5841"/>
                    <a:pt x="231" y="6192"/>
                    <a:pt x="1" y="6586"/>
                  </a:cubicBezTo>
                  <a:cubicBezTo>
                    <a:pt x="236" y="6197"/>
                    <a:pt x="537" y="5847"/>
                    <a:pt x="882" y="5551"/>
                  </a:cubicBezTo>
                  <a:cubicBezTo>
                    <a:pt x="964" y="5474"/>
                    <a:pt x="1052" y="5403"/>
                    <a:pt x="1139" y="5332"/>
                  </a:cubicBezTo>
                  <a:cubicBezTo>
                    <a:pt x="1227" y="5256"/>
                    <a:pt x="1315" y="5190"/>
                    <a:pt x="1408" y="5119"/>
                  </a:cubicBezTo>
                  <a:cubicBezTo>
                    <a:pt x="1588" y="4982"/>
                    <a:pt x="1774" y="4850"/>
                    <a:pt x="1960" y="4719"/>
                  </a:cubicBezTo>
                  <a:cubicBezTo>
                    <a:pt x="2152" y="4593"/>
                    <a:pt x="2338" y="4462"/>
                    <a:pt x="2524" y="4330"/>
                  </a:cubicBezTo>
                  <a:cubicBezTo>
                    <a:pt x="2710" y="4205"/>
                    <a:pt x="2896" y="4068"/>
                    <a:pt x="3072" y="3920"/>
                  </a:cubicBezTo>
                  <a:cubicBezTo>
                    <a:pt x="3427" y="3635"/>
                    <a:pt x="3767" y="3329"/>
                    <a:pt x="4095" y="3006"/>
                  </a:cubicBezTo>
                  <a:cubicBezTo>
                    <a:pt x="4418" y="2683"/>
                    <a:pt x="4725" y="2344"/>
                    <a:pt x="5026" y="1999"/>
                  </a:cubicBezTo>
                  <a:lnTo>
                    <a:pt x="5135" y="1867"/>
                  </a:lnTo>
                  <a:lnTo>
                    <a:pt x="5245" y="1731"/>
                  </a:lnTo>
                  <a:cubicBezTo>
                    <a:pt x="5283" y="1687"/>
                    <a:pt x="5316" y="1643"/>
                    <a:pt x="5349" y="1594"/>
                  </a:cubicBezTo>
                  <a:lnTo>
                    <a:pt x="5447" y="1457"/>
                  </a:lnTo>
                  <a:cubicBezTo>
                    <a:pt x="5518" y="1364"/>
                    <a:pt x="5578" y="1271"/>
                    <a:pt x="5644" y="1172"/>
                  </a:cubicBezTo>
                  <a:lnTo>
                    <a:pt x="5688" y="1101"/>
                  </a:lnTo>
                  <a:lnTo>
                    <a:pt x="5737" y="1030"/>
                  </a:lnTo>
                  <a:lnTo>
                    <a:pt x="5825" y="882"/>
                  </a:lnTo>
                  <a:cubicBezTo>
                    <a:pt x="5984" y="608"/>
                    <a:pt x="6131" y="335"/>
                    <a:pt x="6274" y="61"/>
                  </a:cubicBezTo>
                  <a:lnTo>
                    <a:pt x="6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812" name="Google Shape;8812;p31"/>
          <p:cNvSpPr/>
          <p:nvPr/>
        </p:nvSpPr>
        <p:spPr>
          <a:xfrm>
            <a:off x="-2650328" y="2693639"/>
            <a:ext cx="5923928" cy="2577346"/>
          </a:xfrm>
          <a:custGeom>
            <a:avLst/>
            <a:gdLst/>
            <a:ahLst/>
            <a:cxnLst/>
            <a:rect l="l" t="t" r="r" b="b"/>
            <a:pathLst>
              <a:path w="62702" h="27280" extrusionOk="0">
                <a:moveTo>
                  <a:pt x="6241" y="1"/>
                </a:moveTo>
                <a:cubicBezTo>
                  <a:pt x="4364" y="1"/>
                  <a:pt x="1953" y="2995"/>
                  <a:pt x="194" y="4194"/>
                </a:cubicBezTo>
                <a:cubicBezTo>
                  <a:pt x="130" y="4237"/>
                  <a:pt x="65" y="4281"/>
                  <a:pt x="0" y="4324"/>
                </a:cubicBezTo>
                <a:lnTo>
                  <a:pt x="11" y="27280"/>
                </a:lnTo>
                <a:lnTo>
                  <a:pt x="62702" y="27280"/>
                </a:lnTo>
                <a:cubicBezTo>
                  <a:pt x="61830" y="26989"/>
                  <a:pt x="60969" y="26634"/>
                  <a:pt x="60086" y="26354"/>
                </a:cubicBezTo>
                <a:cubicBezTo>
                  <a:pt x="57869" y="25676"/>
                  <a:pt x="55566" y="25364"/>
                  <a:pt x="53382" y="24578"/>
                </a:cubicBezTo>
                <a:cubicBezTo>
                  <a:pt x="51046" y="23739"/>
                  <a:pt x="48829" y="22759"/>
                  <a:pt x="46461" y="22447"/>
                </a:cubicBezTo>
                <a:cubicBezTo>
                  <a:pt x="43512" y="22060"/>
                  <a:pt x="41446" y="21651"/>
                  <a:pt x="39143" y="19585"/>
                </a:cubicBezTo>
                <a:cubicBezTo>
                  <a:pt x="37884" y="18454"/>
                  <a:pt x="36495" y="17755"/>
                  <a:pt x="35032" y="16819"/>
                </a:cubicBezTo>
                <a:cubicBezTo>
                  <a:pt x="33493" y="15828"/>
                  <a:pt x="31674" y="13837"/>
                  <a:pt x="30092" y="13213"/>
                </a:cubicBezTo>
                <a:cubicBezTo>
                  <a:pt x="29005" y="12783"/>
                  <a:pt x="28284" y="12148"/>
                  <a:pt x="27132" y="11599"/>
                </a:cubicBezTo>
                <a:cubicBezTo>
                  <a:pt x="25464" y="10781"/>
                  <a:pt x="23817" y="10307"/>
                  <a:pt x="22698" y="8865"/>
                </a:cubicBezTo>
                <a:cubicBezTo>
                  <a:pt x="21934" y="7886"/>
                  <a:pt x="19577" y="5830"/>
                  <a:pt x="18361" y="5077"/>
                </a:cubicBezTo>
                <a:cubicBezTo>
                  <a:pt x="17909" y="4797"/>
                  <a:pt x="17519" y="4729"/>
                  <a:pt x="17102" y="4729"/>
                </a:cubicBezTo>
                <a:cubicBezTo>
                  <a:pt x="16717" y="4729"/>
                  <a:pt x="16308" y="4787"/>
                  <a:pt x="15806" y="4787"/>
                </a:cubicBezTo>
                <a:cubicBezTo>
                  <a:pt x="15390" y="4787"/>
                  <a:pt x="14910" y="4747"/>
                  <a:pt x="14325" y="4603"/>
                </a:cubicBezTo>
                <a:cubicBezTo>
                  <a:pt x="12743" y="3387"/>
                  <a:pt x="11861" y="3204"/>
                  <a:pt x="10031" y="2290"/>
                </a:cubicBezTo>
                <a:cubicBezTo>
                  <a:pt x="9062" y="1805"/>
                  <a:pt x="8158" y="1181"/>
                  <a:pt x="7351" y="449"/>
                </a:cubicBezTo>
                <a:cubicBezTo>
                  <a:pt x="7013" y="135"/>
                  <a:pt x="6639" y="1"/>
                  <a:pt x="6241" y="1"/>
                </a:cubicBez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13" name="Google Shape;8813;p31"/>
          <p:cNvSpPr/>
          <p:nvPr/>
        </p:nvSpPr>
        <p:spPr>
          <a:xfrm flipH="1">
            <a:off x="-2850121" y="3648929"/>
            <a:ext cx="5191189" cy="1428093"/>
          </a:xfrm>
          <a:custGeom>
            <a:avLst/>
            <a:gdLst/>
            <a:ahLst/>
            <a:cxnLst/>
            <a:rect l="l" t="t" r="r" b="b"/>
            <a:pathLst>
              <a:path w="78717" h="21655" extrusionOk="0">
                <a:moveTo>
                  <a:pt x="69471" y="1"/>
                </a:moveTo>
                <a:cubicBezTo>
                  <a:pt x="68341" y="1"/>
                  <a:pt x="68019" y="560"/>
                  <a:pt x="66921" y="1314"/>
                </a:cubicBezTo>
                <a:cubicBezTo>
                  <a:pt x="65532" y="2250"/>
                  <a:pt x="63401" y="3531"/>
                  <a:pt x="62497" y="4521"/>
                </a:cubicBezTo>
                <a:cubicBezTo>
                  <a:pt x="61809" y="5277"/>
                  <a:pt x="61334" y="5417"/>
                  <a:pt x="60851" y="5417"/>
                </a:cubicBezTo>
                <a:cubicBezTo>
                  <a:pt x="60566" y="5417"/>
                  <a:pt x="60278" y="5368"/>
                  <a:pt x="59942" y="5368"/>
                </a:cubicBezTo>
                <a:cubicBezTo>
                  <a:pt x="59573" y="5368"/>
                  <a:pt x="59146" y="5427"/>
                  <a:pt x="58602" y="5673"/>
                </a:cubicBezTo>
                <a:cubicBezTo>
                  <a:pt x="57894" y="6000"/>
                  <a:pt x="57152" y="6453"/>
                  <a:pt x="56325" y="6453"/>
                </a:cubicBezTo>
                <a:cubicBezTo>
                  <a:pt x="56121" y="6453"/>
                  <a:pt x="55911" y="6425"/>
                  <a:pt x="55696" y="6361"/>
                </a:cubicBezTo>
                <a:cubicBezTo>
                  <a:pt x="53276" y="5653"/>
                  <a:pt x="51528" y="4110"/>
                  <a:pt x="49967" y="4110"/>
                </a:cubicBezTo>
                <a:cubicBezTo>
                  <a:pt x="49654" y="4110"/>
                  <a:pt x="49347" y="4172"/>
                  <a:pt x="49045" y="4316"/>
                </a:cubicBezTo>
                <a:cubicBezTo>
                  <a:pt x="48162" y="4725"/>
                  <a:pt x="46860" y="5802"/>
                  <a:pt x="45977" y="5866"/>
                </a:cubicBezTo>
                <a:cubicBezTo>
                  <a:pt x="44578" y="5963"/>
                  <a:pt x="44600" y="7491"/>
                  <a:pt x="43201" y="8019"/>
                </a:cubicBezTo>
                <a:cubicBezTo>
                  <a:pt x="42629" y="8234"/>
                  <a:pt x="42238" y="8280"/>
                  <a:pt x="41915" y="8280"/>
                </a:cubicBezTo>
                <a:cubicBezTo>
                  <a:pt x="41670" y="8280"/>
                  <a:pt x="41465" y="8253"/>
                  <a:pt x="41249" y="8253"/>
                </a:cubicBezTo>
                <a:cubicBezTo>
                  <a:pt x="40882" y="8253"/>
                  <a:pt x="40487" y="8331"/>
                  <a:pt x="39821" y="8751"/>
                </a:cubicBezTo>
                <a:cubicBezTo>
                  <a:pt x="36237" y="11021"/>
                  <a:pt x="34698" y="9794"/>
                  <a:pt x="31287" y="12162"/>
                </a:cubicBezTo>
                <a:cubicBezTo>
                  <a:pt x="29941" y="13098"/>
                  <a:pt x="28575" y="13131"/>
                  <a:pt x="27025" y="13529"/>
                </a:cubicBezTo>
                <a:cubicBezTo>
                  <a:pt x="26952" y="13548"/>
                  <a:pt x="26853" y="13556"/>
                  <a:pt x="26734" y="13556"/>
                </a:cubicBezTo>
                <a:cubicBezTo>
                  <a:pt x="25765" y="13556"/>
                  <a:pt x="23435" y="13002"/>
                  <a:pt x="22585" y="13002"/>
                </a:cubicBezTo>
                <a:cubicBezTo>
                  <a:pt x="22520" y="13002"/>
                  <a:pt x="22465" y="13006"/>
                  <a:pt x="22419" y="13012"/>
                </a:cubicBezTo>
                <a:cubicBezTo>
                  <a:pt x="20729" y="13281"/>
                  <a:pt x="14562" y="14476"/>
                  <a:pt x="13023" y="15068"/>
                </a:cubicBezTo>
                <a:cubicBezTo>
                  <a:pt x="12173" y="15391"/>
                  <a:pt x="2799" y="16037"/>
                  <a:pt x="2099" y="16607"/>
                </a:cubicBezTo>
                <a:cubicBezTo>
                  <a:pt x="851" y="17629"/>
                  <a:pt x="324" y="19631"/>
                  <a:pt x="1" y="21655"/>
                </a:cubicBezTo>
                <a:lnTo>
                  <a:pt x="78716" y="21644"/>
                </a:lnTo>
                <a:lnTo>
                  <a:pt x="78716" y="6017"/>
                </a:lnTo>
                <a:cubicBezTo>
                  <a:pt x="78544" y="5834"/>
                  <a:pt x="78383" y="5662"/>
                  <a:pt x="78221" y="5500"/>
                </a:cubicBezTo>
                <a:cubicBezTo>
                  <a:pt x="77242" y="4456"/>
                  <a:pt x="74228" y="3574"/>
                  <a:pt x="73174" y="2551"/>
                </a:cubicBezTo>
                <a:cubicBezTo>
                  <a:pt x="72237" y="1647"/>
                  <a:pt x="70752" y="1"/>
                  <a:pt x="69471" y="1"/>
                </a:cubicBezTo>
                <a:close/>
              </a:path>
            </a:pathLst>
          </a:custGeom>
          <a:solidFill>
            <a:schemeClr val="accent3">
              <a:alpha val="421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14" name="Google Shape;8814;p31"/>
          <p:cNvSpPr/>
          <p:nvPr/>
        </p:nvSpPr>
        <p:spPr>
          <a:xfrm>
            <a:off x="-6768142" y="4515464"/>
            <a:ext cx="6968019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815" name="Google Shape;8815;p31"/>
          <p:cNvGrpSpPr/>
          <p:nvPr/>
        </p:nvGrpSpPr>
        <p:grpSpPr>
          <a:xfrm rot="-7509194" flipH="1">
            <a:off x="-3222381" y="-374054"/>
            <a:ext cx="4205464" cy="2653405"/>
            <a:chOff x="238125" y="2514275"/>
            <a:chExt cx="854125" cy="538900"/>
          </a:xfrm>
        </p:grpSpPr>
        <p:sp>
          <p:nvSpPr>
            <p:cNvPr id="8816" name="Google Shape;8816;p31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17" name="Google Shape;8817;p31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18" name="Google Shape;8818;p31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19" name="Google Shape;8819;p31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0" name="Google Shape;8820;p31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1" name="Google Shape;8821;p31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2" name="Google Shape;8822;p31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3" name="Google Shape;8823;p31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4" name="Google Shape;8824;p31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5" name="Google Shape;8825;p31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6" name="Google Shape;8826;p31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7" name="Google Shape;8827;p31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8" name="Google Shape;8828;p31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9" name="Google Shape;8829;p31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0" name="Google Shape;8830;p31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1" name="Google Shape;8831;p31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2" name="Google Shape;8832;p31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3" name="Google Shape;8833;p31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4" name="Google Shape;8834;p31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5" name="Google Shape;8835;p31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6" name="Google Shape;8836;p31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7" name="Google Shape;8837;p31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8" name="Google Shape;8838;p31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9" name="Google Shape;8839;p31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0" name="Google Shape;8840;p31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1" name="Google Shape;8841;p31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2" name="Google Shape;8842;p31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3" name="Google Shape;8843;p31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4" name="Google Shape;8844;p31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5" name="Google Shape;8845;p31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6" name="Google Shape;8846;p31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7" name="Google Shape;8847;p31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8" name="Google Shape;8848;p31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9" name="Google Shape;8849;p31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0" name="Google Shape;8850;p31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1" name="Google Shape;8851;p31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2" name="Google Shape;8852;p31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3" name="Google Shape;8853;p31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4" name="Google Shape;8854;p31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5" name="Google Shape;8855;p31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6" name="Google Shape;8856;p31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7" name="Google Shape;8857;p31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8" name="Google Shape;8858;p31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9" name="Google Shape;8859;p31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0" name="Google Shape;8860;p31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1" name="Google Shape;8861;p31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2" name="Google Shape;8862;p31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3" name="Google Shape;8863;p31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4" name="Google Shape;8864;p31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5" name="Google Shape;8865;p31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6" name="Google Shape;8866;p31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7" name="Google Shape;8867;p31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8" name="Google Shape;8868;p31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9" name="Google Shape;8869;p31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0" name="Google Shape;8870;p31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1" name="Google Shape;8871;p31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2" name="Google Shape;8872;p31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3" name="Google Shape;8873;p31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4" name="Google Shape;8874;p31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5" name="Google Shape;8875;p31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6" name="Google Shape;8876;p31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7" name="Google Shape;8877;p31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8" name="Google Shape;8878;p31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9" name="Google Shape;8879;p31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80" name="Google Shape;8880;p31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81" name="Google Shape;8881;p31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82" name="Google Shape;8882;p31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83" name="Google Shape;8883;p31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84" name="Google Shape;8884;p31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85" name="Google Shape;8885;p31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86" name="Google Shape;8886;p31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87" name="Google Shape;8887;p31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88" name="Google Shape;8888;p31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89" name="Google Shape;8889;p31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90" name="Google Shape;8890;p31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91" name="Google Shape;8891;p31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92" name="Google Shape;8892;p31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93" name="Google Shape;8893;p31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94" name="Google Shape;8894;p31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95" name="Google Shape;8895;p31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96" name="Google Shape;8896;p31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97" name="Google Shape;8897;p31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98" name="Google Shape;8898;p31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99" name="Google Shape;8899;p31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0" name="Google Shape;8900;p31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1" name="Google Shape;8901;p31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2" name="Google Shape;8902;p31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3" name="Google Shape;8903;p31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4" name="Google Shape;8904;p31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5" name="Google Shape;8905;p31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6" name="Google Shape;8906;p31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7" name="Google Shape;8907;p31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8" name="Google Shape;8908;p31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9" name="Google Shape;8909;p31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10" name="Google Shape;8910;p31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11" name="Google Shape;8911;p31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12" name="Google Shape;8912;p31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13" name="Google Shape;8913;p31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14" name="Google Shape;8914;p31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15" name="Google Shape;8915;p31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16" name="Google Shape;8916;p31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17" name="Google Shape;8917;p31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18" name="Google Shape;8918;p31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19" name="Google Shape;8919;p31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20" name="Google Shape;8920;p31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21" name="Google Shape;8921;p31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22" name="Google Shape;8922;p31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23" name="Google Shape;8923;p31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24" name="Google Shape;8924;p31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25" name="Google Shape;8925;p31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26" name="Google Shape;8926;p31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27" name="Google Shape;8927;p31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28" name="Google Shape;8928;p31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29" name="Google Shape;8929;p31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30" name="Google Shape;8930;p31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31" name="Google Shape;8931;p31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32" name="Google Shape;8932;p31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33" name="Google Shape;8933;p31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34" name="Google Shape;8934;p31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35" name="Google Shape;8935;p31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36" name="Google Shape;8936;p31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37" name="Google Shape;8937;p31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38" name="Google Shape;8938;p31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39" name="Google Shape;8939;p31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40" name="Google Shape;8940;p31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41" name="Google Shape;8941;p31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42" name="Google Shape;8942;p31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43" name="Google Shape;8943;p31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44" name="Google Shape;8944;p31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45" name="Google Shape;8945;p31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46" name="Google Shape;8946;p31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47" name="Google Shape;8947;p31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48" name="Google Shape;8948;p31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49" name="Google Shape;8949;p31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50" name="Google Shape;8950;p31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51" name="Google Shape;8951;p31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52" name="Google Shape;8952;p31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53" name="Google Shape;8953;p31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54" name="Google Shape;8954;p31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55" name="Google Shape;8955;p31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56" name="Google Shape;8956;p31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57" name="Google Shape;8957;p31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58" name="Google Shape;8958;p31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59" name="Google Shape;8959;p31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0" name="Google Shape;8960;p31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1" name="Google Shape;8961;p31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2" name="Google Shape;8962;p31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3" name="Google Shape;8963;p31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4" name="Google Shape;8964;p31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5" name="Google Shape;8965;p31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6" name="Google Shape;8966;p31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7" name="Google Shape;8967;p31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8" name="Google Shape;8968;p31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9" name="Google Shape;8969;p31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70" name="Google Shape;8970;p31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71" name="Google Shape;8971;p31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72" name="Google Shape;8972;p31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73" name="Google Shape;8973;p31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74" name="Google Shape;8974;p31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75" name="Google Shape;8975;p31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76" name="Google Shape;8976;p31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77" name="Google Shape;8977;p31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78" name="Google Shape;8978;p31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79" name="Google Shape;8979;p31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80" name="Google Shape;8980;p31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81" name="Google Shape;8981;p31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82" name="Google Shape;8982;p31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83" name="Google Shape;8983;p31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84" name="Google Shape;8984;p31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85" name="Google Shape;8985;p31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86" name="Google Shape;8986;p31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87" name="Google Shape;8987;p31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88" name="Google Shape;8988;p31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89" name="Google Shape;8989;p31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90" name="Google Shape;8990;p31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91" name="Google Shape;8991;p31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92" name="Google Shape;8992;p31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93" name="Google Shape;8993;p31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94" name="Google Shape;8994;p31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95" name="Google Shape;8995;p31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96" name="Google Shape;8996;p31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97" name="Google Shape;8997;p31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98" name="Google Shape;8998;p31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99" name="Google Shape;8999;p31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00" name="Google Shape;9000;p31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01" name="Google Shape;9001;p31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02" name="Google Shape;9002;p31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03" name="Google Shape;9003;p31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04" name="Google Shape;9004;p31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05" name="Google Shape;9005;p31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06" name="Google Shape;9006;p31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07" name="Google Shape;9007;p31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08" name="Google Shape;9008;p31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09" name="Google Shape;9009;p31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0" name="Google Shape;9010;p31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1" name="Google Shape;9011;p31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2" name="Google Shape;9012;p31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3" name="Google Shape;9013;p31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4" name="Google Shape;9014;p31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5" name="Google Shape;9015;p31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6" name="Google Shape;9016;p31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7" name="Google Shape;9017;p31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8" name="Google Shape;9018;p31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9" name="Google Shape;9019;p31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0" name="Google Shape;9020;p31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1" name="Google Shape;9021;p31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2" name="Google Shape;9022;p31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3" name="Google Shape;9023;p31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4" name="Google Shape;9024;p31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5" name="Google Shape;9025;p31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6" name="Google Shape;9026;p31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7" name="Google Shape;9027;p31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8" name="Google Shape;9028;p31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9" name="Google Shape;9029;p31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0" name="Google Shape;9030;p31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1" name="Google Shape;9031;p31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2" name="Google Shape;9032;p31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3" name="Google Shape;9033;p31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4" name="Google Shape;9034;p31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5" name="Google Shape;9035;p31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6" name="Google Shape;9036;p31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7" name="Google Shape;9037;p31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8" name="Google Shape;9038;p31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9" name="Google Shape;9039;p31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0" name="Google Shape;9040;p31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1" name="Google Shape;9041;p31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2" name="Google Shape;9042;p31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3" name="Google Shape;9043;p31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4" name="Google Shape;9044;p31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5" name="Google Shape;9045;p31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6" name="Google Shape;9046;p31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7" name="Google Shape;9047;p31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8" name="Google Shape;9048;p31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9" name="Google Shape;9049;p31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0" name="Google Shape;9050;p31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1" name="Google Shape;9051;p31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2" name="Google Shape;9052;p31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3" name="Google Shape;9053;p31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4" name="Google Shape;9054;p31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5" name="Google Shape;9055;p31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6" name="Google Shape;9056;p31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7" name="Google Shape;9057;p31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8" name="Google Shape;9058;p31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9" name="Google Shape;9059;p31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0" name="Google Shape;9060;p31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1" name="Google Shape;9061;p31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2" name="Google Shape;9062;p31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3" name="Google Shape;9063;p31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4" name="Google Shape;9064;p31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5" name="Google Shape;9065;p31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6" name="Google Shape;9066;p31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7" name="Google Shape;9067;p31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8" name="Google Shape;9068;p31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9" name="Google Shape;9069;p31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0" name="Google Shape;9070;p31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1" name="Google Shape;9071;p31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2" name="Google Shape;9072;p31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3" name="Google Shape;9073;p31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4" name="Google Shape;9074;p31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5" name="Google Shape;9075;p31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6" name="Google Shape;9076;p31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7" name="Google Shape;9077;p31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8" name="Google Shape;9078;p31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9" name="Google Shape;9079;p31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0" name="Google Shape;9080;p31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1" name="Google Shape;9081;p31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2" name="Google Shape;9082;p31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3" name="Google Shape;9083;p31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4" name="Google Shape;9084;p31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5" name="Google Shape;9085;p31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6" name="Google Shape;9086;p31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7" name="Google Shape;9087;p31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8" name="Google Shape;9088;p31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9" name="Google Shape;9089;p31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0" name="Google Shape;9090;p31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1" name="Google Shape;9091;p31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2" name="Google Shape;9092;p31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3" name="Google Shape;9093;p31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4" name="Google Shape;9094;p31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5" name="Google Shape;9095;p31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6" name="Google Shape;9096;p31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7" name="Google Shape;9097;p31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8" name="Google Shape;9098;p31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9" name="Google Shape;9099;p31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0" name="Google Shape;9100;p31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1" name="Google Shape;9101;p31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2" name="Google Shape;9102;p31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3" name="Google Shape;9103;p31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4" name="Google Shape;9104;p31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5" name="Google Shape;9105;p31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6" name="Google Shape;9106;p31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7" name="Google Shape;9107;p31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8" name="Google Shape;9108;p31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9" name="Google Shape;9109;p31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110" name="Google Shape;9110;p31"/>
          <p:cNvGrpSpPr/>
          <p:nvPr/>
        </p:nvGrpSpPr>
        <p:grpSpPr>
          <a:xfrm rot="10800000">
            <a:off x="-75103" y="-492449"/>
            <a:ext cx="625009" cy="1712940"/>
            <a:chOff x="926123" y="3661100"/>
            <a:chExt cx="625009" cy="1712940"/>
          </a:xfrm>
        </p:grpSpPr>
        <p:sp>
          <p:nvSpPr>
            <p:cNvPr id="9111" name="Google Shape;9111;p31"/>
            <p:cNvSpPr/>
            <p:nvPr/>
          </p:nvSpPr>
          <p:spPr>
            <a:xfrm>
              <a:off x="984831" y="3714093"/>
              <a:ext cx="493043" cy="1659946"/>
            </a:xfrm>
            <a:custGeom>
              <a:avLst/>
              <a:gdLst/>
              <a:ahLst/>
              <a:cxnLst/>
              <a:rect l="l" t="t" r="r" b="b"/>
              <a:pathLst>
                <a:path w="1898" h="6390" extrusionOk="0">
                  <a:moveTo>
                    <a:pt x="247" y="0"/>
                  </a:moveTo>
                  <a:cubicBezTo>
                    <a:pt x="238" y="0"/>
                    <a:pt x="230" y="8"/>
                    <a:pt x="232" y="18"/>
                  </a:cubicBezTo>
                  <a:cubicBezTo>
                    <a:pt x="287" y="243"/>
                    <a:pt x="393" y="447"/>
                    <a:pt x="461" y="667"/>
                  </a:cubicBezTo>
                  <a:cubicBezTo>
                    <a:pt x="525" y="888"/>
                    <a:pt x="584" y="1108"/>
                    <a:pt x="631" y="1337"/>
                  </a:cubicBezTo>
                  <a:cubicBezTo>
                    <a:pt x="673" y="1528"/>
                    <a:pt x="712" y="1719"/>
                    <a:pt x="745" y="1910"/>
                  </a:cubicBezTo>
                  <a:cubicBezTo>
                    <a:pt x="728" y="1889"/>
                    <a:pt x="716" y="1863"/>
                    <a:pt x="699" y="1842"/>
                  </a:cubicBezTo>
                  <a:cubicBezTo>
                    <a:pt x="605" y="1715"/>
                    <a:pt x="546" y="1566"/>
                    <a:pt x="461" y="1435"/>
                  </a:cubicBezTo>
                  <a:cubicBezTo>
                    <a:pt x="321" y="1214"/>
                    <a:pt x="224" y="1015"/>
                    <a:pt x="16" y="849"/>
                  </a:cubicBezTo>
                  <a:cubicBezTo>
                    <a:pt x="14" y="849"/>
                    <a:pt x="13" y="848"/>
                    <a:pt x="11" y="848"/>
                  </a:cubicBezTo>
                  <a:cubicBezTo>
                    <a:pt x="5" y="848"/>
                    <a:pt x="1" y="855"/>
                    <a:pt x="7" y="862"/>
                  </a:cubicBezTo>
                  <a:cubicBezTo>
                    <a:pt x="190" y="1083"/>
                    <a:pt x="296" y="1380"/>
                    <a:pt x="440" y="1630"/>
                  </a:cubicBezTo>
                  <a:cubicBezTo>
                    <a:pt x="542" y="1804"/>
                    <a:pt x="656" y="1973"/>
                    <a:pt x="784" y="2135"/>
                  </a:cubicBezTo>
                  <a:cubicBezTo>
                    <a:pt x="822" y="2372"/>
                    <a:pt x="860" y="2610"/>
                    <a:pt x="885" y="2851"/>
                  </a:cubicBezTo>
                  <a:cubicBezTo>
                    <a:pt x="949" y="3377"/>
                    <a:pt x="966" y="3908"/>
                    <a:pt x="941" y="4438"/>
                  </a:cubicBezTo>
                  <a:cubicBezTo>
                    <a:pt x="932" y="4535"/>
                    <a:pt x="928" y="4633"/>
                    <a:pt x="924" y="4739"/>
                  </a:cubicBezTo>
                  <a:cubicBezTo>
                    <a:pt x="890" y="4501"/>
                    <a:pt x="805" y="4268"/>
                    <a:pt x="737" y="4039"/>
                  </a:cubicBezTo>
                  <a:cubicBezTo>
                    <a:pt x="741" y="3653"/>
                    <a:pt x="775" y="3225"/>
                    <a:pt x="686" y="2851"/>
                  </a:cubicBezTo>
                  <a:cubicBezTo>
                    <a:pt x="684" y="2844"/>
                    <a:pt x="678" y="2841"/>
                    <a:pt x="672" y="2841"/>
                  </a:cubicBezTo>
                  <a:cubicBezTo>
                    <a:pt x="664" y="2841"/>
                    <a:pt x="656" y="2846"/>
                    <a:pt x="656" y="2856"/>
                  </a:cubicBezTo>
                  <a:cubicBezTo>
                    <a:pt x="690" y="3136"/>
                    <a:pt x="644" y="3441"/>
                    <a:pt x="656" y="3734"/>
                  </a:cubicBezTo>
                  <a:cubicBezTo>
                    <a:pt x="559" y="3339"/>
                    <a:pt x="478" y="2940"/>
                    <a:pt x="376" y="2550"/>
                  </a:cubicBezTo>
                  <a:cubicBezTo>
                    <a:pt x="375" y="2543"/>
                    <a:pt x="369" y="2539"/>
                    <a:pt x="363" y="2539"/>
                  </a:cubicBezTo>
                  <a:cubicBezTo>
                    <a:pt x="356" y="2539"/>
                    <a:pt x="349" y="2545"/>
                    <a:pt x="351" y="2555"/>
                  </a:cubicBezTo>
                  <a:cubicBezTo>
                    <a:pt x="402" y="2898"/>
                    <a:pt x="461" y="3242"/>
                    <a:pt x="533" y="3585"/>
                  </a:cubicBezTo>
                  <a:cubicBezTo>
                    <a:pt x="516" y="3556"/>
                    <a:pt x="499" y="3526"/>
                    <a:pt x="487" y="3496"/>
                  </a:cubicBezTo>
                  <a:cubicBezTo>
                    <a:pt x="393" y="3293"/>
                    <a:pt x="283" y="3097"/>
                    <a:pt x="169" y="2907"/>
                  </a:cubicBezTo>
                  <a:cubicBezTo>
                    <a:pt x="163" y="2900"/>
                    <a:pt x="156" y="2897"/>
                    <a:pt x="149" y="2897"/>
                  </a:cubicBezTo>
                  <a:cubicBezTo>
                    <a:pt x="134" y="2897"/>
                    <a:pt x="120" y="2910"/>
                    <a:pt x="126" y="2928"/>
                  </a:cubicBezTo>
                  <a:cubicBezTo>
                    <a:pt x="207" y="3131"/>
                    <a:pt x="287" y="3352"/>
                    <a:pt x="402" y="3539"/>
                  </a:cubicBezTo>
                  <a:cubicBezTo>
                    <a:pt x="461" y="3628"/>
                    <a:pt x="525" y="3717"/>
                    <a:pt x="584" y="3806"/>
                  </a:cubicBezTo>
                  <a:cubicBezTo>
                    <a:pt x="593" y="3857"/>
                    <a:pt x="605" y="3908"/>
                    <a:pt x="618" y="3958"/>
                  </a:cubicBezTo>
                  <a:cubicBezTo>
                    <a:pt x="699" y="4302"/>
                    <a:pt x="826" y="4637"/>
                    <a:pt x="902" y="4976"/>
                  </a:cubicBezTo>
                  <a:cubicBezTo>
                    <a:pt x="873" y="5171"/>
                    <a:pt x="856" y="5362"/>
                    <a:pt x="847" y="5562"/>
                  </a:cubicBezTo>
                  <a:cubicBezTo>
                    <a:pt x="851" y="5719"/>
                    <a:pt x="796" y="6185"/>
                    <a:pt x="801" y="6368"/>
                  </a:cubicBezTo>
                  <a:cubicBezTo>
                    <a:pt x="801" y="6380"/>
                    <a:pt x="811" y="6390"/>
                    <a:pt x="822" y="6390"/>
                  </a:cubicBezTo>
                  <a:cubicBezTo>
                    <a:pt x="827" y="6390"/>
                    <a:pt x="831" y="6388"/>
                    <a:pt x="835" y="6385"/>
                  </a:cubicBezTo>
                  <a:cubicBezTo>
                    <a:pt x="983" y="6240"/>
                    <a:pt x="970" y="5507"/>
                    <a:pt x="991" y="5290"/>
                  </a:cubicBezTo>
                  <a:cubicBezTo>
                    <a:pt x="1017" y="5074"/>
                    <a:pt x="1042" y="4671"/>
                    <a:pt x="1055" y="4442"/>
                  </a:cubicBezTo>
                  <a:cubicBezTo>
                    <a:pt x="1068" y="4204"/>
                    <a:pt x="1068" y="3963"/>
                    <a:pt x="1059" y="3725"/>
                  </a:cubicBezTo>
                  <a:cubicBezTo>
                    <a:pt x="1131" y="3479"/>
                    <a:pt x="1178" y="3225"/>
                    <a:pt x="1263" y="2987"/>
                  </a:cubicBezTo>
                  <a:cubicBezTo>
                    <a:pt x="1450" y="2788"/>
                    <a:pt x="1704" y="2656"/>
                    <a:pt x="1886" y="2457"/>
                  </a:cubicBezTo>
                  <a:cubicBezTo>
                    <a:pt x="1897" y="2446"/>
                    <a:pt x="1889" y="2426"/>
                    <a:pt x="1876" y="2426"/>
                  </a:cubicBezTo>
                  <a:cubicBezTo>
                    <a:pt x="1874" y="2426"/>
                    <a:pt x="1872" y="2426"/>
                    <a:pt x="1869" y="2427"/>
                  </a:cubicBezTo>
                  <a:cubicBezTo>
                    <a:pt x="1704" y="2529"/>
                    <a:pt x="1522" y="2627"/>
                    <a:pt x="1377" y="2758"/>
                  </a:cubicBezTo>
                  <a:cubicBezTo>
                    <a:pt x="1365" y="2771"/>
                    <a:pt x="1348" y="2784"/>
                    <a:pt x="1331" y="2801"/>
                  </a:cubicBezTo>
                  <a:lnTo>
                    <a:pt x="1331" y="2796"/>
                  </a:lnTo>
                  <a:cubicBezTo>
                    <a:pt x="1416" y="2559"/>
                    <a:pt x="1513" y="2325"/>
                    <a:pt x="1598" y="2088"/>
                  </a:cubicBezTo>
                  <a:cubicBezTo>
                    <a:pt x="1604" y="2074"/>
                    <a:pt x="1590" y="2061"/>
                    <a:pt x="1578" y="2061"/>
                  </a:cubicBezTo>
                  <a:cubicBezTo>
                    <a:pt x="1572" y="2061"/>
                    <a:pt x="1567" y="2064"/>
                    <a:pt x="1564" y="2071"/>
                  </a:cubicBezTo>
                  <a:cubicBezTo>
                    <a:pt x="1475" y="2236"/>
                    <a:pt x="1390" y="2410"/>
                    <a:pt x="1318" y="2584"/>
                  </a:cubicBezTo>
                  <a:lnTo>
                    <a:pt x="1318" y="2567"/>
                  </a:lnTo>
                  <a:cubicBezTo>
                    <a:pt x="1297" y="2389"/>
                    <a:pt x="1288" y="2207"/>
                    <a:pt x="1271" y="2029"/>
                  </a:cubicBezTo>
                  <a:cubicBezTo>
                    <a:pt x="1269" y="2016"/>
                    <a:pt x="1260" y="2011"/>
                    <a:pt x="1250" y="2011"/>
                  </a:cubicBezTo>
                  <a:cubicBezTo>
                    <a:pt x="1239" y="2011"/>
                    <a:pt x="1229" y="2018"/>
                    <a:pt x="1229" y="2029"/>
                  </a:cubicBezTo>
                  <a:cubicBezTo>
                    <a:pt x="1220" y="2173"/>
                    <a:pt x="1220" y="2317"/>
                    <a:pt x="1229" y="2461"/>
                  </a:cubicBezTo>
                  <a:cubicBezTo>
                    <a:pt x="1229" y="2533"/>
                    <a:pt x="1242" y="2605"/>
                    <a:pt x="1242" y="2678"/>
                  </a:cubicBezTo>
                  <a:cubicBezTo>
                    <a:pt x="1242" y="2682"/>
                    <a:pt x="1246" y="2711"/>
                    <a:pt x="1250" y="2745"/>
                  </a:cubicBezTo>
                  <a:cubicBezTo>
                    <a:pt x="1216" y="2834"/>
                    <a:pt x="1182" y="2928"/>
                    <a:pt x="1148" y="3021"/>
                  </a:cubicBezTo>
                  <a:cubicBezTo>
                    <a:pt x="1110" y="3140"/>
                    <a:pt x="1072" y="3254"/>
                    <a:pt x="1042" y="3365"/>
                  </a:cubicBezTo>
                  <a:cubicBezTo>
                    <a:pt x="1034" y="3212"/>
                    <a:pt x="1017" y="3059"/>
                    <a:pt x="1000" y="2907"/>
                  </a:cubicBezTo>
                  <a:cubicBezTo>
                    <a:pt x="953" y="2478"/>
                    <a:pt x="881" y="2054"/>
                    <a:pt x="796" y="1630"/>
                  </a:cubicBezTo>
                  <a:cubicBezTo>
                    <a:pt x="885" y="1214"/>
                    <a:pt x="941" y="794"/>
                    <a:pt x="966" y="370"/>
                  </a:cubicBezTo>
                  <a:cubicBezTo>
                    <a:pt x="966" y="355"/>
                    <a:pt x="950" y="345"/>
                    <a:pt x="935" y="345"/>
                  </a:cubicBezTo>
                  <a:cubicBezTo>
                    <a:pt x="924" y="345"/>
                    <a:pt x="914" y="350"/>
                    <a:pt x="911" y="362"/>
                  </a:cubicBezTo>
                  <a:cubicBezTo>
                    <a:pt x="860" y="612"/>
                    <a:pt x="843" y="866"/>
                    <a:pt x="796" y="1117"/>
                  </a:cubicBezTo>
                  <a:cubicBezTo>
                    <a:pt x="779" y="1202"/>
                    <a:pt x="754" y="1295"/>
                    <a:pt x="741" y="1388"/>
                  </a:cubicBezTo>
                  <a:lnTo>
                    <a:pt x="728" y="1316"/>
                  </a:lnTo>
                  <a:cubicBezTo>
                    <a:pt x="622" y="849"/>
                    <a:pt x="453" y="442"/>
                    <a:pt x="262" y="10"/>
                  </a:cubicBezTo>
                  <a:cubicBezTo>
                    <a:pt x="259" y="3"/>
                    <a:pt x="253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2" name="Google Shape;9112;p31"/>
            <p:cNvSpPr/>
            <p:nvPr/>
          </p:nvSpPr>
          <p:spPr>
            <a:xfrm>
              <a:off x="974441" y="3661100"/>
              <a:ext cx="148848" cy="125210"/>
            </a:xfrm>
            <a:custGeom>
              <a:avLst/>
              <a:gdLst/>
              <a:ahLst/>
              <a:cxnLst/>
              <a:rect l="l" t="t" r="r" b="b"/>
              <a:pathLst>
                <a:path w="573" h="482" extrusionOk="0">
                  <a:moveTo>
                    <a:pt x="263" y="1"/>
                  </a:moveTo>
                  <a:cubicBezTo>
                    <a:pt x="247" y="1"/>
                    <a:pt x="230" y="2"/>
                    <a:pt x="213" y="6"/>
                  </a:cubicBezTo>
                  <a:cubicBezTo>
                    <a:pt x="86" y="36"/>
                    <a:pt x="1" y="163"/>
                    <a:pt x="30" y="290"/>
                  </a:cubicBezTo>
                  <a:cubicBezTo>
                    <a:pt x="55" y="412"/>
                    <a:pt x="160" y="482"/>
                    <a:pt x="266" y="482"/>
                  </a:cubicBezTo>
                  <a:cubicBezTo>
                    <a:pt x="340" y="482"/>
                    <a:pt x="414" y="448"/>
                    <a:pt x="463" y="375"/>
                  </a:cubicBezTo>
                  <a:cubicBezTo>
                    <a:pt x="572" y="211"/>
                    <a:pt x="449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3" name="Google Shape;9113;p31"/>
            <p:cNvSpPr/>
            <p:nvPr/>
          </p:nvSpPr>
          <p:spPr>
            <a:xfrm>
              <a:off x="1161736" y="3736953"/>
              <a:ext cx="155083" cy="130406"/>
            </a:xfrm>
            <a:custGeom>
              <a:avLst/>
              <a:gdLst/>
              <a:ahLst/>
              <a:cxnLst/>
              <a:rect l="l" t="t" r="r" b="b"/>
              <a:pathLst>
                <a:path w="597" h="502" extrusionOk="0">
                  <a:moveTo>
                    <a:pt x="280" y="1"/>
                  </a:moveTo>
                  <a:cubicBezTo>
                    <a:pt x="262" y="1"/>
                    <a:pt x="244" y="3"/>
                    <a:pt x="226" y="7"/>
                  </a:cubicBezTo>
                  <a:cubicBezTo>
                    <a:pt x="90" y="32"/>
                    <a:pt x="1" y="168"/>
                    <a:pt x="31" y="303"/>
                  </a:cubicBezTo>
                  <a:cubicBezTo>
                    <a:pt x="55" y="430"/>
                    <a:pt x="164" y="501"/>
                    <a:pt x="275" y="501"/>
                  </a:cubicBezTo>
                  <a:cubicBezTo>
                    <a:pt x="354" y="501"/>
                    <a:pt x="433" y="466"/>
                    <a:pt x="484" y="388"/>
                  </a:cubicBezTo>
                  <a:cubicBezTo>
                    <a:pt x="597" y="218"/>
                    <a:pt x="468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4" name="Google Shape;9114;p31"/>
            <p:cNvSpPr/>
            <p:nvPr/>
          </p:nvSpPr>
          <p:spPr>
            <a:xfrm>
              <a:off x="926123" y="3893336"/>
              <a:ext cx="151706" cy="128328"/>
            </a:xfrm>
            <a:custGeom>
              <a:avLst/>
              <a:gdLst/>
              <a:ahLst/>
              <a:cxnLst/>
              <a:rect l="l" t="t" r="r" b="b"/>
              <a:pathLst>
                <a:path w="584" h="494" extrusionOk="0">
                  <a:moveTo>
                    <a:pt x="271" y="1"/>
                  </a:moveTo>
                  <a:cubicBezTo>
                    <a:pt x="254" y="1"/>
                    <a:pt x="235" y="3"/>
                    <a:pt x="216" y="7"/>
                  </a:cubicBezTo>
                  <a:cubicBezTo>
                    <a:pt x="85" y="32"/>
                    <a:pt x="0" y="164"/>
                    <a:pt x="26" y="295"/>
                  </a:cubicBezTo>
                  <a:cubicBezTo>
                    <a:pt x="53" y="422"/>
                    <a:pt x="160" y="493"/>
                    <a:pt x="269" y="493"/>
                  </a:cubicBezTo>
                  <a:cubicBezTo>
                    <a:pt x="346" y="493"/>
                    <a:pt x="424" y="457"/>
                    <a:pt x="475" y="380"/>
                  </a:cubicBezTo>
                  <a:cubicBezTo>
                    <a:pt x="584" y="213"/>
                    <a:pt x="459" y="1"/>
                    <a:pt x="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5" name="Google Shape;9115;p31"/>
            <p:cNvSpPr/>
            <p:nvPr/>
          </p:nvSpPr>
          <p:spPr>
            <a:xfrm>
              <a:off x="1236809" y="4180124"/>
              <a:ext cx="119234" cy="100272"/>
            </a:xfrm>
            <a:custGeom>
              <a:avLst/>
              <a:gdLst/>
              <a:ahLst/>
              <a:cxnLst/>
              <a:rect l="l" t="t" r="r" b="b"/>
              <a:pathLst>
                <a:path w="459" h="386" extrusionOk="0">
                  <a:moveTo>
                    <a:pt x="218" y="1"/>
                  </a:moveTo>
                  <a:cubicBezTo>
                    <a:pt x="204" y="1"/>
                    <a:pt x="189" y="2"/>
                    <a:pt x="174" y="6"/>
                  </a:cubicBezTo>
                  <a:cubicBezTo>
                    <a:pt x="68" y="27"/>
                    <a:pt x="0" y="129"/>
                    <a:pt x="21" y="235"/>
                  </a:cubicBezTo>
                  <a:cubicBezTo>
                    <a:pt x="41" y="331"/>
                    <a:pt x="126" y="386"/>
                    <a:pt x="212" y="386"/>
                  </a:cubicBezTo>
                  <a:cubicBezTo>
                    <a:pt x="273" y="386"/>
                    <a:pt x="335" y="358"/>
                    <a:pt x="373" y="298"/>
                  </a:cubicBezTo>
                  <a:cubicBezTo>
                    <a:pt x="458" y="167"/>
                    <a:pt x="361" y="1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6" name="Google Shape;9116;p31"/>
            <p:cNvSpPr/>
            <p:nvPr/>
          </p:nvSpPr>
          <p:spPr>
            <a:xfrm>
              <a:off x="1366695" y="4193632"/>
              <a:ext cx="113000" cy="94557"/>
            </a:xfrm>
            <a:custGeom>
              <a:avLst/>
              <a:gdLst/>
              <a:ahLst/>
              <a:cxnLst/>
              <a:rect l="l" t="t" r="r" b="b"/>
              <a:pathLst>
                <a:path w="435" h="364" extrusionOk="0">
                  <a:moveTo>
                    <a:pt x="206" y="0"/>
                  </a:moveTo>
                  <a:cubicBezTo>
                    <a:pt x="193" y="0"/>
                    <a:pt x="180" y="2"/>
                    <a:pt x="166" y="4"/>
                  </a:cubicBezTo>
                  <a:cubicBezTo>
                    <a:pt x="64" y="26"/>
                    <a:pt x="1" y="119"/>
                    <a:pt x="22" y="221"/>
                  </a:cubicBezTo>
                  <a:cubicBezTo>
                    <a:pt x="42" y="312"/>
                    <a:pt x="120" y="363"/>
                    <a:pt x="200" y="363"/>
                  </a:cubicBezTo>
                  <a:cubicBezTo>
                    <a:pt x="258" y="363"/>
                    <a:pt x="316" y="337"/>
                    <a:pt x="353" y="280"/>
                  </a:cubicBezTo>
                  <a:cubicBezTo>
                    <a:pt x="434" y="156"/>
                    <a:pt x="342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7" name="Google Shape;9117;p31"/>
            <p:cNvSpPr/>
            <p:nvPr/>
          </p:nvSpPr>
          <p:spPr>
            <a:xfrm>
              <a:off x="1404102" y="4306893"/>
              <a:ext cx="147030" cy="105208"/>
            </a:xfrm>
            <a:custGeom>
              <a:avLst/>
              <a:gdLst/>
              <a:ahLst/>
              <a:cxnLst/>
              <a:rect l="l" t="t" r="r" b="b"/>
              <a:pathLst>
                <a:path w="566" h="405" extrusionOk="0">
                  <a:moveTo>
                    <a:pt x="290" y="0"/>
                  </a:moveTo>
                  <a:cubicBezTo>
                    <a:pt x="275" y="0"/>
                    <a:pt x="259" y="2"/>
                    <a:pt x="243" y="5"/>
                  </a:cubicBezTo>
                  <a:cubicBezTo>
                    <a:pt x="1" y="53"/>
                    <a:pt x="59" y="405"/>
                    <a:pt x="276" y="405"/>
                  </a:cubicBezTo>
                  <a:cubicBezTo>
                    <a:pt x="291" y="405"/>
                    <a:pt x="307" y="403"/>
                    <a:pt x="323" y="400"/>
                  </a:cubicBezTo>
                  <a:cubicBezTo>
                    <a:pt x="565" y="352"/>
                    <a:pt x="507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8" name="Google Shape;9118;p31"/>
            <p:cNvSpPr/>
            <p:nvPr/>
          </p:nvSpPr>
          <p:spPr>
            <a:xfrm>
              <a:off x="1129784" y="4391578"/>
              <a:ext cx="127807" cy="107806"/>
            </a:xfrm>
            <a:custGeom>
              <a:avLst/>
              <a:gdLst/>
              <a:ahLst/>
              <a:cxnLst/>
              <a:rect l="l" t="t" r="r" b="b"/>
              <a:pathLst>
                <a:path w="492" h="415" extrusionOk="0">
                  <a:moveTo>
                    <a:pt x="232" y="0"/>
                  </a:moveTo>
                  <a:cubicBezTo>
                    <a:pt x="216" y="0"/>
                    <a:pt x="200" y="2"/>
                    <a:pt x="183" y="6"/>
                  </a:cubicBezTo>
                  <a:cubicBezTo>
                    <a:pt x="73" y="31"/>
                    <a:pt x="1" y="137"/>
                    <a:pt x="22" y="248"/>
                  </a:cubicBezTo>
                  <a:cubicBezTo>
                    <a:pt x="44" y="355"/>
                    <a:pt x="135" y="415"/>
                    <a:pt x="227" y="415"/>
                  </a:cubicBezTo>
                  <a:cubicBezTo>
                    <a:pt x="292" y="415"/>
                    <a:pt x="357" y="385"/>
                    <a:pt x="400" y="320"/>
                  </a:cubicBezTo>
                  <a:cubicBezTo>
                    <a:pt x="492" y="177"/>
                    <a:pt x="385" y="0"/>
                    <a:pt x="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9" name="Google Shape;9119;p31"/>
            <p:cNvSpPr/>
            <p:nvPr/>
          </p:nvSpPr>
          <p:spPr>
            <a:xfrm>
              <a:off x="988208" y="4280396"/>
              <a:ext cx="165993" cy="120015"/>
            </a:xfrm>
            <a:custGeom>
              <a:avLst/>
              <a:gdLst/>
              <a:ahLst/>
              <a:cxnLst/>
              <a:rect l="l" t="t" r="r" b="b"/>
              <a:pathLst>
                <a:path w="639" h="462" extrusionOk="0">
                  <a:moveTo>
                    <a:pt x="325" y="0"/>
                  </a:moveTo>
                  <a:cubicBezTo>
                    <a:pt x="309" y="0"/>
                    <a:pt x="292" y="2"/>
                    <a:pt x="274" y="6"/>
                  </a:cubicBezTo>
                  <a:cubicBezTo>
                    <a:pt x="1" y="65"/>
                    <a:pt x="68" y="461"/>
                    <a:pt x="313" y="461"/>
                  </a:cubicBezTo>
                  <a:cubicBezTo>
                    <a:pt x="331" y="461"/>
                    <a:pt x="349" y="459"/>
                    <a:pt x="368" y="455"/>
                  </a:cubicBezTo>
                  <a:cubicBezTo>
                    <a:pt x="638" y="399"/>
                    <a:pt x="573" y="0"/>
                    <a:pt x="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0" name="Google Shape;9120;p31"/>
            <p:cNvSpPr/>
            <p:nvPr/>
          </p:nvSpPr>
          <p:spPr>
            <a:xfrm>
              <a:off x="953659" y="4432622"/>
              <a:ext cx="133522" cy="112741"/>
            </a:xfrm>
            <a:custGeom>
              <a:avLst/>
              <a:gdLst/>
              <a:ahLst/>
              <a:cxnLst/>
              <a:rect l="l" t="t" r="r" b="b"/>
              <a:pathLst>
                <a:path w="514" h="434" extrusionOk="0">
                  <a:moveTo>
                    <a:pt x="237" y="0"/>
                  </a:moveTo>
                  <a:cubicBezTo>
                    <a:pt x="222" y="0"/>
                    <a:pt x="207" y="2"/>
                    <a:pt x="191" y="5"/>
                  </a:cubicBezTo>
                  <a:cubicBezTo>
                    <a:pt x="77" y="30"/>
                    <a:pt x="0" y="145"/>
                    <a:pt x="26" y="259"/>
                  </a:cubicBezTo>
                  <a:cubicBezTo>
                    <a:pt x="48" y="371"/>
                    <a:pt x="142" y="434"/>
                    <a:pt x="237" y="434"/>
                  </a:cubicBezTo>
                  <a:cubicBezTo>
                    <a:pt x="304" y="434"/>
                    <a:pt x="372" y="402"/>
                    <a:pt x="416" y="336"/>
                  </a:cubicBezTo>
                  <a:cubicBezTo>
                    <a:pt x="513" y="188"/>
                    <a:pt x="4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121" name="Google Shape;9121;p31"/>
          <p:cNvSpPr/>
          <p:nvPr/>
        </p:nvSpPr>
        <p:spPr>
          <a:xfrm>
            <a:off x="8" y="4515464"/>
            <a:ext cx="6968019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22" name="Google Shape;9122;p31"/>
          <p:cNvSpPr/>
          <p:nvPr/>
        </p:nvSpPr>
        <p:spPr>
          <a:xfrm flipH="1">
            <a:off x="6081233" y="4515464"/>
            <a:ext cx="6968019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037969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0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8" name="Google Shape;10398;p35"/>
          <p:cNvSpPr txBox="1">
            <a:spLocks noGrp="1"/>
          </p:cNvSpPr>
          <p:nvPr>
            <p:ph type="title"/>
          </p:nvPr>
        </p:nvSpPr>
        <p:spPr>
          <a:xfrm>
            <a:off x="1373693" y="1731600"/>
            <a:ext cx="2498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99" name="Google Shape;10399;p35"/>
          <p:cNvSpPr txBox="1">
            <a:spLocks noGrp="1"/>
          </p:cNvSpPr>
          <p:nvPr>
            <p:ph type="subTitle" idx="1"/>
          </p:nvPr>
        </p:nvSpPr>
        <p:spPr>
          <a:xfrm>
            <a:off x="1249875" y="2304288"/>
            <a:ext cx="27459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0400" name="Google Shape;10400;p35"/>
          <p:cNvGrpSpPr/>
          <p:nvPr/>
        </p:nvGrpSpPr>
        <p:grpSpPr>
          <a:xfrm rot="10428974">
            <a:off x="-648805" y="807915"/>
            <a:ext cx="623977" cy="1046353"/>
            <a:chOff x="352625" y="2514275"/>
            <a:chExt cx="150500" cy="252375"/>
          </a:xfrm>
        </p:grpSpPr>
        <p:sp>
          <p:nvSpPr>
            <p:cNvPr id="10401" name="Google Shape;10401;p35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02" name="Google Shape;10402;p35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03" name="Google Shape;10403;p35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04" name="Google Shape;10404;p35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05" name="Google Shape;10405;p35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06" name="Google Shape;10406;p35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07" name="Google Shape;10407;p35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08" name="Google Shape;10408;p35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09" name="Google Shape;10409;p35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10" name="Google Shape;10410;p35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11" name="Google Shape;10411;p35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12" name="Google Shape;10412;p35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13" name="Google Shape;10413;p35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414" name="Google Shape;10414;p35"/>
          <p:cNvGrpSpPr/>
          <p:nvPr/>
        </p:nvGrpSpPr>
        <p:grpSpPr>
          <a:xfrm rot="-9443905" flipH="1">
            <a:off x="-1788393" y="-245143"/>
            <a:ext cx="623975" cy="1046351"/>
            <a:chOff x="352625" y="2514275"/>
            <a:chExt cx="150500" cy="252375"/>
          </a:xfrm>
        </p:grpSpPr>
        <p:sp>
          <p:nvSpPr>
            <p:cNvPr id="10415" name="Google Shape;10415;p35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16" name="Google Shape;10416;p35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17" name="Google Shape;10417;p35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18" name="Google Shape;10418;p35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19" name="Google Shape;10419;p35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20" name="Google Shape;10420;p35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21" name="Google Shape;10421;p35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22" name="Google Shape;10422;p35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23" name="Google Shape;10423;p35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24" name="Google Shape;10424;p35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25" name="Google Shape;10425;p35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26" name="Google Shape;10426;p35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27" name="Google Shape;10427;p35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428" name="Google Shape;10428;p35"/>
          <p:cNvGrpSpPr/>
          <p:nvPr/>
        </p:nvGrpSpPr>
        <p:grpSpPr>
          <a:xfrm>
            <a:off x="-1773584" y="-694630"/>
            <a:ext cx="2265428" cy="2271442"/>
            <a:chOff x="7756235" y="-630717"/>
            <a:chExt cx="2360312" cy="2366578"/>
          </a:xfrm>
        </p:grpSpPr>
        <p:grpSp>
          <p:nvGrpSpPr>
            <p:cNvPr id="10429" name="Google Shape;10429;p35"/>
            <p:cNvGrpSpPr/>
            <p:nvPr/>
          </p:nvGrpSpPr>
          <p:grpSpPr>
            <a:xfrm flipH="1">
              <a:off x="8910950" y="-156882"/>
              <a:ext cx="1205597" cy="1051927"/>
              <a:chOff x="-1033342" y="-651870"/>
              <a:chExt cx="1568154" cy="1368271"/>
            </a:xfrm>
          </p:grpSpPr>
          <p:sp>
            <p:nvSpPr>
              <p:cNvPr id="10430" name="Google Shape;10430;p35"/>
              <p:cNvSpPr/>
              <p:nvPr/>
            </p:nvSpPr>
            <p:spPr>
              <a:xfrm rot="386461">
                <a:off x="-969781" y="-574875"/>
                <a:ext cx="1441032" cy="121428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8686" extrusionOk="0">
                    <a:moveTo>
                      <a:pt x="5166" y="815"/>
                    </a:moveTo>
                    <a:cubicBezTo>
                      <a:pt x="5342" y="815"/>
                      <a:pt x="5532" y="858"/>
                      <a:pt x="5699" y="966"/>
                    </a:cubicBezTo>
                    <a:cubicBezTo>
                      <a:pt x="6367" y="1399"/>
                      <a:pt x="6695" y="1875"/>
                      <a:pt x="6711" y="2220"/>
                    </a:cubicBezTo>
                    <a:cubicBezTo>
                      <a:pt x="6722" y="2445"/>
                      <a:pt x="6621" y="2532"/>
                      <a:pt x="6525" y="2532"/>
                    </a:cubicBezTo>
                    <a:cubicBezTo>
                      <a:pt x="6474" y="2532"/>
                      <a:pt x="6424" y="2508"/>
                      <a:pt x="6394" y="2466"/>
                    </a:cubicBezTo>
                    <a:cubicBezTo>
                      <a:pt x="6027" y="1968"/>
                      <a:pt x="5513" y="1601"/>
                      <a:pt x="4927" y="1415"/>
                    </a:cubicBezTo>
                    <a:lnTo>
                      <a:pt x="4927" y="1421"/>
                    </a:lnTo>
                    <a:cubicBezTo>
                      <a:pt x="4229" y="1207"/>
                      <a:pt x="4637" y="815"/>
                      <a:pt x="5166" y="815"/>
                    </a:cubicBezTo>
                    <a:close/>
                    <a:moveTo>
                      <a:pt x="3158" y="2572"/>
                    </a:moveTo>
                    <a:cubicBezTo>
                      <a:pt x="3881" y="2572"/>
                      <a:pt x="5249" y="3034"/>
                      <a:pt x="5157" y="3358"/>
                    </a:cubicBezTo>
                    <a:cubicBezTo>
                      <a:pt x="5094" y="3593"/>
                      <a:pt x="4962" y="3706"/>
                      <a:pt x="4680" y="3706"/>
                    </a:cubicBezTo>
                    <a:cubicBezTo>
                      <a:pt x="4521" y="3706"/>
                      <a:pt x="4314" y="3670"/>
                      <a:pt x="4046" y="3599"/>
                    </a:cubicBezTo>
                    <a:cubicBezTo>
                      <a:pt x="3668" y="3502"/>
                      <a:pt x="3267" y="3478"/>
                      <a:pt x="2963" y="3478"/>
                    </a:cubicBezTo>
                    <a:cubicBezTo>
                      <a:pt x="2667" y="3478"/>
                      <a:pt x="2464" y="3500"/>
                      <a:pt x="2464" y="3500"/>
                    </a:cubicBezTo>
                    <a:cubicBezTo>
                      <a:pt x="2464" y="3500"/>
                      <a:pt x="2323" y="3565"/>
                      <a:pt x="2204" y="3565"/>
                    </a:cubicBezTo>
                    <a:cubicBezTo>
                      <a:pt x="2114" y="3565"/>
                      <a:pt x="2038" y="3529"/>
                      <a:pt x="2042" y="3402"/>
                    </a:cubicBezTo>
                    <a:cubicBezTo>
                      <a:pt x="2053" y="3106"/>
                      <a:pt x="2322" y="2740"/>
                      <a:pt x="2907" y="2592"/>
                    </a:cubicBezTo>
                    <a:lnTo>
                      <a:pt x="2913" y="2597"/>
                    </a:lnTo>
                    <a:cubicBezTo>
                      <a:pt x="2980" y="2580"/>
                      <a:pt x="3064" y="2572"/>
                      <a:pt x="3158" y="2572"/>
                    </a:cubicBezTo>
                    <a:close/>
                    <a:moveTo>
                      <a:pt x="6383" y="4206"/>
                    </a:moveTo>
                    <a:cubicBezTo>
                      <a:pt x="6433" y="4206"/>
                      <a:pt x="6494" y="4229"/>
                      <a:pt x="6569" y="4283"/>
                    </a:cubicBezTo>
                    <a:lnTo>
                      <a:pt x="6569" y="4289"/>
                    </a:lnTo>
                    <a:cubicBezTo>
                      <a:pt x="6569" y="4289"/>
                      <a:pt x="7390" y="4803"/>
                      <a:pt x="7242" y="5203"/>
                    </a:cubicBezTo>
                    <a:cubicBezTo>
                      <a:pt x="7181" y="5373"/>
                      <a:pt x="7081" y="5445"/>
                      <a:pt x="6971" y="5445"/>
                    </a:cubicBezTo>
                    <a:cubicBezTo>
                      <a:pt x="6826" y="5445"/>
                      <a:pt x="6663" y="5321"/>
                      <a:pt x="6542" y="5132"/>
                    </a:cubicBezTo>
                    <a:cubicBezTo>
                      <a:pt x="6328" y="4803"/>
                      <a:pt x="6120" y="4573"/>
                      <a:pt x="6191" y="4398"/>
                    </a:cubicBezTo>
                    <a:cubicBezTo>
                      <a:pt x="6234" y="4285"/>
                      <a:pt x="6290" y="4206"/>
                      <a:pt x="6383" y="4206"/>
                    </a:cubicBezTo>
                    <a:close/>
                    <a:moveTo>
                      <a:pt x="2900" y="5192"/>
                    </a:moveTo>
                    <a:cubicBezTo>
                      <a:pt x="3122" y="5192"/>
                      <a:pt x="3314" y="5235"/>
                      <a:pt x="3427" y="5312"/>
                    </a:cubicBezTo>
                    <a:cubicBezTo>
                      <a:pt x="3756" y="5541"/>
                      <a:pt x="3446" y="5757"/>
                      <a:pt x="2950" y="5757"/>
                    </a:cubicBezTo>
                    <a:cubicBezTo>
                      <a:pt x="2901" y="5757"/>
                      <a:pt x="2850" y="5755"/>
                      <a:pt x="2798" y="5750"/>
                    </a:cubicBezTo>
                    <a:lnTo>
                      <a:pt x="2798" y="5756"/>
                    </a:lnTo>
                    <a:cubicBezTo>
                      <a:pt x="2746" y="5751"/>
                      <a:pt x="2692" y="5749"/>
                      <a:pt x="2639" y="5749"/>
                    </a:cubicBezTo>
                    <a:cubicBezTo>
                      <a:pt x="2135" y="5749"/>
                      <a:pt x="1581" y="5924"/>
                      <a:pt x="1512" y="5924"/>
                    </a:cubicBezTo>
                    <a:cubicBezTo>
                      <a:pt x="1507" y="5924"/>
                      <a:pt x="1504" y="5923"/>
                      <a:pt x="1506" y="5920"/>
                    </a:cubicBezTo>
                    <a:cubicBezTo>
                      <a:pt x="1777" y="5401"/>
                      <a:pt x="2412" y="5192"/>
                      <a:pt x="2900" y="5192"/>
                    </a:cubicBezTo>
                    <a:close/>
                    <a:moveTo>
                      <a:pt x="4934" y="1"/>
                    </a:moveTo>
                    <a:cubicBezTo>
                      <a:pt x="4905" y="1"/>
                      <a:pt x="4875" y="1"/>
                      <a:pt x="4845" y="3"/>
                    </a:cubicBezTo>
                    <a:cubicBezTo>
                      <a:pt x="3252" y="79"/>
                      <a:pt x="2749" y="807"/>
                      <a:pt x="2655" y="1749"/>
                    </a:cubicBezTo>
                    <a:cubicBezTo>
                      <a:pt x="2798" y="1703"/>
                      <a:pt x="2972" y="1683"/>
                      <a:pt x="3159" y="1683"/>
                    </a:cubicBezTo>
                    <a:cubicBezTo>
                      <a:pt x="3836" y="1683"/>
                      <a:pt x="4692" y="1940"/>
                      <a:pt x="4911" y="2138"/>
                    </a:cubicBezTo>
                    <a:cubicBezTo>
                      <a:pt x="5134" y="2339"/>
                      <a:pt x="4990" y="2512"/>
                      <a:pt x="4716" y="2512"/>
                    </a:cubicBezTo>
                    <a:cubicBezTo>
                      <a:pt x="4647" y="2512"/>
                      <a:pt x="4570" y="2501"/>
                      <a:pt x="4489" y="2477"/>
                    </a:cubicBezTo>
                    <a:cubicBezTo>
                      <a:pt x="4193" y="2389"/>
                      <a:pt x="3159" y="1903"/>
                      <a:pt x="2402" y="1903"/>
                    </a:cubicBezTo>
                    <a:cubicBezTo>
                      <a:pt x="2124" y="1903"/>
                      <a:pt x="1883" y="1968"/>
                      <a:pt x="1730" y="2143"/>
                    </a:cubicBezTo>
                    <a:cubicBezTo>
                      <a:pt x="964" y="3013"/>
                      <a:pt x="844" y="4748"/>
                      <a:pt x="844" y="4748"/>
                    </a:cubicBezTo>
                    <a:cubicBezTo>
                      <a:pt x="1238" y="4579"/>
                      <a:pt x="1648" y="4442"/>
                      <a:pt x="2064" y="4343"/>
                    </a:cubicBezTo>
                    <a:cubicBezTo>
                      <a:pt x="2324" y="4286"/>
                      <a:pt x="2693" y="4260"/>
                      <a:pt x="3045" y="4260"/>
                    </a:cubicBezTo>
                    <a:cubicBezTo>
                      <a:pt x="3472" y="4260"/>
                      <a:pt x="3873" y="4299"/>
                      <a:pt x="4029" y="4371"/>
                    </a:cubicBezTo>
                    <a:cubicBezTo>
                      <a:pt x="4270" y="4477"/>
                      <a:pt x="4155" y="4764"/>
                      <a:pt x="3581" y="4764"/>
                    </a:cubicBezTo>
                    <a:cubicBezTo>
                      <a:pt x="3476" y="4764"/>
                      <a:pt x="3355" y="4754"/>
                      <a:pt x="3219" y="4732"/>
                    </a:cubicBezTo>
                    <a:cubicBezTo>
                      <a:pt x="2949" y="4690"/>
                      <a:pt x="2623" y="4668"/>
                      <a:pt x="2297" y="4668"/>
                    </a:cubicBezTo>
                    <a:cubicBezTo>
                      <a:pt x="1564" y="4668"/>
                      <a:pt x="834" y="4779"/>
                      <a:pt x="751" y="5022"/>
                    </a:cubicBezTo>
                    <a:cubicBezTo>
                      <a:pt x="630" y="5378"/>
                      <a:pt x="488" y="6363"/>
                      <a:pt x="663" y="7173"/>
                    </a:cubicBezTo>
                    <a:cubicBezTo>
                      <a:pt x="663" y="7173"/>
                      <a:pt x="1774" y="6467"/>
                      <a:pt x="2028" y="6467"/>
                    </a:cubicBezTo>
                    <a:cubicBezTo>
                      <a:pt x="2087" y="6467"/>
                      <a:pt x="2100" y="6505"/>
                      <a:pt x="2042" y="6599"/>
                    </a:cubicBezTo>
                    <a:cubicBezTo>
                      <a:pt x="1" y="7693"/>
                      <a:pt x="1150" y="8651"/>
                      <a:pt x="1150" y="8651"/>
                    </a:cubicBezTo>
                    <a:cubicBezTo>
                      <a:pt x="1150" y="8651"/>
                      <a:pt x="1271" y="8671"/>
                      <a:pt x="1444" y="8671"/>
                    </a:cubicBezTo>
                    <a:cubicBezTo>
                      <a:pt x="1747" y="8671"/>
                      <a:pt x="2210" y="8609"/>
                      <a:pt x="2464" y="8268"/>
                    </a:cubicBezTo>
                    <a:cubicBezTo>
                      <a:pt x="2862" y="7746"/>
                      <a:pt x="3297" y="6521"/>
                      <a:pt x="3431" y="6521"/>
                    </a:cubicBezTo>
                    <a:cubicBezTo>
                      <a:pt x="3434" y="6521"/>
                      <a:pt x="3436" y="6521"/>
                      <a:pt x="3438" y="6522"/>
                    </a:cubicBezTo>
                    <a:cubicBezTo>
                      <a:pt x="3559" y="6566"/>
                      <a:pt x="3608" y="7660"/>
                      <a:pt x="2617" y="8684"/>
                    </a:cubicBezTo>
                    <a:cubicBezTo>
                      <a:pt x="2621" y="8685"/>
                      <a:pt x="2628" y="8685"/>
                      <a:pt x="2639" y="8685"/>
                    </a:cubicBezTo>
                    <a:cubicBezTo>
                      <a:pt x="2867" y="8685"/>
                      <a:pt x="4648" y="8476"/>
                      <a:pt x="4648" y="8476"/>
                    </a:cubicBezTo>
                    <a:cubicBezTo>
                      <a:pt x="4648" y="8476"/>
                      <a:pt x="5168" y="7452"/>
                      <a:pt x="5097" y="6741"/>
                    </a:cubicBezTo>
                    <a:cubicBezTo>
                      <a:pt x="5031" y="6029"/>
                      <a:pt x="4648" y="5383"/>
                      <a:pt x="5097" y="5318"/>
                    </a:cubicBezTo>
                    <a:cubicBezTo>
                      <a:pt x="5113" y="5315"/>
                      <a:pt x="5130" y="5314"/>
                      <a:pt x="5145" y="5314"/>
                    </a:cubicBezTo>
                    <a:cubicBezTo>
                      <a:pt x="5549" y="5314"/>
                      <a:pt x="5518" y="6184"/>
                      <a:pt x="5524" y="6801"/>
                    </a:cubicBezTo>
                    <a:cubicBezTo>
                      <a:pt x="5529" y="7436"/>
                      <a:pt x="4954" y="8476"/>
                      <a:pt x="4954" y="8476"/>
                    </a:cubicBezTo>
                    <a:cubicBezTo>
                      <a:pt x="5070" y="8493"/>
                      <a:pt x="5186" y="8501"/>
                      <a:pt x="5303" y="8501"/>
                    </a:cubicBezTo>
                    <a:cubicBezTo>
                      <a:pt x="5602" y="8501"/>
                      <a:pt x="5903" y="8447"/>
                      <a:pt x="6186" y="8345"/>
                    </a:cubicBezTo>
                    <a:cubicBezTo>
                      <a:pt x="6755" y="8137"/>
                      <a:pt x="6690" y="7365"/>
                      <a:pt x="6602" y="6807"/>
                    </a:cubicBezTo>
                    <a:cubicBezTo>
                      <a:pt x="6525" y="6279"/>
                      <a:pt x="6496" y="5698"/>
                      <a:pt x="6708" y="5698"/>
                    </a:cubicBezTo>
                    <a:cubicBezTo>
                      <a:pt x="6723" y="5698"/>
                      <a:pt x="6738" y="5701"/>
                      <a:pt x="6755" y="5706"/>
                    </a:cubicBezTo>
                    <a:cubicBezTo>
                      <a:pt x="7018" y="5794"/>
                      <a:pt x="7073" y="6380"/>
                      <a:pt x="6657" y="8164"/>
                    </a:cubicBezTo>
                    <a:cubicBezTo>
                      <a:pt x="6657" y="8164"/>
                      <a:pt x="8091" y="7535"/>
                      <a:pt x="8321" y="6856"/>
                    </a:cubicBezTo>
                    <a:cubicBezTo>
                      <a:pt x="8551" y="6177"/>
                      <a:pt x="8167" y="5690"/>
                      <a:pt x="7719" y="5143"/>
                    </a:cubicBezTo>
                    <a:cubicBezTo>
                      <a:pt x="7313" y="4648"/>
                      <a:pt x="6872" y="3639"/>
                      <a:pt x="7174" y="3639"/>
                    </a:cubicBezTo>
                    <a:cubicBezTo>
                      <a:pt x="7206" y="3639"/>
                      <a:pt x="7247" y="3651"/>
                      <a:pt x="7297" y="3676"/>
                    </a:cubicBezTo>
                    <a:cubicBezTo>
                      <a:pt x="8633" y="4332"/>
                      <a:pt x="8633" y="6341"/>
                      <a:pt x="8633" y="6341"/>
                    </a:cubicBezTo>
                    <a:cubicBezTo>
                      <a:pt x="8633" y="6341"/>
                      <a:pt x="8939" y="5947"/>
                      <a:pt x="9103" y="5006"/>
                    </a:cubicBezTo>
                    <a:cubicBezTo>
                      <a:pt x="8917" y="4447"/>
                      <a:pt x="8857" y="4081"/>
                      <a:pt x="8200" y="3687"/>
                    </a:cubicBezTo>
                    <a:cubicBezTo>
                      <a:pt x="7598" y="3326"/>
                      <a:pt x="7433" y="2859"/>
                      <a:pt x="7877" y="2859"/>
                    </a:cubicBezTo>
                    <a:cubicBezTo>
                      <a:pt x="7917" y="2859"/>
                      <a:pt x="7963" y="2863"/>
                      <a:pt x="8014" y="2871"/>
                    </a:cubicBezTo>
                    <a:cubicBezTo>
                      <a:pt x="8622" y="2975"/>
                      <a:pt x="9268" y="4081"/>
                      <a:pt x="9421" y="5044"/>
                    </a:cubicBezTo>
                    <a:cubicBezTo>
                      <a:pt x="9705" y="4480"/>
                      <a:pt x="10308" y="3079"/>
                      <a:pt x="9158" y="2280"/>
                    </a:cubicBezTo>
                    <a:cubicBezTo>
                      <a:pt x="8610" y="1895"/>
                      <a:pt x="8202" y="1794"/>
                      <a:pt x="7925" y="1794"/>
                    </a:cubicBezTo>
                    <a:cubicBezTo>
                      <a:pt x="7623" y="1794"/>
                      <a:pt x="7478" y="1913"/>
                      <a:pt x="7478" y="1913"/>
                    </a:cubicBezTo>
                    <a:cubicBezTo>
                      <a:pt x="7478" y="1913"/>
                      <a:pt x="6471" y="1"/>
                      <a:pt x="4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31" name="Google Shape;10431;p35"/>
              <p:cNvSpPr/>
              <p:nvPr/>
            </p:nvSpPr>
            <p:spPr>
              <a:xfrm rot="386461">
                <a:off x="-937364" y="-596011"/>
                <a:ext cx="1014789" cy="1204075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8613" extrusionOk="0">
                    <a:moveTo>
                      <a:pt x="4946" y="814"/>
                    </a:moveTo>
                    <a:cubicBezTo>
                      <a:pt x="5123" y="814"/>
                      <a:pt x="5313" y="858"/>
                      <a:pt x="5480" y="966"/>
                    </a:cubicBezTo>
                    <a:cubicBezTo>
                      <a:pt x="6148" y="1404"/>
                      <a:pt x="6476" y="1880"/>
                      <a:pt x="6492" y="2225"/>
                    </a:cubicBezTo>
                    <a:cubicBezTo>
                      <a:pt x="6503" y="2450"/>
                      <a:pt x="6402" y="2537"/>
                      <a:pt x="6306" y="2537"/>
                    </a:cubicBezTo>
                    <a:cubicBezTo>
                      <a:pt x="6255" y="2537"/>
                      <a:pt x="6205" y="2513"/>
                      <a:pt x="6175" y="2471"/>
                    </a:cubicBezTo>
                    <a:cubicBezTo>
                      <a:pt x="5808" y="1973"/>
                      <a:pt x="5294" y="1606"/>
                      <a:pt x="4708" y="1420"/>
                    </a:cubicBezTo>
                    <a:cubicBezTo>
                      <a:pt x="4006" y="1206"/>
                      <a:pt x="4416" y="814"/>
                      <a:pt x="4946" y="814"/>
                    </a:cubicBezTo>
                    <a:close/>
                    <a:moveTo>
                      <a:pt x="2925" y="2574"/>
                    </a:moveTo>
                    <a:cubicBezTo>
                      <a:pt x="3646" y="2574"/>
                      <a:pt x="5030" y="3037"/>
                      <a:pt x="4938" y="3363"/>
                    </a:cubicBezTo>
                    <a:cubicBezTo>
                      <a:pt x="4871" y="3597"/>
                      <a:pt x="4740" y="3709"/>
                      <a:pt x="4460" y="3709"/>
                    </a:cubicBezTo>
                    <a:cubicBezTo>
                      <a:pt x="4302" y="3709"/>
                      <a:pt x="4096" y="3673"/>
                      <a:pt x="3827" y="3604"/>
                    </a:cubicBezTo>
                    <a:cubicBezTo>
                      <a:pt x="3444" y="3503"/>
                      <a:pt x="3036" y="3478"/>
                      <a:pt x="2731" y="3478"/>
                    </a:cubicBezTo>
                    <a:cubicBezTo>
                      <a:pt x="2442" y="3478"/>
                      <a:pt x="2245" y="3500"/>
                      <a:pt x="2245" y="3500"/>
                    </a:cubicBezTo>
                    <a:cubicBezTo>
                      <a:pt x="2245" y="3500"/>
                      <a:pt x="2104" y="3564"/>
                      <a:pt x="1984" y="3564"/>
                    </a:cubicBezTo>
                    <a:cubicBezTo>
                      <a:pt x="1894" y="3564"/>
                      <a:pt x="1816" y="3528"/>
                      <a:pt x="1818" y="3401"/>
                    </a:cubicBezTo>
                    <a:cubicBezTo>
                      <a:pt x="1829" y="3106"/>
                      <a:pt x="2103" y="2745"/>
                      <a:pt x="2688" y="2597"/>
                    </a:cubicBezTo>
                    <a:cubicBezTo>
                      <a:pt x="2754" y="2581"/>
                      <a:pt x="2834" y="2574"/>
                      <a:pt x="2925" y="2574"/>
                    </a:cubicBezTo>
                    <a:close/>
                    <a:moveTo>
                      <a:pt x="2676" y="5193"/>
                    </a:moveTo>
                    <a:cubicBezTo>
                      <a:pt x="2901" y="5193"/>
                      <a:pt x="3094" y="5238"/>
                      <a:pt x="3208" y="5317"/>
                    </a:cubicBezTo>
                    <a:cubicBezTo>
                      <a:pt x="3537" y="5542"/>
                      <a:pt x="3226" y="5762"/>
                      <a:pt x="2729" y="5762"/>
                    </a:cubicBezTo>
                    <a:cubicBezTo>
                      <a:pt x="2680" y="5762"/>
                      <a:pt x="2630" y="5759"/>
                      <a:pt x="2579" y="5755"/>
                    </a:cubicBezTo>
                    <a:cubicBezTo>
                      <a:pt x="2527" y="5751"/>
                      <a:pt x="2474" y="5749"/>
                      <a:pt x="2420" y="5749"/>
                    </a:cubicBezTo>
                    <a:cubicBezTo>
                      <a:pt x="1910" y="5749"/>
                      <a:pt x="1349" y="5928"/>
                      <a:pt x="1291" y="5928"/>
                    </a:cubicBezTo>
                    <a:cubicBezTo>
                      <a:pt x="1287" y="5928"/>
                      <a:pt x="1286" y="5927"/>
                      <a:pt x="1287" y="5925"/>
                    </a:cubicBezTo>
                    <a:cubicBezTo>
                      <a:pt x="1557" y="5404"/>
                      <a:pt x="2189" y="5193"/>
                      <a:pt x="2676" y="5193"/>
                    </a:cubicBezTo>
                    <a:close/>
                    <a:moveTo>
                      <a:pt x="4710" y="0"/>
                    </a:moveTo>
                    <a:cubicBezTo>
                      <a:pt x="4681" y="0"/>
                      <a:pt x="4651" y="1"/>
                      <a:pt x="4620" y="2"/>
                    </a:cubicBezTo>
                    <a:cubicBezTo>
                      <a:pt x="3033" y="79"/>
                      <a:pt x="2530" y="802"/>
                      <a:pt x="2431" y="1748"/>
                    </a:cubicBezTo>
                    <a:cubicBezTo>
                      <a:pt x="2575" y="1702"/>
                      <a:pt x="2749" y="1682"/>
                      <a:pt x="2938" y="1682"/>
                    </a:cubicBezTo>
                    <a:cubicBezTo>
                      <a:pt x="3617" y="1682"/>
                      <a:pt x="4473" y="1940"/>
                      <a:pt x="4692" y="2137"/>
                    </a:cubicBezTo>
                    <a:cubicBezTo>
                      <a:pt x="4916" y="2339"/>
                      <a:pt x="4766" y="2516"/>
                      <a:pt x="4489" y="2516"/>
                    </a:cubicBezTo>
                    <a:cubicBezTo>
                      <a:pt x="4421" y="2516"/>
                      <a:pt x="4345" y="2506"/>
                      <a:pt x="4265" y="2482"/>
                    </a:cubicBezTo>
                    <a:cubicBezTo>
                      <a:pt x="3968" y="2394"/>
                      <a:pt x="2934" y="1908"/>
                      <a:pt x="2179" y="1908"/>
                    </a:cubicBezTo>
                    <a:cubicBezTo>
                      <a:pt x="1902" y="1908"/>
                      <a:pt x="1663" y="1973"/>
                      <a:pt x="1511" y="2148"/>
                    </a:cubicBezTo>
                    <a:cubicBezTo>
                      <a:pt x="745" y="3018"/>
                      <a:pt x="625" y="4748"/>
                      <a:pt x="625" y="4748"/>
                    </a:cubicBezTo>
                    <a:cubicBezTo>
                      <a:pt x="1019" y="4578"/>
                      <a:pt x="1429" y="4441"/>
                      <a:pt x="1845" y="4343"/>
                    </a:cubicBezTo>
                    <a:cubicBezTo>
                      <a:pt x="2105" y="4286"/>
                      <a:pt x="2474" y="4259"/>
                      <a:pt x="2826" y="4259"/>
                    </a:cubicBezTo>
                    <a:cubicBezTo>
                      <a:pt x="3253" y="4259"/>
                      <a:pt x="3654" y="4298"/>
                      <a:pt x="3810" y="4370"/>
                    </a:cubicBezTo>
                    <a:cubicBezTo>
                      <a:pt x="4051" y="4477"/>
                      <a:pt x="3936" y="4763"/>
                      <a:pt x="3362" y="4763"/>
                    </a:cubicBezTo>
                    <a:cubicBezTo>
                      <a:pt x="3257" y="4763"/>
                      <a:pt x="3136" y="4754"/>
                      <a:pt x="3000" y="4732"/>
                    </a:cubicBezTo>
                    <a:cubicBezTo>
                      <a:pt x="2730" y="4690"/>
                      <a:pt x="2404" y="4668"/>
                      <a:pt x="2078" y="4668"/>
                    </a:cubicBezTo>
                    <a:cubicBezTo>
                      <a:pt x="1345" y="4668"/>
                      <a:pt x="615" y="4779"/>
                      <a:pt x="532" y="5022"/>
                    </a:cubicBezTo>
                    <a:cubicBezTo>
                      <a:pt x="411" y="5377"/>
                      <a:pt x="269" y="6363"/>
                      <a:pt x="444" y="7173"/>
                    </a:cubicBezTo>
                    <a:cubicBezTo>
                      <a:pt x="444" y="7173"/>
                      <a:pt x="1559" y="6463"/>
                      <a:pt x="1811" y="6463"/>
                    </a:cubicBezTo>
                    <a:cubicBezTo>
                      <a:pt x="1868" y="6463"/>
                      <a:pt x="1881" y="6501"/>
                      <a:pt x="1823" y="6593"/>
                    </a:cubicBezTo>
                    <a:cubicBezTo>
                      <a:pt x="1" y="7572"/>
                      <a:pt x="718" y="8437"/>
                      <a:pt x="898" y="8612"/>
                    </a:cubicBezTo>
                    <a:cubicBezTo>
                      <a:pt x="1183" y="8098"/>
                      <a:pt x="1856" y="7118"/>
                      <a:pt x="3203" y="6105"/>
                    </a:cubicBezTo>
                    <a:cubicBezTo>
                      <a:pt x="5119" y="4666"/>
                      <a:pt x="6821" y="3002"/>
                      <a:pt x="7259" y="1913"/>
                    </a:cubicBezTo>
                    <a:lnTo>
                      <a:pt x="7253" y="1913"/>
                    </a:lnTo>
                    <a:cubicBezTo>
                      <a:pt x="7253" y="1913"/>
                      <a:pt x="6252" y="0"/>
                      <a:pt x="47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32" name="Google Shape;10432;p35"/>
              <p:cNvSpPr/>
              <p:nvPr/>
            </p:nvSpPr>
            <p:spPr>
              <a:xfrm rot="386461">
                <a:off x="-758954" y="-394902"/>
                <a:ext cx="877089" cy="920706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6586" extrusionOk="0">
                    <a:moveTo>
                      <a:pt x="6126" y="1"/>
                    </a:moveTo>
                    <a:cubicBezTo>
                      <a:pt x="5989" y="275"/>
                      <a:pt x="5847" y="543"/>
                      <a:pt x="5699" y="805"/>
                    </a:cubicBezTo>
                    <a:lnTo>
                      <a:pt x="5611" y="953"/>
                    </a:lnTo>
                    <a:lnTo>
                      <a:pt x="5568" y="1024"/>
                    </a:lnTo>
                    <a:lnTo>
                      <a:pt x="5524" y="1096"/>
                    </a:lnTo>
                    <a:cubicBezTo>
                      <a:pt x="5464" y="1189"/>
                      <a:pt x="5409" y="1287"/>
                      <a:pt x="5338" y="1380"/>
                    </a:cubicBezTo>
                    <a:lnTo>
                      <a:pt x="5245" y="1517"/>
                    </a:lnTo>
                    <a:cubicBezTo>
                      <a:pt x="5212" y="1566"/>
                      <a:pt x="5173" y="1610"/>
                      <a:pt x="5141" y="1654"/>
                    </a:cubicBezTo>
                    <a:lnTo>
                      <a:pt x="5037" y="1791"/>
                    </a:lnTo>
                    <a:lnTo>
                      <a:pt x="4927" y="1922"/>
                    </a:lnTo>
                    <a:cubicBezTo>
                      <a:pt x="4637" y="2272"/>
                      <a:pt x="4336" y="2612"/>
                      <a:pt x="4024" y="2940"/>
                    </a:cubicBezTo>
                    <a:cubicBezTo>
                      <a:pt x="3706" y="3263"/>
                      <a:pt x="3373" y="3575"/>
                      <a:pt x="3028" y="3865"/>
                    </a:cubicBezTo>
                    <a:cubicBezTo>
                      <a:pt x="2853" y="4013"/>
                      <a:pt x="2672" y="4150"/>
                      <a:pt x="2491" y="4287"/>
                    </a:cubicBezTo>
                    <a:cubicBezTo>
                      <a:pt x="2305" y="4418"/>
                      <a:pt x="2119" y="4549"/>
                      <a:pt x="1933" y="4681"/>
                    </a:cubicBezTo>
                    <a:cubicBezTo>
                      <a:pt x="1747" y="4818"/>
                      <a:pt x="1566" y="4954"/>
                      <a:pt x="1386" y="5091"/>
                    </a:cubicBezTo>
                    <a:cubicBezTo>
                      <a:pt x="1298" y="5162"/>
                      <a:pt x="1205" y="5234"/>
                      <a:pt x="1117" y="5310"/>
                    </a:cubicBezTo>
                    <a:cubicBezTo>
                      <a:pt x="1035" y="5381"/>
                      <a:pt x="948" y="5458"/>
                      <a:pt x="866" y="5535"/>
                    </a:cubicBezTo>
                    <a:cubicBezTo>
                      <a:pt x="521" y="5841"/>
                      <a:pt x="231" y="6192"/>
                      <a:pt x="1" y="6586"/>
                    </a:cubicBezTo>
                    <a:cubicBezTo>
                      <a:pt x="236" y="6197"/>
                      <a:pt x="537" y="5847"/>
                      <a:pt x="882" y="5551"/>
                    </a:cubicBezTo>
                    <a:cubicBezTo>
                      <a:pt x="964" y="5474"/>
                      <a:pt x="1052" y="5403"/>
                      <a:pt x="1139" y="5332"/>
                    </a:cubicBezTo>
                    <a:cubicBezTo>
                      <a:pt x="1227" y="5256"/>
                      <a:pt x="1315" y="5190"/>
                      <a:pt x="1408" y="5119"/>
                    </a:cubicBezTo>
                    <a:cubicBezTo>
                      <a:pt x="1588" y="4982"/>
                      <a:pt x="1774" y="4850"/>
                      <a:pt x="1960" y="4719"/>
                    </a:cubicBezTo>
                    <a:cubicBezTo>
                      <a:pt x="2152" y="4593"/>
                      <a:pt x="2338" y="4462"/>
                      <a:pt x="2524" y="4330"/>
                    </a:cubicBezTo>
                    <a:cubicBezTo>
                      <a:pt x="2710" y="4205"/>
                      <a:pt x="2896" y="4068"/>
                      <a:pt x="3072" y="3920"/>
                    </a:cubicBezTo>
                    <a:cubicBezTo>
                      <a:pt x="3427" y="3635"/>
                      <a:pt x="3767" y="3329"/>
                      <a:pt x="4095" y="3006"/>
                    </a:cubicBezTo>
                    <a:cubicBezTo>
                      <a:pt x="4418" y="2683"/>
                      <a:pt x="4725" y="2344"/>
                      <a:pt x="5026" y="1999"/>
                    </a:cubicBezTo>
                    <a:lnTo>
                      <a:pt x="5135" y="1867"/>
                    </a:lnTo>
                    <a:lnTo>
                      <a:pt x="5245" y="1731"/>
                    </a:lnTo>
                    <a:cubicBezTo>
                      <a:pt x="5283" y="1687"/>
                      <a:pt x="5316" y="1643"/>
                      <a:pt x="5349" y="1594"/>
                    </a:cubicBezTo>
                    <a:lnTo>
                      <a:pt x="5447" y="1457"/>
                    </a:lnTo>
                    <a:cubicBezTo>
                      <a:pt x="5518" y="1364"/>
                      <a:pt x="5578" y="1271"/>
                      <a:pt x="5644" y="1172"/>
                    </a:cubicBezTo>
                    <a:lnTo>
                      <a:pt x="5688" y="1101"/>
                    </a:lnTo>
                    <a:lnTo>
                      <a:pt x="5737" y="1030"/>
                    </a:lnTo>
                    <a:lnTo>
                      <a:pt x="5825" y="882"/>
                    </a:lnTo>
                    <a:cubicBezTo>
                      <a:pt x="5984" y="608"/>
                      <a:pt x="6131" y="335"/>
                      <a:pt x="6274" y="61"/>
                    </a:cubicBezTo>
                    <a:lnTo>
                      <a:pt x="6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0433" name="Google Shape;10433;p35"/>
            <p:cNvGrpSpPr/>
            <p:nvPr/>
          </p:nvGrpSpPr>
          <p:grpSpPr>
            <a:xfrm rot="10389824">
              <a:off x="8060650" y="-111269"/>
              <a:ext cx="1546564" cy="1761346"/>
              <a:chOff x="13841809" y="-1721004"/>
              <a:chExt cx="1300999" cy="1481677"/>
            </a:xfrm>
          </p:grpSpPr>
          <p:sp>
            <p:nvSpPr>
              <p:cNvPr id="10434" name="Google Shape;10434;p35"/>
              <p:cNvSpPr/>
              <p:nvPr/>
            </p:nvSpPr>
            <p:spPr>
              <a:xfrm>
                <a:off x="14048226" y="-1069723"/>
                <a:ext cx="398319" cy="830396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5262" extrusionOk="0">
                    <a:moveTo>
                      <a:pt x="1681" y="1"/>
                    </a:moveTo>
                    <a:cubicBezTo>
                      <a:pt x="1653" y="56"/>
                      <a:pt x="1626" y="110"/>
                      <a:pt x="1593" y="165"/>
                    </a:cubicBezTo>
                    <a:lnTo>
                      <a:pt x="1960" y="368"/>
                    </a:lnTo>
                    <a:cubicBezTo>
                      <a:pt x="1155" y="1857"/>
                      <a:pt x="619" y="3482"/>
                      <a:pt x="383" y="5163"/>
                    </a:cubicBezTo>
                    <a:lnTo>
                      <a:pt x="0" y="5113"/>
                    </a:lnTo>
                    <a:lnTo>
                      <a:pt x="0" y="5124"/>
                    </a:lnTo>
                    <a:lnTo>
                      <a:pt x="942" y="5261"/>
                    </a:lnTo>
                    <a:cubicBezTo>
                      <a:pt x="1177" y="3575"/>
                      <a:pt x="1714" y="1950"/>
                      <a:pt x="2524" y="461"/>
                    </a:cubicBezTo>
                    <a:lnTo>
                      <a:pt x="168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35" name="Google Shape;10435;p35"/>
              <p:cNvSpPr/>
              <p:nvPr/>
            </p:nvSpPr>
            <p:spPr>
              <a:xfrm>
                <a:off x="14048226" y="-1043684"/>
                <a:ext cx="309313" cy="78873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4998" extrusionOk="0">
                    <a:moveTo>
                      <a:pt x="1593" y="0"/>
                    </a:moveTo>
                    <a:cubicBezTo>
                      <a:pt x="783" y="1544"/>
                      <a:pt x="241" y="3219"/>
                      <a:pt x="0" y="4948"/>
                    </a:cubicBezTo>
                    <a:lnTo>
                      <a:pt x="383" y="4998"/>
                    </a:lnTo>
                    <a:cubicBezTo>
                      <a:pt x="619" y="3317"/>
                      <a:pt x="1155" y="1692"/>
                      <a:pt x="1960" y="203"/>
                    </a:cubicBezTo>
                    <a:lnTo>
                      <a:pt x="159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36" name="Google Shape;10436;p35"/>
              <p:cNvSpPr/>
              <p:nvPr/>
            </p:nvSpPr>
            <p:spPr>
              <a:xfrm>
                <a:off x="14051698" y="-1023011"/>
                <a:ext cx="413942" cy="316725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2007" extrusionOk="0">
                    <a:moveTo>
                      <a:pt x="928" y="0"/>
                    </a:moveTo>
                    <a:cubicBezTo>
                      <a:pt x="845" y="0"/>
                      <a:pt x="761" y="11"/>
                      <a:pt x="679" y="33"/>
                    </a:cubicBezTo>
                    <a:cubicBezTo>
                      <a:pt x="460" y="94"/>
                      <a:pt x="247" y="219"/>
                      <a:pt x="175" y="433"/>
                    </a:cubicBezTo>
                    <a:cubicBezTo>
                      <a:pt x="0" y="969"/>
                      <a:pt x="849" y="1418"/>
                      <a:pt x="723" y="1966"/>
                    </a:cubicBezTo>
                    <a:cubicBezTo>
                      <a:pt x="879" y="1993"/>
                      <a:pt x="1037" y="2007"/>
                      <a:pt x="1196" y="2007"/>
                    </a:cubicBezTo>
                    <a:cubicBezTo>
                      <a:pt x="1355" y="2007"/>
                      <a:pt x="1514" y="1993"/>
                      <a:pt x="1670" y="1966"/>
                    </a:cubicBezTo>
                    <a:cubicBezTo>
                      <a:pt x="2036" y="1900"/>
                      <a:pt x="2425" y="1714"/>
                      <a:pt x="2529" y="1358"/>
                    </a:cubicBezTo>
                    <a:cubicBezTo>
                      <a:pt x="2622" y="1051"/>
                      <a:pt x="2458" y="712"/>
                      <a:pt x="2212" y="510"/>
                    </a:cubicBezTo>
                    <a:cubicBezTo>
                      <a:pt x="1965" y="302"/>
                      <a:pt x="1653" y="198"/>
                      <a:pt x="1352" y="99"/>
                    </a:cubicBezTo>
                    <a:lnTo>
                      <a:pt x="1347" y="99"/>
                    </a:lnTo>
                    <a:cubicBezTo>
                      <a:pt x="1215" y="33"/>
                      <a:pt x="1072" y="0"/>
                      <a:pt x="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37" name="Google Shape;10437;p35"/>
              <p:cNvSpPr/>
              <p:nvPr/>
            </p:nvSpPr>
            <p:spPr>
              <a:xfrm>
                <a:off x="13841809" y="-1346205"/>
                <a:ext cx="407788" cy="285952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1812" extrusionOk="0">
                    <a:moveTo>
                      <a:pt x="1129" y="0"/>
                    </a:moveTo>
                    <a:cubicBezTo>
                      <a:pt x="732" y="0"/>
                      <a:pt x="341" y="160"/>
                      <a:pt x="0" y="374"/>
                    </a:cubicBezTo>
                    <a:cubicBezTo>
                      <a:pt x="345" y="598"/>
                      <a:pt x="602" y="921"/>
                      <a:pt x="892" y="1206"/>
                    </a:cubicBezTo>
                    <a:cubicBezTo>
                      <a:pt x="1182" y="1490"/>
                      <a:pt x="1522" y="1753"/>
                      <a:pt x="1927" y="1802"/>
                    </a:cubicBezTo>
                    <a:cubicBezTo>
                      <a:pt x="1962" y="1808"/>
                      <a:pt x="1998" y="1811"/>
                      <a:pt x="2034" y="1811"/>
                    </a:cubicBezTo>
                    <a:cubicBezTo>
                      <a:pt x="2099" y="1811"/>
                      <a:pt x="2163" y="1801"/>
                      <a:pt x="2222" y="1780"/>
                    </a:cubicBezTo>
                    <a:cubicBezTo>
                      <a:pt x="2403" y="1720"/>
                      <a:pt x="2529" y="1561"/>
                      <a:pt x="2556" y="1375"/>
                    </a:cubicBezTo>
                    <a:cubicBezTo>
                      <a:pt x="2584" y="1129"/>
                      <a:pt x="2294" y="768"/>
                      <a:pt x="2162" y="554"/>
                    </a:cubicBezTo>
                    <a:cubicBezTo>
                      <a:pt x="1976" y="253"/>
                      <a:pt x="1664" y="56"/>
                      <a:pt x="1314" y="12"/>
                    </a:cubicBezTo>
                    <a:cubicBezTo>
                      <a:pt x="1252" y="4"/>
                      <a:pt x="1190" y="0"/>
                      <a:pt x="11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38" name="Google Shape;10438;p35"/>
              <p:cNvSpPr/>
              <p:nvPr/>
            </p:nvSpPr>
            <p:spPr>
              <a:xfrm>
                <a:off x="13935075" y="-1295548"/>
                <a:ext cx="223778" cy="15891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007" extrusionOk="0">
                    <a:moveTo>
                      <a:pt x="416" y="1"/>
                    </a:moveTo>
                    <a:cubicBezTo>
                      <a:pt x="267" y="1"/>
                      <a:pt x="123" y="24"/>
                      <a:pt x="0" y="85"/>
                    </a:cubicBezTo>
                    <a:cubicBezTo>
                      <a:pt x="274" y="228"/>
                      <a:pt x="531" y="315"/>
                      <a:pt x="712" y="589"/>
                    </a:cubicBezTo>
                    <a:cubicBezTo>
                      <a:pt x="783" y="699"/>
                      <a:pt x="838" y="819"/>
                      <a:pt x="931" y="907"/>
                    </a:cubicBezTo>
                    <a:cubicBezTo>
                      <a:pt x="993" y="965"/>
                      <a:pt x="1082" y="1006"/>
                      <a:pt x="1166" y="1006"/>
                    </a:cubicBezTo>
                    <a:cubicBezTo>
                      <a:pt x="1209" y="1006"/>
                      <a:pt x="1250" y="996"/>
                      <a:pt x="1287" y="972"/>
                    </a:cubicBezTo>
                    <a:cubicBezTo>
                      <a:pt x="1391" y="901"/>
                      <a:pt x="1407" y="759"/>
                      <a:pt x="1407" y="627"/>
                    </a:cubicBezTo>
                    <a:cubicBezTo>
                      <a:pt x="1418" y="518"/>
                      <a:pt x="1396" y="403"/>
                      <a:pt x="1341" y="299"/>
                    </a:cubicBezTo>
                    <a:cubicBezTo>
                      <a:pt x="1270" y="195"/>
                      <a:pt x="1144" y="140"/>
                      <a:pt x="1018" y="102"/>
                    </a:cubicBezTo>
                    <a:cubicBezTo>
                      <a:pt x="842" y="47"/>
                      <a:pt x="625" y="1"/>
                      <a:pt x="4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39" name="Google Shape;10439;p35"/>
              <p:cNvSpPr/>
              <p:nvPr/>
            </p:nvSpPr>
            <p:spPr>
              <a:xfrm>
                <a:off x="13917716" y="-1118012"/>
                <a:ext cx="242873" cy="215253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364" extrusionOk="0">
                    <a:moveTo>
                      <a:pt x="504" y="0"/>
                    </a:moveTo>
                    <a:cubicBezTo>
                      <a:pt x="351" y="126"/>
                      <a:pt x="236" y="285"/>
                      <a:pt x="160" y="471"/>
                    </a:cubicBezTo>
                    <a:cubicBezTo>
                      <a:pt x="45" y="750"/>
                      <a:pt x="23" y="1062"/>
                      <a:pt x="1" y="1363"/>
                    </a:cubicBezTo>
                    <a:cubicBezTo>
                      <a:pt x="114" y="1066"/>
                      <a:pt x="403" y="871"/>
                      <a:pt x="721" y="871"/>
                    </a:cubicBezTo>
                    <a:cubicBezTo>
                      <a:pt x="726" y="871"/>
                      <a:pt x="730" y="871"/>
                      <a:pt x="734" y="871"/>
                    </a:cubicBezTo>
                    <a:cubicBezTo>
                      <a:pt x="953" y="882"/>
                      <a:pt x="1156" y="986"/>
                      <a:pt x="1358" y="1079"/>
                    </a:cubicBezTo>
                    <a:cubicBezTo>
                      <a:pt x="1418" y="1106"/>
                      <a:pt x="1479" y="1128"/>
                      <a:pt x="1539" y="1150"/>
                    </a:cubicBezTo>
                    <a:cubicBezTo>
                      <a:pt x="1451" y="1046"/>
                      <a:pt x="1391" y="925"/>
                      <a:pt x="1353" y="794"/>
                    </a:cubicBezTo>
                    <a:cubicBezTo>
                      <a:pt x="1325" y="696"/>
                      <a:pt x="1314" y="592"/>
                      <a:pt x="1287" y="493"/>
                    </a:cubicBezTo>
                    <a:cubicBezTo>
                      <a:pt x="1221" y="291"/>
                      <a:pt x="1057" y="137"/>
                      <a:pt x="855" y="77"/>
                    </a:cubicBezTo>
                    <a:cubicBezTo>
                      <a:pt x="740" y="44"/>
                      <a:pt x="614" y="44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40" name="Google Shape;10440;p35"/>
              <p:cNvSpPr/>
              <p:nvPr/>
            </p:nvSpPr>
            <p:spPr>
              <a:xfrm>
                <a:off x="13997253" y="-1146418"/>
                <a:ext cx="298108" cy="219198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89" extrusionOk="0">
                    <a:moveTo>
                      <a:pt x="579" y="1"/>
                    </a:moveTo>
                    <a:cubicBezTo>
                      <a:pt x="481" y="1"/>
                      <a:pt x="382" y="15"/>
                      <a:pt x="290" y="38"/>
                    </a:cubicBezTo>
                    <a:cubicBezTo>
                      <a:pt x="186" y="65"/>
                      <a:pt x="88" y="115"/>
                      <a:pt x="0" y="180"/>
                    </a:cubicBezTo>
                    <a:cubicBezTo>
                      <a:pt x="110" y="224"/>
                      <a:pt x="236" y="224"/>
                      <a:pt x="351" y="257"/>
                    </a:cubicBezTo>
                    <a:cubicBezTo>
                      <a:pt x="553" y="317"/>
                      <a:pt x="717" y="471"/>
                      <a:pt x="783" y="673"/>
                    </a:cubicBezTo>
                    <a:cubicBezTo>
                      <a:pt x="816" y="772"/>
                      <a:pt x="821" y="876"/>
                      <a:pt x="849" y="969"/>
                    </a:cubicBezTo>
                    <a:cubicBezTo>
                      <a:pt x="887" y="1100"/>
                      <a:pt x="953" y="1226"/>
                      <a:pt x="1035" y="1330"/>
                    </a:cubicBezTo>
                    <a:cubicBezTo>
                      <a:pt x="1137" y="1369"/>
                      <a:pt x="1247" y="1389"/>
                      <a:pt x="1357" y="1389"/>
                    </a:cubicBezTo>
                    <a:cubicBezTo>
                      <a:pt x="1401" y="1389"/>
                      <a:pt x="1445" y="1385"/>
                      <a:pt x="1489" y="1379"/>
                    </a:cubicBezTo>
                    <a:cubicBezTo>
                      <a:pt x="1697" y="1330"/>
                      <a:pt x="1889" y="1111"/>
                      <a:pt x="1829" y="903"/>
                    </a:cubicBezTo>
                    <a:cubicBezTo>
                      <a:pt x="1796" y="783"/>
                      <a:pt x="1692" y="695"/>
                      <a:pt x="1593" y="618"/>
                    </a:cubicBezTo>
                    <a:lnTo>
                      <a:pt x="1133" y="252"/>
                    </a:lnTo>
                    <a:cubicBezTo>
                      <a:pt x="1016" y="70"/>
                      <a:pt x="799" y="1"/>
                      <a:pt x="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41" name="Google Shape;10441;p35"/>
              <p:cNvSpPr/>
              <p:nvPr/>
            </p:nvSpPr>
            <p:spPr>
              <a:xfrm>
                <a:off x="14379944" y="-889977"/>
                <a:ext cx="291164" cy="36201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294" extrusionOk="0">
                    <a:moveTo>
                      <a:pt x="0" y="0"/>
                    </a:moveTo>
                    <a:cubicBezTo>
                      <a:pt x="38" y="192"/>
                      <a:pt x="115" y="373"/>
                      <a:pt x="230" y="531"/>
                    </a:cubicBezTo>
                    <a:cubicBezTo>
                      <a:pt x="427" y="778"/>
                      <a:pt x="695" y="958"/>
                      <a:pt x="898" y="1199"/>
                    </a:cubicBezTo>
                    <a:cubicBezTo>
                      <a:pt x="1150" y="1506"/>
                      <a:pt x="1276" y="1900"/>
                      <a:pt x="1254" y="2294"/>
                    </a:cubicBezTo>
                    <a:cubicBezTo>
                      <a:pt x="1352" y="2048"/>
                      <a:pt x="1527" y="1845"/>
                      <a:pt x="1653" y="1610"/>
                    </a:cubicBezTo>
                    <a:cubicBezTo>
                      <a:pt x="1774" y="1374"/>
                      <a:pt x="1839" y="1112"/>
                      <a:pt x="1845" y="843"/>
                    </a:cubicBezTo>
                    <a:lnTo>
                      <a:pt x="1845" y="756"/>
                    </a:lnTo>
                    <a:cubicBezTo>
                      <a:pt x="1745" y="707"/>
                      <a:pt x="1637" y="684"/>
                      <a:pt x="1529" y="684"/>
                    </a:cubicBezTo>
                    <a:cubicBezTo>
                      <a:pt x="1455" y="684"/>
                      <a:pt x="1380" y="695"/>
                      <a:pt x="1308" y="718"/>
                    </a:cubicBezTo>
                    <a:cubicBezTo>
                      <a:pt x="1221" y="400"/>
                      <a:pt x="942" y="176"/>
                      <a:pt x="619" y="148"/>
                    </a:cubicBezTo>
                    <a:cubicBezTo>
                      <a:pt x="389" y="132"/>
                      <a:pt x="164" y="17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42" name="Google Shape;10442;p35"/>
              <p:cNvSpPr/>
              <p:nvPr/>
            </p:nvSpPr>
            <p:spPr>
              <a:xfrm>
                <a:off x="14375526" y="-960361"/>
                <a:ext cx="295583" cy="188899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197" extrusionOk="0">
                    <a:moveTo>
                      <a:pt x="311" y="1"/>
                    </a:moveTo>
                    <a:cubicBezTo>
                      <a:pt x="278" y="1"/>
                      <a:pt x="248" y="5"/>
                      <a:pt x="220" y="14"/>
                    </a:cubicBezTo>
                    <a:cubicBezTo>
                      <a:pt x="34" y="74"/>
                      <a:pt x="1" y="255"/>
                      <a:pt x="34" y="446"/>
                    </a:cubicBezTo>
                    <a:cubicBezTo>
                      <a:pt x="192" y="622"/>
                      <a:pt x="417" y="578"/>
                      <a:pt x="647" y="594"/>
                    </a:cubicBezTo>
                    <a:cubicBezTo>
                      <a:pt x="975" y="622"/>
                      <a:pt x="1249" y="846"/>
                      <a:pt x="1336" y="1164"/>
                    </a:cubicBezTo>
                    <a:cubicBezTo>
                      <a:pt x="1412" y="1141"/>
                      <a:pt x="1488" y="1129"/>
                      <a:pt x="1563" y="1129"/>
                    </a:cubicBezTo>
                    <a:cubicBezTo>
                      <a:pt x="1669" y="1129"/>
                      <a:pt x="1774" y="1152"/>
                      <a:pt x="1873" y="1196"/>
                    </a:cubicBezTo>
                    <a:cubicBezTo>
                      <a:pt x="1867" y="1109"/>
                      <a:pt x="1845" y="1021"/>
                      <a:pt x="1807" y="939"/>
                    </a:cubicBezTo>
                    <a:cubicBezTo>
                      <a:pt x="1736" y="835"/>
                      <a:pt x="1643" y="742"/>
                      <a:pt x="1539" y="676"/>
                    </a:cubicBezTo>
                    <a:cubicBezTo>
                      <a:pt x="1303" y="511"/>
                      <a:pt x="672" y="1"/>
                      <a:pt x="3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43" name="Google Shape;10443;p35"/>
              <p:cNvSpPr/>
              <p:nvPr/>
            </p:nvSpPr>
            <p:spPr>
              <a:xfrm>
                <a:off x="14458534" y="-991607"/>
                <a:ext cx="600477" cy="247762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1570" extrusionOk="0">
                    <a:moveTo>
                      <a:pt x="1588" y="1"/>
                    </a:moveTo>
                    <a:cubicBezTo>
                      <a:pt x="1395" y="1"/>
                      <a:pt x="1207" y="37"/>
                      <a:pt x="1035" y="119"/>
                    </a:cubicBezTo>
                    <a:cubicBezTo>
                      <a:pt x="0" y="617"/>
                      <a:pt x="1522" y="1356"/>
                      <a:pt x="1998" y="1471"/>
                    </a:cubicBezTo>
                    <a:cubicBezTo>
                      <a:pt x="2301" y="1541"/>
                      <a:pt x="2611" y="1570"/>
                      <a:pt x="2922" y="1570"/>
                    </a:cubicBezTo>
                    <a:cubicBezTo>
                      <a:pt x="3218" y="1570"/>
                      <a:pt x="3514" y="1544"/>
                      <a:pt x="3804" y="1504"/>
                    </a:cubicBezTo>
                    <a:cubicBezTo>
                      <a:pt x="3465" y="1389"/>
                      <a:pt x="3301" y="1017"/>
                      <a:pt x="3082" y="732"/>
                    </a:cubicBezTo>
                    <a:cubicBezTo>
                      <a:pt x="2763" y="319"/>
                      <a:pt x="2157" y="1"/>
                      <a:pt x="15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44" name="Google Shape;10444;p35"/>
              <p:cNvSpPr/>
              <p:nvPr/>
            </p:nvSpPr>
            <p:spPr>
              <a:xfrm>
                <a:off x="14588886" y="-1047945"/>
                <a:ext cx="553922" cy="16570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1050" extrusionOk="0">
                    <a:moveTo>
                      <a:pt x="1397" y="0"/>
                    </a:moveTo>
                    <a:cubicBezTo>
                      <a:pt x="1316" y="0"/>
                      <a:pt x="1236" y="4"/>
                      <a:pt x="1156" y="11"/>
                    </a:cubicBezTo>
                    <a:cubicBezTo>
                      <a:pt x="953" y="27"/>
                      <a:pt x="307" y="60"/>
                      <a:pt x="198" y="268"/>
                    </a:cubicBezTo>
                    <a:cubicBezTo>
                      <a:pt x="1" y="624"/>
                      <a:pt x="1473" y="996"/>
                      <a:pt x="1741" y="1029"/>
                    </a:cubicBezTo>
                    <a:cubicBezTo>
                      <a:pt x="1851" y="1042"/>
                      <a:pt x="1961" y="1049"/>
                      <a:pt x="2072" y="1049"/>
                    </a:cubicBezTo>
                    <a:cubicBezTo>
                      <a:pt x="2588" y="1049"/>
                      <a:pt x="3108" y="900"/>
                      <a:pt x="3509" y="580"/>
                    </a:cubicBezTo>
                    <a:lnTo>
                      <a:pt x="2677" y="279"/>
                    </a:lnTo>
                    <a:cubicBezTo>
                      <a:pt x="2491" y="202"/>
                      <a:pt x="2294" y="142"/>
                      <a:pt x="2103" y="87"/>
                    </a:cubicBezTo>
                    <a:cubicBezTo>
                      <a:pt x="1870" y="30"/>
                      <a:pt x="1634" y="0"/>
                      <a:pt x="13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45" name="Google Shape;10445;p35"/>
              <p:cNvSpPr/>
              <p:nvPr/>
            </p:nvSpPr>
            <p:spPr>
              <a:xfrm>
                <a:off x="14666687" y="-1173562"/>
                <a:ext cx="468388" cy="131771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835" extrusionOk="0">
                    <a:moveTo>
                      <a:pt x="1688" y="1"/>
                    </a:moveTo>
                    <a:cubicBezTo>
                      <a:pt x="1587" y="1"/>
                      <a:pt x="1486" y="5"/>
                      <a:pt x="1385" y="13"/>
                    </a:cubicBezTo>
                    <a:cubicBezTo>
                      <a:pt x="1123" y="30"/>
                      <a:pt x="269" y="128"/>
                      <a:pt x="143" y="424"/>
                    </a:cubicBezTo>
                    <a:cubicBezTo>
                      <a:pt x="0" y="757"/>
                      <a:pt x="685" y="818"/>
                      <a:pt x="980" y="834"/>
                    </a:cubicBezTo>
                    <a:cubicBezTo>
                      <a:pt x="996" y="835"/>
                      <a:pt x="1011" y="835"/>
                      <a:pt x="1027" y="835"/>
                    </a:cubicBezTo>
                    <a:cubicBezTo>
                      <a:pt x="1225" y="835"/>
                      <a:pt x="1422" y="803"/>
                      <a:pt x="1615" y="752"/>
                    </a:cubicBezTo>
                    <a:cubicBezTo>
                      <a:pt x="2097" y="626"/>
                      <a:pt x="2557" y="418"/>
                      <a:pt x="2967" y="139"/>
                    </a:cubicBezTo>
                    <a:cubicBezTo>
                      <a:pt x="2542" y="68"/>
                      <a:pt x="2114" y="1"/>
                      <a:pt x="16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46" name="Google Shape;10446;p35"/>
              <p:cNvSpPr/>
              <p:nvPr/>
            </p:nvSpPr>
            <p:spPr>
              <a:xfrm>
                <a:off x="14468476" y="-1721004"/>
                <a:ext cx="190638" cy="500573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3172" extrusionOk="0">
                    <a:moveTo>
                      <a:pt x="545" y="1"/>
                    </a:moveTo>
                    <a:lnTo>
                      <a:pt x="430" y="45"/>
                    </a:lnTo>
                    <a:cubicBezTo>
                      <a:pt x="233" y="663"/>
                      <a:pt x="112" y="1304"/>
                      <a:pt x="74" y="1955"/>
                    </a:cubicBezTo>
                    <a:cubicBezTo>
                      <a:pt x="65" y="2130"/>
                      <a:pt x="1" y="3172"/>
                      <a:pt x="227" y="3172"/>
                    </a:cubicBezTo>
                    <a:cubicBezTo>
                      <a:pt x="276" y="3172"/>
                      <a:pt x="339" y="3123"/>
                      <a:pt x="419" y="3006"/>
                    </a:cubicBezTo>
                    <a:cubicBezTo>
                      <a:pt x="660" y="2650"/>
                      <a:pt x="906" y="2294"/>
                      <a:pt x="1059" y="1900"/>
                    </a:cubicBezTo>
                    <a:cubicBezTo>
                      <a:pt x="1169" y="1648"/>
                      <a:pt x="1207" y="1375"/>
                      <a:pt x="1180" y="1101"/>
                    </a:cubicBezTo>
                    <a:cubicBezTo>
                      <a:pt x="1120" y="674"/>
                      <a:pt x="829" y="329"/>
                      <a:pt x="5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47" name="Google Shape;10447;p35"/>
              <p:cNvSpPr/>
              <p:nvPr/>
            </p:nvSpPr>
            <p:spPr>
              <a:xfrm>
                <a:off x="14501617" y="-1616849"/>
                <a:ext cx="102105" cy="327614"/>
              </a:xfrm>
              <a:custGeom>
                <a:avLst/>
                <a:gdLst/>
                <a:ahLst/>
                <a:cxnLst/>
                <a:rect l="l" t="t" r="r" b="b"/>
                <a:pathLst>
                  <a:path w="647" h="2076" extrusionOk="0">
                    <a:moveTo>
                      <a:pt x="275" y="0"/>
                    </a:moveTo>
                    <a:cubicBezTo>
                      <a:pt x="268" y="0"/>
                      <a:pt x="260" y="3"/>
                      <a:pt x="253" y="9"/>
                    </a:cubicBezTo>
                    <a:cubicBezTo>
                      <a:pt x="242" y="20"/>
                      <a:pt x="231" y="36"/>
                      <a:pt x="236" y="58"/>
                    </a:cubicBezTo>
                    <a:cubicBezTo>
                      <a:pt x="198" y="364"/>
                      <a:pt x="165" y="676"/>
                      <a:pt x="143" y="983"/>
                    </a:cubicBezTo>
                    <a:cubicBezTo>
                      <a:pt x="116" y="1240"/>
                      <a:pt x="1" y="1667"/>
                      <a:pt x="72" y="1908"/>
                    </a:cubicBezTo>
                    <a:cubicBezTo>
                      <a:pt x="110" y="2026"/>
                      <a:pt x="155" y="2075"/>
                      <a:pt x="202" y="2075"/>
                    </a:cubicBezTo>
                    <a:cubicBezTo>
                      <a:pt x="396" y="2075"/>
                      <a:pt x="637" y="1263"/>
                      <a:pt x="641" y="1065"/>
                    </a:cubicBezTo>
                    <a:cubicBezTo>
                      <a:pt x="647" y="715"/>
                      <a:pt x="494" y="381"/>
                      <a:pt x="346" y="63"/>
                    </a:cubicBezTo>
                    <a:cubicBezTo>
                      <a:pt x="333" y="33"/>
                      <a:pt x="303" y="0"/>
                      <a:pt x="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48" name="Google Shape;10448;p35"/>
              <p:cNvSpPr/>
              <p:nvPr/>
            </p:nvSpPr>
            <p:spPr>
              <a:xfrm>
                <a:off x="14274527" y="-1701120"/>
                <a:ext cx="174698" cy="38332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429" extrusionOk="0">
                    <a:moveTo>
                      <a:pt x="515" y="1"/>
                    </a:moveTo>
                    <a:cubicBezTo>
                      <a:pt x="542" y="187"/>
                      <a:pt x="531" y="373"/>
                      <a:pt x="471" y="554"/>
                    </a:cubicBezTo>
                    <a:cubicBezTo>
                      <a:pt x="340" y="942"/>
                      <a:pt x="0" y="1271"/>
                      <a:pt x="17" y="1681"/>
                    </a:cubicBezTo>
                    <a:cubicBezTo>
                      <a:pt x="22" y="1796"/>
                      <a:pt x="50" y="1911"/>
                      <a:pt x="99" y="2021"/>
                    </a:cubicBezTo>
                    <a:cubicBezTo>
                      <a:pt x="154" y="2146"/>
                      <a:pt x="252" y="2371"/>
                      <a:pt x="405" y="2420"/>
                    </a:cubicBezTo>
                    <a:cubicBezTo>
                      <a:pt x="425" y="2426"/>
                      <a:pt x="444" y="2428"/>
                      <a:pt x="463" y="2428"/>
                    </a:cubicBezTo>
                    <a:cubicBezTo>
                      <a:pt x="624" y="2428"/>
                      <a:pt x="736" y="2231"/>
                      <a:pt x="805" y="2108"/>
                    </a:cubicBezTo>
                    <a:cubicBezTo>
                      <a:pt x="936" y="1873"/>
                      <a:pt x="1068" y="1632"/>
                      <a:pt x="1095" y="1364"/>
                    </a:cubicBezTo>
                    <a:cubicBezTo>
                      <a:pt x="1106" y="1199"/>
                      <a:pt x="1090" y="1041"/>
                      <a:pt x="1051" y="882"/>
                    </a:cubicBezTo>
                    <a:cubicBezTo>
                      <a:pt x="1024" y="707"/>
                      <a:pt x="969" y="532"/>
                      <a:pt x="893" y="373"/>
                    </a:cubicBezTo>
                    <a:cubicBezTo>
                      <a:pt x="810" y="209"/>
                      <a:pt x="679" y="77"/>
                      <a:pt x="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49" name="Google Shape;10449;p35"/>
              <p:cNvSpPr/>
              <p:nvPr/>
            </p:nvSpPr>
            <p:spPr>
              <a:xfrm>
                <a:off x="14309087" y="-1625055"/>
                <a:ext cx="96897" cy="293842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862" extrusionOk="0">
                    <a:moveTo>
                      <a:pt x="553" y="0"/>
                    </a:moveTo>
                    <a:cubicBezTo>
                      <a:pt x="559" y="351"/>
                      <a:pt x="252" y="613"/>
                      <a:pt x="121" y="942"/>
                    </a:cubicBezTo>
                    <a:cubicBezTo>
                      <a:pt x="0" y="1227"/>
                      <a:pt x="11" y="1604"/>
                      <a:pt x="197" y="1861"/>
                    </a:cubicBezTo>
                    <a:cubicBezTo>
                      <a:pt x="312" y="1626"/>
                      <a:pt x="318" y="1248"/>
                      <a:pt x="400" y="975"/>
                    </a:cubicBezTo>
                    <a:cubicBezTo>
                      <a:pt x="498" y="657"/>
                      <a:pt x="613" y="334"/>
                      <a:pt x="5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50" name="Google Shape;10450;p35"/>
              <p:cNvSpPr/>
              <p:nvPr/>
            </p:nvSpPr>
            <p:spPr>
              <a:xfrm>
                <a:off x="14641595" y="-1433159"/>
                <a:ext cx="302527" cy="322721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2045" extrusionOk="0">
                    <a:moveTo>
                      <a:pt x="1869" y="1"/>
                    </a:moveTo>
                    <a:cubicBezTo>
                      <a:pt x="1785" y="1"/>
                      <a:pt x="1147" y="325"/>
                      <a:pt x="1101" y="361"/>
                    </a:cubicBezTo>
                    <a:cubicBezTo>
                      <a:pt x="745" y="618"/>
                      <a:pt x="44" y="1330"/>
                      <a:pt x="12" y="1789"/>
                    </a:cubicBezTo>
                    <a:cubicBezTo>
                      <a:pt x="0" y="1974"/>
                      <a:pt x="63" y="2044"/>
                      <a:pt x="166" y="2044"/>
                    </a:cubicBezTo>
                    <a:cubicBezTo>
                      <a:pt x="464" y="2044"/>
                      <a:pt x="1094" y="1458"/>
                      <a:pt x="1232" y="1341"/>
                    </a:cubicBezTo>
                    <a:cubicBezTo>
                      <a:pt x="1418" y="1193"/>
                      <a:pt x="1583" y="1012"/>
                      <a:pt x="1714" y="810"/>
                    </a:cubicBezTo>
                    <a:cubicBezTo>
                      <a:pt x="1856" y="569"/>
                      <a:pt x="1916" y="284"/>
                      <a:pt x="1878" y="5"/>
                    </a:cubicBezTo>
                    <a:cubicBezTo>
                      <a:pt x="1878" y="2"/>
                      <a:pt x="1875" y="1"/>
                      <a:pt x="1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51" name="Google Shape;10451;p35"/>
              <p:cNvSpPr/>
              <p:nvPr/>
            </p:nvSpPr>
            <p:spPr>
              <a:xfrm>
                <a:off x="14566477" y="-1536997"/>
                <a:ext cx="299055" cy="3615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2291" extrusionOk="0">
                    <a:moveTo>
                      <a:pt x="1894" y="1"/>
                    </a:moveTo>
                    <a:lnTo>
                      <a:pt x="1894" y="1"/>
                    </a:lnTo>
                    <a:cubicBezTo>
                      <a:pt x="1670" y="285"/>
                      <a:pt x="1314" y="428"/>
                      <a:pt x="1019" y="636"/>
                    </a:cubicBezTo>
                    <a:cubicBezTo>
                      <a:pt x="674" y="871"/>
                      <a:pt x="395" y="1194"/>
                      <a:pt x="219" y="1566"/>
                    </a:cubicBezTo>
                    <a:cubicBezTo>
                      <a:pt x="148" y="1714"/>
                      <a:pt x="0" y="1988"/>
                      <a:pt x="44" y="2152"/>
                    </a:cubicBezTo>
                    <a:cubicBezTo>
                      <a:pt x="75" y="2252"/>
                      <a:pt x="140" y="2291"/>
                      <a:pt x="212" y="2291"/>
                    </a:cubicBezTo>
                    <a:cubicBezTo>
                      <a:pt x="309" y="2291"/>
                      <a:pt x="420" y="2220"/>
                      <a:pt x="477" y="2135"/>
                    </a:cubicBezTo>
                    <a:cubicBezTo>
                      <a:pt x="603" y="1949"/>
                      <a:pt x="652" y="1730"/>
                      <a:pt x="794" y="1555"/>
                    </a:cubicBezTo>
                    <a:cubicBezTo>
                      <a:pt x="936" y="1375"/>
                      <a:pt x="1155" y="1271"/>
                      <a:pt x="1336" y="1128"/>
                    </a:cubicBezTo>
                    <a:cubicBezTo>
                      <a:pt x="1681" y="855"/>
                      <a:pt x="1883" y="439"/>
                      <a:pt x="18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52" name="Google Shape;10452;p35"/>
              <p:cNvSpPr/>
              <p:nvPr/>
            </p:nvSpPr>
            <p:spPr>
              <a:xfrm>
                <a:off x="14067163" y="-1354727"/>
                <a:ext cx="687747" cy="447391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835" extrusionOk="0">
                    <a:moveTo>
                      <a:pt x="1148" y="1"/>
                    </a:moveTo>
                    <a:cubicBezTo>
                      <a:pt x="1066" y="1"/>
                      <a:pt x="985" y="8"/>
                      <a:pt x="904" y="23"/>
                    </a:cubicBezTo>
                    <a:cubicBezTo>
                      <a:pt x="510" y="88"/>
                      <a:pt x="110" y="422"/>
                      <a:pt x="55" y="838"/>
                    </a:cubicBezTo>
                    <a:cubicBezTo>
                      <a:pt x="1" y="1260"/>
                      <a:pt x="346" y="1495"/>
                      <a:pt x="663" y="1736"/>
                    </a:cubicBezTo>
                    <a:cubicBezTo>
                      <a:pt x="1375" y="2278"/>
                      <a:pt x="2234" y="2612"/>
                      <a:pt x="3104" y="2781"/>
                    </a:cubicBezTo>
                    <a:cubicBezTo>
                      <a:pt x="3252" y="2809"/>
                      <a:pt x="3405" y="2834"/>
                      <a:pt x="3556" y="2834"/>
                    </a:cubicBezTo>
                    <a:cubicBezTo>
                      <a:pt x="3645" y="2834"/>
                      <a:pt x="3734" y="2825"/>
                      <a:pt x="3821" y="2803"/>
                    </a:cubicBezTo>
                    <a:cubicBezTo>
                      <a:pt x="4051" y="2743"/>
                      <a:pt x="4270" y="2568"/>
                      <a:pt x="4314" y="2332"/>
                    </a:cubicBezTo>
                    <a:cubicBezTo>
                      <a:pt x="4358" y="2108"/>
                      <a:pt x="4243" y="1889"/>
                      <a:pt x="4106" y="1708"/>
                    </a:cubicBezTo>
                    <a:cubicBezTo>
                      <a:pt x="3657" y="1090"/>
                      <a:pt x="2989" y="674"/>
                      <a:pt x="2305" y="340"/>
                    </a:cubicBezTo>
                    <a:cubicBezTo>
                      <a:pt x="1942" y="163"/>
                      <a:pt x="1544" y="1"/>
                      <a:pt x="1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53" name="Google Shape;10453;p35"/>
              <p:cNvSpPr/>
              <p:nvPr/>
            </p:nvSpPr>
            <p:spPr>
              <a:xfrm>
                <a:off x="14096516" y="-1706327"/>
                <a:ext cx="143609" cy="408412"/>
              </a:xfrm>
              <a:custGeom>
                <a:avLst/>
                <a:gdLst/>
                <a:ahLst/>
                <a:cxnLst/>
                <a:rect l="l" t="t" r="r" b="b"/>
                <a:pathLst>
                  <a:path w="910" h="2588" extrusionOk="0">
                    <a:moveTo>
                      <a:pt x="203" y="1"/>
                    </a:moveTo>
                    <a:cubicBezTo>
                      <a:pt x="28" y="45"/>
                      <a:pt x="1" y="280"/>
                      <a:pt x="12" y="466"/>
                    </a:cubicBezTo>
                    <a:cubicBezTo>
                      <a:pt x="39" y="871"/>
                      <a:pt x="67" y="1276"/>
                      <a:pt x="94" y="1681"/>
                    </a:cubicBezTo>
                    <a:cubicBezTo>
                      <a:pt x="105" y="1873"/>
                      <a:pt x="110" y="2497"/>
                      <a:pt x="340" y="2574"/>
                    </a:cubicBezTo>
                    <a:cubicBezTo>
                      <a:pt x="367" y="2583"/>
                      <a:pt x="393" y="2587"/>
                      <a:pt x="419" y="2587"/>
                    </a:cubicBezTo>
                    <a:cubicBezTo>
                      <a:pt x="647" y="2587"/>
                      <a:pt x="811" y="2241"/>
                      <a:pt x="860" y="2059"/>
                    </a:cubicBezTo>
                    <a:cubicBezTo>
                      <a:pt x="909" y="1824"/>
                      <a:pt x="904" y="1583"/>
                      <a:pt x="849" y="1347"/>
                    </a:cubicBezTo>
                    <a:cubicBezTo>
                      <a:pt x="751" y="849"/>
                      <a:pt x="532" y="390"/>
                      <a:pt x="2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54" name="Google Shape;10454;p35"/>
              <p:cNvSpPr/>
              <p:nvPr/>
            </p:nvSpPr>
            <p:spPr>
              <a:xfrm>
                <a:off x="14048226" y="-1500701"/>
                <a:ext cx="203894" cy="411411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607" extrusionOk="0">
                    <a:moveTo>
                      <a:pt x="17" y="1"/>
                    </a:moveTo>
                    <a:lnTo>
                      <a:pt x="17" y="1"/>
                    </a:lnTo>
                    <a:cubicBezTo>
                      <a:pt x="203" y="428"/>
                      <a:pt x="88" y="909"/>
                      <a:pt x="44" y="1369"/>
                    </a:cubicBezTo>
                    <a:cubicBezTo>
                      <a:pt x="0" y="1829"/>
                      <a:pt x="61" y="2529"/>
                      <a:pt x="641" y="2601"/>
                    </a:cubicBezTo>
                    <a:cubicBezTo>
                      <a:pt x="673" y="2604"/>
                      <a:pt x="703" y="2606"/>
                      <a:pt x="731" y="2606"/>
                    </a:cubicBezTo>
                    <a:cubicBezTo>
                      <a:pt x="1292" y="2606"/>
                      <a:pt x="1076" y="1902"/>
                      <a:pt x="1029" y="1506"/>
                    </a:cubicBezTo>
                    <a:cubicBezTo>
                      <a:pt x="986" y="1150"/>
                      <a:pt x="931" y="772"/>
                      <a:pt x="712" y="488"/>
                    </a:cubicBezTo>
                    <a:cubicBezTo>
                      <a:pt x="531" y="263"/>
                      <a:pt x="269" y="132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55" name="Google Shape;10455;p35"/>
              <p:cNvSpPr/>
              <p:nvPr/>
            </p:nvSpPr>
            <p:spPr>
              <a:xfrm>
                <a:off x="14143660" y="-1377928"/>
                <a:ext cx="244925" cy="40225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2549" extrusionOk="0">
                    <a:moveTo>
                      <a:pt x="633" y="1"/>
                    </a:moveTo>
                    <a:cubicBezTo>
                      <a:pt x="463" y="1"/>
                      <a:pt x="1" y="1245"/>
                      <a:pt x="6" y="1430"/>
                    </a:cubicBezTo>
                    <a:cubicBezTo>
                      <a:pt x="28" y="1791"/>
                      <a:pt x="252" y="2240"/>
                      <a:pt x="570" y="2443"/>
                    </a:cubicBezTo>
                    <a:cubicBezTo>
                      <a:pt x="687" y="2516"/>
                      <a:pt x="791" y="2549"/>
                      <a:pt x="882" y="2549"/>
                    </a:cubicBezTo>
                    <a:cubicBezTo>
                      <a:pt x="1551" y="2549"/>
                      <a:pt x="1535" y="783"/>
                      <a:pt x="1188" y="374"/>
                    </a:cubicBezTo>
                    <a:lnTo>
                      <a:pt x="1188" y="374"/>
                    </a:lnTo>
                    <a:cubicBezTo>
                      <a:pt x="1040" y="494"/>
                      <a:pt x="931" y="658"/>
                      <a:pt x="882" y="844"/>
                    </a:cubicBezTo>
                    <a:cubicBezTo>
                      <a:pt x="914" y="549"/>
                      <a:pt x="832" y="259"/>
                      <a:pt x="663" y="18"/>
                    </a:cubicBezTo>
                    <a:cubicBezTo>
                      <a:pt x="654" y="6"/>
                      <a:pt x="644" y="1"/>
                      <a:pt x="6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56" name="Google Shape;10456;p35"/>
              <p:cNvSpPr/>
              <p:nvPr/>
            </p:nvSpPr>
            <p:spPr>
              <a:xfrm>
                <a:off x="14398882" y="-1234318"/>
                <a:ext cx="313731" cy="248393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574" extrusionOk="0">
                    <a:moveTo>
                      <a:pt x="449" y="1"/>
                    </a:moveTo>
                    <a:cubicBezTo>
                      <a:pt x="402" y="1"/>
                      <a:pt x="356" y="7"/>
                      <a:pt x="313" y="20"/>
                    </a:cubicBezTo>
                    <a:cubicBezTo>
                      <a:pt x="1" y="124"/>
                      <a:pt x="263" y="502"/>
                      <a:pt x="417" y="672"/>
                    </a:cubicBezTo>
                    <a:cubicBezTo>
                      <a:pt x="619" y="907"/>
                      <a:pt x="827" y="1142"/>
                      <a:pt x="1079" y="1318"/>
                    </a:cubicBezTo>
                    <a:cubicBezTo>
                      <a:pt x="1290" y="1468"/>
                      <a:pt x="1540" y="1573"/>
                      <a:pt x="1787" y="1573"/>
                    </a:cubicBezTo>
                    <a:cubicBezTo>
                      <a:pt x="1828" y="1573"/>
                      <a:pt x="1870" y="1570"/>
                      <a:pt x="1911" y="1564"/>
                    </a:cubicBezTo>
                    <a:cubicBezTo>
                      <a:pt x="1988" y="1378"/>
                      <a:pt x="1862" y="1164"/>
                      <a:pt x="1741" y="1000"/>
                    </a:cubicBezTo>
                    <a:cubicBezTo>
                      <a:pt x="1550" y="726"/>
                      <a:pt x="1347" y="453"/>
                      <a:pt x="1095" y="261"/>
                    </a:cubicBezTo>
                    <a:cubicBezTo>
                      <a:pt x="928" y="135"/>
                      <a:pt x="672" y="1"/>
                      <a:pt x="4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57" name="Google Shape;10457;p35"/>
              <p:cNvSpPr/>
              <p:nvPr/>
            </p:nvSpPr>
            <p:spPr>
              <a:xfrm>
                <a:off x="14507771" y="-1023642"/>
                <a:ext cx="288639" cy="170119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078" extrusionOk="0">
                    <a:moveTo>
                      <a:pt x="1539" y="0"/>
                    </a:moveTo>
                    <a:cubicBezTo>
                      <a:pt x="1494" y="0"/>
                      <a:pt x="1448" y="7"/>
                      <a:pt x="1407" y="15"/>
                    </a:cubicBezTo>
                    <a:cubicBezTo>
                      <a:pt x="1079" y="92"/>
                      <a:pt x="0" y="371"/>
                      <a:pt x="121" y="858"/>
                    </a:cubicBezTo>
                    <a:cubicBezTo>
                      <a:pt x="159" y="1017"/>
                      <a:pt x="255" y="1077"/>
                      <a:pt x="381" y="1077"/>
                    </a:cubicBezTo>
                    <a:cubicBezTo>
                      <a:pt x="743" y="1077"/>
                      <a:pt x="1353" y="577"/>
                      <a:pt x="1544" y="459"/>
                    </a:cubicBezTo>
                    <a:cubicBezTo>
                      <a:pt x="1675" y="377"/>
                      <a:pt x="1828" y="240"/>
                      <a:pt x="1757" y="103"/>
                    </a:cubicBezTo>
                    <a:cubicBezTo>
                      <a:pt x="1721" y="26"/>
                      <a:pt x="1632" y="0"/>
                      <a:pt x="15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58" name="Google Shape;10458;p35"/>
              <p:cNvSpPr/>
              <p:nvPr/>
            </p:nvSpPr>
            <p:spPr>
              <a:xfrm>
                <a:off x="14348224" y="-1221378"/>
                <a:ext cx="252973" cy="31325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985" extrusionOk="0">
                    <a:moveTo>
                      <a:pt x="1473" y="0"/>
                    </a:moveTo>
                    <a:cubicBezTo>
                      <a:pt x="1078" y="0"/>
                      <a:pt x="0" y="1286"/>
                      <a:pt x="42" y="1663"/>
                    </a:cubicBezTo>
                    <a:cubicBezTo>
                      <a:pt x="69" y="1894"/>
                      <a:pt x="165" y="1984"/>
                      <a:pt x="293" y="1984"/>
                    </a:cubicBezTo>
                    <a:cubicBezTo>
                      <a:pt x="635" y="1984"/>
                      <a:pt x="1206" y="1332"/>
                      <a:pt x="1274" y="1017"/>
                    </a:cubicBezTo>
                    <a:cubicBezTo>
                      <a:pt x="1318" y="798"/>
                      <a:pt x="1307" y="551"/>
                      <a:pt x="1444" y="371"/>
                    </a:cubicBezTo>
                    <a:cubicBezTo>
                      <a:pt x="1498" y="316"/>
                      <a:pt x="1542" y="256"/>
                      <a:pt x="1581" y="190"/>
                    </a:cubicBezTo>
                    <a:cubicBezTo>
                      <a:pt x="1602" y="125"/>
                      <a:pt x="1581" y="21"/>
                      <a:pt x="1509" y="4"/>
                    </a:cubicBezTo>
                    <a:cubicBezTo>
                      <a:pt x="1498" y="1"/>
                      <a:pt x="1486" y="0"/>
                      <a:pt x="14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59" name="Google Shape;10459;p35"/>
              <p:cNvSpPr/>
              <p:nvPr/>
            </p:nvSpPr>
            <p:spPr>
              <a:xfrm>
                <a:off x="14369529" y="-960676"/>
                <a:ext cx="562444" cy="197105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1249" extrusionOk="0">
                    <a:moveTo>
                      <a:pt x="3564" y="1045"/>
                    </a:moveTo>
                    <a:lnTo>
                      <a:pt x="3563" y="1045"/>
                    </a:lnTo>
                    <a:lnTo>
                      <a:pt x="3563" y="1045"/>
                    </a:lnTo>
                    <a:cubicBezTo>
                      <a:pt x="3563" y="1045"/>
                      <a:pt x="3564" y="1045"/>
                      <a:pt x="3564" y="1045"/>
                    </a:cubicBezTo>
                    <a:close/>
                    <a:moveTo>
                      <a:pt x="1014" y="0"/>
                    </a:moveTo>
                    <a:cubicBezTo>
                      <a:pt x="965" y="0"/>
                      <a:pt x="919" y="5"/>
                      <a:pt x="876" y="16"/>
                    </a:cubicBezTo>
                    <a:cubicBezTo>
                      <a:pt x="0" y="246"/>
                      <a:pt x="1511" y="1231"/>
                      <a:pt x="1933" y="1248"/>
                    </a:cubicBezTo>
                    <a:cubicBezTo>
                      <a:pt x="1956" y="1248"/>
                      <a:pt x="1980" y="1249"/>
                      <a:pt x="2003" y="1249"/>
                    </a:cubicBezTo>
                    <a:cubicBezTo>
                      <a:pt x="2165" y="1249"/>
                      <a:pt x="2322" y="1232"/>
                      <a:pt x="2480" y="1204"/>
                    </a:cubicBezTo>
                    <a:lnTo>
                      <a:pt x="3563" y="1045"/>
                    </a:lnTo>
                    <a:lnTo>
                      <a:pt x="3563" y="1045"/>
                    </a:lnTo>
                    <a:cubicBezTo>
                      <a:pt x="3547" y="1047"/>
                      <a:pt x="3531" y="1049"/>
                      <a:pt x="3514" y="1049"/>
                    </a:cubicBezTo>
                    <a:cubicBezTo>
                      <a:pt x="3167" y="1049"/>
                      <a:pt x="2548" y="600"/>
                      <a:pt x="2267" y="465"/>
                    </a:cubicBezTo>
                    <a:cubicBezTo>
                      <a:pt x="1965" y="324"/>
                      <a:pt x="1407" y="0"/>
                      <a:pt x="10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0460" name="Google Shape;10460;p35"/>
            <p:cNvGrpSpPr/>
            <p:nvPr/>
          </p:nvGrpSpPr>
          <p:grpSpPr>
            <a:xfrm rot="-9000000" flipH="1">
              <a:off x="8122874" y="-497679"/>
              <a:ext cx="996707" cy="1733525"/>
              <a:chOff x="272217" y="3453993"/>
              <a:chExt cx="912735" cy="1587279"/>
            </a:xfrm>
          </p:grpSpPr>
          <p:sp>
            <p:nvSpPr>
              <p:cNvPr id="10461" name="Google Shape;10461;p35"/>
              <p:cNvSpPr/>
              <p:nvPr/>
            </p:nvSpPr>
            <p:spPr>
              <a:xfrm>
                <a:off x="453247" y="3939044"/>
                <a:ext cx="368782" cy="1102228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6399" extrusionOk="0">
                    <a:moveTo>
                      <a:pt x="1188" y="0"/>
                    </a:moveTo>
                    <a:lnTo>
                      <a:pt x="1188" y="0"/>
                    </a:lnTo>
                    <a:cubicBezTo>
                      <a:pt x="860" y="16"/>
                      <a:pt x="1139" y="914"/>
                      <a:pt x="1177" y="1078"/>
                    </a:cubicBezTo>
                    <a:cubicBezTo>
                      <a:pt x="1281" y="1489"/>
                      <a:pt x="1177" y="1812"/>
                      <a:pt x="1090" y="2217"/>
                    </a:cubicBezTo>
                    <a:cubicBezTo>
                      <a:pt x="1054" y="2136"/>
                      <a:pt x="752" y="1464"/>
                      <a:pt x="572" y="1464"/>
                    </a:cubicBezTo>
                    <a:cubicBezTo>
                      <a:pt x="558" y="1464"/>
                      <a:pt x="544" y="1469"/>
                      <a:pt x="531" y="1478"/>
                    </a:cubicBezTo>
                    <a:cubicBezTo>
                      <a:pt x="499" y="1505"/>
                      <a:pt x="756" y="2096"/>
                      <a:pt x="789" y="2157"/>
                    </a:cubicBezTo>
                    <a:cubicBezTo>
                      <a:pt x="1013" y="2600"/>
                      <a:pt x="991" y="2688"/>
                      <a:pt x="915" y="3219"/>
                    </a:cubicBezTo>
                    <a:cubicBezTo>
                      <a:pt x="866" y="3073"/>
                      <a:pt x="601" y="2118"/>
                      <a:pt x="467" y="2118"/>
                    </a:cubicBezTo>
                    <a:cubicBezTo>
                      <a:pt x="465" y="2118"/>
                      <a:pt x="462" y="2118"/>
                      <a:pt x="460" y="2118"/>
                    </a:cubicBezTo>
                    <a:cubicBezTo>
                      <a:pt x="323" y="2151"/>
                      <a:pt x="526" y="2945"/>
                      <a:pt x="559" y="3032"/>
                    </a:cubicBezTo>
                    <a:cubicBezTo>
                      <a:pt x="630" y="3197"/>
                      <a:pt x="761" y="3295"/>
                      <a:pt x="832" y="3427"/>
                    </a:cubicBezTo>
                    <a:cubicBezTo>
                      <a:pt x="931" y="3607"/>
                      <a:pt x="942" y="3755"/>
                      <a:pt x="958" y="4007"/>
                    </a:cubicBezTo>
                    <a:cubicBezTo>
                      <a:pt x="905" y="3930"/>
                      <a:pt x="279" y="3453"/>
                      <a:pt x="89" y="3453"/>
                    </a:cubicBezTo>
                    <a:cubicBezTo>
                      <a:pt x="64" y="3453"/>
                      <a:pt x="46" y="3462"/>
                      <a:pt x="39" y="3481"/>
                    </a:cubicBezTo>
                    <a:cubicBezTo>
                      <a:pt x="0" y="3602"/>
                      <a:pt x="794" y="4176"/>
                      <a:pt x="860" y="4248"/>
                    </a:cubicBezTo>
                    <a:cubicBezTo>
                      <a:pt x="980" y="4379"/>
                      <a:pt x="986" y="4352"/>
                      <a:pt x="1073" y="4532"/>
                    </a:cubicBezTo>
                    <a:cubicBezTo>
                      <a:pt x="1188" y="4768"/>
                      <a:pt x="1243" y="5063"/>
                      <a:pt x="1342" y="5309"/>
                    </a:cubicBezTo>
                    <a:cubicBezTo>
                      <a:pt x="1134" y="5173"/>
                      <a:pt x="898" y="5085"/>
                      <a:pt x="652" y="5058"/>
                    </a:cubicBezTo>
                    <a:lnTo>
                      <a:pt x="652" y="5058"/>
                    </a:lnTo>
                    <a:cubicBezTo>
                      <a:pt x="887" y="5309"/>
                      <a:pt x="1194" y="5468"/>
                      <a:pt x="1429" y="5682"/>
                    </a:cubicBezTo>
                    <a:cubicBezTo>
                      <a:pt x="1637" y="5879"/>
                      <a:pt x="1703" y="6207"/>
                      <a:pt x="1933" y="6399"/>
                    </a:cubicBezTo>
                    <a:cubicBezTo>
                      <a:pt x="1867" y="6185"/>
                      <a:pt x="1779" y="5983"/>
                      <a:pt x="1670" y="5786"/>
                    </a:cubicBezTo>
                    <a:cubicBezTo>
                      <a:pt x="1703" y="5621"/>
                      <a:pt x="2141" y="4631"/>
                      <a:pt x="1867" y="4554"/>
                    </a:cubicBezTo>
                    <a:cubicBezTo>
                      <a:pt x="1864" y="4553"/>
                      <a:pt x="1860" y="4553"/>
                      <a:pt x="1857" y="4553"/>
                    </a:cubicBezTo>
                    <a:cubicBezTo>
                      <a:pt x="1725" y="4553"/>
                      <a:pt x="1527" y="5258"/>
                      <a:pt x="1484" y="5403"/>
                    </a:cubicBezTo>
                    <a:cubicBezTo>
                      <a:pt x="1363" y="5047"/>
                      <a:pt x="1396" y="4981"/>
                      <a:pt x="1484" y="4592"/>
                    </a:cubicBezTo>
                    <a:cubicBezTo>
                      <a:pt x="1500" y="4505"/>
                      <a:pt x="1686" y="3739"/>
                      <a:pt x="1681" y="3728"/>
                    </a:cubicBezTo>
                    <a:cubicBezTo>
                      <a:pt x="1667" y="3711"/>
                      <a:pt x="1652" y="3703"/>
                      <a:pt x="1636" y="3703"/>
                    </a:cubicBezTo>
                    <a:cubicBezTo>
                      <a:pt x="1473" y="3703"/>
                      <a:pt x="1188" y="4477"/>
                      <a:pt x="1183" y="4527"/>
                    </a:cubicBezTo>
                    <a:cubicBezTo>
                      <a:pt x="745" y="3985"/>
                      <a:pt x="1407" y="3005"/>
                      <a:pt x="1675" y="2540"/>
                    </a:cubicBezTo>
                    <a:lnTo>
                      <a:pt x="1675" y="2540"/>
                    </a:lnTo>
                    <a:cubicBezTo>
                      <a:pt x="1374" y="2693"/>
                      <a:pt x="1112" y="2917"/>
                      <a:pt x="1030" y="3257"/>
                    </a:cubicBezTo>
                    <a:cubicBezTo>
                      <a:pt x="1013" y="2939"/>
                      <a:pt x="1046" y="2518"/>
                      <a:pt x="1221" y="2250"/>
                    </a:cubicBezTo>
                    <a:cubicBezTo>
                      <a:pt x="1380" y="2003"/>
                      <a:pt x="1790" y="1899"/>
                      <a:pt x="1922" y="1686"/>
                    </a:cubicBezTo>
                    <a:cubicBezTo>
                      <a:pt x="1860" y="1666"/>
                      <a:pt x="1796" y="1657"/>
                      <a:pt x="1733" y="1657"/>
                    </a:cubicBezTo>
                    <a:cubicBezTo>
                      <a:pt x="1568" y="1657"/>
                      <a:pt x="1406" y="1723"/>
                      <a:pt x="1287" y="1850"/>
                    </a:cubicBezTo>
                    <a:cubicBezTo>
                      <a:pt x="1265" y="1516"/>
                      <a:pt x="1407" y="1204"/>
                      <a:pt x="1369" y="859"/>
                    </a:cubicBezTo>
                    <a:cubicBezTo>
                      <a:pt x="1336" y="569"/>
                      <a:pt x="1183" y="296"/>
                      <a:pt x="11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62" name="Google Shape;10462;p35"/>
              <p:cNvSpPr/>
              <p:nvPr/>
            </p:nvSpPr>
            <p:spPr>
              <a:xfrm>
                <a:off x="272217" y="3453993"/>
                <a:ext cx="705354" cy="750838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4359" extrusionOk="0">
                    <a:moveTo>
                      <a:pt x="1960" y="2296"/>
                    </a:moveTo>
                    <a:cubicBezTo>
                      <a:pt x="1966" y="2296"/>
                      <a:pt x="1966" y="2302"/>
                      <a:pt x="1971" y="2302"/>
                    </a:cubicBezTo>
                    <a:lnTo>
                      <a:pt x="1960" y="2307"/>
                    </a:lnTo>
                    <a:lnTo>
                      <a:pt x="1960" y="2296"/>
                    </a:lnTo>
                    <a:close/>
                    <a:moveTo>
                      <a:pt x="1793" y="0"/>
                    </a:moveTo>
                    <a:cubicBezTo>
                      <a:pt x="1779" y="0"/>
                      <a:pt x="1769" y="18"/>
                      <a:pt x="1763" y="46"/>
                    </a:cubicBezTo>
                    <a:cubicBezTo>
                      <a:pt x="1714" y="233"/>
                      <a:pt x="1665" y="413"/>
                      <a:pt x="1615" y="594"/>
                    </a:cubicBezTo>
                    <a:cubicBezTo>
                      <a:pt x="1555" y="851"/>
                      <a:pt x="1522" y="1108"/>
                      <a:pt x="1528" y="1371"/>
                    </a:cubicBezTo>
                    <a:cubicBezTo>
                      <a:pt x="1528" y="1387"/>
                      <a:pt x="1533" y="1407"/>
                      <a:pt x="1542" y="1423"/>
                    </a:cubicBezTo>
                    <a:lnTo>
                      <a:pt x="1542" y="1423"/>
                    </a:lnTo>
                    <a:cubicBezTo>
                      <a:pt x="1485" y="1338"/>
                      <a:pt x="1006" y="1070"/>
                      <a:pt x="833" y="1026"/>
                    </a:cubicBezTo>
                    <a:cubicBezTo>
                      <a:pt x="697" y="996"/>
                      <a:pt x="559" y="979"/>
                      <a:pt x="423" y="979"/>
                    </a:cubicBezTo>
                    <a:cubicBezTo>
                      <a:pt x="388" y="979"/>
                      <a:pt x="353" y="980"/>
                      <a:pt x="318" y="982"/>
                    </a:cubicBezTo>
                    <a:cubicBezTo>
                      <a:pt x="263" y="982"/>
                      <a:pt x="258" y="1010"/>
                      <a:pt x="285" y="1054"/>
                    </a:cubicBezTo>
                    <a:cubicBezTo>
                      <a:pt x="389" y="1212"/>
                      <a:pt x="482" y="1371"/>
                      <a:pt x="586" y="1524"/>
                    </a:cubicBezTo>
                    <a:cubicBezTo>
                      <a:pt x="723" y="1738"/>
                      <a:pt x="887" y="1929"/>
                      <a:pt x="1079" y="2099"/>
                    </a:cubicBezTo>
                    <a:cubicBezTo>
                      <a:pt x="1079" y="2099"/>
                      <a:pt x="1084" y="2104"/>
                      <a:pt x="1095" y="2110"/>
                    </a:cubicBezTo>
                    <a:cubicBezTo>
                      <a:pt x="920" y="2148"/>
                      <a:pt x="542" y="2291"/>
                      <a:pt x="417" y="2378"/>
                    </a:cubicBezTo>
                    <a:cubicBezTo>
                      <a:pt x="274" y="2488"/>
                      <a:pt x="143" y="2614"/>
                      <a:pt x="33" y="2750"/>
                    </a:cubicBezTo>
                    <a:cubicBezTo>
                      <a:pt x="1" y="2800"/>
                      <a:pt x="11" y="2816"/>
                      <a:pt x="61" y="2822"/>
                    </a:cubicBezTo>
                    <a:cubicBezTo>
                      <a:pt x="236" y="2849"/>
                      <a:pt x="411" y="2887"/>
                      <a:pt x="586" y="2915"/>
                    </a:cubicBezTo>
                    <a:cubicBezTo>
                      <a:pt x="720" y="2936"/>
                      <a:pt x="855" y="2947"/>
                      <a:pt x="990" y="2947"/>
                    </a:cubicBezTo>
                    <a:cubicBezTo>
                      <a:pt x="1097" y="2947"/>
                      <a:pt x="1205" y="2940"/>
                      <a:pt x="1314" y="2926"/>
                    </a:cubicBezTo>
                    <a:cubicBezTo>
                      <a:pt x="1363" y="2904"/>
                      <a:pt x="1418" y="2876"/>
                      <a:pt x="1462" y="2843"/>
                    </a:cubicBezTo>
                    <a:lnTo>
                      <a:pt x="1462" y="2843"/>
                    </a:lnTo>
                    <a:cubicBezTo>
                      <a:pt x="1440" y="2871"/>
                      <a:pt x="1413" y="2898"/>
                      <a:pt x="1385" y="2926"/>
                    </a:cubicBezTo>
                    <a:cubicBezTo>
                      <a:pt x="1325" y="2997"/>
                      <a:pt x="1221" y="3582"/>
                      <a:pt x="1232" y="3768"/>
                    </a:cubicBezTo>
                    <a:cubicBezTo>
                      <a:pt x="1249" y="3955"/>
                      <a:pt x="1281" y="4141"/>
                      <a:pt x="1342" y="4316"/>
                    </a:cubicBezTo>
                    <a:cubicBezTo>
                      <a:pt x="1353" y="4345"/>
                      <a:pt x="1363" y="4358"/>
                      <a:pt x="1375" y="4358"/>
                    </a:cubicBezTo>
                    <a:cubicBezTo>
                      <a:pt x="1385" y="4358"/>
                      <a:pt x="1397" y="4347"/>
                      <a:pt x="1413" y="4327"/>
                    </a:cubicBezTo>
                    <a:cubicBezTo>
                      <a:pt x="1522" y="4179"/>
                      <a:pt x="1637" y="4031"/>
                      <a:pt x="1747" y="3883"/>
                    </a:cubicBezTo>
                    <a:cubicBezTo>
                      <a:pt x="1900" y="3675"/>
                      <a:pt x="2026" y="3451"/>
                      <a:pt x="2119" y="3216"/>
                    </a:cubicBezTo>
                    <a:cubicBezTo>
                      <a:pt x="2124" y="3194"/>
                      <a:pt x="2124" y="3172"/>
                      <a:pt x="2124" y="3150"/>
                    </a:cubicBezTo>
                    <a:lnTo>
                      <a:pt x="2157" y="3292"/>
                    </a:lnTo>
                    <a:cubicBezTo>
                      <a:pt x="2185" y="3385"/>
                      <a:pt x="2584" y="3790"/>
                      <a:pt x="2743" y="3883"/>
                    </a:cubicBezTo>
                    <a:cubicBezTo>
                      <a:pt x="2891" y="3966"/>
                      <a:pt x="3055" y="4031"/>
                      <a:pt x="3225" y="4070"/>
                    </a:cubicBezTo>
                    <a:cubicBezTo>
                      <a:pt x="3236" y="4073"/>
                      <a:pt x="3246" y="4075"/>
                      <a:pt x="3254" y="4075"/>
                    </a:cubicBezTo>
                    <a:cubicBezTo>
                      <a:pt x="3283" y="4075"/>
                      <a:pt x="3287" y="4052"/>
                      <a:pt x="3274" y="4009"/>
                    </a:cubicBezTo>
                    <a:cubicBezTo>
                      <a:pt x="3219" y="3834"/>
                      <a:pt x="3164" y="3648"/>
                      <a:pt x="3104" y="3473"/>
                    </a:cubicBezTo>
                    <a:cubicBezTo>
                      <a:pt x="3022" y="3227"/>
                      <a:pt x="2913" y="2991"/>
                      <a:pt x="2776" y="2778"/>
                    </a:cubicBezTo>
                    <a:cubicBezTo>
                      <a:pt x="2776" y="2772"/>
                      <a:pt x="2754" y="2756"/>
                      <a:pt x="2715" y="2728"/>
                    </a:cubicBezTo>
                    <a:lnTo>
                      <a:pt x="2715" y="2728"/>
                    </a:lnTo>
                    <a:lnTo>
                      <a:pt x="2819" y="2783"/>
                    </a:lnTo>
                    <a:cubicBezTo>
                      <a:pt x="2832" y="2788"/>
                      <a:pt x="2856" y="2791"/>
                      <a:pt x="2888" y="2791"/>
                    </a:cubicBezTo>
                    <a:cubicBezTo>
                      <a:pt x="3063" y="2791"/>
                      <a:pt x="3474" y="2722"/>
                      <a:pt x="3613" y="2657"/>
                    </a:cubicBezTo>
                    <a:cubicBezTo>
                      <a:pt x="3772" y="2581"/>
                      <a:pt x="3920" y="2482"/>
                      <a:pt x="4051" y="2367"/>
                    </a:cubicBezTo>
                    <a:cubicBezTo>
                      <a:pt x="4095" y="2340"/>
                      <a:pt x="4084" y="2318"/>
                      <a:pt x="4040" y="2302"/>
                    </a:cubicBezTo>
                    <a:cubicBezTo>
                      <a:pt x="3870" y="2236"/>
                      <a:pt x="3706" y="2165"/>
                      <a:pt x="3542" y="2104"/>
                    </a:cubicBezTo>
                    <a:cubicBezTo>
                      <a:pt x="3318" y="2022"/>
                      <a:pt x="3082" y="1973"/>
                      <a:pt x="2847" y="1951"/>
                    </a:cubicBezTo>
                    <a:lnTo>
                      <a:pt x="2858" y="1946"/>
                    </a:lnTo>
                    <a:cubicBezTo>
                      <a:pt x="2940" y="1902"/>
                      <a:pt x="3252" y="1409"/>
                      <a:pt x="3307" y="1234"/>
                    </a:cubicBezTo>
                    <a:cubicBezTo>
                      <a:pt x="3361" y="1054"/>
                      <a:pt x="3394" y="873"/>
                      <a:pt x="3405" y="687"/>
                    </a:cubicBezTo>
                    <a:cubicBezTo>
                      <a:pt x="3409" y="647"/>
                      <a:pt x="3400" y="631"/>
                      <a:pt x="3382" y="631"/>
                    </a:cubicBezTo>
                    <a:cubicBezTo>
                      <a:pt x="3372" y="631"/>
                      <a:pt x="3360" y="636"/>
                      <a:pt x="3345" y="643"/>
                    </a:cubicBezTo>
                    <a:cubicBezTo>
                      <a:pt x="3186" y="736"/>
                      <a:pt x="3027" y="818"/>
                      <a:pt x="2874" y="911"/>
                    </a:cubicBezTo>
                    <a:cubicBezTo>
                      <a:pt x="2661" y="1037"/>
                      <a:pt x="2464" y="1196"/>
                      <a:pt x="2289" y="1371"/>
                    </a:cubicBezTo>
                    <a:lnTo>
                      <a:pt x="2305" y="1322"/>
                    </a:lnTo>
                    <a:cubicBezTo>
                      <a:pt x="2332" y="1229"/>
                      <a:pt x="2217" y="649"/>
                      <a:pt x="2135" y="479"/>
                    </a:cubicBezTo>
                    <a:cubicBezTo>
                      <a:pt x="2053" y="315"/>
                      <a:pt x="1949" y="167"/>
                      <a:pt x="1829" y="30"/>
                    </a:cubicBezTo>
                    <a:cubicBezTo>
                      <a:pt x="1815" y="9"/>
                      <a:pt x="1803" y="0"/>
                      <a:pt x="1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63" name="Google Shape;10463;p35"/>
              <p:cNvSpPr/>
              <p:nvPr/>
            </p:nvSpPr>
            <p:spPr>
              <a:xfrm>
                <a:off x="393650" y="3615217"/>
                <a:ext cx="447327" cy="454568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2639" extrusionOk="0">
                    <a:moveTo>
                      <a:pt x="1708" y="1"/>
                    </a:moveTo>
                    <a:cubicBezTo>
                      <a:pt x="1647" y="1"/>
                      <a:pt x="1561" y="366"/>
                      <a:pt x="1545" y="413"/>
                    </a:cubicBezTo>
                    <a:cubicBezTo>
                      <a:pt x="1485" y="621"/>
                      <a:pt x="1408" y="829"/>
                      <a:pt x="1321" y="1032"/>
                    </a:cubicBezTo>
                    <a:cubicBezTo>
                      <a:pt x="1321" y="933"/>
                      <a:pt x="1337" y="835"/>
                      <a:pt x="1359" y="736"/>
                    </a:cubicBezTo>
                    <a:cubicBezTo>
                      <a:pt x="1358" y="736"/>
                      <a:pt x="1357" y="735"/>
                      <a:pt x="1355" y="735"/>
                    </a:cubicBezTo>
                    <a:cubicBezTo>
                      <a:pt x="1307" y="735"/>
                      <a:pt x="1260" y="1137"/>
                      <a:pt x="1250" y="1174"/>
                    </a:cubicBezTo>
                    <a:cubicBezTo>
                      <a:pt x="1250" y="835"/>
                      <a:pt x="1135" y="506"/>
                      <a:pt x="1146" y="172"/>
                    </a:cubicBezTo>
                    <a:lnTo>
                      <a:pt x="1146" y="172"/>
                    </a:lnTo>
                    <a:cubicBezTo>
                      <a:pt x="1058" y="200"/>
                      <a:pt x="1146" y="528"/>
                      <a:pt x="1157" y="588"/>
                    </a:cubicBezTo>
                    <a:cubicBezTo>
                      <a:pt x="1189" y="791"/>
                      <a:pt x="1206" y="999"/>
                      <a:pt x="1211" y="1207"/>
                    </a:cubicBezTo>
                    <a:cubicBezTo>
                      <a:pt x="1157" y="1147"/>
                      <a:pt x="1140" y="1010"/>
                      <a:pt x="1118" y="933"/>
                    </a:cubicBezTo>
                    <a:cubicBezTo>
                      <a:pt x="1096" y="829"/>
                      <a:pt x="1064" y="731"/>
                      <a:pt x="1020" y="638"/>
                    </a:cubicBezTo>
                    <a:cubicBezTo>
                      <a:pt x="1002" y="609"/>
                      <a:pt x="992" y="598"/>
                      <a:pt x="987" y="598"/>
                    </a:cubicBezTo>
                    <a:cubicBezTo>
                      <a:pt x="973" y="598"/>
                      <a:pt x="1017" y="715"/>
                      <a:pt x="1025" y="753"/>
                    </a:cubicBezTo>
                    <a:cubicBezTo>
                      <a:pt x="1058" y="857"/>
                      <a:pt x="1080" y="961"/>
                      <a:pt x="1102" y="1064"/>
                    </a:cubicBezTo>
                    <a:lnTo>
                      <a:pt x="648" y="227"/>
                    </a:lnTo>
                    <a:lnTo>
                      <a:pt x="648" y="227"/>
                    </a:lnTo>
                    <a:cubicBezTo>
                      <a:pt x="593" y="260"/>
                      <a:pt x="992" y="971"/>
                      <a:pt x="1036" y="1048"/>
                    </a:cubicBezTo>
                    <a:cubicBezTo>
                      <a:pt x="970" y="961"/>
                      <a:pt x="894" y="873"/>
                      <a:pt x="812" y="796"/>
                    </a:cubicBezTo>
                    <a:cubicBezTo>
                      <a:pt x="789" y="777"/>
                      <a:pt x="683" y="678"/>
                      <a:pt x="645" y="678"/>
                    </a:cubicBezTo>
                    <a:cubicBezTo>
                      <a:pt x="629" y="678"/>
                      <a:pt x="624" y="695"/>
                      <a:pt x="642" y="742"/>
                    </a:cubicBezTo>
                    <a:cubicBezTo>
                      <a:pt x="675" y="818"/>
                      <a:pt x="806" y="895"/>
                      <a:pt x="861" y="955"/>
                    </a:cubicBezTo>
                    <a:cubicBezTo>
                      <a:pt x="943" y="1032"/>
                      <a:pt x="1009" y="1114"/>
                      <a:pt x="1069" y="1207"/>
                    </a:cubicBezTo>
                    <a:cubicBezTo>
                      <a:pt x="938" y="1114"/>
                      <a:pt x="762" y="1064"/>
                      <a:pt x="626" y="988"/>
                    </a:cubicBezTo>
                    <a:cubicBezTo>
                      <a:pt x="597" y="969"/>
                      <a:pt x="376" y="809"/>
                      <a:pt x="313" y="809"/>
                    </a:cubicBezTo>
                    <a:cubicBezTo>
                      <a:pt x="305" y="809"/>
                      <a:pt x="299" y="812"/>
                      <a:pt x="297" y="818"/>
                    </a:cubicBezTo>
                    <a:cubicBezTo>
                      <a:pt x="319" y="862"/>
                      <a:pt x="385" y="878"/>
                      <a:pt x="423" y="900"/>
                    </a:cubicBezTo>
                    <a:cubicBezTo>
                      <a:pt x="489" y="944"/>
                      <a:pt x="560" y="988"/>
                      <a:pt x="637" y="1037"/>
                    </a:cubicBezTo>
                    <a:cubicBezTo>
                      <a:pt x="768" y="1114"/>
                      <a:pt x="910" y="1185"/>
                      <a:pt x="1058" y="1245"/>
                    </a:cubicBezTo>
                    <a:cubicBezTo>
                      <a:pt x="1049" y="1252"/>
                      <a:pt x="1037" y="1254"/>
                      <a:pt x="1024" y="1254"/>
                    </a:cubicBezTo>
                    <a:cubicBezTo>
                      <a:pt x="981" y="1254"/>
                      <a:pt x="923" y="1227"/>
                      <a:pt x="894" y="1223"/>
                    </a:cubicBezTo>
                    <a:cubicBezTo>
                      <a:pt x="861" y="1215"/>
                      <a:pt x="828" y="1211"/>
                      <a:pt x="795" y="1211"/>
                    </a:cubicBezTo>
                    <a:cubicBezTo>
                      <a:pt x="762" y="1211"/>
                      <a:pt x="730" y="1215"/>
                      <a:pt x="697" y="1223"/>
                    </a:cubicBezTo>
                    <a:cubicBezTo>
                      <a:pt x="549" y="1283"/>
                      <a:pt x="801" y="1300"/>
                      <a:pt x="856" y="1300"/>
                    </a:cubicBezTo>
                    <a:cubicBezTo>
                      <a:pt x="806" y="1304"/>
                      <a:pt x="757" y="1304"/>
                      <a:pt x="708" y="1304"/>
                    </a:cubicBezTo>
                    <a:cubicBezTo>
                      <a:pt x="683" y="1304"/>
                      <a:pt x="658" y="1304"/>
                      <a:pt x="634" y="1304"/>
                    </a:cubicBezTo>
                    <a:cubicBezTo>
                      <a:pt x="560" y="1304"/>
                      <a:pt x="486" y="1305"/>
                      <a:pt x="412" y="1316"/>
                    </a:cubicBezTo>
                    <a:cubicBezTo>
                      <a:pt x="336" y="1327"/>
                      <a:pt x="253" y="1333"/>
                      <a:pt x="177" y="1333"/>
                    </a:cubicBezTo>
                    <a:cubicBezTo>
                      <a:pt x="166" y="1333"/>
                      <a:pt x="145" y="1332"/>
                      <a:pt x="122" y="1332"/>
                    </a:cubicBezTo>
                    <a:cubicBezTo>
                      <a:pt x="66" y="1332"/>
                      <a:pt x="1" y="1337"/>
                      <a:pt x="67" y="1376"/>
                    </a:cubicBezTo>
                    <a:cubicBezTo>
                      <a:pt x="122" y="1387"/>
                      <a:pt x="182" y="1393"/>
                      <a:pt x="242" y="1393"/>
                    </a:cubicBezTo>
                    <a:cubicBezTo>
                      <a:pt x="281" y="1396"/>
                      <a:pt x="318" y="1397"/>
                      <a:pt x="355" y="1397"/>
                    </a:cubicBezTo>
                    <a:cubicBezTo>
                      <a:pt x="392" y="1397"/>
                      <a:pt x="429" y="1396"/>
                      <a:pt x="467" y="1393"/>
                    </a:cubicBezTo>
                    <a:cubicBezTo>
                      <a:pt x="637" y="1387"/>
                      <a:pt x="806" y="1376"/>
                      <a:pt x="976" y="1355"/>
                    </a:cubicBezTo>
                    <a:lnTo>
                      <a:pt x="976" y="1355"/>
                    </a:lnTo>
                    <a:cubicBezTo>
                      <a:pt x="921" y="1371"/>
                      <a:pt x="866" y="1393"/>
                      <a:pt x="812" y="1415"/>
                    </a:cubicBezTo>
                    <a:cubicBezTo>
                      <a:pt x="773" y="1426"/>
                      <a:pt x="680" y="1442"/>
                      <a:pt x="653" y="1475"/>
                    </a:cubicBezTo>
                    <a:cubicBezTo>
                      <a:pt x="623" y="1515"/>
                      <a:pt x="633" y="1529"/>
                      <a:pt x="661" y="1529"/>
                    </a:cubicBezTo>
                    <a:cubicBezTo>
                      <a:pt x="722" y="1529"/>
                      <a:pt x="864" y="1466"/>
                      <a:pt x="883" y="1459"/>
                    </a:cubicBezTo>
                    <a:lnTo>
                      <a:pt x="883" y="1459"/>
                    </a:lnTo>
                    <a:cubicBezTo>
                      <a:pt x="795" y="1497"/>
                      <a:pt x="708" y="1541"/>
                      <a:pt x="626" y="1584"/>
                    </a:cubicBezTo>
                    <a:cubicBezTo>
                      <a:pt x="587" y="1606"/>
                      <a:pt x="461" y="1672"/>
                      <a:pt x="544" y="1710"/>
                    </a:cubicBezTo>
                    <a:cubicBezTo>
                      <a:pt x="546" y="1711"/>
                      <a:pt x="549" y="1712"/>
                      <a:pt x="552" y="1712"/>
                    </a:cubicBezTo>
                    <a:cubicBezTo>
                      <a:pt x="602" y="1712"/>
                      <a:pt x="754" y="1600"/>
                      <a:pt x="790" y="1584"/>
                    </a:cubicBezTo>
                    <a:cubicBezTo>
                      <a:pt x="883" y="1535"/>
                      <a:pt x="970" y="1480"/>
                      <a:pt x="1069" y="1442"/>
                    </a:cubicBezTo>
                    <a:lnTo>
                      <a:pt x="1069" y="1442"/>
                    </a:lnTo>
                    <a:cubicBezTo>
                      <a:pt x="981" y="1519"/>
                      <a:pt x="888" y="1601"/>
                      <a:pt x="806" y="1688"/>
                    </a:cubicBezTo>
                    <a:cubicBezTo>
                      <a:pt x="757" y="1727"/>
                      <a:pt x="598" y="1842"/>
                      <a:pt x="593" y="1913"/>
                    </a:cubicBezTo>
                    <a:cubicBezTo>
                      <a:pt x="590" y="1943"/>
                      <a:pt x="598" y="1955"/>
                      <a:pt x="611" y="1955"/>
                    </a:cubicBezTo>
                    <a:cubicBezTo>
                      <a:pt x="654" y="1955"/>
                      <a:pt x="754" y="1839"/>
                      <a:pt x="779" y="1814"/>
                    </a:cubicBezTo>
                    <a:cubicBezTo>
                      <a:pt x="877" y="1721"/>
                      <a:pt x="965" y="1628"/>
                      <a:pt x="1069" y="1541"/>
                    </a:cubicBezTo>
                    <a:lnTo>
                      <a:pt x="1069" y="1541"/>
                    </a:lnTo>
                    <a:cubicBezTo>
                      <a:pt x="1003" y="1645"/>
                      <a:pt x="943" y="1754"/>
                      <a:pt x="872" y="1853"/>
                    </a:cubicBezTo>
                    <a:cubicBezTo>
                      <a:pt x="806" y="1929"/>
                      <a:pt x="752" y="2011"/>
                      <a:pt x="713" y="2104"/>
                    </a:cubicBezTo>
                    <a:cubicBezTo>
                      <a:pt x="699" y="2147"/>
                      <a:pt x="700" y="2163"/>
                      <a:pt x="709" y="2163"/>
                    </a:cubicBezTo>
                    <a:cubicBezTo>
                      <a:pt x="731" y="2163"/>
                      <a:pt x="805" y="2065"/>
                      <a:pt x="828" y="2033"/>
                    </a:cubicBezTo>
                    <a:cubicBezTo>
                      <a:pt x="910" y="1935"/>
                      <a:pt x="981" y="1825"/>
                      <a:pt x="1047" y="1716"/>
                    </a:cubicBezTo>
                    <a:lnTo>
                      <a:pt x="1047" y="1716"/>
                    </a:lnTo>
                    <a:cubicBezTo>
                      <a:pt x="1003" y="1803"/>
                      <a:pt x="981" y="1902"/>
                      <a:pt x="981" y="2000"/>
                    </a:cubicBezTo>
                    <a:cubicBezTo>
                      <a:pt x="981" y="2028"/>
                      <a:pt x="981" y="2206"/>
                      <a:pt x="1013" y="2206"/>
                    </a:cubicBezTo>
                    <a:cubicBezTo>
                      <a:pt x="1019" y="2206"/>
                      <a:pt x="1027" y="2199"/>
                      <a:pt x="1036" y="2181"/>
                    </a:cubicBezTo>
                    <a:cubicBezTo>
                      <a:pt x="1058" y="2137"/>
                      <a:pt x="1036" y="1995"/>
                      <a:pt x="1047" y="1940"/>
                    </a:cubicBezTo>
                    <a:cubicBezTo>
                      <a:pt x="1069" y="1847"/>
                      <a:pt x="1124" y="1760"/>
                      <a:pt x="1140" y="1667"/>
                    </a:cubicBezTo>
                    <a:lnTo>
                      <a:pt x="1140" y="1667"/>
                    </a:lnTo>
                    <a:cubicBezTo>
                      <a:pt x="1118" y="1803"/>
                      <a:pt x="1102" y="1946"/>
                      <a:pt x="1091" y="2083"/>
                    </a:cubicBezTo>
                    <a:cubicBezTo>
                      <a:pt x="1091" y="2128"/>
                      <a:pt x="1076" y="2276"/>
                      <a:pt x="1113" y="2276"/>
                    </a:cubicBezTo>
                    <a:cubicBezTo>
                      <a:pt x="1121" y="2276"/>
                      <a:pt x="1132" y="2269"/>
                      <a:pt x="1146" y="2252"/>
                    </a:cubicBezTo>
                    <a:cubicBezTo>
                      <a:pt x="1195" y="2198"/>
                      <a:pt x="1178" y="1990"/>
                      <a:pt x="1189" y="1918"/>
                    </a:cubicBezTo>
                    <a:cubicBezTo>
                      <a:pt x="1200" y="1771"/>
                      <a:pt x="1211" y="1623"/>
                      <a:pt x="1233" y="1475"/>
                    </a:cubicBezTo>
                    <a:cubicBezTo>
                      <a:pt x="1282" y="1541"/>
                      <a:pt x="1282" y="1683"/>
                      <a:pt x="1299" y="1760"/>
                    </a:cubicBezTo>
                    <a:cubicBezTo>
                      <a:pt x="1321" y="1869"/>
                      <a:pt x="1354" y="1973"/>
                      <a:pt x="1392" y="2072"/>
                    </a:cubicBezTo>
                    <a:cubicBezTo>
                      <a:pt x="1441" y="2159"/>
                      <a:pt x="1474" y="2252"/>
                      <a:pt x="1507" y="2345"/>
                    </a:cubicBezTo>
                    <a:cubicBezTo>
                      <a:pt x="1517" y="2376"/>
                      <a:pt x="1596" y="2638"/>
                      <a:pt x="1637" y="2638"/>
                    </a:cubicBezTo>
                    <a:cubicBezTo>
                      <a:pt x="1639" y="2638"/>
                      <a:pt x="1642" y="2637"/>
                      <a:pt x="1644" y="2635"/>
                    </a:cubicBezTo>
                    <a:cubicBezTo>
                      <a:pt x="1518" y="2274"/>
                      <a:pt x="1359" y="1902"/>
                      <a:pt x="1315" y="1519"/>
                    </a:cubicBezTo>
                    <a:lnTo>
                      <a:pt x="1315" y="1519"/>
                    </a:lnTo>
                    <a:cubicBezTo>
                      <a:pt x="1386" y="1623"/>
                      <a:pt x="1452" y="1727"/>
                      <a:pt x="1523" y="1836"/>
                    </a:cubicBezTo>
                    <a:cubicBezTo>
                      <a:pt x="1556" y="1886"/>
                      <a:pt x="1589" y="1940"/>
                      <a:pt x="1616" y="1995"/>
                    </a:cubicBezTo>
                    <a:cubicBezTo>
                      <a:pt x="1630" y="2014"/>
                      <a:pt x="1668" y="2108"/>
                      <a:pt x="1693" y="2108"/>
                    </a:cubicBezTo>
                    <a:cubicBezTo>
                      <a:pt x="1697" y="2108"/>
                      <a:pt x="1701" y="2105"/>
                      <a:pt x="1704" y="2099"/>
                    </a:cubicBezTo>
                    <a:cubicBezTo>
                      <a:pt x="1726" y="2061"/>
                      <a:pt x="1551" y="1825"/>
                      <a:pt x="1534" y="1787"/>
                    </a:cubicBezTo>
                    <a:lnTo>
                      <a:pt x="1332" y="1453"/>
                    </a:lnTo>
                    <a:lnTo>
                      <a:pt x="1332" y="1453"/>
                    </a:lnTo>
                    <a:cubicBezTo>
                      <a:pt x="1474" y="1535"/>
                      <a:pt x="1584" y="1678"/>
                      <a:pt x="1693" y="1792"/>
                    </a:cubicBezTo>
                    <a:lnTo>
                      <a:pt x="1857" y="1973"/>
                    </a:lnTo>
                    <a:cubicBezTo>
                      <a:pt x="1875" y="1991"/>
                      <a:pt x="1961" y="2111"/>
                      <a:pt x="2009" y="2111"/>
                    </a:cubicBezTo>
                    <a:cubicBezTo>
                      <a:pt x="2019" y="2111"/>
                      <a:pt x="2027" y="2106"/>
                      <a:pt x="2032" y="2094"/>
                    </a:cubicBezTo>
                    <a:cubicBezTo>
                      <a:pt x="1934" y="2033"/>
                      <a:pt x="1857" y="1918"/>
                      <a:pt x="1781" y="1831"/>
                    </a:cubicBezTo>
                    <a:cubicBezTo>
                      <a:pt x="1677" y="1721"/>
                      <a:pt x="1578" y="1606"/>
                      <a:pt x="1480" y="1497"/>
                    </a:cubicBezTo>
                    <a:lnTo>
                      <a:pt x="1480" y="1497"/>
                    </a:lnTo>
                    <a:cubicBezTo>
                      <a:pt x="1633" y="1568"/>
                      <a:pt x="1781" y="1650"/>
                      <a:pt x="1934" y="1732"/>
                    </a:cubicBezTo>
                    <a:cubicBezTo>
                      <a:pt x="1981" y="1753"/>
                      <a:pt x="2215" y="1930"/>
                      <a:pt x="2267" y="1930"/>
                    </a:cubicBezTo>
                    <a:cubicBezTo>
                      <a:pt x="2270" y="1930"/>
                      <a:pt x="2272" y="1930"/>
                      <a:pt x="2273" y="1929"/>
                    </a:cubicBezTo>
                    <a:cubicBezTo>
                      <a:pt x="2317" y="1907"/>
                      <a:pt x="2164" y="1820"/>
                      <a:pt x="2147" y="1809"/>
                    </a:cubicBezTo>
                    <a:cubicBezTo>
                      <a:pt x="2082" y="1765"/>
                      <a:pt x="2016" y="1721"/>
                      <a:pt x="1950" y="1672"/>
                    </a:cubicBezTo>
                    <a:cubicBezTo>
                      <a:pt x="1797" y="1579"/>
                      <a:pt x="1638" y="1502"/>
                      <a:pt x="1474" y="1431"/>
                    </a:cubicBezTo>
                    <a:lnTo>
                      <a:pt x="1474" y="1431"/>
                    </a:lnTo>
                    <a:cubicBezTo>
                      <a:pt x="1540" y="1442"/>
                      <a:pt x="1600" y="1464"/>
                      <a:pt x="1666" y="1480"/>
                    </a:cubicBezTo>
                    <a:cubicBezTo>
                      <a:pt x="1704" y="1493"/>
                      <a:pt x="1765" y="1529"/>
                      <a:pt x="1814" y="1529"/>
                    </a:cubicBezTo>
                    <a:cubicBezTo>
                      <a:pt x="1828" y="1529"/>
                      <a:pt x="1841" y="1526"/>
                      <a:pt x="1852" y="1519"/>
                    </a:cubicBezTo>
                    <a:cubicBezTo>
                      <a:pt x="1923" y="1480"/>
                      <a:pt x="1863" y="1453"/>
                      <a:pt x="1813" y="1442"/>
                    </a:cubicBezTo>
                    <a:cubicBezTo>
                      <a:pt x="1726" y="1420"/>
                      <a:pt x="1644" y="1393"/>
                      <a:pt x="1556" y="1376"/>
                    </a:cubicBezTo>
                    <a:lnTo>
                      <a:pt x="1556" y="1376"/>
                    </a:lnTo>
                    <a:cubicBezTo>
                      <a:pt x="1698" y="1391"/>
                      <a:pt x="1841" y="1398"/>
                      <a:pt x="1981" y="1398"/>
                    </a:cubicBezTo>
                    <a:cubicBezTo>
                      <a:pt x="2052" y="1398"/>
                      <a:pt x="2122" y="1397"/>
                      <a:pt x="2191" y="1393"/>
                    </a:cubicBezTo>
                    <a:cubicBezTo>
                      <a:pt x="2295" y="1393"/>
                      <a:pt x="2399" y="1387"/>
                      <a:pt x="2498" y="1371"/>
                    </a:cubicBezTo>
                    <a:cubicBezTo>
                      <a:pt x="2552" y="1360"/>
                      <a:pt x="2547" y="1382"/>
                      <a:pt x="2563" y="1322"/>
                    </a:cubicBezTo>
                    <a:cubicBezTo>
                      <a:pt x="2569" y="1300"/>
                      <a:pt x="2596" y="1300"/>
                      <a:pt x="2563" y="1283"/>
                    </a:cubicBezTo>
                    <a:cubicBezTo>
                      <a:pt x="2537" y="1282"/>
                      <a:pt x="2510" y="1281"/>
                      <a:pt x="2483" y="1281"/>
                    </a:cubicBezTo>
                    <a:cubicBezTo>
                      <a:pt x="2348" y="1281"/>
                      <a:pt x="2208" y="1300"/>
                      <a:pt x="2071" y="1300"/>
                    </a:cubicBezTo>
                    <a:lnTo>
                      <a:pt x="1578" y="1300"/>
                    </a:lnTo>
                    <a:cubicBezTo>
                      <a:pt x="1638" y="1294"/>
                      <a:pt x="1934" y="1300"/>
                      <a:pt x="1917" y="1185"/>
                    </a:cubicBezTo>
                    <a:lnTo>
                      <a:pt x="1917" y="1185"/>
                    </a:lnTo>
                    <a:cubicBezTo>
                      <a:pt x="1813" y="1196"/>
                      <a:pt x="1709" y="1207"/>
                      <a:pt x="1605" y="1229"/>
                    </a:cubicBezTo>
                    <a:cubicBezTo>
                      <a:pt x="1605" y="1229"/>
                      <a:pt x="1835" y="1125"/>
                      <a:pt x="1868" y="1114"/>
                    </a:cubicBezTo>
                    <a:cubicBezTo>
                      <a:pt x="1950" y="1075"/>
                      <a:pt x="2032" y="1037"/>
                      <a:pt x="2120" y="999"/>
                    </a:cubicBezTo>
                    <a:cubicBezTo>
                      <a:pt x="2147" y="988"/>
                      <a:pt x="2262" y="955"/>
                      <a:pt x="2202" y="917"/>
                    </a:cubicBezTo>
                    <a:cubicBezTo>
                      <a:pt x="2196" y="913"/>
                      <a:pt x="2188" y="911"/>
                      <a:pt x="2178" y="911"/>
                    </a:cubicBezTo>
                    <a:cubicBezTo>
                      <a:pt x="2089" y="911"/>
                      <a:pt x="1862" y="1051"/>
                      <a:pt x="1802" y="1075"/>
                    </a:cubicBezTo>
                    <a:cubicBezTo>
                      <a:pt x="1695" y="1124"/>
                      <a:pt x="1541" y="1240"/>
                      <a:pt x="1427" y="1240"/>
                    </a:cubicBezTo>
                    <a:cubicBezTo>
                      <a:pt x="1424" y="1240"/>
                      <a:pt x="1422" y="1240"/>
                      <a:pt x="1419" y="1240"/>
                    </a:cubicBezTo>
                    <a:cubicBezTo>
                      <a:pt x="1480" y="1196"/>
                      <a:pt x="2060" y="796"/>
                      <a:pt x="2016" y="742"/>
                    </a:cubicBezTo>
                    <a:lnTo>
                      <a:pt x="2016" y="742"/>
                    </a:lnTo>
                    <a:cubicBezTo>
                      <a:pt x="1786" y="933"/>
                      <a:pt x="1540" y="1114"/>
                      <a:pt x="1293" y="1278"/>
                    </a:cubicBezTo>
                    <a:cubicBezTo>
                      <a:pt x="1293" y="1201"/>
                      <a:pt x="1370" y="1130"/>
                      <a:pt x="1414" y="1070"/>
                    </a:cubicBezTo>
                    <a:cubicBezTo>
                      <a:pt x="1474" y="988"/>
                      <a:pt x="1529" y="911"/>
                      <a:pt x="1589" y="835"/>
                    </a:cubicBezTo>
                    <a:cubicBezTo>
                      <a:pt x="1627" y="785"/>
                      <a:pt x="1934" y="424"/>
                      <a:pt x="1874" y="391"/>
                    </a:cubicBezTo>
                    <a:lnTo>
                      <a:pt x="1874" y="391"/>
                    </a:lnTo>
                    <a:cubicBezTo>
                      <a:pt x="1720" y="627"/>
                      <a:pt x="1534" y="840"/>
                      <a:pt x="1359" y="1064"/>
                    </a:cubicBezTo>
                    <a:cubicBezTo>
                      <a:pt x="1425" y="873"/>
                      <a:pt x="1507" y="692"/>
                      <a:pt x="1562" y="501"/>
                    </a:cubicBezTo>
                    <a:cubicBezTo>
                      <a:pt x="1611" y="331"/>
                      <a:pt x="1677" y="178"/>
                      <a:pt x="1715" y="3"/>
                    </a:cubicBezTo>
                    <a:cubicBezTo>
                      <a:pt x="1712" y="1"/>
                      <a:pt x="1710" y="1"/>
                      <a:pt x="17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64" name="Google Shape;10464;p35"/>
              <p:cNvSpPr/>
              <p:nvPr/>
            </p:nvSpPr>
            <p:spPr>
              <a:xfrm>
                <a:off x="443256" y="3633475"/>
                <a:ext cx="395825" cy="453707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2634" extrusionOk="0">
                    <a:moveTo>
                      <a:pt x="1016" y="1"/>
                    </a:moveTo>
                    <a:cubicBezTo>
                      <a:pt x="945" y="1"/>
                      <a:pt x="1011" y="833"/>
                      <a:pt x="1016" y="920"/>
                    </a:cubicBezTo>
                    <a:cubicBezTo>
                      <a:pt x="994" y="805"/>
                      <a:pt x="962" y="696"/>
                      <a:pt x="918" y="586"/>
                    </a:cubicBezTo>
                    <a:cubicBezTo>
                      <a:pt x="905" y="557"/>
                      <a:pt x="845" y="398"/>
                      <a:pt x="813" y="398"/>
                    </a:cubicBezTo>
                    <a:cubicBezTo>
                      <a:pt x="802" y="398"/>
                      <a:pt x="795" y="414"/>
                      <a:pt x="792" y="455"/>
                    </a:cubicBezTo>
                    <a:cubicBezTo>
                      <a:pt x="792" y="537"/>
                      <a:pt x="880" y="674"/>
                      <a:pt x="901" y="751"/>
                    </a:cubicBezTo>
                    <a:cubicBezTo>
                      <a:pt x="940" y="860"/>
                      <a:pt x="967" y="969"/>
                      <a:pt x="978" y="1079"/>
                    </a:cubicBezTo>
                    <a:cubicBezTo>
                      <a:pt x="907" y="931"/>
                      <a:pt x="765" y="805"/>
                      <a:pt x="677" y="668"/>
                    </a:cubicBezTo>
                    <a:cubicBezTo>
                      <a:pt x="657" y="638"/>
                      <a:pt x="511" y="358"/>
                      <a:pt x="461" y="358"/>
                    </a:cubicBezTo>
                    <a:cubicBezTo>
                      <a:pt x="458" y="358"/>
                      <a:pt x="455" y="359"/>
                      <a:pt x="453" y="362"/>
                    </a:cubicBezTo>
                    <a:cubicBezTo>
                      <a:pt x="458" y="411"/>
                      <a:pt x="507" y="455"/>
                      <a:pt x="529" y="493"/>
                    </a:cubicBezTo>
                    <a:cubicBezTo>
                      <a:pt x="578" y="570"/>
                      <a:pt x="617" y="641"/>
                      <a:pt x="666" y="718"/>
                    </a:cubicBezTo>
                    <a:cubicBezTo>
                      <a:pt x="759" y="855"/>
                      <a:pt x="852" y="986"/>
                      <a:pt x="956" y="1106"/>
                    </a:cubicBezTo>
                    <a:cubicBezTo>
                      <a:pt x="955" y="1106"/>
                      <a:pt x="954" y="1107"/>
                      <a:pt x="952" y="1107"/>
                    </a:cubicBezTo>
                    <a:cubicBezTo>
                      <a:pt x="914" y="1107"/>
                      <a:pt x="851" y="1029"/>
                      <a:pt x="819" y="1008"/>
                    </a:cubicBezTo>
                    <a:cubicBezTo>
                      <a:pt x="770" y="964"/>
                      <a:pt x="710" y="931"/>
                      <a:pt x="644" y="909"/>
                    </a:cubicBezTo>
                    <a:cubicBezTo>
                      <a:pt x="635" y="908"/>
                      <a:pt x="628" y="908"/>
                      <a:pt x="621" y="908"/>
                    </a:cubicBezTo>
                    <a:cubicBezTo>
                      <a:pt x="510" y="908"/>
                      <a:pt x="713" y="1031"/>
                      <a:pt x="759" y="1057"/>
                    </a:cubicBezTo>
                    <a:cubicBezTo>
                      <a:pt x="622" y="997"/>
                      <a:pt x="491" y="909"/>
                      <a:pt x="354" y="855"/>
                    </a:cubicBezTo>
                    <a:cubicBezTo>
                      <a:pt x="277" y="827"/>
                      <a:pt x="206" y="794"/>
                      <a:pt x="135" y="761"/>
                    </a:cubicBezTo>
                    <a:cubicBezTo>
                      <a:pt x="113" y="747"/>
                      <a:pt x="40" y="701"/>
                      <a:pt x="14" y="701"/>
                    </a:cubicBezTo>
                    <a:cubicBezTo>
                      <a:pt x="2" y="701"/>
                      <a:pt x="1" y="711"/>
                      <a:pt x="20" y="740"/>
                    </a:cubicBezTo>
                    <a:cubicBezTo>
                      <a:pt x="64" y="783"/>
                      <a:pt x="113" y="816"/>
                      <a:pt x="168" y="849"/>
                    </a:cubicBezTo>
                    <a:cubicBezTo>
                      <a:pt x="234" y="887"/>
                      <a:pt x="299" y="926"/>
                      <a:pt x="365" y="953"/>
                    </a:cubicBezTo>
                    <a:cubicBezTo>
                      <a:pt x="524" y="1035"/>
                      <a:pt x="682" y="1101"/>
                      <a:pt x="841" y="1166"/>
                    </a:cubicBezTo>
                    <a:cubicBezTo>
                      <a:pt x="781" y="1150"/>
                      <a:pt x="726" y="1145"/>
                      <a:pt x="666" y="1139"/>
                    </a:cubicBezTo>
                    <a:cubicBezTo>
                      <a:pt x="636" y="1135"/>
                      <a:pt x="573" y="1111"/>
                      <a:pt x="531" y="1111"/>
                    </a:cubicBezTo>
                    <a:cubicBezTo>
                      <a:pt x="519" y="1111"/>
                      <a:pt x="509" y="1112"/>
                      <a:pt x="502" y="1117"/>
                    </a:cubicBezTo>
                    <a:cubicBezTo>
                      <a:pt x="365" y="1183"/>
                      <a:pt x="682" y="1210"/>
                      <a:pt x="715" y="1216"/>
                    </a:cubicBezTo>
                    <a:cubicBezTo>
                      <a:pt x="636" y="1211"/>
                      <a:pt x="559" y="1203"/>
                      <a:pt x="484" y="1203"/>
                    </a:cubicBezTo>
                    <a:cubicBezTo>
                      <a:pt x="466" y="1203"/>
                      <a:pt x="448" y="1204"/>
                      <a:pt x="431" y="1205"/>
                    </a:cubicBezTo>
                    <a:cubicBezTo>
                      <a:pt x="387" y="1205"/>
                      <a:pt x="245" y="1205"/>
                      <a:pt x="305" y="1270"/>
                    </a:cubicBezTo>
                    <a:cubicBezTo>
                      <a:pt x="315" y="1283"/>
                      <a:pt x="350" y="1287"/>
                      <a:pt x="392" y="1287"/>
                    </a:cubicBezTo>
                    <a:cubicBezTo>
                      <a:pt x="462" y="1287"/>
                      <a:pt x="551" y="1276"/>
                      <a:pt x="578" y="1276"/>
                    </a:cubicBezTo>
                    <a:cubicBezTo>
                      <a:pt x="682" y="1276"/>
                      <a:pt x="781" y="1276"/>
                      <a:pt x="885" y="1287"/>
                    </a:cubicBezTo>
                    <a:cubicBezTo>
                      <a:pt x="776" y="1314"/>
                      <a:pt x="661" y="1347"/>
                      <a:pt x="546" y="1380"/>
                    </a:cubicBezTo>
                    <a:cubicBezTo>
                      <a:pt x="491" y="1396"/>
                      <a:pt x="299" y="1413"/>
                      <a:pt x="266" y="1473"/>
                    </a:cubicBezTo>
                    <a:cubicBezTo>
                      <a:pt x="242" y="1516"/>
                      <a:pt x="258" y="1530"/>
                      <a:pt x="290" y="1530"/>
                    </a:cubicBezTo>
                    <a:cubicBezTo>
                      <a:pt x="345" y="1530"/>
                      <a:pt x="445" y="1489"/>
                      <a:pt x="469" y="1478"/>
                    </a:cubicBezTo>
                    <a:cubicBezTo>
                      <a:pt x="595" y="1446"/>
                      <a:pt x="715" y="1402"/>
                      <a:pt x="841" y="1374"/>
                    </a:cubicBezTo>
                    <a:lnTo>
                      <a:pt x="841" y="1374"/>
                    </a:lnTo>
                    <a:cubicBezTo>
                      <a:pt x="743" y="1435"/>
                      <a:pt x="639" y="1500"/>
                      <a:pt x="535" y="1555"/>
                    </a:cubicBezTo>
                    <a:cubicBezTo>
                      <a:pt x="447" y="1588"/>
                      <a:pt x="365" y="1643"/>
                      <a:pt x="288" y="1703"/>
                    </a:cubicBezTo>
                    <a:cubicBezTo>
                      <a:pt x="251" y="1744"/>
                      <a:pt x="252" y="1758"/>
                      <a:pt x="269" y="1758"/>
                    </a:cubicBezTo>
                    <a:cubicBezTo>
                      <a:pt x="302" y="1758"/>
                      <a:pt x="391" y="1712"/>
                      <a:pt x="420" y="1697"/>
                    </a:cubicBezTo>
                    <a:cubicBezTo>
                      <a:pt x="535" y="1643"/>
                      <a:pt x="644" y="1588"/>
                      <a:pt x="754" y="1522"/>
                    </a:cubicBezTo>
                    <a:lnTo>
                      <a:pt x="754" y="1522"/>
                    </a:lnTo>
                    <a:cubicBezTo>
                      <a:pt x="672" y="1577"/>
                      <a:pt x="611" y="1654"/>
                      <a:pt x="573" y="1741"/>
                    </a:cubicBezTo>
                    <a:cubicBezTo>
                      <a:pt x="559" y="1765"/>
                      <a:pt x="473" y="1939"/>
                      <a:pt x="518" y="1939"/>
                    </a:cubicBezTo>
                    <a:cubicBezTo>
                      <a:pt x="524" y="1939"/>
                      <a:pt x="533" y="1936"/>
                      <a:pt x="546" y="1927"/>
                    </a:cubicBezTo>
                    <a:cubicBezTo>
                      <a:pt x="584" y="1900"/>
                      <a:pt x="622" y="1763"/>
                      <a:pt x="661" y="1719"/>
                    </a:cubicBezTo>
                    <a:cubicBezTo>
                      <a:pt x="713" y="1651"/>
                      <a:pt x="795" y="1603"/>
                      <a:pt x="850" y="1532"/>
                    </a:cubicBezTo>
                    <a:lnTo>
                      <a:pt x="850" y="1532"/>
                    </a:lnTo>
                    <a:cubicBezTo>
                      <a:pt x="771" y="1639"/>
                      <a:pt x="702" y="1756"/>
                      <a:pt x="639" y="1873"/>
                    </a:cubicBezTo>
                    <a:cubicBezTo>
                      <a:pt x="615" y="1911"/>
                      <a:pt x="527" y="2056"/>
                      <a:pt x="585" y="2056"/>
                    </a:cubicBezTo>
                    <a:cubicBezTo>
                      <a:pt x="593" y="2056"/>
                      <a:pt x="603" y="2054"/>
                      <a:pt x="617" y="2048"/>
                    </a:cubicBezTo>
                    <a:cubicBezTo>
                      <a:pt x="677" y="2026"/>
                      <a:pt x="754" y="1829"/>
                      <a:pt x="792" y="1769"/>
                    </a:cubicBezTo>
                    <a:cubicBezTo>
                      <a:pt x="863" y="1643"/>
                      <a:pt x="934" y="1517"/>
                      <a:pt x="1016" y="1396"/>
                    </a:cubicBezTo>
                    <a:lnTo>
                      <a:pt x="1016" y="1396"/>
                    </a:lnTo>
                    <a:cubicBezTo>
                      <a:pt x="1033" y="1478"/>
                      <a:pt x="973" y="1604"/>
                      <a:pt x="956" y="1686"/>
                    </a:cubicBezTo>
                    <a:cubicBezTo>
                      <a:pt x="929" y="1790"/>
                      <a:pt x="912" y="1900"/>
                      <a:pt x="907" y="2009"/>
                    </a:cubicBezTo>
                    <a:cubicBezTo>
                      <a:pt x="912" y="2108"/>
                      <a:pt x="907" y="2206"/>
                      <a:pt x="896" y="2310"/>
                    </a:cubicBezTo>
                    <a:cubicBezTo>
                      <a:pt x="891" y="2337"/>
                      <a:pt x="848" y="2634"/>
                      <a:pt x="893" y="2634"/>
                    </a:cubicBezTo>
                    <a:cubicBezTo>
                      <a:pt x="894" y="2634"/>
                      <a:pt x="895" y="2634"/>
                      <a:pt x="896" y="2633"/>
                    </a:cubicBezTo>
                    <a:cubicBezTo>
                      <a:pt x="934" y="2250"/>
                      <a:pt x="945" y="1840"/>
                      <a:pt x="1071" y="1478"/>
                    </a:cubicBezTo>
                    <a:cubicBezTo>
                      <a:pt x="1088" y="1604"/>
                      <a:pt x="1104" y="1730"/>
                      <a:pt x="1120" y="1856"/>
                    </a:cubicBezTo>
                    <a:cubicBezTo>
                      <a:pt x="1126" y="1922"/>
                      <a:pt x="1131" y="1988"/>
                      <a:pt x="1137" y="2048"/>
                    </a:cubicBezTo>
                    <a:cubicBezTo>
                      <a:pt x="1137" y="2073"/>
                      <a:pt x="1132" y="2188"/>
                      <a:pt x="1160" y="2188"/>
                    </a:cubicBezTo>
                    <a:cubicBezTo>
                      <a:pt x="1163" y="2188"/>
                      <a:pt x="1166" y="2187"/>
                      <a:pt x="1170" y="2185"/>
                    </a:cubicBezTo>
                    <a:cubicBezTo>
                      <a:pt x="1208" y="2163"/>
                      <a:pt x="1153" y="1867"/>
                      <a:pt x="1148" y="1823"/>
                    </a:cubicBezTo>
                    <a:lnTo>
                      <a:pt x="1109" y="1424"/>
                    </a:lnTo>
                    <a:lnTo>
                      <a:pt x="1109" y="1424"/>
                    </a:lnTo>
                    <a:cubicBezTo>
                      <a:pt x="1202" y="1566"/>
                      <a:pt x="1241" y="1747"/>
                      <a:pt x="1290" y="1905"/>
                    </a:cubicBezTo>
                    <a:lnTo>
                      <a:pt x="1361" y="2146"/>
                    </a:lnTo>
                    <a:cubicBezTo>
                      <a:pt x="1371" y="2171"/>
                      <a:pt x="1402" y="2341"/>
                      <a:pt x="1451" y="2341"/>
                    </a:cubicBezTo>
                    <a:cubicBezTo>
                      <a:pt x="1457" y="2341"/>
                      <a:pt x="1464" y="2339"/>
                      <a:pt x="1471" y="2332"/>
                    </a:cubicBezTo>
                    <a:cubicBezTo>
                      <a:pt x="1405" y="2234"/>
                      <a:pt x="1389" y="2092"/>
                      <a:pt x="1350" y="1982"/>
                    </a:cubicBezTo>
                    <a:cubicBezTo>
                      <a:pt x="1306" y="1834"/>
                      <a:pt x="1268" y="1686"/>
                      <a:pt x="1224" y="1539"/>
                    </a:cubicBezTo>
                    <a:lnTo>
                      <a:pt x="1224" y="1539"/>
                    </a:lnTo>
                    <a:cubicBezTo>
                      <a:pt x="1328" y="1676"/>
                      <a:pt x="1427" y="1823"/>
                      <a:pt x="1531" y="1966"/>
                    </a:cubicBezTo>
                    <a:cubicBezTo>
                      <a:pt x="1564" y="2009"/>
                      <a:pt x="1712" y="2305"/>
                      <a:pt x="1750" y="2305"/>
                    </a:cubicBezTo>
                    <a:cubicBezTo>
                      <a:pt x="1751" y="2305"/>
                      <a:pt x="1751" y="2305"/>
                      <a:pt x="1752" y="2305"/>
                    </a:cubicBezTo>
                    <a:cubicBezTo>
                      <a:pt x="1790" y="2305"/>
                      <a:pt x="1700" y="2157"/>
                      <a:pt x="1690" y="2141"/>
                    </a:cubicBezTo>
                    <a:cubicBezTo>
                      <a:pt x="1646" y="2075"/>
                      <a:pt x="1608" y="1998"/>
                      <a:pt x="1569" y="1927"/>
                    </a:cubicBezTo>
                    <a:cubicBezTo>
                      <a:pt x="1471" y="1769"/>
                      <a:pt x="1361" y="1621"/>
                      <a:pt x="1246" y="1478"/>
                    </a:cubicBezTo>
                    <a:lnTo>
                      <a:pt x="1246" y="1478"/>
                    </a:lnTo>
                    <a:cubicBezTo>
                      <a:pt x="1296" y="1522"/>
                      <a:pt x="1345" y="1566"/>
                      <a:pt x="1394" y="1615"/>
                    </a:cubicBezTo>
                    <a:cubicBezTo>
                      <a:pt x="1432" y="1648"/>
                      <a:pt x="1493" y="1741"/>
                      <a:pt x="1547" y="1741"/>
                    </a:cubicBezTo>
                    <a:cubicBezTo>
                      <a:pt x="1629" y="1741"/>
                      <a:pt x="1586" y="1686"/>
                      <a:pt x="1547" y="1648"/>
                    </a:cubicBezTo>
                    <a:cubicBezTo>
                      <a:pt x="1476" y="1588"/>
                      <a:pt x="1416" y="1522"/>
                      <a:pt x="1339" y="1468"/>
                    </a:cubicBezTo>
                    <a:lnTo>
                      <a:pt x="1339" y="1468"/>
                    </a:lnTo>
                    <a:cubicBezTo>
                      <a:pt x="1520" y="1588"/>
                      <a:pt x="1706" y="1697"/>
                      <a:pt x="1903" y="1785"/>
                    </a:cubicBezTo>
                    <a:cubicBezTo>
                      <a:pt x="1991" y="1840"/>
                      <a:pt x="2084" y="1884"/>
                      <a:pt x="2182" y="1916"/>
                    </a:cubicBezTo>
                    <a:cubicBezTo>
                      <a:pt x="2211" y="1925"/>
                      <a:pt x="2221" y="1934"/>
                      <a:pt x="2230" y="1934"/>
                    </a:cubicBezTo>
                    <a:cubicBezTo>
                      <a:pt x="2237" y="1934"/>
                      <a:pt x="2243" y="1926"/>
                      <a:pt x="2259" y="1905"/>
                    </a:cubicBezTo>
                    <a:cubicBezTo>
                      <a:pt x="2270" y="1884"/>
                      <a:pt x="2297" y="1894"/>
                      <a:pt x="2275" y="1862"/>
                    </a:cubicBezTo>
                    <a:cubicBezTo>
                      <a:pt x="2138" y="1774"/>
                      <a:pt x="1974" y="1719"/>
                      <a:pt x="1826" y="1643"/>
                    </a:cubicBezTo>
                    <a:cubicBezTo>
                      <a:pt x="1679" y="1561"/>
                      <a:pt x="1531" y="1478"/>
                      <a:pt x="1383" y="1402"/>
                    </a:cubicBezTo>
                    <a:lnTo>
                      <a:pt x="1383" y="1402"/>
                    </a:lnTo>
                    <a:cubicBezTo>
                      <a:pt x="1428" y="1422"/>
                      <a:pt x="1583" y="1505"/>
                      <a:pt x="1676" y="1505"/>
                    </a:cubicBezTo>
                    <a:cubicBezTo>
                      <a:pt x="1709" y="1505"/>
                      <a:pt x="1734" y="1495"/>
                      <a:pt x="1744" y="1468"/>
                    </a:cubicBezTo>
                    <a:cubicBezTo>
                      <a:pt x="1646" y="1429"/>
                      <a:pt x="1547" y="1391"/>
                      <a:pt x="1443" y="1358"/>
                    </a:cubicBezTo>
                    <a:cubicBezTo>
                      <a:pt x="1443" y="1357"/>
                      <a:pt x="1446" y="1357"/>
                      <a:pt x="1452" y="1357"/>
                    </a:cubicBezTo>
                    <a:cubicBezTo>
                      <a:pt x="1496" y="1357"/>
                      <a:pt x="1699" y="1375"/>
                      <a:pt x="1728" y="1380"/>
                    </a:cubicBezTo>
                    <a:cubicBezTo>
                      <a:pt x="1816" y="1385"/>
                      <a:pt x="1903" y="1396"/>
                      <a:pt x="2002" y="1396"/>
                    </a:cubicBezTo>
                    <a:cubicBezTo>
                      <a:pt x="2015" y="1396"/>
                      <a:pt x="2051" y="1405"/>
                      <a:pt x="2079" y="1405"/>
                    </a:cubicBezTo>
                    <a:cubicBezTo>
                      <a:pt x="2107" y="1405"/>
                      <a:pt x="2128" y="1396"/>
                      <a:pt x="2111" y="1364"/>
                    </a:cubicBezTo>
                    <a:cubicBezTo>
                      <a:pt x="2073" y="1303"/>
                      <a:pt x="1761" y="1320"/>
                      <a:pt x="1690" y="1314"/>
                    </a:cubicBezTo>
                    <a:cubicBezTo>
                      <a:pt x="1669" y="1312"/>
                      <a:pt x="1647" y="1312"/>
                      <a:pt x="1623" y="1312"/>
                    </a:cubicBezTo>
                    <a:cubicBezTo>
                      <a:pt x="1581" y="1312"/>
                      <a:pt x="1535" y="1314"/>
                      <a:pt x="1490" y="1314"/>
                    </a:cubicBezTo>
                    <a:cubicBezTo>
                      <a:pt x="1410" y="1314"/>
                      <a:pt x="1331" y="1308"/>
                      <a:pt x="1279" y="1276"/>
                    </a:cubicBezTo>
                    <a:cubicBezTo>
                      <a:pt x="1345" y="1265"/>
                      <a:pt x="2040" y="1188"/>
                      <a:pt x="2018" y="1117"/>
                    </a:cubicBezTo>
                    <a:lnTo>
                      <a:pt x="2018" y="1117"/>
                    </a:lnTo>
                    <a:cubicBezTo>
                      <a:pt x="1733" y="1177"/>
                      <a:pt x="1438" y="1221"/>
                      <a:pt x="1148" y="1249"/>
                    </a:cubicBezTo>
                    <a:cubicBezTo>
                      <a:pt x="1181" y="1183"/>
                      <a:pt x="1285" y="1156"/>
                      <a:pt x="1345" y="1123"/>
                    </a:cubicBezTo>
                    <a:cubicBezTo>
                      <a:pt x="1427" y="1079"/>
                      <a:pt x="1514" y="1035"/>
                      <a:pt x="1597" y="997"/>
                    </a:cubicBezTo>
                    <a:cubicBezTo>
                      <a:pt x="1651" y="969"/>
                      <a:pt x="2078" y="794"/>
                      <a:pt x="2040" y="734"/>
                    </a:cubicBezTo>
                    <a:lnTo>
                      <a:pt x="2040" y="734"/>
                    </a:lnTo>
                    <a:cubicBezTo>
                      <a:pt x="1799" y="871"/>
                      <a:pt x="1547" y="975"/>
                      <a:pt x="1301" y="1090"/>
                    </a:cubicBezTo>
                    <a:cubicBezTo>
                      <a:pt x="1438" y="953"/>
                      <a:pt x="1586" y="827"/>
                      <a:pt x="1717" y="685"/>
                    </a:cubicBezTo>
                    <a:cubicBezTo>
                      <a:pt x="1826" y="559"/>
                      <a:pt x="1947" y="455"/>
                      <a:pt x="2062" y="313"/>
                    </a:cubicBezTo>
                    <a:cubicBezTo>
                      <a:pt x="2058" y="308"/>
                      <a:pt x="2053" y="306"/>
                      <a:pt x="2047" y="306"/>
                    </a:cubicBezTo>
                    <a:cubicBezTo>
                      <a:pt x="1979" y="306"/>
                      <a:pt x="1769" y="568"/>
                      <a:pt x="1739" y="603"/>
                    </a:cubicBezTo>
                    <a:cubicBezTo>
                      <a:pt x="1591" y="761"/>
                      <a:pt x="1438" y="909"/>
                      <a:pt x="1274" y="1041"/>
                    </a:cubicBezTo>
                    <a:cubicBezTo>
                      <a:pt x="1317" y="958"/>
                      <a:pt x="1372" y="876"/>
                      <a:pt x="1432" y="800"/>
                    </a:cubicBezTo>
                    <a:cubicBezTo>
                      <a:pt x="1430" y="797"/>
                      <a:pt x="1428" y="796"/>
                      <a:pt x="1425" y="796"/>
                    </a:cubicBezTo>
                    <a:cubicBezTo>
                      <a:pt x="1374" y="796"/>
                      <a:pt x="1174" y="1108"/>
                      <a:pt x="1153" y="1134"/>
                    </a:cubicBezTo>
                    <a:cubicBezTo>
                      <a:pt x="1290" y="833"/>
                      <a:pt x="1328" y="482"/>
                      <a:pt x="1476" y="192"/>
                    </a:cubicBezTo>
                    <a:cubicBezTo>
                      <a:pt x="1474" y="192"/>
                      <a:pt x="1472" y="192"/>
                      <a:pt x="1470" y="192"/>
                    </a:cubicBezTo>
                    <a:cubicBezTo>
                      <a:pt x="1386" y="192"/>
                      <a:pt x="1333" y="511"/>
                      <a:pt x="1312" y="570"/>
                    </a:cubicBezTo>
                    <a:cubicBezTo>
                      <a:pt x="1257" y="767"/>
                      <a:pt x="1186" y="958"/>
                      <a:pt x="1109" y="1145"/>
                    </a:cubicBezTo>
                    <a:cubicBezTo>
                      <a:pt x="1082" y="1062"/>
                      <a:pt x="1126" y="942"/>
                      <a:pt x="1137" y="855"/>
                    </a:cubicBezTo>
                    <a:cubicBezTo>
                      <a:pt x="1164" y="756"/>
                      <a:pt x="1175" y="652"/>
                      <a:pt x="1175" y="543"/>
                    </a:cubicBezTo>
                    <a:cubicBezTo>
                      <a:pt x="1171" y="507"/>
                      <a:pt x="1166" y="493"/>
                      <a:pt x="1162" y="493"/>
                    </a:cubicBezTo>
                    <a:cubicBezTo>
                      <a:pt x="1149" y="493"/>
                      <a:pt x="1135" y="615"/>
                      <a:pt x="1131" y="652"/>
                    </a:cubicBezTo>
                    <a:cubicBezTo>
                      <a:pt x="1115" y="761"/>
                      <a:pt x="1093" y="865"/>
                      <a:pt x="1066" y="969"/>
                    </a:cubicBezTo>
                    <a:lnTo>
                      <a:pt x="101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65" name="Google Shape;10465;p35"/>
              <p:cNvSpPr/>
              <p:nvPr/>
            </p:nvSpPr>
            <p:spPr>
              <a:xfrm>
                <a:off x="611712" y="4014833"/>
                <a:ext cx="573240" cy="5300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077" extrusionOk="0">
                    <a:moveTo>
                      <a:pt x="1615" y="1662"/>
                    </a:moveTo>
                    <a:lnTo>
                      <a:pt x="1615" y="1667"/>
                    </a:lnTo>
                    <a:lnTo>
                      <a:pt x="1609" y="1662"/>
                    </a:lnTo>
                    <a:close/>
                    <a:moveTo>
                      <a:pt x="1320" y="0"/>
                    </a:moveTo>
                    <a:cubicBezTo>
                      <a:pt x="1308" y="0"/>
                      <a:pt x="1301" y="14"/>
                      <a:pt x="1297" y="36"/>
                    </a:cubicBezTo>
                    <a:cubicBezTo>
                      <a:pt x="1275" y="173"/>
                      <a:pt x="1248" y="310"/>
                      <a:pt x="1226" y="447"/>
                    </a:cubicBezTo>
                    <a:cubicBezTo>
                      <a:pt x="1199" y="638"/>
                      <a:pt x="1193" y="830"/>
                      <a:pt x="1215" y="1022"/>
                    </a:cubicBezTo>
                    <a:cubicBezTo>
                      <a:pt x="1210" y="1005"/>
                      <a:pt x="1204" y="994"/>
                      <a:pt x="1193" y="983"/>
                    </a:cubicBezTo>
                    <a:cubicBezTo>
                      <a:pt x="1155" y="923"/>
                      <a:pt x="750" y="710"/>
                      <a:pt x="608" y="677"/>
                    </a:cubicBezTo>
                    <a:cubicBezTo>
                      <a:pt x="493" y="649"/>
                      <a:pt x="375" y="637"/>
                      <a:pt x="259" y="637"/>
                    </a:cubicBezTo>
                    <a:cubicBezTo>
                      <a:pt x="236" y="637"/>
                      <a:pt x="214" y="637"/>
                      <a:pt x="192" y="638"/>
                    </a:cubicBezTo>
                    <a:cubicBezTo>
                      <a:pt x="148" y="638"/>
                      <a:pt x="142" y="655"/>
                      <a:pt x="170" y="688"/>
                    </a:cubicBezTo>
                    <a:cubicBezTo>
                      <a:pt x="257" y="808"/>
                      <a:pt x="339" y="928"/>
                      <a:pt x="427" y="1043"/>
                    </a:cubicBezTo>
                    <a:cubicBezTo>
                      <a:pt x="547" y="1202"/>
                      <a:pt x="690" y="1350"/>
                      <a:pt x="843" y="1476"/>
                    </a:cubicBezTo>
                    <a:cubicBezTo>
                      <a:pt x="854" y="1481"/>
                      <a:pt x="870" y="1487"/>
                      <a:pt x="887" y="1492"/>
                    </a:cubicBezTo>
                    <a:cubicBezTo>
                      <a:pt x="884" y="1492"/>
                      <a:pt x="882" y="1492"/>
                      <a:pt x="879" y="1492"/>
                    </a:cubicBezTo>
                    <a:cubicBezTo>
                      <a:pt x="789" y="1492"/>
                      <a:pt x="402" y="1643"/>
                      <a:pt x="301" y="1722"/>
                    </a:cubicBezTo>
                    <a:cubicBezTo>
                      <a:pt x="197" y="1804"/>
                      <a:pt x="104" y="1903"/>
                      <a:pt x="22" y="2012"/>
                    </a:cubicBezTo>
                    <a:cubicBezTo>
                      <a:pt x="0" y="2045"/>
                      <a:pt x="11" y="2056"/>
                      <a:pt x="49" y="2061"/>
                    </a:cubicBezTo>
                    <a:cubicBezTo>
                      <a:pt x="192" y="2078"/>
                      <a:pt x="334" y="2100"/>
                      <a:pt x="476" y="2116"/>
                    </a:cubicBezTo>
                    <a:cubicBezTo>
                      <a:pt x="558" y="2123"/>
                      <a:pt x="639" y="2127"/>
                      <a:pt x="721" y="2127"/>
                    </a:cubicBezTo>
                    <a:cubicBezTo>
                      <a:pt x="836" y="2127"/>
                      <a:pt x="950" y="2119"/>
                      <a:pt x="1062" y="2100"/>
                    </a:cubicBezTo>
                    <a:cubicBezTo>
                      <a:pt x="1062" y="2100"/>
                      <a:pt x="1067" y="2100"/>
                      <a:pt x="1078" y="2094"/>
                    </a:cubicBezTo>
                    <a:lnTo>
                      <a:pt x="1078" y="2094"/>
                    </a:lnTo>
                    <a:cubicBezTo>
                      <a:pt x="996" y="2264"/>
                      <a:pt x="942" y="2445"/>
                      <a:pt x="909" y="2631"/>
                    </a:cubicBezTo>
                    <a:cubicBezTo>
                      <a:pt x="903" y="2768"/>
                      <a:pt x="914" y="2904"/>
                      <a:pt x="942" y="3041"/>
                    </a:cubicBezTo>
                    <a:cubicBezTo>
                      <a:pt x="948" y="3066"/>
                      <a:pt x="955" y="3077"/>
                      <a:pt x="967" y="3077"/>
                    </a:cubicBezTo>
                    <a:cubicBezTo>
                      <a:pt x="976" y="3077"/>
                      <a:pt x="987" y="3070"/>
                      <a:pt x="1002" y="3058"/>
                    </a:cubicBezTo>
                    <a:cubicBezTo>
                      <a:pt x="1100" y="2970"/>
                      <a:pt x="1210" y="2883"/>
                      <a:pt x="1314" y="2789"/>
                    </a:cubicBezTo>
                    <a:cubicBezTo>
                      <a:pt x="1451" y="2669"/>
                      <a:pt x="1571" y="2521"/>
                      <a:pt x="1675" y="2363"/>
                    </a:cubicBezTo>
                    <a:cubicBezTo>
                      <a:pt x="1686" y="2319"/>
                      <a:pt x="1691" y="2275"/>
                      <a:pt x="1697" y="2231"/>
                    </a:cubicBezTo>
                    <a:lnTo>
                      <a:pt x="1708" y="2319"/>
                    </a:lnTo>
                    <a:cubicBezTo>
                      <a:pt x="1724" y="2390"/>
                      <a:pt x="2020" y="2740"/>
                      <a:pt x="2140" y="2822"/>
                    </a:cubicBezTo>
                    <a:cubicBezTo>
                      <a:pt x="2255" y="2904"/>
                      <a:pt x="2381" y="2970"/>
                      <a:pt x="2518" y="3025"/>
                    </a:cubicBezTo>
                    <a:cubicBezTo>
                      <a:pt x="2529" y="3029"/>
                      <a:pt x="2538" y="3031"/>
                      <a:pt x="2545" y="3031"/>
                    </a:cubicBezTo>
                    <a:cubicBezTo>
                      <a:pt x="2563" y="3031"/>
                      <a:pt x="2564" y="3015"/>
                      <a:pt x="2556" y="2987"/>
                    </a:cubicBezTo>
                    <a:cubicBezTo>
                      <a:pt x="2523" y="2850"/>
                      <a:pt x="2496" y="2707"/>
                      <a:pt x="2458" y="2571"/>
                    </a:cubicBezTo>
                    <a:cubicBezTo>
                      <a:pt x="2408" y="2379"/>
                      <a:pt x="2332" y="2193"/>
                      <a:pt x="2239" y="2023"/>
                    </a:cubicBezTo>
                    <a:cubicBezTo>
                      <a:pt x="2239" y="2023"/>
                      <a:pt x="2228" y="2007"/>
                      <a:pt x="2206" y="1985"/>
                    </a:cubicBezTo>
                    <a:lnTo>
                      <a:pt x="2206" y="1985"/>
                    </a:lnTo>
                    <a:lnTo>
                      <a:pt x="2304" y="2040"/>
                    </a:lnTo>
                    <a:cubicBezTo>
                      <a:pt x="2318" y="2045"/>
                      <a:pt x="2350" y="2048"/>
                      <a:pt x="2391" y="2048"/>
                    </a:cubicBezTo>
                    <a:cubicBezTo>
                      <a:pt x="2545" y="2048"/>
                      <a:pt x="2840" y="2013"/>
                      <a:pt x="2939" y="1974"/>
                    </a:cubicBezTo>
                    <a:cubicBezTo>
                      <a:pt x="3065" y="1925"/>
                      <a:pt x="3186" y="1859"/>
                      <a:pt x="3290" y="1777"/>
                    </a:cubicBezTo>
                    <a:cubicBezTo>
                      <a:pt x="3328" y="1750"/>
                      <a:pt x="3317" y="1739"/>
                      <a:pt x="3279" y="1722"/>
                    </a:cubicBezTo>
                    <a:cubicBezTo>
                      <a:pt x="3142" y="1667"/>
                      <a:pt x="3011" y="1607"/>
                      <a:pt x="2874" y="1558"/>
                    </a:cubicBezTo>
                    <a:cubicBezTo>
                      <a:pt x="2688" y="1487"/>
                      <a:pt x="2496" y="1438"/>
                      <a:pt x="2299" y="1416"/>
                    </a:cubicBezTo>
                    <a:cubicBezTo>
                      <a:pt x="2277" y="1416"/>
                      <a:pt x="2261" y="1421"/>
                      <a:pt x="2239" y="1427"/>
                    </a:cubicBezTo>
                    <a:lnTo>
                      <a:pt x="2321" y="1394"/>
                    </a:lnTo>
                    <a:cubicBezTo>
                      <a:pt x="2381" y="1361"/>
                      <a:pt x="2600" y="994"/>
                      <a:pt x="2633" y="857"/>
                    </a:cubicBezTo>
                    <a:cubicBezTo>
                      <a:pt x="2666" y="726"/>
                      <a:pt x="2682" y="589"/>
                      <a:pt x="2677" y="452"/>
                    </a:cubicBezTo>
                    <a:cubicBezTo>
                      <a:pt x="2677" y="425"/>
                      <a:pt x="2670" y="412"/>
                      <a:pt x="2657" y="412"/>
                    </a:cubicBezTo>
                    <a:cubicBezTo>
                      <a:pt x="2650" y="412"/>
                      <a:pt x="2640" y="417"/>
                      <a:pt x="2627" y="425"/>
                    </a:cubicBezTo>
                    <a:cubicBezTo>
                      <a:pt x="2507" y="496"/>
                      <a:pt x="2381" y="556"/>
                      <a:pt x="2266" y="633"/>
                    </a:cubicBezTo>
                    <a:cubicBezTo>
                      <a:pt x="2107" y="720"/>
                      <a:pt x="1960" y="835"/>
                      <a:pt x="1834" y="967"/>
                    </a:cubicBezTo>
                    <a:lnTo>
                      <a:pt x="1834" y="956"/>
                    </a:lnTo>
                    <a:cubicBezTo>
                      <a:pt x="1850" y="890"/>
                      <a:pt x="1708" y="463"/>
                      <a:pt x="1631" y="343"/>
                    </a:cubicBezTo>
                    <a:cubicBezTo>
                      <a:pt x="1549" y="222"/>
                      <a:pt x="1456" y="113"/>
                      <a:pt x="1352" y="20"/>
                    </a:cubicBezTo>
                    <a:cubicBezTo>
                      <a:pt x="1339" y="7"/>
                      <a:pt x="1328" y="0"/>
                      <a:pt x="1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66" name="Google Shape;10466;p35"/>
              <p:cNvSpPr/>
              <p:nvPr/>
            </p:nvSpPr>
            <p:spPr>
              <a:xfrm>
                <a:off x="719193" y="4138852"/>
                <a:ext cx="333988" cy="284213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650" extrusionOk="0">
                    <a:moveTo>
                      <a:pt x="394" y="0"/>
                    </a:moveTo>
                    <a:lnTo>
                      <a:pt x="394" y="0"/>
                    </a:lnTo>
                    <a:cubicBezTo>
                      <a:pt x="345" y="22"/>
                      <a:pt x="536" y="269"/>
                      <a:pt x="558" y="302"/>
                    </a:cubicBezTo>
                    <a:cubicBezTo>
                      <a:pt x="657" y="444"/>
                      <a:pt x="744" y="586"/>
                      <a:pt x="821" y="739"/>
                    </a:cubicBezTo>
                    <a:cubicBezTo>
                      <a:pt x="761" y="690"/>
                      <a:pt x="712" y="635"/>
                      <a:pt x="662" y="575"/>
                    </a:cubicBezTo>
                    <a:lnTo>
                      <a:pt x="662" y="575"/>
                    </a:lnTo>
                    <a:cubicBezTo>
                      <a:pt x="624" y="592"/>
                      <a:pt x="848" y="827"/>
                      <a:pt x="865" y="849"/>
                    </a:cubicBezTo>
                    <a:cubicBezTo>
                      <a:pt x="668" y="685"/>
                      <a:pt x="416" y="592"/>
                      <a:pt x="219" y="422"/>
                    </a:cubicBezTo>
                    <a:lnTo>
                      <a:pt x="219" y="422"/>
                    </a:lnTo>
                    <a:cubicBezTo>
                      <a:pt x="192" y="488"/>
                      <a:pt x="432" y="592"/>
                      <a:pt x="476" y="619"/>
                    </a:cubicBezTo>
                    <a:cubicBezTo>
                      <a:pt x="613" y="701"/>
                      <a:pt x="744" y="789"/>
                      <a:pt x="870" y="882"/>
                    </a:cubicBezTo>
                    <a:cubicBezTo>
                      <a:pt x="867" y="882"/>
                      <a:pt x="864" y="882"/>
                      <a:pt x="861" y="882"/>
                    </a:cubicBezTo>
                    <a:cubicBezTo>
                      <a:pt x="796" y="882"/>
                      <a:pt x="714" y="831"/>
                      <a:pt x="657" y="805"/>
                    </a:cubicBezTo>
                    <a:cubicBezTo>
                      <a:pt x="586" y="767"/>
                      <a:pt x="515" y="739"/>
                      <a:pt x="432" y="723"/>
                    </a:cubicBezTo>
                    <a:cubicBezTo>
                      <a:pt x="418" y="721"/>
                      <a:pt x="409" y="720"/>
                      <a:pt x="402" y="720"/>
                    </a:cubicBezTo>
                    <a:cubicBezTo>
                      <a:pt x="359" y="720"/>
                      <a:pt x="476" y="763"/>
                      <a:pt x="509" y="778"/>
                    </a:cubicBezTo>
                    <a:cubicBezTo>
                      <a:pt x="586" y="805"/>
                      <a:pt x="657" y="843"/>
                      <a:pt x="734" y="882"/>
                    </a:cubicBezTo>
                    <a:lnTo>
                      <a:pt x="11" y="745"/>
                    </a:lnTo>
                    <a:lnTo>
                      <a:pt x="11" y="745"/>
                    </a:lnTo>
                    <a:cubicBezTo>
                      <a:pt x="0" y="794"/>
                      <a:pt x="619" y="904"/>
                      <a:pt x="690" y="915"/>
                    </a:cubicBezTo>
                    <a:cubicBezTo>
                      <a:pt x="666" y="913"/>
                      <a:pt x="643" y="912"/>
                      <a:pt x="619" y="912"/>
                    </a:cubicBezTo>
                    <a:cubicBezTo>
                      <a:pt x="555" y="912"/>
                      <a:pt x="491" y="917"/>
                      <a:pt x="427" y="926"/>
                    </a:cubicBezTo>
                    <a:cubicBezTo>
                      <a:pt x="394" y="926"/>
                      <a:pt x="186" y="958"/>
                      <a:pt x="312" y="997"/>
                    </a:cubicBezTo>
                    <a:cubicBezTo>
                      <a:pt x="322" y="999"/>
                      <a:pt x="332" y="1000"/>
                      <a:pt x="344" y="1000"/>
                    </a:cubicBezTo>
                    <a:cubicBezTo>
                      <a:pt x="406" y="1000"/>
                      <a:pt x="492" y="969"/>
                      <a:pt x="547" y="969"/>
                    </a:cubicBezTo>
                    <a:cubicBezTo>
                      <a:pt x="588" y="964"/>
                      <a:pt x="631" y="961"/>
                      <a:pt x="673" y="961"/>
                    </a:cubicBezTo>
                    <a:cubicBezTo>
                      <a:pt x="716" y="961"/>
                      <a:pt x="758" y="964"/>
                      <a:pt x="799" y="969"/>
                    </a:cubicBezTo>
                    <a:cubicBezTo>
                      <a:pt x="679" y="997"/>
                      <a:pt x="569" y="1079"/>
                      <a:pt x="449" y="1123"/>
                    </a:cubicBezTo>
                    <a:cubicBezTo>
                      <a:pt x="422" y="1133"/>
                      <a:pt x="164" y="1199"/>
                      <a:pt x="192" y="1237"/>
                    </a:cubicBezTo>
                    <a:cubicBezTo>
                      <a:pt x="195" y="1238"/>
                      <a:pt x="198" y="1238"/>
                      <a:pt x="202" y="1238"/>
                    </a:cubicBezTo>
                    <a:cubicBezTo>
                      <a:pt x="237" y="1238"/>
                      <a:pt x="271" y="1215"/>
                      <a:pt x="301" y="1205"/>
                    </a:cubicBezTo>
                    <a:cubicBezTo>
                      <a:pt x="361" y="1183"/>
                      <a:pt x="422" y="1166"/>
                      <a:pt x="482" y="1144"/>
                    </a:cubicBezTo>
                    <a:cubicBezTo>
                      <a:pt x="597" y="1101"/>
                      <a:pt x="706" y="1051"/>
                      <a:pt x="816" y="991"/>
                    </a:cubicBezTo>
                    <a:lnTo>
                      <a:pt x="816" y="991"/>
                    </a:lnTo>
                    <a:cubicBezTo>
                      <a:pt x="816" y="1024"/>
                      <a:pt x="744" y="1062"/>
                      <a:pt x="723" y="1079"/>
                    </a:cubicBezTo>
                    <a:cubicBezTo>
                      <a:pt x="679" y="1112"/>
                      <a:pt x="646" y="1150"/>
                      <a:pt x="624" y="1194"/>
                    </a:cubicBezTo>
                    <a:cubicBezTo>
                      <a:pt x="615" y="1228"/>
                      <a:pt x="619" y="1241"/>
                      <a:pt x="630" y="1241"/>
                    </a:cubicBezTo>
                    <a:cubicBezTo>
                      <a:pt x="658" y="1241"/>
                      <a:pt x="730" y="1161"/>
                      <a:pt x="750" y="1133"/>
                    </a:cubicBezTo>
                    <a:lnTo>
                      <a:pt x="750" y="1133"/>
                    </a:lnTo>
                    <a:cubicBezTo>
                      <a:pt x="684" y="1232"/>
                      <a:pt x="602" y="1314"/>
                      <a:pt x="542" y="1407"/>
                    </a:cubicBezTo>
                    <a:cubicBezTo>
                      <a:pt x="509" y="1462"/>
                      <a:pt x="476" y="1511"/>
                      <a:pt x="438" y="1555"/>
                    </a:cubicBezTo>
                    <a:cubicBezTo>
                      <a:pt x="424" y="1578"/>
                      <a:pt x="358" y="1649"/>
                      <a:pt x="387" y="1649"/>
                    </a:cubicBezTo>
                    <a:cubicBezTo>
                      <a:pt x="392" y="1649"/>
                      <a:pt x="399" y="1647"/>
                      <a:pt x="411" y="1643"/>
                    </a:cubicBezTo>
                    <a:cubicBezTo>
                      <a:pt x="438" y="1632"/>
                      <a:pt x="487" y="1571"/>
                      <a:pt x="509" y="1549"/>
                    </a:cubicBezTo>
                    <a:cubicBezTo>
                      <a:pt x="547" y="1506"/>
                      <a:pt x="586" y="1462"/>
                      <a:pt x="619" y="1418"/>
                    </a:cubicBezTo>
                    <a:cubicBezTo>
                      <a:pt x="695" y="1314"/>
                      <a:pt x="772" y="1205"/>
                      <a:pt x="843" y="1090"/>
                    </a:cubicBezTo>
                    <a:lnTo>
                      <a:pt x="843" y="1090"/>
                    </a:lnTo>
                    <a:cubicBezTo>
                      <a:pt x="821" y="1133"/>
                      <a:pt x="810" y="1177"/>
                      <a:pt x="794" y="1221"/>
                    </a:cubicBezTo>
                    <a:cubicBezTo>
                      <a:pt x="788" y="1248"/>
                      <a:pt x="750" y="1314"/>
                      <a:pt x="755" y="1341"/>
                    </a:cubicBezTo>
                    <a:cubicBezTo>
                      <a:pt x="762" y="1365"/>
                      <a:pt x="770" y="1375"/>
                      <a:pt x="778" y="1375"/>
                    </a:cubicBezTo>
                    <a:cubicBezTo>
                      <a:pt x="812" y="1375"/>
                      <a:pt x="855" y="1217"/>
                      <a:pt x="859" y="1199"/>
                    </a:cubicBezTo>
                    <a:lnTo>
                      <a:pt x="859" y="1199"/>
                    </a:lnTo>
                    <a:cubicBezTo>
                      <a:pt x="843" y="1265"/>
                      <a:pt x="821" y="1342"/>
                      <a:pt x="810" y="1413"/>
                    </a:cubicBezTo>
                    <a:cubicBezTo>
                      <a:pt x="805" y="1446"/>
                      <a:pt x="788" y="1528"/>
                      <a:pt x="823" y="1528"/>
                    </a:cubicBezTo>
                    <a:cubicBezTo>
                      <a:pt x="828" y="1528"/>
                      <a:pt x="835" y="1526"/>
                      <a:pt x="843" y="1522"/>
                    </a:cubicBezTo>
                    <a:cubicBezTo>
                      <a:pt x="870" y="1506"/>
                      <a:pt x="881" y="1347"/>
                      <a:pt x="887" y="1320"/>
                    </a:cubicBezTo>
                    <a:cubicBezTo>
                      <a:pt x="903" y="1237"/>
                      <a:pt x="914" y="1161"/>
                      <a:pt x="936" y="1084"/>
                    </a:cubicBezTo>
                    <a:cubicBezTo>
                      <a:pt x="941" y="1172"/>
                      <a:pt x="947" y="1265"/>
                      <a:pt x="958" y="1358"/>
                    </a:cubicBezTo>
                    <a:cubicBezTo>
                      <a:pt x="958" y="1407"/>
                      <a:pt x="947" y="1560"/>
                      <a:pt x="985" y="1593"/>
                    </a:cubicBezTo>
                    <a:cubicBezTo>
                      <a:pt x="997" y="1604"/>
                      <a:pt x="1006" y="1609"/>
                      <a:pt x="1013" y="1609"/>
                    </a:cubicBezTo>
                    <a:cubicBezTo>
                      <a:pt x="1051" y="1609"/>
                      <a:pt x="1024" y="1467"/>
                      <a:pt x="1024" y="1435"/>
                    </a:cubicBezTo>
                    <a:cubicBezTo>
                      <a:pt x="1013" y="1336"/>
                      <a:pt x="1002" y="1232"/>
                      <a:pt x="996" y="1128"/>
                    </a:cubicBezTo>
                    <a:lnTo>
                      <a:pt x="996" y="1128"/>
                    </a:lnTo>
                    <a:cubicBezTo>
                      <a:pt x="1029" y="1221"/>
                      <a:pt x="1062" y="1309"/>
                      <a:pt x="1089" y="1396"/>
                    </a:cubicBezTo>
                    <a:cubicBezTo>
                      <a:pt x="1100" y="1473"/>
                      <a:pt x="1128" y="1549"/>
                      <a:pt x="1160" y="1615"/>
                    </a:cubicBezTo>
                    <a:cubicBezTo>
                      <a:pt x="1176" y="1639"/>
                      <a:pt x="1185" y="1649"/>
                      <a:pt x="1191" y="1649"/>
                    </a:cubicBezTo>
                    <a:cubicBezTo>
                      <a:pt x="1210" y="1649"/>
                      <a:pt x="1185" y="1545"/>
                      <a:pt x="1177" y="1511"/>
                    </a:cubicBezTo>
                    <a:cubicBezTo>
                      <a:pt x="1155" y="1418"/>
                      <a:pt x="1128" y="1320"/>
                      <a:pt x="1095" y="1227"/>
                    </a:cubicBezTo>
                    <a:lnTo>
                      <a:pt x="1095" y="1227"/>
                    </a:lnTo>
                    <a:cubicBezTo>
                      <a:pt x="1122" y="1298"/>
                      <a:pt x="1171" y="1358"/>
                      <a:pt x="1232" y="1407"/>
                    </a:cubicBezTo>
                    <a:cubicBezTo>
                      <a:pt x="1244" y="1419"/>
                      <a:pt x="1332" y="1493"/>
                      <a:pt x="1363" y="1493"/>
                    </a:cubicBezTo>
                    <a:cubicBezTo>
                      <a:pt x="1373" y="1493"/>
                      <a:pt x="1377" y="1484"/>
                      <a:pt x="1368" y="1462"/>
                    </a:cubicBezTo>
                    <a:cubicBezTo>
                      <a:pt x="1352" y="1424"/>
                      <a:pt x="1259" y="1369"/>
                      <a:pt x="1232" y="1336"/>
                    </a:cubicBezTo>
                    <a:cubicBezTo>
                      <a:pt x="1188" y="1276"/>
                      <a:pt x="1160" y="1205"/>
                      <a:pt x="1111" y="1144"/>
                    </a:cubicBezTo>
                    <a:lnTo>
                      <a:pt x="1111" y="1144"/>
                    </a:lnTo>
                    <a:cubicBezTo>
                      <a:pt x="1182" y="1227"/>
                      <a:pt x="1259" y="1303"/>
                      <a:pt x="1336" y="1380"/>
                    </a:cubicBezTo>
                    <a:cubicBezTo>
                      <a:pt x="1359" y="1400"/>
                      <a:pt x="1426" y="1465"/>
                      <a:pt x="1455" y="1465"/>
                    </a:cubicBezTo>
                    <a:cubicBezTo>
                      <a:pt x="1466" y="1465"/>
                      <a:pt x="1472" y="1455"/>
                      <a:pt x="1467" y="1429"/>
                    </a:cubicBezTo>
                    <a:cubicBezTo>
                      <a:pt x="1456" y="1374"/>
                      <a:pt x="1325" y="1281"/>
                      <a:pt x="1286" y="1243"/>
                    </a:cubicBezTo>
                    <a:cubicBezTo>
                      <a:pt x="1204" y="1166"/>
                      <a:pt x="1117" y="1084"/>
                      <a:pt x="1045" y="1002"/>
                    </a:cubicBezTo>
                    <a:cubicBezTo>
                      <a:pt x="1106" y="1002"/>
                      <a:pt x="1188" y="1068"/>
                      <a:pt x="1248" y="1101"/>
                    </a:cubicBezTo>
                    <a:cubicBezTo>
                      <a:pt x="1325" y="1139"/>
                      <a:pt x="1401" y="1172"/>
                      <a:pt x="1483" y="1194"/>
                    </a:cubicBezTo>
                    <a:cubicBezTo>
                      <a:pt x="1555" y="1210"/>
                      <a:pt x="1631" y="1232"/>
                      <a:pt x="1702" y="1265"/>
                    </a:cubicBezTo>
                    <a:cubicBezTo>
                      <a:pt x="1720" y="1269"/>
                      <a:pt x="1871" y="1329"/>
                      <a:pt x="1922" y="1329"/>
                    </a:cubicBezTo>
                    <a:cubicBezTo>
                      <a:pt x="1933" y="1329"/>
                      <a:pt x="1939" y="1326"/>
                      <a:pt x="1938" y="1320"/>
                    </a:cubicBezTo>
                    <a:cubicBezTo>
                      <a:pt x="1664" y="1221"/>
                      <a:pt x="1363" y="1133"/>
                      <a:pt x="1111" y="975"/>
                    </a:cubicBezTo>
                    <a:lnTo>
                      <a:pt x="1111" y="975"/>
                    </a:lnTo>
                    <a:cubicBezTo>
                      <a:pt x="1210" y="980"/>
                      <a:pt x="1308" y="991"/>
                      <a:pt x="1401" y="1002"/>
                    </a:cubicBezTo>
                    <a:cubicBezTo>
                      <a:pt x="1451" y="1008"/>
                      <a:pt x="1500" y="1019"/>
                      <a:pt x="1544" y="1024"/>
                    </a:cubicBezTo>
                    <a:cubicBezTo>
                      <a:pt x="1558" y="1024"/>
                      <a:pt x="1607" y="1039"/>
                      <a:pt x="1633" y="1039"/>
                    </a:cubicBezTo>
                    <a:cubicBezTo>
                      <a:pt x="1646" y="1039"/>
                      <a:pt x="1653" y="1035"/>
                      <a:pt x="1648" y="1024"/>
                    </a:cubicBezTo>
                    <a:cubicBezTo>
                      <a:pt x="1637" y="991"/>
                      <a:pt x="1412" y="980"/>
                      <a:pt x="1379" y="975"/>
                    </a:cubicBezTo>
                    <a:lnTo>
                      <a:pt x="1078" y="931"/>
                    </a:lnTo>
                    <a:cubicBezTo>
                      <a:pt x="1204" y="898"/>
                      <a:pt x="1336" y="882"/>
                      <a:pt x="1461" y="882"/>
                    </a:cubicBezTo>
                    <a:lnTo>
                      <a:pt x="1653" y="871"/>
                    </a:lnTo>
                    <a:cubicBezTo>
                      <a:pt x="1657" y="871"/>
                      <a:pt x="1664" y="871"/>
                      <a:pt x="1674" y="871"/>
                    </a:cubicBezTo>
                    <a:cubicBezTo>
                      <a:pt x="1723" y="871"/>
                      <a:pt x="1829" y="867"/>
                      <a:pt x="1806" y="822"/>
                    </a:cubicBezTo>
                    <a:lnTo>
                      <a:pt x="1806" y="822"/>
                    </a:lnTo>
                    <a:cubicBezTo>
                      <a:pt x="1729" y="840"/>
                      <a:pt x="1652" y="850"/>
                      <a:pt x="1575" y="850"/>
                    </a:cubicBezTo>
                    <a:cubicBezTo>
                      <a:pt x="1559" y="850"/>
                      <a:pt x="1543" y="850"/>
                      <a:pt x="1527" y="849"/>
                    </a:cubicBezTo>
                    <a:cubicBezTo>
                      <a:pt x="1412" y="854"/>
                      <a:pt x="1297" y="860"/>
                      <a:pt x="1182" y="865"/>
                    </a:cubicBezTo>
                    <a:cubicBezTo>
                      <a:pt x="1303" y="805"/>
                      <a:pt x="1423" y="756"/>
                      <a:pt x="1544" y="707"/>
                    </a:cubicBezTo>
                    <a:cubicBezTo>
                      <a:pt x="1587" y="690"/>
                      <a:pt x="1817" y="630"/>
                      <a:pt x="1828" y="597"/>
                    </a:cubicBezTo>
                    <a:cubicBezTo>
                      <a:pt x="1831" y="589"/>
                      <a:pt x="1825" y="586"/>
                      <a:pt x="1815" y="586"/>
                    </a:cubicBezTo>
                    <a:cubicBezTo>
                      <a:pt x="1784" y="586"/>
                      <a:pt x="1709" y="615"/>
                      <a:pt x="1697" y="619"/>
                    </a:cubicBezTo>
                    <a:cubicBezTo>
                      <a:pt x="1637" y="635"/>
                      <a:pt x="1576" y="652"/>
                      <a:pt x="1522" y="668"/>
                    </a:cubicBezTo>
                    <a:cubicBezTo>
                      <a:pt x="1390" y="718"/>
                      <a:pt x="1264" y="772"/>
                      <a:pt x="1144" y="838"/>
                    </a:cubicBezTo>
                    <a:cubicBezTo>
                      <a:pt x="1182" y="805"/>
                      <a:pt x="1221" y="772"/>
                      <a:pt x="1264" y="745"/>
                    </a:cubicBezTo>
                    <a:cubicBezTo>
                      <a:pt x="1297" y="723"/>
                      <a:pt x="1374" y="696"/>
                      <a:pt x="1379" y="652"/>
                    </a:cubicBezTo>
                    <a:cubicBezTo>
                      <a:pt x="1385" y="624"/>
                      <a:pt x="1378" y="613"/>
                      <a:pt x="1365" y="613"/>
                    </a:cubicBezTo>
                    <a:cubicBezTo>
                      <a:pt x="1352" y="613"/>
                      <a:pt x="1331" y="626"/>
                      <a:pt x="1314" y="641"/>
                    </a:cubicBezTo>
                    <a:cubicBezTo>
                      <a:pt x="1259" y="679"/>
                      <a:pt x="1199" y="718"/>
                      <a:pt x="1149" y="761"/>
                    </a:cubicBezTo>
                    <a:cubicBezTo>
                      <a:pt x="1264" y="646"/>
                      <a:pt x="1374" y="520"/>
                      <a:pt x="1467" y="384"/>
                    </a:cubicBezTo>
                    <a:cubicBezTo>
                      <a:pt x="1516" y="323"/>
                      <a:pt x="1565" y="263"/>
                      <a:pt x="1604" y="198"/>
                    </a:cubicBezTo>
                    <a:cubicBezTo>
                      <a:pt x="1626" y="159"/>
                      <a:pt x="1637" y="170"/>
                      <a:pt x="1604" y="132"/>
                    </a:cubicBezTo>
                    <a:cubicBezTo>
                      <a:pt x="1591" y="132"/>
                      <a:pt x="1599" y="118"/>
                      <a:pt x="1588" y="118"/>
                    </a:cubicBezTo>
                    <a:cubicBezTo>
                      <a:pt x="1586" y="118"/>
                      <a:pt x="1582" y="119"/>
                      <a:pt x="1576" y="121"/>
                    </a:cubicBezTo>
                    <a:cubicBezTo>
                      <a:pt x="1489" y="214"/>
                      <a:pt x="1423" y="329"/>
                      <a:pt x="1347" y="427"/>
                    </a:cubicBezTo>
                    <a:cubicBezTo>
                      <a:pt x="1264" y="526"/>
                      <a:pt x="1182" y="624"/>
                      <a:pt x="1106" y="723"/>
                    </a:cubicBezTo>
                    <a:cubicBezTo>
                      <a:pt x="1133" y="679"/>
                      <a:pt x="1275" y="504"/>
                      <a:pt x="1204" y="460"/>
                    </a:cubicBezTo>
                    <a:lnTo>
                      <a:pt x="1204" y="460"/>
                    </a:lnTo>
                    <a:cubicBezTo>
                      <a:pt x="1160" y="526"/>
                      <a:pt x="1117" y="592"/>
                      <a:pt x="1078" y="663"/>
                    </a:cubicBezTo>
                    <a:cubicBezTo>
                      <a:pt x="1078" y="663"/>
                      <a:pt x="1128" y="477"/>
                      <a:pt x="1133" y="449"/>
                    </a:cubicBezTo>
                    <a:cubicBezTo>
                      <a:pt x="1155" y="384"/>
                      <a:pt x="1171" y="312"/>
                      <a:pt x="1188" y="247"/>
                    </a:cubicBezTo>
                    <a:cubicBezTo>
                      <a:pt x="1198" y="222"/>
                      <a:pt x="1226" y="152"/>
                      <a:pt x="1194" y="152"/>
                    </a:cubicBezTo>
                    <a:cubicBezTo>
                      <a:pt x="1191" y="152"/>
                      <a:pt x="1187" y="152"/>
                      <a:pt x="1182" y="154"/>
                    </a:cubicBezTo>
                    <a:cubicBezTo>
                      <a:pt x="1128" y="170"/>
                      <a:pt x="1100" y="416"/>
                      <a:pt x="1084" y="471"/>
                    </a:cubicBezTo>
                    <a:cubicBezTo>
                      <a:pt x="1056" y="559"/>
                      <a:pt x="1051" y="712"/>
                      <a:pt x="991" y="778"/>
                    </a:cubicBezTo>
                    <a:cubicBezTo>
                      <a:pt x="996" y="723"/>
                      <a:pt x="1040" y="181"/>
                      <a:pt x="985" y="181"/>
                    </a:cubicBezTo>
                    <a:cubicBezTo>
                      <a:pt x="985" y="411"/>
                      <a:pt x="974" y="646"/>
                      <a:pt x="958" y="876"/>
                    </a:cubicBezTo>
                    <a:cubicBezTo>
                      <a:pt x="909" y="838"/>
                      <a:pt x="903" y="756"/>
                      <a:pt x="887" y="701"/>
                    </a:cubicBezTo>
                    <a:cubicBezTo>
                      <a:pt x="865" y="624"/>
                      <a:pt x="848" y="553"/>
                      <a:pt x="832" y="482"/>
                    </a:cubicBezTo>
                    <a:cubicBezTo>
                      <a:pt x="821" y="434"/>
                      <a:pt x="758" y="93"/>
                      <a:pt x="709" y="93"/>
                    </a:cubicBezTo>
                    <a:cubicBezTo>
                      <a:pt x="708" y="93"/>
                      <a:pt x="707" y="93"/>
                      <a:pt x="706" y="94"/>
                    </a:cubicBezTo>
                    <a:cubicBezTo>
                      <a:pt x="772" y="302"/>
                      <a:pt x="810" y="515"/>
                      <a:pt x="859" y="728"/>
                    </a:cubicBezTo>
                    <a:cubicBezTo>
                      <a:pt x="772" y="597"/>
                      <a:pt x="706" y="460"/>
                      <a:pt x="619" y="334"/>
                    </a:cubicBezTo>
                    <a:cubicBezTo>
                      <a:pt x="542" y="225"/>
                      <a:pt x="482" y="110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67" name="Google Shape;10467;p35"/>
              <p:cNvSpPr/>
              <p:nvPr/>
            </p:nvSpPr>
            <p:spPr>
              <a:xfrm>
                <a:off x="740724" y="4110603"/>
                <a:ext cx="325548" cy="31573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833" extrusionOk="0">
                    <a:moveTo>
                      <a:pt x="826" y="0"/>
                    </a:moveTo>
                    <a:cubicBezTo>
                      <a:pt x="774" y="0"/>
                      <a:pt x="838" y="291"/>
                      <a:pt x="844" y="334"/>
                    </a:cubicBezTo>
                    <a:cubicBezTo>
                      <a:pt x="866" y="493"/>
                      <a:pt x="882" y="657"/>
                      <a:pt x="882" y="821"/>
                    </a:cubicBezTo>
                    <a:cubicBezTo>
                      <a:pt x="849" y="756"/>
                      <a:pt x="827" y="684"/>
                      <a:pt x="811" y="613"/>
                    </a:cubicBezTo>
                    <a:cubicBezTo>
                      <a:pt x="773" y="613"/>
                      <a:pt x="871" y="914"/>
                      <a:pt x="877" y="942"/>
                    </a:cubicBezTo>
                    <a:cubicBezTo>
                      <a:pt x="767" y="712"/>
                      <a:pt x="576" y="520"/>
                      <a:pt x="472" y="285"/>
                    </a:cubicBezTo>
                    <a:lnTo>
                      <a:pt x="472" y="285"/>
                    </a:lnTo>
                    <a:cubicBezTo>
                      <a:pt x="422" y="334"/>
                      <a:pt x="592" y="531"/>
                      <a:pt x="619" y="570"/>
                    </a:cubicBezTo>
                    <a:cubicBezTo>
                      <a:pt x="707" y="701"/>
                      <a:pt x="789" y="832"/>
                      <a:pt x="860" y="975"/>
                    </a:cubicBezTo>
                    <a:cubicBezTo>
                      <a:pt x="800" y="953"/>
                      <a:pt x="745" y="860"/>
                      <a:pt x="702" y="816"/>
                    </a:cubicBezTo>
                    <a:cubicBezTo>
                      <a:pt x="652" y="750"/>
                      <a:pt x="598" y="690"/>
                      <a:pt x="532" y="641"/>
                    </a:cubicBezTo>
                    <a:cubicBezTo>
                      <a:pt x="512" y="628"/>
                      <a:pt x="502" y="623"/>
                      <a:pt x="498" y="623"/>
                    </a:cubicBezTo>
                    <a:cubicBezTo>
                      <a:pt x="483" y="623"/>
                      <a:pt x="558" y="696"/>
                      <a:pt x="576" y="717"/>
                    </a:cubicBezTo>
                    <a:cubicBezTo>
                      <a:pt x="636" y="778"/>
                      <a:pt x="685" y="843"/>
                      <a:pt x="734" y="909"/>
                    </a:cubicBezTo>
                    <a:lnTo>
                      <a:pt x="127" y="476"/>
                    </a:lnTo>
                    <a:lnTo>
                      <a:pt x="127" y="476"/>
                    </a:lnTo>
                    <a:cubicBezTo>
                      <a:pt x="99" y="515"/>
                      <a:pt x="619" y="882"/>
                      <a:pt x="674" y="920"/>
                    </a:cubicBezTo>
                    <a:cubicBezTo>
                      <a:pt x="598" y="882"/>
                      <a:pt x="515" y="843"/>
                      <a:pt x="428" y="816"/>
                    </a:cubicBezTo>
                    <a:cubicBezTo>
                      <a:pt x="408" y="809"/>
                      <a:pt x="324" y="782"/>
                      <a:pt x="285" y="782"/>
                    </a:cubicBezTo>
                    <a:cubicBezTo>
                      <a:pt x="260" y="782"/>
                      <a:pt x="253" y="793"/>
                      <a:pt x="291" y="827"/>
                    </a:cubicBezTo>
                    <a:cubicBezTo>
                      <a:pt x="340" y="871"/>
                      <a:pt x="461" y="882"/>
                      <a:pt x="521" y="909"/>
                    </a:cubicBezTo>
                    <a:cubicBezTo>
                      <a:pt x="603" y="936"/>
                      <a:pt x="680" y="975"/>
                      <a:pt x="756" y="1018"/>
                    </a:cubicBezTo>
                    <a:cubicBezTo>
                      <a:pt x="693" y="1005"/>
                      <a:pt x="626" y="1003"/>
                      <a:pt x="559" y="1003"/>
                    </a:cubicBezTo>
                    <a:cubicBezTo>
                      <a:pt x="542" y="1003"/>
                      <a:pt x="526" y="1003"/>
                      <a:pt x="509" y="1003"/>
                    </a:cubicBezTo>
                    <a:cubicBezTo>
                      <a:pt x="459" y="1003"/>
                      <a:pt x="409" y="1003"/>
                      <a:pt x="362" y="996"/>
                    </a:cubicBezTo>
                    <a:cubicBezTo>
                      <a:pt x="338" y="996"/>
                      <a:pt x="187" y="964"/>
                      <a:pt x="113" y="964"/>
                    </a:cubicBezTo>
                    <a:cubicBezTo>
                      <a:pt x="86" y="964"/>
                      <a:pt x="69" y="968"/>
                      <a:pt x="72" y="980"/>
                    </a:cubicBezTo>
                    <a:cubicBezTo>
                      <a:pt x="99" y="1002"/>
                      <a:pt x="149" y="996"/>
                      <a:pt x="187" y="1002"/>
                    </a:cubicBezTo>
                    <a:cubicBezTo>
                      <a:pt x="253" y="1007"/>
                      <a:pt x="318" y="1018"/>
                      <a:pt x="384" y="1029"/>
                    </a:cubicBezTo>
                    <a:cubicBezTo>
                      <a:pt x="505" y="1040"/>
                      <a:pt x="630" y="1046"/>
                      <a:pt x="756" y="1046"/>
                    </a:cubicBezTo>
                    <a:cubicBezTo>
                      <a:pt x="740" y="1073"/>
                      <a:pt x="663" y="1073"/>
                      <a:pt x="630" y="1079"/>
                    </a:cubicBezTo>
                    <a:cubicBezTo>
                      <a:pt x="581" y="1084"/>
                      <a:pt x="532" y="1106"/>
                      <a:pt x="488" y="1133"/>
                    </a:cubicBezTo>
                    <a:cubicBezTo>
                      <a:pt x="455" y="1169"/>
                      <a:pt x="462" y="1180"/>
                      <a:pt x="485" y="1180"/>
                    </a:cubicBezTo>
                    <a:cubicBezTo>
                      <a:pt x="524" y="1180"/>
                      <a:pt x="607" y="1149"/>
                      <a:pt x="630" y="1139"/>
                    </a:cubicBezTo>
                    <a:lnTo>
                      <a:pt x="630" y="1139"/>
                    </a:lnTo>
                    <a:cubicBezTo>
                      <a:pt x="526" y="1194"/>
                      <a:pt x="411" y="1226"/>
                      <a:pt x="313" y="1287"/>
                    </a:cubicBezTo>
                    <a:cubicBezTo>
                      <a:pt x="258" y="1314"/>
                      <a:pt x="203" y="1341"/>
                      <a:pt x="149" y="1369"/>
                    </a:cubicBezTo>
                    <a:cubicBezTo>
                      <a:pt x="121" y="1380"/>
                      <a:pt x="1" y="1418"/>
                      <a:pt x="83" y="1429"/>
                    </a:cubicBezTo>
                    <a:cubicBezTo>
                      <a:pt x="127" y="1423"/>
                      <a:pt x="176" y="1407"/>
                      <a:pt x="220" y="1391"/>
                    </a:cubicBezTo>
                    <a:cubicBezTo>
                      <a:pt x="275" y="1369"/>
                      <a:pt x="324" y="1352"/>
                      <a:pt x="379" y="1325"/>
                    </a:cubicBezTo>
                    <a:cubicBezTo>
                      <a:pt x="499" y="1270"/>
                      <a:pt x="619" y="1210"/>
                      <a:pt x="734" y="1144"/>
                    </a:cubicBezTo>
                    <a:lnTo>
                      <a:pt x="734" y="1144"/>
                    </a:lnTo>
                    <a:cubicBezTo>
                      <a:pt x="696" y="1172"/>
                      <a:pt x="663" y="1204"/>
                      <a:pt x="630" y="1232"/>
                    </a:cubicBezTo>
                    <a:cubicBezTo>
                      <a:pt x="609" y="1254"/>
                      <a:pt x="548" y="1292"/>
                      <a:pt x="537" y="1325"/>
                    </a:cubicBezTo>
                    <a:cubicBezTo>
                      <a:pt x="532" y="1352"/>
                      <a:pt x="538" y="1363"/>
                      <a:pt x="550" y="1363"/>
                    </a:cubicBezTo>
                    <a:cubicBezTo>
                      <a:pt x="588" y="1363"/>
                      <a:pt x="689" y="1255"/>
                      <a:pt x="702" y="1243"/>
                    </a:cubicBezTo>
                    <a:lnTo>
                      <a:pt x="702" y="1243"/>
                    </a:lnTo>
                    <a:cubicBezTo>
                      <a:pt x="652" y="1297"/>
                      <a:pt x="603" y="1352"/>
                      <a:pt x="554" y="1407"/>
                    </a:cubicBezTo>
                    <a:cubicBezTo>
                      <a:pt x="537" y="1434"/>
                      <a:pt x="466" y="1516"/>
                      <a:pt x="537" y="1516"/>
                    </a:cubicBezTo>
                    <a:cubicBezTo>
                      <a:pt x="570" y="1516"/>
                      <a:pt x="652" y="1380"/>
                      <a:pt x="674" y="1358"/>
                    </a:cubicBezTo>
                    <a:cubicBezTo>
                      <a:pt x="723" y="1292"/>
                      <a:pt x="773" y="1232"/>
                      <a:pt x="827" y="1177"/>
                    </a:cubicBezTo>
                    <a:lnTo>
                      <a:pt x="827" y="1177"/>
                    </a:lnTo>
                    <a:cubicBezTo>
                      <a:pt x="789" y="1259"/>
                      <a:pt x="756" y="1341"/>
                      <a:pt x="718" y="1423"/>
                    </a:cubicBezTo>
                    <a:cubicBezTo>
                      <a:pt x="702" y="1467"/>
                      <a:pt x="619" y="1593"/>
                      <a:pt x="636" y="1642"/>
                    </a:cubicBezTo>
                    <a:cubicBezTo>
                      <a:pt x="643" y="1661"/>
                      <a:pt x="652" y="1668"/>
                      <a:pt x="660" y="1668"/>
                    </a:cubicBezTo>
                    <a:cubicBezTo>
                      <a:pt x="694" y="1668"/>
                      <a:pt x="732" y="1544"/>
                      <a:pt x="745" y="1522"/>
                    </a:cubicBezTo>
                    <a:cubicBezTo>
                      <a:pt x="784" y="1429"/>
                      <a:pt x="816" y="1336"/>
                      <a:pt x="860" y="1248"/>
                    </a:cubicBezTo>
                    <a:lnTo>
                      <a:pt x="860" y="1248"/>
                    </a:lnTo>
                    <a:cubicBezTo>
                      <a:pt x="849" y="1336"/>
                      <a:pt x="838" y="1429"/>
                      <a:pt x="822" y="1522"/>
                    </a:cubicBezTo>
                    <a:cubicBezTo>
                      <a:pt x="800" y="1588"/>
                      <a:pt x="789" y="1664"/>
                      <a:pt x="789" y="1741"/>
                    </a:cubicBezTo>
                    <a:cubicBezTo>
                      <a:pt x="793" y="1771"/>
                      <a:pt x="799" y="1782"/>
                      <a:pt x="805" y="1782"/>
                    </a:cubicBezTo>
                    <a:cubicBezTo>
                      <a:pt x="823" y="1782"/>
                      <a:pt x="845" y="1687"/>
                      <a:pt x="849" y="1659"/>
                    </a:cubicBezTo>
                    <a:cubicBezTo>
                      <a:pt x="877" y="1566"/>
                      <a:pt x="893" y="1467"/>
                      <a:pt x="904" y="1374"/>
                    </a:cubicBezTo>
                    <a:cubicBezTo>
                      <a:pt x="904" y="1445"/>
                      <a:pt x="915" y="1522"/>
                      <a:pt x="948" y="1588"/>
                    </a:cubicBezTo>
                    <a:cubicBezTo>
                      <a:pt x="957" y="1605"/>
                      <a:pt x="1011" y="1721"/>
                      <a:pt x="1035" y="1721"/>
                    </a:cubicBezTo>
                    <a:cubicBezTo>
                      <a:pt x="1041" y="1721"/>
                      <a:pt x="1045" y="1714"/>
                      <a:pt x="1046" y="1697"/>
                    </a:cubicBezTo>
                    <a:cubicBezTo>
                      <a:pt x="1046" y="1659"/>
                      <a:pt x="986" y="1571"/>
                      <a:pt x="981" y="1527"/>
                    </a:cubicBezTo>
                    <a:cubicBezTo>
                      <a:pt x="964" y="1456"/>
                      <a:pt x="975" y="1380"/>
                      <a:pt x="953" y="1314"/>
                    </a:cubicBezTo>
                    <a:lnTo>
                      <a:pt x="953" y="1314"/>
                    </a:lnTo>
                    <a:cubicBezTo>
                      <a:pt x="986" y="1412"/>
                      <a:pt x="1025" y="1516"/>
                      <a:pt x="1057" y="1615"/>
                    </a:cubicBezTo>
                    <a:cubicBezTo>
                      <a:pt x="1070" y="1641"/>
                      <a:pt x="1107" y="1740"/>
                      <a:pt x="1135" y="1740"/>
                    </a:cubicBezTo>
                    <a:cubicBezTo>
                      <a:pt x="1143" y="1740"/>
                      <a:pt x="1150" y="1733"/>
                      <a:pt x="1156" y="1713"/>
                    </a:cubicBezTo>
                    <a:cubicBezTo>
                      <a:pt x="1167" y="1664"/>
                      <a:pt x="1090" y="1522"/>
                      <a:pt x="1074" y="1473"/>
                    </a:cubicBezTo>
                    <a:cubicBezTo>
                      <a:pt x="1030" y="1369"/>
                      <a:pt x="992" y="1265"/>
                      <a:pt x="959" y="1155"/>
                    </a:cubicBezTo>
                    <a:lnTo>
                      <a:pt x="959" y="1155"/>
                    </a:lnTo>
                    <a:cubicBezTo>
                      <a:pt x="1019" y="1183"/>
                      <a:pt x="1063" y="1281"/>
                      <a:pt x="1101" y="1330"/>
                    </a:cubicBezTo>
                    <a:cubicBezTo>
                      <a:pt x="1150" y="1396"/>
                      <a:pt x="1211" y="1462"/>
                      <a:pt x="1271" y="1516"/>
                    </a:cubicBezTo>
                    <a:cubicBezTo>
                      <a:pt x="1336" y="1566"/>
                      <a:pt x="1391" y="1615"/>
                      <a:pt x="1446" y="1675"/>
                    </a:cubicBezTo>
                    <a:cubicBezTo>
                      <a:pt x="1461" y="1690"/>
                      <a:pt x="1599" y="1833"/>
                      <a:pt x="1631" y="1833"/>
                    </a:cubicBezTo>
                    <a:cubicBezTo>
                      <a:pt x="1634" y="1833"/>
                      <a:pt x="1637" y="1831"/>
                      <a:pt x="1638" y="1828"/>
                    </a:cubicBezTo>
                    <a:cubicBezTo>
                      <a:pt x="1435" y="1620"/>
                      <a:pt x="1189" y="1412"/>
                      <a:pt x="1035" y="1161"/>
                    </a:cubicBezTo>
                    <a:lnTo>
                      <a:pt x="1035" y="1161"/>
                    </a:lnTo>
                    <a:cubicBezTo>
                      <a:pt x="1118" y="1210"/>
                      <a:pt x="1205" y="1265"/>
                      <a:pt x="1287" y="1314"/>
                    </a:cubicBezTo>
                    <a:cubicBezTo>
                      <a:pt x="1331" y="1341"/>
                      <a:pt x="1369" y="1369"/>
                      <a:pt x="1408" y="1396"/>
                    </a:cubicBezTo>
                    <a:cubicBezTo>
                      <a:pt x="1421" y="1405"/>
                      <a:pt x="1478" y="1454"/>
                      <a:pt x="1499" y="1454"/>
                    </a:cubicBezTo>
                    <a:cubicBezTo>
                      <a:pt x="1503" y="1454"/>
                      <a:pt x="1506" y="1451"/>
                      <a:pt x="1506" y="1445"/>
                    </a:cubicBezTo>
                    <a:cubicBezTo>
                      <a:pt x="1506" y="1412"/>
                      <a:pt x="1304" y="1303"/>
                      <a:pt x="1276" y="1281"/>
                    </a:cubicBezTo>
                    <a:lnTo>
                      <a:pt x="1024" y="1111"/>
                    </a:lnTo>
                    <a:lnTo>
                      <a:pt x="1024" y="1111"/>
                    </a:lnTo>
                    <a:cubicBezTo>
                      <a:pt x="1156" y="1139"/>
                      <a:pt x="1282" y="1177"/>
                      <a:pt x="1397" y="1237"/>
                    </a:cubicBezTo>
                    <a:lnTo>
                      <a:pt x="1577" y="1314"/>
                    </a:lnTo>
                    <a:cubicBezTo>
                      <a:pt x="1593" y="1318"/>
                      <a:pt x="1674" y="1363"/>
                      <a:pt x="1716" y="1363"/>
                    </a:cubicBezTo>
                    <a:cubicBezTo>
                      <a:pt x="1731" y="1363"/>
                      <a:pt x="1742" y="1357"/>
                      <a:pt x="1742" y="1341"/>
                    </a:cubicBezTo>
                    <a:cubicBezTo>
                      <a:pt x="1648" y="1319"/>
                      <a:pt x="1555" y="1281"/>
                      <a:pt x="1473" y="1237"/>
                    </a:cubicBezTo>
                    <a:cubicBezTo>
                      <a:pt x="1364" y="1194"/>
                      <a:pt x="1254" y="1144"/>
                      <a:pt x="1145" y="1100"/>
                    </a:cubicBezTo>
                    <a:lnTo>
                      <a:pt x="1145" y="1100"/>
                    </a:lnTo>
                    <a:cubicBezTo>
                      <a:pt x="1282" y="1106"/>
                      <a:pt x="1419" y="1117"/>
                      <a:pt x="1550" y="1128"/>
                    </a:cubicBezTo>
                    <a:cubicBezTo>
                      <a:pt x="1586" y="1128"/>
                      <a:pt x="1764" y="1166"/>
                      <a:pt x="1834" y="1166"/>
                    </a:cubicBezTo>
                    <a:cubicBezTo>
                      <a:pt x="1848" y="1166"/>
                      <a:pt x="1858" y="1164"/>
                      <a:pt x="1862" y="1161"/>
                    </a:cubicBezTo>
                    <a:cubicBezTo>
                      <a:pt x="1884" y="1133"/>
                      <a:pt x="1747" y="1117"/>
                      <a:pt x="1736" y="1117"/>
                    </a:cubicBezTo>
                    <a:cubicBezTo>
                      <a:pt x="1670" y="1106"/>
                      <a:pt x="1610" y="1095"/>
                      <a:pt x="1544" y="1084"/>
                    </a:cubicBezTo>
                    <a:cubicBezTo>
                      <a:pt x="1402" y="1062"/>
                      <a:pt x="1260" y="1057"/>
                      <a:pt x="1118" y="1057"/>
                    </a:cubicBezTo>
                    <a:cubicBezTo>
                      <a:pt x="1172" y="1046"/>
                      <a:pt x="1222" y="1040"/>
                      <a:pt x="1276" y="1035"/>
                    </a:cubicBezTo>
                    <a:cubicBezTo>
                      <a:pt x="1315" y="1029"/>
                      <a:pt x="1397" y="1040"/>
                      <a:pt x="1424" y="1007"/>
                    </a:cubicBezTo>
                    <a:cubicBezTo>
                      <a:pt x="1453" y="970"/>
                      <a:pt x="1429" y="961"/>
                      <a:pt x="1399" y="961"/>
                    </a:cubicBezTo>
                    <a:cubicBezTo>
                      <a:pt x="1390" y="961"/>
                      <a:pt x="1379" y="962"/>
                      <a:pt x="1369" y="964"/>
                    </a:cubicBezTo>
                    <a:cubicBezTo>
                      <a:pt x="1298" y="975"/>
                      <a:pt x="1232" y="980"/>
                      <a:pt x="1161" y="996"/>
                    </a:cubicBezTo>
                    <a:cubicBezTo>
                      <a:pt x="1320" y="947"/>
                      <a:pt x="1479" y="887"/>
                      <a:pt x="1627" y="816"/>
                    </a:cubicBezTo>
                    <a:cubicBezTo>
                      <a:pt x="1703" y="788"/>
                      <a:pt x="1774" y="750"/>
                      <a:pt x="1840" y="712"/>
                    </a:cubicBezTo>
                    <a:cubicBezTo>
                      <a:pt x="1878" y="690"/>
                      <a:pt x="1884" y="701"/>
                      <a:pt x="1873" y="657"/>
                    </a:cubicBezTo>
                    <a:cubicBezTo>
                      <a:pt x="1867" y="635"/>
                      <a:pt x="1889" y="624"/>
                      <a:pt x="1862" y="624"/>
                    </a:cubicBezTo>
                    <a:cubicBezTo>
                      <a:pt x="1742" y="663"/>
                      <a:pt x="1627" y="734"/>
                      <a:pt x="1506" y="783"/>
                    </a:cubicBezTo>
                    <a:lnTo>
                      <a:pt x="1150" y="931"/>
                    </a:lnTo>
                    <a:cubicBezTo>
                      <a:pt x="1194" y="909"/>
                      <a:pt x="1408" y="821"/>
                      <a:pt x="1364" y="750"/>
                    </a:cubicBezTo>
                    <a:lnTo>
                      <a:pt x="1364" y="750"/>
                    </a:lnTo>
                    <a:cubicBezTo>
                      <a:pt x="1293" y="783"/>
                      <a:pt x="1222" y="827"/>
                      <a:pt x="1150" y="871"/>
                    </a:cubicBezTo>
                    <a:cubicBezTo>
                      <a:pt x="1150" y="871"/>
                      <a:pt x="1282" y="728"/>
                      <a:pt x="1298" y="712"/>
                    </a:cubicBezTo>
                    <a:cubicBezTo>
                      <a:pt x="1347" y="663"/>
                      <a:pt x="1397" y="613"/>
                      <a:pt x="1446" y="564"/>
                    </a:cubicBezTo>
                    <a:cubicBezTo>
                      <a:pt x="1462" y="542"/>
                      <a:pt x="1534" y="487"/>
                      <a:pt x="1479" y="482"/>
                    </a:cubicBezTo>
                    <a:cubicBezTo>
                      <a:pt x="1477" y="482"/>
                      <a:pt x="1476" y="481"/>
                      <a:pt x="1474" y="481"/>
                    </a:cubicBezTo>
                    <a:cubicBezTo>
                      <a:pt x="1416" y="481"/>
                      <a:pt x="1281" y="669"/>
                      <a:pt x="1243" y="706"/>
                    </a:cubicBezTo>
                    <a:cubicBezTo>
                      <a:pt x="1178" y="772"/>
                      <a:pt x="1107" y="903"/>
                      <a:pt x="1019" y="936"/>
                    </a:cubicBezTo>
                    <a:cubicBezTo>
                      <a:pt x="1046" y="887"/>
                      <a:pt x="1336" y="438"/>
                      <a:pt x="1293" y="416"/>
                    </a:cubicBezTo>
                    <a:lnTo>
                      <a:pt x="1293" y="416"/>
                    </a:lnTo>
                    <a:cubicBezTo>
                      <a:pt x="1183" y="613"/>
                      <a:pt x="1068" y="810"/>
                      <a:pt x="942" y="1002"/>
                    </a:cubicBezTo>
                    <a:cubicBezTo>
                      <a:pt x="920" y="947"/>
                      <a:pt x="953" y="876"/>
                      <a:pt x="964" y="816"/>
                    </a:cubicBezTo>
                    <a:cubicBezTo>
                      <a:pt x="975" y="750"/>
                      <a:pt x="992" y="679"/>
                      <a:pt x="1014" y="608"/>
                    </a:cubicBezTo>
                    <a:cubicBezTo>
                      <a:pt x="1024" y="559"/>
                      <a:pt x="1123" y="225"/>
                      <a:pt x="1074" y="214"/>
                    </a:cubicBezTo>
                    <a:lnTo>
                      <a:pt x="1074" y="214"/>
                    </a:lnTo>
                    <a:cubicBezTo>
                      <a:pt x="1035" y="427"/>
                      <a:pt x="975" y="624"/>
                      <a:pt x="920" y="832"/>
                    </a:cubicBezTo>
                    <a:cubicBezTo>
                      <a:pt x="904" y="684"/>
                      <a:pt x="904" y="531"/>
                      <a:pt x="882" y="383"/>
                    </a:cubicBezTo>
                    <a:cubicBezTo>
                      <a:pt x="860" y="258"/>
                      <a:pt x="860" y="132"/>
                      <a:pt x="827" y="0"/>
                    </a:cubicBezTo>
                    <a:cubicBezTo>
                      <a:pt x="827" y="0"/>
                      <a:pt x="826" y="0"/>
                      <a:pt x="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0468" name="Google Shape;10468;p35"/>
          <p:cNvGrpSpPr/>
          <p:nvPr/>
        </p:nvGrpSpPr>
        <p:grpSpPr>
          <a:xfrm rot="10279855">
            <a:off x="-396487" y="-416803"/>
            <a:ext cx="3050942" cy="1924956"/>
            <a:chOff x="238125" y="2514275"/>
            <a:chExt cx="854125" cy="538900"/>
          </a:xfrm>
        </p:grpSpPr>
        <p:sp>
          <p:nvSpPr>
            <p:cNvPr id="10469" name="Google Shape;10469;p35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70" name="Google Shape;10470;p35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71" name="Google Shape;10471;p35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72" name="Google Shape;10472;p35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73" name="Google Shape;10473;p35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74" name="Google Shape;10474;p35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75" name="Google Shape;10475;p35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76" name="Google Shape;10476;p35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77" name="Google Shape;10477;p35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78" name="Google Shape;10478;p35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79" name="Google Shape;10479;p35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80" name="Google Shape;10480;p35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81" name="Google Shape;10481;p35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82" name="Google Shape;10482;p35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83" name="Google Shape;10483;p35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84" name="Google Shape;10484;p35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85" name="Google Shape;10485;p35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86" name="Google Shape;10486;p35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87" name="Google Shape;10487;p35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88" name="Google Shape;10488;p35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89" name="Google Shape;10489;p35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90" name="Google Shape;10490;p35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91" name="Google Shape;10491;p35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92" name="Google Shape;10492;p35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93" name="Google Shape;10493;p35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94" name="Google Shape;10494;p35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95" name="Google Shape;10495;p35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96" name="Google Shape;10496;p35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97" name="Google Shape;10497;p35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98" name="Google Shape;10498;p35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99" name="Google Shape;10499;p35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00" name="Google Shape;10500;p35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01" name="Google Shape;10501;p35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02" name="Google Shape;10502;p35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03" name="Google Shape;10503;p35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04" name="Google Shape;10504;p35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05" name="Google Shape;10505;p35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06" name="Google Shape;10506;p35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07" name="Google Shape;10507;p35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08" name="Google Shape;10508;p35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09" name="Google Shape;10509;p35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10" name="Google Shape;10510;p35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11" name="Google Shape;10511;p35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12" name="Google Shape;10512;p35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13" name="Google Shape;10513;p35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14" name="Google Shape;10514;p35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15" name="Google Shape;10515;p35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16" name="Google Shape;10516;p35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17" name="Google Shape;10517;p35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18" name="Google Shape;10518;p35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19" name="Google Shape;10519;p35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20" name="Google Shape;10520;p35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21" name="Google Shape;10521;p35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22" name="Google Shape;10522;p35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23" name="Google Shape;10523;p35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24" name="Google Shape;10524;p35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25" name="Google Shape;10525;p35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26" name="Google Shape;10526;p35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27" name="Google Shape;10527;p35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28" name="Google Shape;10528;p35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29" name="Google Shape;10529;p35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30" name="Google Shape;10530;p35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31" name="Google Shape;10531;p35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32" name="Google Shape;10532;p35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33" name="Google Shape;10533;p35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34" name="Google Shape;10534;p35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35" name="Google Shape;10535;p35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36" name="Google Shape;10536;p35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37" name="Google Shape;10537;p35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38" name="Google Shape;10538;p35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39" name="Google Shape;10539;p35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40" name="Google Shape;10540;p35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41" name="Google Shape;10541;p35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42" name="Google Shape;10542;p35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43" name="Google Shape;10543;p35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44" name="Google Shape;10544;p35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45" name="Google Shape;10545;p35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46" name="Google Shape;10546;p35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47" name="Google Shape;10547;p35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48" name="Google Shape;10548;p35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49" name="Google Shape;10549;p35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50" name="Google Shape;10550;p35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51" name="Google Shape;10551;p35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52" name="Google Shape;10552;p35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53" name="Google Shape;10553;p35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54" name="Google Shape;10554;p35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55" name="Google Shape;10555;p35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56" name="Google Shape;10556;p35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57" name="Google Shape;10557;p35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58" name="Google Shape;10558;p35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59" name="Google Shape;10559;p35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60" name="Google Shape;10560;p35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61" name="Google Shape;10561;p35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62" name="Google Shape;10562;p35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63" name="Google Shape;10563;p35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64" name="Google Shape;10564;p35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65" name="Google Shape;10565;p35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66" name="Google Shape;10566;p35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67" name="Google Shape;10567;p35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68" name="Google Shape;10568;p35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69" name="Google Shape;10569;p35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70" name="Google Shape;10570;p35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71" name="Google Shape;10571;p35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72" name="Google Shape;10572;p35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73" name="Google Shape;10573;p35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74" name="Google Shape;10574;p35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75" name="Google Shape;10575;p35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76" name="Google Shape;10576;p35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77" name="Google Shape;10577;p35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78" name="Google Shape;10578;p35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79" name="Google Shape;10579;p35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80" name="Google Shape;10580;p35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81" name="Google Shape;10581;p35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82" name="Google Shape;10582;p35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83" name="Google Shape;10583;p35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84" name="Google Shape;10584;p35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85" name="Google Shape;10585;p35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86" name="Google Shape;10586;p35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87" name="Google Shape;10587;p35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88" name="Google Shape;10588;p35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89" name="Google Shape;10589;p35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90" name="Google Shape;10590;p35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91" name="Google Shape;10591;p35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92" name="Google Shape;10592;p35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93" name="Google Shape;10593;p35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94" name="Google Shape;10594;p35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95" name="Google Shape;10595;p35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96" name="Google Shape;10596;p35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97" name="Google Shape;10597;p35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98" name="Google Shape;10598;p35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99" name="Google Shape;10599;p35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00" name="Google Shape;10600;p35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01" name="Google Shape;10601;p35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02" name="Google Shape;10602;p35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03" name="Google Shape;10603;p35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04" name="Google Shape;10604;p35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05" name="Google Shape;10605;p35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06" name="Google Shape;10606;p35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07" name="Google Shape;10607;p35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08" name="Google Shape;10608;p35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09" name="Google Shape;10609;p35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10" name="Google Shape;10610;p35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11" name="Google Shape;10611;p35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12" name="Google Shape;10612;p35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13" name="Google Shape;10613;p35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14" name="Google Shape;10614;p35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15" name="Google Shape;10615;p35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16" name="Google Shape;10616;p35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17" name="Google Shape;10617;p35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18" name="Google Shape;10618;p35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19" name="Google Shape;10619;p35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20" name="Google Shape;10620;p35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21" name="Google Shape;10621;p35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22" name="Google Shape;10622;p35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23" name="Google Shape;10623;p35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24" name="Google Shape;10624;p35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25" name="Google Shape;10625;p35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26" name="Google Shape;10626;p35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27" name="Google Shape;10627;p35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28" name="Google Shape;10628;p35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29" name="Google Shape;10629;p35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30" name="Google Shape;10630;p35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31" name="Google Shape;10631;p35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32" name="Google Shape;10632;p35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33" name="Google Shape;10633;p35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34" name="Google Shape;10634;p35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35" name="Google Shape;10635;p35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36" name="Google Shape;10636;p35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37" name="Google Shape;10637;p35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38" name="Google Shape;10638;p35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39" name="Google Shape;10639;p35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40" name="Google Shape;10640;p35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41" name="Google Shape;10641;p35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42" name="Google Shape;10642;p35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43" name="Google Shape;10643;p35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44" name="Google Shape;10644;p35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45" name="Google Shape;10645;p35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46" name="Google Shape;10646;p35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47" name="Google Shape;10647;p35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48" name="Google Shape;10648;p35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49" name="Google Shape;10649;p35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50" name="Google Shape;10650;p35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51" name="Google Shape;10651;p35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52" name="Google Shape;10652;p35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53" name="Google Shape;10653;p35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54" name="Google Shape;10654;p35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55" name="Google Shape;10655;p35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56" name="Google Shape;10656;p35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57" name="Google Shape;10657;p35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58" name="Google Shape;10658;p35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59" name="Google Shape;10659;p35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60" name="Google Shape;10660;p35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61" name="Google Shape;10661;p35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62" name="Google Shape;10662;p35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63" name="Google Shape;10663;p35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64" name="Google Shape;10664;p35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65" name="Google Shape;10665;p35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66" name="Google Shape;10666;p35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67" name="Google Shape;10667;p35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68" name="Google Shape;10668;p35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69" name="Google Shape;10669;p35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70" name="Google Shape;10670;p35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71" name="Google Shape;10671;p35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72" name="Google Shape;10672;p35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73" name="Google Shape;10673;p35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74" name="Google Shape;10674;p35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75" name="Google Shape;10675;p35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76" name="Google Shape;10676;p35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77" name="Google Shape;10677;p35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78" name="Google Shape;10678;p35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79" name="Google Shape;10679;p35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80" name="Google Shape;10680;p35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81" name="Google Shape;10681;p35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82" name="Google Shape;10682;p35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83" name="Google Shape;10683;p35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84" name="Google Shape;10684;p35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85" name="Google Shape;10685;p35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86" name="Google Shape;10686;p35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87" name="Google Shape;10687;p35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88" name="Google Shape;10688;p35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89" name="Google Shape;10689;p35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90" name="Google Shape;10690;p35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91" name="Google Shape;10691;p35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92" name="Google Shape;10692;p35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93" name="Google Shape;10693;p35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94" name="Google Shape;10694;p35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95" name="Google Shape;10695;p35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96" name="Google Shape;10696;p35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97" name="Google Shape;10697;p35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98" name="Google Shape;10698;p35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99" name="Google Shape;10699;p35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00" name="Google Shape;10700;p35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01" name="Google Shape;10701;p35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02" name="Google Shape;10702;p35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03" name="Google Shape;10703;p35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04" name="Google Shape;10704;p35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05" name="Google Shape;10705;p35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06" name="Google Shape;10706;p35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07" name="Google Shape;10707;p35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08" name="Google Shape;10708;p35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09" name="Google Shape;10709;p35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10" name="Google Shape;10710;p35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11" name="Google Shape;10711;p35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12" name="Google Shape;10712;p35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13" name="Google Shape;10713;p35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14" name="Google Shape;10714;p35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15" name="Google Shape;10715;p35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16" name="Google Shape;10716;p35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17" name="Google Shape;10717;p35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18" name="Google Shape;10718;p35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19" name="Google Shape;10719;p35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20" name="Google Shape;10720;p35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21" name="Google Shape;10721;p35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22" name="Google Shape;10722;p35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23" name="Google Shape;10723;p35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24" name="Google Shape;10724;p35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25" name="Google Shape;10725;p35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26" name="Google Shape;10726;p35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27" name="Google Shape;10727;p35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28" name="Google Shape;10728;p35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29" name="Google Shape;10729;p35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30" name="Google Shape;10730;p35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31" name="Google Shape;10731;p35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32" name="Google Shape;10732;p35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33" name="Google Shape;10733;p35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34" name="Google Shape;10734;p35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35" name="Google Shape;10735;p35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36" name="Google Shape;10736;p35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37" name="Google Shape;10737;p35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38" name="Google Shape;10738;p35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39" name="Google Shape;10739;p35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40" name="Google Shape;10740;p35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41" name="Google Shape;10741;p35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42" name="Google Shape;10742;p35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43" name="Google Shape;10743;p35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44" name="Google Shape;10744;p35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45" name="Google Shape;10745;p35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46" name="Google Shape;10746;p35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47" name="Google Shape;10747;p35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48" name="Google Shape;10748;p35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49" name="Google Shape;10749;p35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50" name="Google Shape;10750;p35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51" name="Google Shape;10751;p35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52" name="Google Shape;10752;p35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53" name="Google Shape;10753;p35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54" name="Google Shape;10754;p35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55" name="Google Shape;10755;p35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56" name="Google Shape;10756;p35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57" name="Google Shape;10757;p35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58" name="Google Shape;10758;p35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59" name="Google Shape;10759;p35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60" name="Google Shape;10760;p35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61" name="Google Shape;10761;p35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62" name="Google Shape;10762;p35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763" name="Google Shape;10763;p35"/>
          <p:cNvSpPr/>
          <p:nvPr/>
        </p:nvSpPr>
        <p:spPr>
          <a:xfrm>
            <a:off x="2925826" y="2571751"/>
            <a:ext cx="6297969" cy="2365371"/>
          </a:xfrm>
          <a:custGeom>
            <a:avLst/>
            <a:gdLst/>
            <a:ahLst/>
            <a:cxnLst/>
            <a:rect l="l" t="t" r="r" b="b"/>
            <a:pathLst>
              <a:path w="57935" h="24862" extrusionOk="0">
                <a:moveTo>
                  <a:pt x="57934" y="2799"/>
                </a:moveTo>
                <a:cubicBezTo>
                  <a:pt x="57611" y="2379"/>
                  <a:pt x="57267" y="1981"/>
                  <a:pt x="56901" y="1604"/>
                </a:cubicBezTo>
                <a:cubicBezTo>
                  <a:pt x="56331" y="1034"/>
                  <a:pt x="55050" y="1292"/>
                  <a:pt x="54619" y="1045"/>
                </a:cubicBezTo>
                <a:cubicBezTo>
                  <a:pt x="53565" y="431"/>
                  <a:pt x="53414" y="1"/>
                  <a:pt x="52176" y="248"/>
                </a:cubicBezTo>
                <a:cubicBezTo>
                  <a:pt x="51326" y="410"/>
                  <a:pt x="49271" y="2035"/>
                  <a:pt x="47785" y="3531"/>
                </a:cubicBezTo>
                <a:cubicBezTo>
                  <a:pt x="46160" y="5167"/>
                  <a:pt x="45235" y="5414"/>
                  <a:pt x="43868" y="6447"/>
                </a:cubicBezTo>
                <a:cubicBezTo>
                  <a:pt x="43437" y="6770"/>
                  <a:pt x="42630" y="6942"/>
                  <a:pt x="42275" y="6619"/>
                </a:cubicBezTo>
                <a:cubicBezTo>
                  <a:pt x="41220" y="5629"/>
                  <a:pt x="40058" y="5188"/>
                  <a:pt x="38261" y="6598"/>
                </a:cubicBezTo>
                <a:cubicBezTo>
                  <a:pt x="35452" y="8783"/>
                  <a:pt x="31115" y="10548"/>
                  <a:pt x="28058" y="14314"/>
                </a:cubicBezTo>
                <a:cubicBezTo>
                  <a:pt x="26272" y="16510"/>
                  <a:pt x="20998" y="15950"/>
                  <a:pt x="18716" y="16887"/>
                </a:cubicBezTo>
                <a:cubicBezTo>
                  <a:pt x="15724" y="18092"/>
                  <a:pt x="12883" y="20245"/>
                  <a:pt x="9924" y="21547"/>
                </a:cubicBezTo>
                <a:cubicBezTo>
                  <a:pt x="7233" y="22731"/>
                  <a:pt x="2993" y="22871"/>
                  <a:pt x="1" y="24862"/>
                </a:cubicBezTo>
                <a:lnTo>
                  <a:pt x="57934" y="24862"/>
                </a:ln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764" name="Google Shape;10764;p35"/>
          <p:cNvGrpSpPr/>
          <p:nvPr/>
        </p:nvGrpSpPr>
        <p:grpSpPr>
          <a:xfrm flipH="1">
            <a:off x="7184442" y="2894171"/>
            <a:ext cx="1275730" cy="2218539"/>
            <a:chOff x="272217" y="3453993"/>
            <a:chExt cx="912735" cy="1587279"/>
          </a:xfrm>
        </p:grpSpPr>
        <p:sp>
          <p:nvSpPr>
            <p:cNvPr id="10765" name="Google Shape;10765;p35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66" name="Google Shape;10766;p35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67" name="Google Shape;10767;p35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68" name="Google Shape;10768;p35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69" name="Google Shape;10769;p35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70" name="Google Shape;10770;p35"/>
            <p:cNvSpPr/>
            <p:nvPr/>
          </p:nvSpPr>
          <p:spPr>
            <a:xfrm>
              <a:off x="735561" y="4103160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771" name="Google Shape;10771;p35"/>
          <p:cNvGrpSpPr/>
          <p:nvPr/>
        </p:nvGrpSpPr>
        <p:grpSpPr>
          <a:xfrm rot="-1703012" flipH="1">
            <a:off x="6672076" y="3739661"/>
            <a:ext cx="920834" cy="1517401"/>
            <a:chOff x="10360252" y="-2712448"/>
            <a:chExt cx="236654" cy="389949"/>
          </a:xfrm>
        </p:grpSpPr>
        <p:sp>
          <p:nvSpPr>
            <p:cNvPr id="10772" name="Google Shape;10772;p35"/>
            <p:cNvSpPr/>
            <p:nvPr/>
          </p:nvSpPr>
          <p:spPr>
            <a:xfrm>
              <a:off x="10442022" y="-2522139"/>
              <a:ext cx="130858" cy="199640"/>
            </a:xfrm>
            <a:custGeom>
              <a:avLst/>
              <a:gdLst/>
              <a:ahLst/>
              <a:cxnLst/>
              <a:rect l="l" t="t" r="r" b="b"/>
              <a:pathLst>
                <a:path w="2146" h="3274" extrusionOk="0">
                  <a:moveTo>
                    <a:pt x="1210" y="0"/>
                  </a:moveTo>
                  <a:lnTo>
                    <a:pt x="1166" y="39"/>
                  </a:lnTo>
                  <a:cubicBezTo>
                    <a:pt x="1128" y="66"/>
                    <a:pt x="1084" y="93"/>
                    <a:pt x="1040" y="104"/>
                  </a:cubicBezTo>
                  <a:cubicBezTo>
                    <a:pt x="1040" y="115"/>
                    <a:pt x="1035" y="121"/>
                    <a:pt x="1035" y="126"/>
                  </a:cubicBezTo>
                  <a:cubicBezTo>
                    <a:pt x="1035" y="121"/>
                    <a:pt x="1035" y="115"/>
                    <a:pt x="1035" y="110"/>
                  </a:cubicBezTo>
                  <a:cubicBezTo>
                    <a:pt x="1004" y="118"/>
                    <a:pt x="972" y="122"/>
                    <a:pt x="940" y="122"/>
                  </a:cubicBezTo>
                  <a:cubicBezTo>
                    <a:pt x="849" y="122"/>
                    <a:pt x="759" y="89"/>
                    <a:pt x="690" y="28"/>
                  </a:cubicBezTo>
                  <a:cubicBezTo>
                    <a:pt x="679" y="39"/>
                    <a:pt x="663" y="44"/>
                    <a:pt x="646" y="50"/>
                  </a:cubicBezTo>
                  <a:cubicBezTo>
                    <a:pt x="717" y="126"/>
                    <a:pt x="777" y="214"/>
                    <a:pt x="832" y="301"/>
                  </a:cubicBezTo>
                  <a:cubicBezTo>
                    <a:pt x="931" y="482"/>
                    <a:pt x="942" y="630"/>
                    <a:pt x="958" y="876"/>
                  </a:cubicBezTo>
                  <a:cubicBezTo>
                    <a:pt x="905" y="799"/>
                    <a:pt x="280" y="328"/>
                    <a:pt x="90" y="328"/>
                  </a:cubicBezTo>
                  <a:cubicBezTo>
                    <a:pt x="64" y="328"/>
                    <a:pt x="46" y="336"/>
                    <a:pt x="39" y="356"/>
                  </a:cubicBezTo>
                  <a:cubicBezTo>
                    <a:pt x="0" y="471"/>
                    <a:pt x="794" y="1051"/>
                    <a:pt x="860" y="1122"/>
                  </a:cubicBezTo>
                  <a:cubicBezTo>
                    <a:pt x="980" y="1248"/>
                    <a:pt x="991" y="1221"/>
                    <a:pt x="1073" y="1401"/>
                  </a:cubicBezTo>
                  <a:cubicBezTo>
                    <a:pt x="1188" y="1642"/>
                    <a:pt x="1243" y="1932"/>
                    <a:pt x="1341" y="2184"/>
                  </a:cubicBezTo>
                  <a:cubicBezTo>
                    <a:pt x="1133" y="2042"/>
                    <a:pt x="898" y="1960"/>
                    <a:pt x="652" y="1932"/>
                  </a:cubicBezTo>
                  <a:lnTo>
                    <a:pt x="652" y="1932"/>
                  </a:lnTo>
                  <a:cubicBezTo>
                    <a:pt x="887" y="2179"/>
                    <a:pt x="1193" y="2343"/>
                    <a:pt x="1429" y="2556"/>
                  </a:cubicBezTo>
                  <a:cubicBezTo>
                    <a:pt x="1642" y="2748"/>
                    <a:pt x="1708" y="3076"/>
                    <a:pt x="1932" y="3273"/>
                  </a:cubicBezTo>
                  <a:cubicBezTo>
                    <a:pt x="1867" y="3060"/>
                    <a:pt x="1779" y="2852"/>
                    <a:pt x="1670" y="2660"/>
                  </a:cubicBezTo>
                  <a:cubicBezTo>
                    <a:pt x="1703" y="2502"/>
                    <a:pt x="2146" y="1505"/>
                    <a:pt x="1872" y="1429"/>
                  </a:cubicBezTo>
                  <a:cubicBezTo>
                    <a:pt x="1869" y="1428"/>
                    <a:pt x="1865" y="1427"/>
                    <a:pt x="1862" y="1427"/>
                  </a:cubicBezTo>
                  <a:cubicBezTo>
                    <a:pt x="1725" y="1427"/>
                    <a:pt x="1526" y="2133"/>
                    <a:pt x="1484" y="2277"/>
                  </a:cubicBezTo>
                  <a:cubicBezTo>
                    <a:pt x="1369" y="1921"/>
                    <a:pt x="1396" y="1856"/>
                    <a:pt x="1484" y="1467"/>
                  </a:cubicBezTo>
                  <a:cubicBezTo>
                    <a:pt x="1505" y="1380"/>
                    <a:pt x="1692" y="613"/>
                    <a:pt x="1686" y="602"/>
                  </a:cubicBezTo>
                  <a:cubicBezTo>
                    <a:pt x="1673" y="585"/>
                    <a:pt x="1658" y="578"/>
                    <a:pt x="1641" y="578"/>
                  </a:cubicBezTo>
                  <a:cubicBezTo>
                    <a:pt x="1478" y="578"/>
                    <a:pt x="1188" y="1352"/>
                    <a:pt x="1183" y="1401"/>
                  </a:cubicBezTo>
                  <a:cubicBezTo>
                    <a:pt x="892" y="1035"/>
                    <a:pt x="1095" y="471"/>
                    <a:pt x="1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73" name="Google Shape;10773;p35"/>
            <p:cNvSpPr/>
            <p:nvPr/>
          </p:nvSpPr>
          <p:spPr>
            <a:xfrm>
              <a:off x="10360252" y="-2712448"/>
              <a:ext cx="236654" cy="228483"/>
            </a:xfrm>
            <a:custGeom>
              <a:avLst/>
              <a:gdLst/>
              <a:ahLst/>
              <a:cxnLst/>
              <a:rect l="l" t="t" r="r" b="b"/>
              <a:pathLst>
                <a:path w="3881" h="3747" extrusionOk="0">
                  <a:moveTo>
                    <a:pt x="1596" y="1"/>
                  </a:moveTo>
                  <a:cubicBezTo>
                    <a:pt x="1538" y="1"/>
                    <a:pt x="1480" y="17"/>
                    <a:pt x="1429" y="51"/>
                  </a:cubicBezTo>
                  <a:cubicBezTo>
                    <a:pt x="1155" y="220"/>
                    <a:pt x="1172" y="620"/>
                    <a:pt x="1276" y="877"/>
                  </a:cubicBezTo>
                  <a:cubicBezTo>
                    <a:pt x="1150" y="784"/>
                    <a:pt x="1002" y="718"/>
                    <a:pt x="849" y="696"/>
                  </a:cubicBezTo>
                  <a:cubicBezTo>
                    <a:pt x="812" y="688"/>
                    <a:pt x="774" y="683"/>
                    <a:pt x="736" y="683"/>
                  </a:cubicBezTo>
                  <a:cubicBezTo>
                    <a:pt x="656" y="683"/>
                    <a:pt x="575" y="703"/>
                    <a:pt x="504" y="740"/>
                  </a:cubicBezTo>
                  <a:cubicBezTo>
                    <a:pt x="416" y="795"/>
                    <a:pt x="361" y="899"/>
                    <a:pt x="361" y="1003"/>
                  </a:cubicBezTo>
                  <a:cubicBezTo>
                    <a:pt x="361" y="1123"/>
                    <a:pt x="427" y="1244"/>
                    <a:pt x="351" y="1353"/>
                  </a:cubicBezTo>
                  <a:cubicBezTo>
                    <a:pt x="268" y="1463"/>
                    <a:pt x="137" y="1479"/>
                    <a:pt x="66" y="1594"/>
                  </a:cubicBezTo>
                  <a:cubicBezTo>
                    <a:pt x="0" y="1709"/>
                    <a:pt x="11" y="1851"/>
                    <a:pt x="88" y="1961"/>
                  </a:cubicBezTo>
                  <a:cubicBezTo>
                    <a:pt x="247" y="2200"/>
                    <a:pt x="471" y="2233"/>
                    <a:pt x="713" y="2233"/>
                  </a:cubicBezTo>
                  <a:cubicBezTo>
                    <a:pt x="786" y="2233"/>
                    <a:pt x="861" y="2230"/>
                    <a:pt x="936" y="2229"/>
                  </a:cubicBezTo>
                  <a:lnTo>
                    <a:pt x="936" y="2229"/>
                  </a:lnTo>
                  <a:cubicBezTo>
                    <a:pt x="668" y="2339"/>
                    <a:pt x="411" y="2590"/>
                    <a:pt x="476" y="2913"/>
                  </a:cubicBezTo>
                  <a:cubicBezTo>
                    <a:pt x="493" y="3028"/>
                    <a:pt x="580" y="3127"/>
                    <a:pt x="701" y="3160"/>
                  </a:cubicBezTo>
                  <a:cubicBezTo>
                    <a:pt x="730" y="3168"/>
                    <a:pt x="766" y="3170"/>
                    <a:pt x="805" y="3170"/>
                  </a:cubicBezTo>
                  <a:cubicBezTo>
                    <a:pt x="829" y="3170"/>
                    <a:pt x="853" y="3169"/>
                    <a:pt x="877" y="3169"/>
                  </a:cubicBezTo>
                  <a:cubicBezTo>
                    <a:pt x="940" y="3169"/>
                    <a:pt x="1002" y="3173"/>
                    <a:pt x="1040" y="3203"/>
                  </a:cubicBezTo>
                  <a:cubicBezTo>
                    <a:pt x="1117" y="3264"/>
                    <a:pt x="1133" y="3422"/>
                    <a:pt x="1193" y="3510"/>
                  </a:cubicBezTo>
                  <a:cubicBezTo>
                    <a:pt x="1254" y="3603"/>
                    <a:pt x="1358" y="3658"/>
                    <a:pt x="1467" y="3663"/>
                  </a:cubicBezTo>
                  <a:cubicBezTo>
                    <a:pt x="1746" y="3658"/>
                    <a:pt x="1938" y="3340"/>
                    <a:pt x="1993" y="3105"/>
                  </a:cubicBezTo>
                  <a:cubicBezTo>
                    <a:pt x="2042" y="3373"/>
                    <a:pt x="2250" y="3712"/>
                    <a:pt x="2545" y="3745"/>
                  </a:cubicBezTo>
                  <a:cubicBezTo>
                    <a:pt x="2556" y="3746"/>
                    <a:pt x="2567" y="3747"/>
                    <a:pt x="2577" y="3747"/>
                  </a:cubicBezTo>
                  <a:cubicBezTo>
                    <a:pt x="2680" y="3747"/>
                    <a:pt x="2776" y="3698"/>
                    <a:pt x="2836" y="3614"/>
                  </a:cubicBezTo>
                  <a:cubicBezTo>
                    <a:pt x="2907" y="3515"/>
                    <a:pt x="2907" y="3368"/>
                    <a:pt x="3022" y="3296"/>
                  </a:cubicBezTo>
                  <a:cubicBezTo>
                    <a:pt x="3115" y="3236"/>
                    <a:pt x="3241" y="3269"/>
                    <a:pt x="3345" y="3236"/>
                  </a:cubicBezTo>
                  <a:cubicBezTo>
                    <a:pt x="3449" y="3203"/>
                    <a:pt x="3525" y="3121"/>
                    <a:pt x="3553" y="3017"/>
                  </a:cubicBezTo>
                  <a:cubicBezTo>
                    <a:pt x="3618" y="2722"/>
                    <a:pt x="3372" y="2453"/>
                    <a:pt x="3148" y="2306"/>
                  </a:cubicBezTo>
                  <a:lnTo>
                    <a:pt x="3148" y="2306"/>
                  </a:lnTo>
                  <a:cubicBezTo>
                    <a:pt x="3172" y="2309"/>
                    <a:pt x="3196" y="2310"/>
                    <a:pt x="3221" y="2310"/>
                  </a:cubicBezTo>
                  <a:cubicBezTo>
                    <a:pt x="3291" y="2310"/>
                    <a:pt x="3363" y="2299"/>
                    <a:pt x="3432" y="2278"/>
                  </a:cubicBezTo>
                  <a:cubicBezTo>
                    <a:pt x="3651" y="2207"/>
                    <a:pt x="3881" y="2021"/>
                    <a:pt x="3782" y="1764"/>
                  </a:cubicBezTo>
                  <a:cubicBezTo>
                    <a:pt x="3739" y="1643"/>
                    <a:pt x="3629" y="1611"/>
                    <a:pt x="3558" y="1517"/>
                  </a:cubicBezTo>
                  <a:cubicBezTo>
                    <a:pt x="3487" y="1430"/>
                    <a:pt x="3553" y="1342"/>
                    <a:pt x="3580" y="1244"/>
                  </a:cubicBezTo>
                  <a:cubicBezTo>
                    <a:pt x="3640" y="1069"/>
                    <a:pt x="3613" y="877"/>
                    <a:pt x="3432" y="789"/>
                  </a:cubicBezTo>
                  <a:cubicBezTo>
                    <a:pt x="3355" y="752"/>
                    <a:pt x="3271" y="735"/>
                    <a:pt x="3188" y="735"/>
                  </a:cubicBezTo>
                  <a:cubicBezTo>
                    <a:pt x="3018" y="735"/>
                    <a:pt x="2847" y="805"/>
                    <a:pt x="2726" y="915"/>
                  </a:cubicBezTo>
                  <a:cubicBezTo>
                    <a:pt x="2814" y="696"/>
                    <a:pt x="2808" y="330"/>
                    <a:pt x="2611" y="160"/>
                  </a:cubicBezTo>
                  <a:cubicBezTo>
                    <a:pt x="2564" y="121"/>
                    <a:pt x="2506" y="101"/>
                    <a:pt x="2447" y="101"/>
                  </a:cubicBezTo>
                  <a:cubicBezTo>
                    <a:pt x="2423" y="101"/>
                    <a:pt x="2399" y="105"/>
                    <a:pt x="2376" y="111"/>
                  </a:cubicBezTo>
                  <a:cubicBezTo>
                    <a:pt x="2278" y="130"/>
                    <a:pt x="2151" y="236"/>
                    <a:pt x="2046" y="236"/>
                  </a:cubicBezTo>
                  <a:cubicBezTo>
                    <a:pt x="2034" y="236"/>
                    <a:pt x="2021" y="235"/>
                    <a:pt x="2009" y="231"/>
                  </a:cubicBezTo>
                  <a:cubicBezTo>
                    <a:pt x="1905" y="204"/>
                    <a:pt x="1834" y="78"/>
                    <a:pt x="1735" y="34"/>
                  </a:cubicBezTo>
                  <a:cubicBezTo>
                    <a:pt x="1691" y="12"/>
                    <a:pt x="1643" y="1"/>
                    <a:pt x="1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74" name="Google Shape;10774;p35"/>
            <p:cNvSpPr/>
            <p:nvPr/>
          </p:nvSpPr>
          <p:spPr>
            <a:xfrm>
              <a:off x="10435680" y="-2640190"/>
              <a:ext cx="86161" cy="80246"/>
            </a:xfrm>
            <a:custGeom>
              <a:avLst/>
              <a:gdLst/>
              <a:ahLst/>
              <a:cxnLst/>
              <a:rect l="l" t="t" r="r" b="b"/>
              <a:pathLst>
                <a:path w="1413" h="1316" extrusionOk="0">
                  <a:moveTo>
                    <a:pt x="722" y="0"/>
                  </a:moveTo>
                  <a:cubicBezTo>
                    <a:pt x="584" y="0"/>
                    <a:pt x="450" y="54"/>
                    <a:pt x="323" y="130"/>
                  </a:cubicBezTo>
                  <a:lnTo>
                    <a:pt x="219" y="174"/>
                  </a:lnTo>
                  <a:cubicBezTo>
                    <a:pt x="230" y="376"/>
                    <a:pt x="0" y="508"/>
                    <a:pt x="50" y="727"/>
                  </a:cubicBezTo>
                  <a:cubicBezTo>
                    <a:pt x="121" y="754"/>
                    <a:pt x="225" y="754"/>
                    <a:pt x="121" y="863"/>
                  </a:cubicBezTo>
                  <a:cubicBezTo>
                    <a:pt x="164" y="951"/>
                    <a:pt x="175" y="1060"/>
                    <a:pt x="290" y="1088"/>
                  </a:cubicBezTo>
                  <a:cubicBezTo>
                    <a:pt x="372" y="1104"/>
                    <a:pt x="433" y="1170"/>
                    <a:pt x="444" y="1252"/>
                  </a:cubicBezTo>
                  <a:cubicBezTo>
                    <a:pt x="467" y="1276"/>
                    <a:pt x="475" y="1316"/>
                    <a:pt x="511" y="1316"/>
                  </a:cubicBezTo>
                  <a:cubicBezTo>
                    <a:pt x="517" y="1316"/>
                    <a:pt x="524" y="1315"/>
                    <a:pt x="531" y="1312"/>
                  </a:cubicBezTo>
                  <a:lnTo>
                    <a:pt x="668" y="1290"/>
                  </a:lnTo>
                  <a:cubicBezTo>
                    <a:pt x="700" y="1268"/>
                    <a:pt x="732" y="1237"/>
                    <a:pt x="762" y="1237"/>
                  </a:cubicBezTo>
                  <a:cubicBezTo>
                    <a:pt x="784" y="1237"/>
                    <a:pt x="806" y="1253"/>
                    <a:pt x="827" y="1301"/>
                  </a:cubicBezTo>
                  <a:lnTo>
                    <a:pt x="969" y="1285"/>
                  </a:lnTo>
                  <a:cubicBezTo>
                    <a:pt x="975" y="1296"/>
                    <a:pt x="981" y="1301"/>
                    <a:pt x="988" y="1301"/>
                  </a:cubicBezTo>
                  <a:cubicBezTo>
                    <a:pt x="995" y="1301"/>
                    <a:pt x="1002" y="1296"/>
                    <a:pt x="1007" y="1285"/>
                  </a:cubicBezTo>
                  <a:lnTo>
                    <a:pt x="1133" y="1148"/>
                  </a:lnTo>
                  <a:cubicBezTo>
                    <a:pt x="1161" y="1126"/>
                    <a:pt x="1210" y="1110"/>
                    <a:pt x="1221" y="1066"/>
                  </a:cubicBezTo>
                  <a:cubicBezTo>
                    <a:pt x="1265" y="1022"/>
                    <a:pt x="1308" y="984"/>
                    <a:pt x="1352" y="940"/>
                  </a:cubicBezTo>
                  <a:cubicBezTo>
                    <a:pt x="1358" y="896"/>
                    <a:pt x="1363" y="852"/>
                    <a:pt x="1363" y="814"/>
                  </a:cubicBezTo>
                  <a:cubicBezTo>
                    <a:pt x="1347" y="759"/>
                    <a:pt x="1314" y="710"/>
                    <a:pt x="1374" y="661"/>
                  </a:cubicBezTo>
                  <a:cubicBezTo>
                    <a:pt x="1407" y="644"/>
                    <a:pt x="1412" y="601"/>
                    <a:pt x="1391" y="573"/>
                  </a:cubicBezTo>
                  <a:cubicBezTo>
                    <a:pt x="1407" y="420"/>
                    <a:pt x="1226" y="382"/>
                    <a:pt x="1204" y="256"/>
                  </a:cubicBezTo>
                  <a:cubicBezTo>
                    <a:pt x="1226" y="228"/>
                    <a:pt x="1232" y="196"/>
                    <a:pt x="1210" y="168"/>
                  </a:cubicBezTo>
                  <a:lnTo>
                    <a:pt x="1089" y="75"/>
                  </a:lnTo>
                  <a:lnTo>
                    <a:pt x="975" y="64"/>
                  </a:lnTo>
                  <a:cubicBezTo>
                    <a:pt x="889" y="19"/>
                    <a:pt x="805" y="0"/>
                    <a:pt x="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75" name="Google Shape;10775;p35"/>
            <p:cNvSpPr/>
            <p:nvPr/>
          </p:nvSpPr>
          <p:spPr>
            <a:xfrm>
              <a:off x="10453668" y="-2691715"/>
              <a:ext cx="19452" cy="47136"/>
            </a:xfrm>
            <a:custGeom>
              <a:avLst/>
              <a:gdLst/>
              <a:ahLst/>
              <a:cxnLst/>
              <a:rect l="l" t="t" r="r" b="b"/>
              <a:pathLst>
                <a:path w="319" h="773" extrusionOk="0">
                  <a:moveTo>
                    <a:pt x="1" y="1"/>
                  </a:moveTo>
                  <a:cubicBezTo>
                    <a:pt x="110" y="236"/>
                    <a:pt x="132" y="493"/>
                    <a:pt x="176" y="745"/>
                  </a:cubicBezTo>
                  <a:cubicBezTo>
                    <a:pt x="193" y="764"/>
                    <a:pt x="210" y="773"/>
                    <a:pt x="226" y="773"/>
                  </a:cubicBezTo>
                  <a:cubicBezTo>
                    <a:pt x="247" y="773"/>
                    <a:pt x="267" y="759"/>
                    <a:pt x="285" y="734"/>
                  </a:cubicBezTo>
                  <a:cubicBezTo>
                    <a:pt x="318" y="526"/>
                    <a:pt x="275" y="318"/>
                    <a:pt x="154" y="148"/>
                  </a:cubicBezTo>
                  <a:cubicBezTo>
                    <a:pt x="110" y="88"/>
                    <a:pt x="61" y="4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76" name="Google Shape;10776;p35"/>
            <p:cNvSpPr/>
            <p:nvPr/>
          </p:nvSpPr>
          <p:spPr>
            <a:xfrm>
              <a:off x="10435680" y="-2562567"/>
              <a:ext cx="26098" cy="47501"/>
            </a:xfrm>
            <a:custGeom>
              <a:avLst/>
              <a:gdLst/>
              <a:ahLst/>
              <a:cxnLst/>
              <a:rect l="l" t="t" r="r" b="b"/>
              <a:pathLst>
                <a:path w="428" h="779" extrusionOk="0">
                  <a:moveTo>
                    <a:pt x="363" y="1"/>
                  </a:moveTo>
                  <a:cubicBezTo>
                    <a:pt x="334" y="1"/>
                    <a:pt x="302" y="35"/>
                    <a:pt x="268" y="72"/>
                  </a:cubicBezTo>
                  <a:cubicBezTo>
                    <a:pt x="263" y="78"/>
                    <a:pt x="258" y="99"/>
                    <a:pt x="241" y="127"/>
                  </a:cubicBezTo>
                  <a:cubicBezTo>
                    <a:pt x="236" y="149"/>
                    <a:pt x="219" y="176"/>
                    <a:pt x="208" y="203"/>
                  </a:cubicBezTo>
                  <a:cubicBezTo>
                    <a:pt x="181" y="247"/>
                    <a:pt x="164" y="291"/>
                    <a:pt x="143" y="340"/>
                  </a:cubicBezTo>
                  <a:cubicBezTo>
                    <a:pt x="137" y="379"/>
                    <a:pt x="126" y="411"/>
                    <a:pt x="126" y="411"/>
                  </a:cubicBezTo>
                  <a:cubicBezTo>
                    <a:pt x="71" y="598"/>
                    <a:pt x="0" y="713"/>
                    <a:pt x="17" y="723"/>
                  </a:cubicBezTo>
                  <a:cubicBezTo>
                    <a:pt x="17" y="724"/>
                    <a:pt x="18" y="724"/>
                    <a:pt x="18" y="724"/>
                  </a:cubicBezTo>
                  <a:cubicBezTo>
                    <a:pt x="39" y="724"/>
                    <a:pt x="154" y="541"/>
                    <a:pt x="248" y="541"/>
                  </a:cubicBezTo>
                  <a:cubicBezTo>
                    <a:pt x="253" y="541"/>
                    <a:pt x="258" y="542"/>
                    <a:pt x="263" y="543"/>
                  </a:cubicBezTo>
                  <a:cubicBezTo>
                    <a:pt x="334" y="559"/>
                    <a:pt x="356" y="680"/>
                    <a:pt x="372" y="778"/>
                  </a:cubicBezTo>
                  <a:cubicBezTo>
                    <a:pt x="383" y="548"/>
                    <a:pt x="362" y="313"/>
                    <a:pt x="427" y="83"/>
                  </a:cubicBezTo>
                  <a:cubicBezTo>
                    <a:pt x="408" y="23"/>
                    <a:pt x="386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77" name="Google Shape;10777;p35"/>
            <p:cNvSpPr/>
            <p:nvPr/>
          </p:nvSpPr>
          <p:spPr>
            <a:xfrm>
              <a:off x="10398972" y="-2642446"/>
              <a:ext cx="50124" cy="31891"/>
            </a:xfrm>
            <a:custGeom>
              <a:avLst/>
              <a:gdLst/>
              <a:ahLst/>
              <a:cxnLst/>
              <a:rect l="l" t="t" r="r" b="b"/>
              <a:pathLst>
                <a:path w="822" h="523" extrusionOk="0">
                  <a:moveTo>
                    <a:pt x="121" y="1"/>
                  </a:moveTo>
                  <a:cubicBezTo>
                    <a:pt x="118" y="1"/>
                    <a:pt x="116" y="1"/>
                    <a:pt x="115" y="3"/>
                  </a:cubicBezTo>
                  <a:cubicBezTo>
                    <a:pt x="99" y="14"/>
                    <a:pt x="290" y="189"/>
                    <a:pt x="252" y="276"/>
                  </a:cubicBezTo>
                  <a:cubicBezTo>
                    <a:pt x="230" y="326"/>
                    <a:pt x="141" y="338"/>
                    <a:pt x="56" y="338"/>
                  </a:cubicBezTo>
                  <a:cubicBezTo>
                    <a:pt x="37" y="338"/>
                    <a:pt x="18" y="338"/>
                    <a:pt x="0" y="337"/>
                  </a:cubicBezTo>
                  <a:lnTo>
                    <a:pt x="0" y="337"/>
                  </a:lnTo>
                  <a:cubicBezTo>
                    <a:pt x="225" y="397"/>
                    <a:pt x="460" y="419"/>
                    <a:pt x="679" y="523"/>
                  </a:cubicBezTo>
                  <a:cubicBezTo>
                    <a:pt x="821" y="501"/>
                    <a:pt x="772" y="435"/>
                    <a:pt x="717" y="369"/>
                  </a:cubicBezTo>
                  <a:lnTo>
                    <a:pt x="668" y="331"/>
                  </a:lnTo>
                  <a:cubicBezTo>
                    <a:pt x="641" y="315"/>
                    <a:pt x="619" y="298"/>
                    <a:pt x="597" y="282"/>
                  </a:cubicBezTo>
                  <a:cubicBezTo>
                    <a:pt x="558" y="249"/>
                    <a:pt x="520" y="222"/>
                    <a:pt x="476" y="200"/>
                  </a:cubicBezTo>
                  <a:cubicBezTo>
                    <a:pt x="438" y="178"/>
                    <a:pt x="405" y="167"/>
                    <a:pt x="405" y="167"/>
                  </a:cubicBezTo>
                  <a:cubicBezTo>
                    <a:pt x="244" y="82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78" name="Google Shape;10778;p35"/>
            <p:cNvSpPr/>
            <p:nvPr/>
          </p:nvSpPr>
          <p:spPr>
            <a:xfrm>
              <a:off x="10520133" y="-2659337"/>
              <a:ext cx="33721" cy="53294"/>
            </a:xfrm>
            <a:custGeom>
              <a:avLst/>
              <a:gdLst/>
              <a:ahLst/>
              <a:cxnLst/>
              <a:rect l="l" t="t" r="r" b="b"/>
              <a:pathLst>
                <a:path w="553" h="874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20" y="241"/>
                    <a:pt x="438" y="477"/>
                    <a:pt x="274" y="652"/>
                  </a:cubicBezTo>
                  <a:cubicBezTo>
                    <a:pt x="197" y="734"/>
                    <a:pt x="104" y="800"/>
                    <a:pt x="0" y="844"/>
                  </a:cubicBezTo>
                  <a:cubicBezTo>
                    <a:pt x="22" y="854"/>
                    <a:pt x="38" y="865"/>
                    <a:pt x="60" y="871"/>
                  </a:cubicBezTo>
                  <a:cubicBezTo>
                    <a:pt x="70" y="873"/>
                    <a:pt x="80" y="874"/>
                    <a:pt x="90" y="874"/>
                  </a:cubicBezTo>
                  <a:cubicBezTo>
                    <a:pt x="249" y="874"/>
                    <a:pt x="437" y="639"/>
                    <a:pt x="509" y="428"/>
                  </a:cubicBezTo>
                  <a:cubicBezTo>
                    <a:pt x="547" y="285"/>
                    <a:pt x="553" y="137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79" name="Google Shape;10779;p35"/>
            <p:cNvSpPr/>
            <p:nvPr/>
          </p:nvSpPr>
          <p:spPr>
            <a:xfrm>
              <a:off x="10410314" y="-2594092"/>
              <a:ext cx="40428" cy="16952"/>
            </a:xfrm>
            <a:custGeom>
              <a:avLst/>
              <a:gdLst/>
              <a:ahLst/>
              <a:cxnLst/>
              <a:rect l="l" t="t" r="r" b="b"/>
              <a:pathLst>
                <a:path w="663" h="278" extrusionOk="0">
                  <a:moveTo>
                    <a:pt x="566" y="1"/>
                  </a:moveTo>
                  <a:cubicBezTo>
                    <a:pt x="549" y="1"/>
                    <a:pt x="530" y="7"/>
                    <a:pt x="509" y="20"/>
                  </a:cubicBezTo>
                  <a:cubicBezTo>
                    <a:pt x="433" y="80"/>
                    <a:pt x="416" y="42"/>
                    <a:pt x="236" y="129"/>
                  </a:cubicBezTo>
                  <a:cubicBezTo>
                    <a:pt x="154" y="173"/>
                    <a:pt x="77" y="217"/>
                    <a:pt x="0" y="277"/>
                  </a:cubicBezTo>
                  <a:lnTo>
                    <a:pt x="580" y="157"/>
                  </a:lnTo>
                  <a:cubicBezTo>
                    <a:pt x="630" y="146"/>
                    <a:pt x="663" y="118"/>
                    <a:pt x="635" y="58"/>
                  </a:cubicBezTo>
                  <a:cubicBezTo>
                    <a:pt x="621" y="22"/>
                    <a:pt x="597" y="1"/>
                    <a:pt x="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80" name="Google Shape;10780;p35"/>
            <p:cNvSpPr/>
            <p:nvPr/>
          </p:nvSpPr>
          <p:spPr>
            <a:xfrm>
              <a:off x="10518792" y="-2587933"/>
              <a:ext cx="37745" cy="14269"/>
            </a:xfrm>
            <a:custGeom>
              <a:avLst/>
              <a:gdLst/>
              <a:ahLst/>
              <a:cxnLst/>
              <a:rect l="l" t="t" r="r" b="b"/>
              <a:pathLst>
                <a:path w="619" h="234" extrusionOk="0">
                  <a:moveTo>
                    <a:pt x="44" y="1"/>
                  </a:moveTo>
                  <a:cubicBezTo>
                    <a:pt x="17" y="34"/>
                    <a:pt x="0" y="83"/>
                    <a:pt x="11" y="127"/>
                  </a:cubicBezTo>
                  <a:cubicBezTo>
                    <a:pt x="42" y="214"/>
                    <a:pt x="218" y="234"/>
                    <a:pt x="373" y="234"/>
                  </a:cubicBezTo>
                  <a:cubicBezTo>
                    <a:pt x="491" y="234"/>
                    <a:pt x="597" y="222"/>
                    <a:pt x="619" y="220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81" name="Google Shape;10781;p35"/>
            <p:cNvSpPr/>
            <p:nvPr/>
          </p:nvSpPr>
          <p:spPr>
            <a:xfrm>
              <a:off x="10383240" y="-2600616"/>
              <a:ext cx="50124" cy="7927"/>
            </a:xfrm>
            <a:custGeom>
              <a:avLst/>
              <a:gdLst/>
              <a:ahLst/>
              <a:cxnLst/>
              <a:rect l="l" t="t" r="r" b="b"/>
              <a:pathLst>
                <a:path w="822" h="130" extrusionOk="0">
                  <a:moveTo>
                    <a:pt x="822" y="1"/>
                  </a:moveTo>
                  <a:lnTo>
                    <a:pt x="822" y="1"/>
                  </a:lnTo>
                  <a:cubicBezTo>
                    <a:pt x="623" y="50"/>
                    <a:pt x="419" y="77"/>
                    <a:pt x="215" y="77"/>
                  </a:cubicBezTo>
                  <a:cubicBezTo>
                    <a:pt x="144" y="77"/>
                    <a:pt x="72" y="74"/>
                    <a:pt x="1" y="67"/>
                  </a:cubicBezTo>
                  <a:lnTo>
                    <a:pt x="1" y="67"/>
                  </a:lnTo>
                  <a:cubicBezTo>
                    <a:pt x="127" y="106"/>
                    <a:pt x="252" y="129"/>
                    <a:pt x="374" y="129"/>
                  </a:cubicBezTo>
                  <a:cubicBezTo>
                    <a:pt x="527" y="129"/>
                    <a:pt x="676" y="92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82" name="Google Shape;10782;p35"/>
            <p:cNvSpPr/>
            <p:nvPr/>
          </p:nvSpPr>
          <p:spPr>
            <a:xfrm>
              <a:off x="10422997" y="-2651654"/>
              <a:ext cx="15061" cy="18781"/>
            </a:xfrm>
            <a:custGeom>
              <a:avLst/>
              <a:gdLst/>
              <a:ahLst/>
              <a:cxnLst/>
              <a:rect l="l" t="t" r="r" b="b"/>
              <a:pathLst>
                <a:path w="247" h="308" extrusionOk="0">
                  <a:moveTo>
                    <a:pt x="28" y="0"/>
                  </a:moveTo>
                  <a:lnTo>
                    <a:pt x="0" y="28"/>
                  </a:lnTo>
                  <a:lnTo>
                    <a:pt x="197" y="307"/>
                  </a:lnTo>
                  <a:lnTo>
                    <a:pt x="247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83" name="Google Shape;10783;p35"/>
            <p:cNvSpPr/>
            <p:nvPr/>
          </p:nvSpPr>
          <p:spPr>
            <a:xfrm>
              <a:off x="10493730" y="-2679703"/>
              <a:ext cx="21403" cy="33477"/>
            </a:xfrm>
            <a:custGeom>
              <a:avLst/>
              <a:gdLst/>
              <a:ahLst/>
              <a:cxnLst/>
              <a:rect l="l" t="t" r="r" b="b"/>
              <a:pathLst>
                <a:path w="351" h="549" extrusionOk="0">
                  <a:moveTo>
                    <a:pt x="351" y="1"/>
                  </a:moveTo>
                  <a:cubicBezTo>
                    <a:pt x="258" y="198"/>
                    <a:pt x="116" y="367"/>
                    <a:pt x="1" y="548"/>
                  </a:cubicBezTo>
                  <a:cubicBezTo>
                    <a:pt x="198" y="433"/>
                    <a:pt x="329" y="225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84" name="Google Shape;10784;p35"/>
            <p:cNvSpPr/>
            <p:nvPr/>
          </p:nvSpPr>
          <p:spPr>
            <a:xfrm>
              <a:off x="10446351" y="-2677691"/>
              <a:ext cx="9086" cy="17744"/>
            </a:xfrm>
            <a:custGeom>
              <a:avLst/>
              <a:gdLst/>
              <a:ahLst/>
              <a:cxnLst/>
              <a:rect l="l" t="t" r="r" b="b"/>
              <a:pathLst>
                <a:path w="149" h="291" extrusionOk="0">
                  <a:moveTo>
                    <a:pt x="55" y="1"/>
                  </a:moveTo>
                  <a:lnTo>
                    <a:pt x="0" y="11"/>
                  </a:lnTo>
                  <a:lnTo>
                    <a:pt x="104" y="291"/>
                  </a:lnTo>
                  <a:lnTo>
                    <a:pt x="148" y="27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85" name="Google Shape;10785;p35"/>
            <p:cNvSpPr/>
            <p:nvPr/>
          </p:nvSpPr>
          <p:spPr>
            <a:xfrm>
              <a:off x="10507084" y="-2572262"/>
              <a:ext cx="54453" cy="25123"/>
            </a:xfrm>
            <a:custGeom>
              <a:avLst/>
              <a:gdLst/>
              <a:ahLst/>
              <a:cxnLst/>
              <a:rect l="l" t="t" r="r" b="b"/>
              <a:pathLst>
                <a:path w="893" h="412" extrusionOk="0">
                  <a:moveTo>
                    <a:pt x="84" y="1"/>
                  </a:moveTo>
                  <a:cubicBezTo>
                    <a:pt x="39" y="1"/>
                    <a:pt x="1" y="37"/>
                    <a:pt x="1" y="83"/>
                  </a:cubicBezTo>
                  <a:cubicBezTo>
                    <a:pt x="329" y="116"/>
                    <a:pt x="641" y="176"/>
                    <a:pt x="893" y="412"/>
                  </a:cubicBezTo>
                  <a:cubicBezTo>
                    <a:pt x="690" y="149"/>
                    <a:pt x="406" y="40"/>
                    <a:pt x="94" y="1"/>
                  </a:cubicBezTo>
                  <a:cubicBezTo>
                    <a:pt x="90" y="1"/>
                    <a:pt x="87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86" name="Google Shape;10786;p35"/>
            <p:cNvSpPr/>
            <p:nvPr/>
          </p:nvSpPr>
          <p:spPr>
            <a:xfrm>
              <a:off x="10492755" y="-2559091"/>
              <a:ext cx="8415" cy="42989"/>
            </a:xfrm>
            <a:custGeom>
              <a:avLst/>
              <a:gdLst/>
              <a:ahLst/>
              <a:cxnLst/>
              <a:rect l="l" t="t" r="r" b="b"/>
              <a:pathLst>
                <a:path w="138" h="705" extrusionOk="0">
                  <a:moveTo>
                    <a:pt x="96" y="0"/>
                  </a:moveTo>
                  <a:cubicBezTo>
                    <a:pt x="89" y="0"/>
                    <a:pt x="82" y="1"/>
                    <a:pt x="77" y="4"/>
                  </a:cubicBezTo>
                  <a:cubicBezTo>
                    <a:pt x="33" y="245"/>
                    <a:pt x="0" y="480"/>
                    <a:pt x="137" y="705"/>
                  </a:cubicBezTo>
                  <a:cubicBezTo>
                    <a:pt x="110" y="469"/>
                    <a:pt x="71" y="240"/>
                    <a:pt x="115" y="4"/>
                  </a:cubicBezTo>
                  <a:cubicBezTo>
                    <a:pt x="110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87" name="Google Shape;10787;p35"/>
            <p:cNvSpPr/>
            <p:nvPr/>
          </p:nvSpPr>
          <p:spPr>
            <a:xfrm>
              <a:off x="10406655" y="-2574213"/>
              <a:ext cx="37074" cy="19391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608" y="0"/>
                  </a:moveTo>
                  <a:cubicBezTo>
                    <a:pt x="361" y="28"/>
                    <a:pt x="148" y="115"/>
                    <a:pt x="0" y="318"/>
                  </a:cubicBezTo>
                  <a:cubicBezTo>
                    <a:pt x="192" y="197"/>
                    <a:pt x="394" y="88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88" name="Google Shape;10788;p35"/>
            <p:cNvSpPr/>
            <p:nvPr/>
          </p:nvSpPr>
          <p:spPr>
            <a:xfrm>
              <a:off x="10522084" y="-2601897"/>
              <a:ext cx="46465" cy="13842"/>
            </a:xfrm>
            <a:custGeom>
              <a:avLst/>
              <a:gdLst/>
              <a:ahLst/>
              <a:cxnLst/>
              <a:rect l="l" t="t" r="r" b="b"/>
              <a:pathLst>
                <a:path w="762" h="227" extrusionOk="0">
                  <a:moveTo>
                    <a:pt x="17" y="0"/>
                  </a:moveTo>
                  <a:lnTo>
                    <a:pt x="1" y="88"/>
                  </a:lnTo>
                  <a:cubicBezTo>
                    <a:pt x="176" y="128"/>
                    <a:pt x="340" y="227"/>
                    <a:pt x="540" y="227"/>
                  </a:cubicBezTo>
                  <a:cubicBezTo>
                    <a:pt x="609" y="227"/>
                    <a:pt x="682" y="215"/>
                    <a:pt x="762" y="186"/>
                  </a:cubicBezTo>
                  <a:cubicBezTo>
                    <a:pt x="466" y="159"/>
                    <a:pt x="231" y="12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89" name="Google Shape;10789;p35"/>
            <p:cNvSpPr/>
            <p:nvPr/>
          </p:nvSpPr>
          <p:spPr>
            <a:xfrm>
              <a:off x="10511779" y="-2652324"/>
              <a:ext cx="29757" cy="30794"/>
            </a:xfrm>
            <a:custGeom>
              <a:avLst/>
              <a:gdLst/>
              <a:ahLst/>
              <a:cxnLst/>
              <a:rect l="l" t="t" r="r" b="b"/>
              <a:pathLst>
                <a:path w="488" h="505" extrusionOk="0">
                  <a:moveTo>
                    <a:pt x="487" y="1"/>
                  </a:moveTo>
                  <a:cubicBezTo>
                    <a:pt x="257" y="72"/>
                    <a:pt x="159" y="269"/>
                    <a:pt x="6" y="422"/>
                  </a:cubicBezTo>
                  <a:cubicBezTo>
                    <a:pt x="6" y="449"/>
                    <a:pt x="0" y="477"/>
                    <a:pt x="0" y="504"/>
                  </a:cubicBezTo>
                  <a:cubicBezTo>
                    <a:pt x="181" y="351"/>
                    <a:pt x="296" y="143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90" name="Google Shape;10790;p35"/>
            <p:cNvSpPr/>
            <p:nvPr/>
          </p:nvSpPr>
          <p:spPr>
            <a:xfrm>
              <a:off x="10468999" y="-2610636"/>
              <a:ext cx="26170" cy="23576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17" y="0"/>
                  </a:moveTo>
                  <a:cubicBezTo>
                    <a:pt x="72" y="0"/>
                    <a:pt x="32" y="35"/>
                    <a:pt x="23" y="81"/>
                  </a:cubicBezTo>
                  <a:cubicBezTo>
                    <a:pt x="1" y="141"/>
                    <a:pt x="44" y="212"/>
                    <a:pt x="110" y="218"/>
                  </a:cubicBezTo>
                  <a:cubicBezTo>
                    <a:pt x="176" y="218"/>
                    <a:pt x="225" y="196"/>
                    <a:pt x="231" y="119"/>
                  </a:cubicBezTo>
                  <a:cubicBezTo>
                    <a:pt x="241" y="59"/>
                    <a:pt x="198" y="10"/>
                    <a:pt x="143" y="4"/>
                  </a:cubicBezTo>
                  <a:cubicBezTo>
                    <a:pt x="134" y="2"/>
                    <a:pt x="12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91" name="Google Shape;10791;p35"/>
            <p:cNvSpPr/>
            <p:nvPr/>
          </p:nvSpPr>
          <p:spPr>
            <a:xfrm>
              <a:off x="10506413" y="-2568969"/>
              <a:ext cx="36465" cy="52563"/>
            </a:xfrm>
            <a:custGeom>
              <a:avLst/>
              <a:gdLst/>
              <a:ahLst/>
              <a:cxnLst/>
              <a:rect l="l" t="t" r="r" b="b"/>
              <a:pathLst>
                <a:path w="598" h="862" extrusionOk="0">
                  <a:moveTo>
                    <a:pt x="66" y="1"/>
                  </a:moveTo>
                  <a:cubicBezTo>
                    <a:pt x="9" y="1"/>
                    <a:pt x="5" y="70"/>
                    <a:pt x="1" y="139"/>
                  </a:cubicBezTo>
                  <a:cubicBezTo>
                    <a:pt x="1" y="150"/>
                    <a:pt x="12" y="172"/>
                    <a:pt x="17" y="204"/>
                  </a:cubicBezTo>
                  <a:cubicBezTo>
                    <a:pt x="28" y="232"/>
                    <a:pt x="33" y="259"/>
                    <a:pt x="39" y="292"/>
                  </a:cubicBezTo>
                  <a:cubicBezTo>
                    <a:pt x="50" y="347"/>
                    <a:pt x="66" y="396"/>
                    <a:pt x="83" y="451"/>
                  </a:cubicBezTo>
                  <a:cubicBezTo>
                    <a:pt x="105" y="489"/>
                    <a:pt x="116" y="522"/>
                    <a:pt x="116" y="522"/>
                  </a:cubicBezTo>
                  <a:cubicBezTo>
                    <a:pt x="203" y="719"/>
                    <a:pt x="220" y="861"/>
                    <a:pt x="241" y="861"/>
                  </a:cubicBezTo>
                  <a:cubicBezTo>
                    <a:pt x="269" y="856"/>
                    <a:pt x="231" y="577"/>
                    <a:pt x="335" y="527"/>
                  </a:cubicBezTo>
                  <a:cubicBezTo>
                    <a:pt x="347" y="520"/>
                    <a:pt x="360" y="517"/>
                    <a:pt x="375" y="517"/>
                  </a:cubicBezTo>
                  <a:cubicBezTo>
                    <a:pt x="442" y="517"/>
                    <a:pt x="530" y="579"/>
                    <a:pt x="597" y="637"/>
                  </a:cubicBezTo>
                  <a:cubicBezTo>
                    <a:pt x="444" y="440"/>
                    <a:pt x="258" y="265"/>
                    <a:pt x="148" y="29"/>
                  </a:cubicBezTo>
                  <a:cubicBezTo>
                    <a:pt x="113" y="9"/>
                    <a:pt x="86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92" name="Google Shape;10792;p35"/>
            <p:cNvSpPr/>
            <p:nvPr/>
          </p:nvSpPr>
          <p:spPr>
            <a:xfrm>
              <a:off x="10480376" y="-2689032"/>
              <a:ext cx="26769" cy="47501"/>
            </a:xfrm>
            <a:custGeom>
              <a:avLst/>
              <a:gdLst/>
              <a:ahLst/>
              <a:cxnLst/>
              <a:rect l="l" t="t" r="r" b="b"/>
              <a:pathLst>
                <a:path w="439" h="779" extrusionOk="0">
                  <a:moveTo>
                    <a:pt x="66" y="0"/>
                  </a:moveTo>
                  <a:cubicBezTo>
                    <a:pt x="50" y="230"/>
                    <a:pt x="66" y="471"/>
                    <a:pt x="1" y="696"/>
                  </a:cubicBezTo>
                  <a:cubicBezTo>
                    <a:pt x="20" y="757"/>
                    <a:pt x="42" y="779"/>
                    <a:pt x="66" y="779"/>
                  </a:cubicBezTo>
                  <a:cubicBezTo>
                    <a:pt x="95" y="779"/>
                    <a:pt x="126" y="745"/>
                    <a:pt x="159" y="712"/>
                  </a:cubicBezTo>
                  <a:cubicBezTo>
                    <a:pt x="165" y="701"/>
                    <a:pt x="170" y="679"/>
                    <a:pt x="187" y="657"/>
                  </a:cubicBezTo>
                  <a:cubicBezTo>
                    <a:pt x="192" y="630"/>
                    <a:pt x="209" y="603"/>
                    <a:pt x="220" y="581"/>
                  </a:cubicBezTo>
                  <a:cubicBezTo>
                    <a:pt x="247" y="537"/>
                    <a:pt x="269" y="488"/>
                    <a:pt x="285" y="444"/>
                  </a:cubicBezTo>
                  <a:cubicBezTo>
                    <a:pt x="296" y="400"/>
                    <a:pt x="307" y="373"/>
                    <a:pt x="307" y="373"/>
                  </a:cubicBezTo>
                  <a:cubicBezTo>
                    <a:pt x="362" y="181"/>
                    <a:pt x="439" y="66"/>
                    <a:pt x="417" y="55"/>
                  </a:cubicBezTo>
                  <a:cubicBezTo>
                    <a:pt x="416" y="55"/>
                    <a:pt x="416" y="55"/>
                    <a:pt x="415" y="55"/>
                  </a:cubicBezTo>
                  <a:cubicBezTo>
                    <a:pt x="395" y="55"/>
                    <a:pt x="277" y="238"/>
                    <a:pt x="187" y="238"/>
                  </a:cubicBezTo>
                  <a:cubicBezTo>
                    <a:pt x="182" y="238"/>
                    <a:pt x="176" y="237"/>
                    <a:pt x="170" y="236"/>
                  </a:cubicBezTo>
                  <a:cubicBezTo>
                    <a:pt x="99" y="219"/>
                    <a:pt x="77" y="99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793" name="Google Shape;10793;p35"/>
          <p:cNvSpPr/>
          <p:nvPr/>
        </p:nvSpPr>
        <p:spPr>
          <a:xfrm flipH="1">
            <a:off x="-5165801" y="4512426"/>
            <a:ext cx="5791214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94" name="Google Shape;10794;p35"/>
          <p:cNvSpPr/>
          <p:nvPr/>
        </p:nvSpPr>
        <p:spPr>
          <a:xfrm flipH="1">
            <a:off x="330000" y="4512426"/>
            <a:ext cx="5791214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95" name="Google Shape;10795;p35"/>
          <p:cNvSpPr/>
          <p:nvPr/>
        </p:nvSpPr>
        <p:spPr>
          <a:xfrm flipH="1">
            <a:off x="4079599" y="4512426"/>
            <a:ext cx="5791214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796" name="Google Shape;10796;p35"/>
          <p:cNvGrpSpPr/>
          <p:nvPr/>
        </p:nvGrpSpPr>
        <p:grpSpPr>
          <a:xfrm rot="5688354">
            <a:off x="8790573" y="-567751"/>
            <a:ext cx="2940040" cy="3465184"/>
            <a:chOff x="-681551" y="1515677"/>
            <a:chExt cx="3783680" cy="4459513"/>
          </a:xfrm>
        </p:grpSpPr>
        <p:sp>
          <p:nvSpPr>
            <p:cNvPr id="10797" name="Google Shape;10797;p35"/>
            <p:cNvSpPr/>
            <p:nvPr/>
          </p:nvSpPr>
          <p:spPr>
            <a:xfrm rot="-6541634">
              <a:off x="2159572" y="3552326"/>
              <a:ext cx="379993" cy="303348"/>
            </a:xfrm>
            <a:custGeom>
              <a:avLst/>
              <a:gdLst/>
              <a:ahLst/>
              <a:cxnLst/>
              <a:rect l="l" t="t" r="r" b="b"/>
              <a:pathLst>
                <a:path w="2940" h="2347" extrusionOk="0">
                  <a:moveTo>
                    <a:pt x="602" y="1"/>
                  </a:moveTo>
                  <a:cubicBezTo>
                    <a:pt x="360" y="1"/>
                    <a:pt x="1" y="87"/>
                    <a:pt x="321" y="760"/>
                  </a:cubicBezTo>
                  <a:cubicBezTo>
                    <a:pt x="594" y="1329"/>
                    <a:pt x="983" y="1838"/>
                    <a:pt x="1465" y="2249"/>
                  </a:cubicBezTo>
                  <a:cubicBezTo>
                    <a:pt x="1541" y="2310"/>
                    <a:pt x="1635" y="2347"/>
                    <a:pt x="1713" y="2347"/>
                  </a:cubicBezTo>
                  <a:cubicBezTo>
                    <a:pt x="1831" y="2347"/>
                    <a:pt x="1917" y="2264"/>
                    <a:pt x="1864" y="2057"/>
                  </a:cubicBezTo>
                  <a:lnTo>
                    <a:pt x="1864" y="2057"/>
                  </a:lnTo>
                  <a:cubicBezTo>
                    <a:pt x="2008" y="2137"/>
                    <a:pt x="2131" y="2174"/>
                    <a:pt x="2226" y="2174"/>
                  </a:cubicBezTo>
                  <a:cubicBezTo>
                    <a:pt x="2457" y="2174"/>
                    <a:pt x="2525" y="1960"/>
                    <a:pt x="2335" y="1630"/>
                  </a:cubicBezTo>
                  <a:lnTo>
                    <a:pt x="2335" y="1630"/>
                  </a:lnTo>
                  <a:cubicBezTo>
                    <a:pt x="2393" y="1653"/>
                    <a:pt x="2446" y="1664"/>
                    <a:pt x="2495" y="1664"/>
                  </a:cubicBezTo>
                  <a:cubicBezTo>
                    <a:pt x="2831" y="1664"/>
                    <a:pt x="2939" y="1175"/>
                    <a:pt x="2538" y="941"/>
                  </a:cubicBezTo>
                  <a:cubicBezTo>
                    <a:pt x="2663" y="919"/>
                    <a:pt x="2861" y="700"/>
                    <a:pt x="2335" y="448"/>
                  </a:cubicBezTo>
                  <a:cubicBezTo>
                    <a:pt x="1821" y="207"/>
                    <a:pt x="1262" y="54"/>
                    <a:pt x="698" y="5"/>
                  </a:cubicBezTo>
                  <a:cubicBezTo>
                    <a:pt x="671" y="3"/>
                    <a:pt x="638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98" name="Google Shape;10798;p35"/>
            <p:cNvSpPr/>
            <p:nvPr/>
          </p:nvSpPr>
          <p:spPr>
            <a:xfrm rot="-6541634">
              <a:off x="2184570" y="3656069"/>
              <a:ext cx="270389" cy="221145"/>
            </a:xfrm>
            <a:custGeom>
              <a:avLst/>
              <a:gdLst/>
              <a:ahLst/>
              <a:cxnLst/>
              <a:rect l="l" t="t" r="r" b="b"/>
              <a:pathLst>
                <a:path w="2092" h="1711" extrusionOk="0">
                  <a:moveTo>
                    <a:pt x="262" y="1"/>
                  </a:moveTo>
                  <a:cubicBezTo>
                    <a:pt x="137" y="1"/>
                    <a:pt x="0" y="51"/>
                    <a:pt x="88" y="298"/>
                  </a:cubicBezTo>
                  <a:cubicBezTo>
                    <a:pt x="231" y="709"/>
                    <a:pt x="745" y="1398"/>
                    <a:pt x="1139" y="1710"/>
                  </a:cubicBezTo>
                  <a:cubicBezTo>
                    <a:pt x="756" y="1322"/>
                    <a:pt x="499" y="572"/>
                    <a:pt x="499" y="572"/>
                  </a:cubicBezTo>
                  <a:lnTo>
                    <a:pt x="499" y="572"/>
                  </a:lnTo>
                  <a:cubicBezTo>
                    <a:pt x="499" y="572"/>
                    <a:pt x="1188" y="1371"/>
                    <a:pt x="1730" y="1634"/>
                  </a:cubicBezTo>
                  <a:cubicBezTo>
                    <a:pt x="1686" y="1579"/>
                    <a:pt x="1068" y="993"/>
                    <a:pt x="657" y="479"/>
                  </a:cubicBezTo>
                  <a:lnTo>
                    <a:pt x="657" y="479"/>
                  </a:lnTo>
                  <a:cubicBezTo>
                    <a:pt x="658" y="479"/>
                    <a:pt x="1024" y="627"/>
                    <a:pt x="2092" y="1168"/>
                  </a:cubicBezTo>
                  <a:cubicBezTo>
                    <a:pt x="2053" y="1125"/>
                    <a:pt x="1188" y="517"/>
                    <a:pt x="652" y="314"/>
                  </a:cubicBezTo>
                  <a:cubicBezTo>
                    <a:pt x="666" y="313"/>
                    <a:pt x="684" y="312"/>
                    <a:pt x="709" y="312"/>
                  </a:cubicBezTo>
                  <a:cubicBezTo>
                    <a:pt x="853" y="312"/>
                    <a:pt x="1205" y="354"/>
                    <a:pt x="1977" y="621"/>
                  </a:cubicBezTo>
                  <a:cubicBezTo>
                    <a:pt x="1708" y="375"/>
                    <a:pt x="428" y="24"/>
                    <a:pt x="428" y="24"/>
                  </a:cubicBezTo>
                  <a:cubicBezTo>
                    <a:pt x="428" y="24"/>
                    <a:pt x="347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99" name="Google Shape;10799;p35"/>
            <p:cNvSpPr/>
            <p:nvPr/>
          </p:nvSpPr>
          <p:spPr>
            <a:xfrm rot="-6541634">
              <a:off x="2252748" y="3561668"/>
              <a:ext cx="299858" cy="354401"/>
            </a:xfrm>
            <a:custGeom>
              <a:avLst/>
              <a:gdLst/>
              <a:ahLst/>
              <a:cxnLst/>
              <a:rect l="l" t="t" r="r" b="b"/>
              <a:pathLst>
                <a:path w="2320" h="2742" extrusionOk="0">
                  <a:moveTo>
                    <a:pt x="340" y="1"/>
                  </a:moveTo>
                  <a:cubicBezTo>
                    <a:pt x="163" y="1"/>
                    <a:pt x="0" y="131"/>
                    <a:pt x="17" y="641"/>
                  </a:cubicBezTo>
                  <a:cubicBezTo>
                    <a:pt x="28" y="1276"/>
                    <a:pt x="175" y="1894"/>
                    <a:pt x="444" y="2469"/>
                  </a:cubicBezTo>
                  <a:cubicBezTo>
                    <a:pt x="504" y="2589"/>
                    <a:pt x="613" y="2680"/>
                    <a:pt x="710" y="2680"/>
                  </a:cubicBezTo>
                  <a:cubicBezTo>
                    <a:pt x="789" y="2680"/>
                    <a:pt x="860" y="2619"/>
                    <a:pt x="887" y="2463"/>
                  </a:cubicBezTo>
                  <a:cubicBezTo>
                    <a:pt x="1028" y="2652"/>
                    <a:pt x="1166" y="2741"/>
                    <a:pt x="1276" y="2741"/>
                  </a:cubicBezTo>
                  <a:cubicBezTo>
                    <a:pt x="1426" y="2741"/>
                    <a:pt x="1521" y="2574"/>
                    <a:pt x="1489" y="2266"/>
                  </a:cubicBezTo>
                  <a:lnTo>
                    <a:pt x="1489" y="2266"/>
                  </a:lnTo>
                  <a:cubicBezTo>
                    <a:pt x="1573" y="2353"/>
                    <a:pt x="1663" y="2389"/>
                    <a:pt x="1746" y="2389"/>
                  </a:cubicBezTo>
                  <a:cubicBezTo>
                    <a:pt x="2001" y="2389"/>
                    <a:pt x="2196" y="2045"/>
                    <a:pt x="1965" y="1719"/>
                  </a:cubicBezTo>
                  <a:lnTo>
                    <a:pt x="1965" y="1719"/>
                  </a:lnTo>
                  <a:cubicBezTo>
                    <a:pt x="1976" y="1721"/>
                    <a:pt x="1987" y="1723"/>
                    <a:pt x="2000" y="1723"/>
                  </a:cubicBezTo>
                  <a:cubicBezTo>
                    <a:pt x="2124" y="1723"/>
                    <a:pt x="2320" y="1591"/>
                    <a:pt x="1976" y="1183"/>
                  </a:cubicBezTo>
                  <a:cubicBezTo>
                    <a:pt x="1604" y="750"/>
                    <a:pt x="1161" y="383"/>
                    <a:pt x="668" y="104"/>
                  </a:cubicBezTo>
                  <a:cubicBezTo>
                    <a:pt x="588" y="62"/>
                    <a:pt x="461" y="1"/>
                    <a:pt x="340" y="1"/>
                  </a:cubicBezTo>
                  <a:close/>
                </a:path>
              </a:pathLst>
            </a:custGeom>
            <a:solidFill>
              <a:srgbClr val="FFE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00" name="Google Shape;10800;p35"/>
            <p:cNvSpPr/>
            <p:nvPr/>
          </p:nvSpPr>
          <p:spPr>
            <a:xfrm rot="-6541634">
              <a:off x="2256650" y="3662311"/>
              <a:ext cx="209513" cy="274138"/>
            </a:xfrm>
            <a:custGeom>
              <a:avLst/>
              <a:gdLst/>
              <a:ahLst/>
              <a:cxnLst/>
              <a:rect l="l" t="t" r="r" b="b"/>
              <a:pathLst>
                <a:path w="1621" h="2121" extrusionOk="0">
                  <a:moveTo>
                    <a:pt x="199" y="1"/>
                  </a:moveTo>
                  <a:cubicBezTo>
                    <a:pt x="120" y="1"/>
                    <a:pt x="51" y="53"/>
                    <a:pt x="38" y="226"/>
                  </a:cubicBezTo>
                  <a:cubicBezTo>
                    <a:pt x="0" y="659"/>
                    <a:pt x="181" y="1502"/>
                    <a:pt x="411" y="1945"/>
                  </a:cubicBezTo>
                  <a:cubicBezTo>
                    <a:pt x="225" y="1436"/>
                    <a:pt x="301" y="642"/>
                    <a:pt x="301" y="642"/>
                  </a:cubicBezTo>
                  <a:lnTo>
                    <a:pt x="301" y="642"/>
                  </a:lnTo>
                  <a:cubicBezTo>
                    <a:pt x="301" y="642"/>
                    <a:pt x="597" y="1655"/>
                    <a:pt x="985" y="2120"/>
                  </a:cubicBezTo>
                  <a:cubicBezTo>
                    <a:pt x="964" y="2055"/>
                    <a:pt x="641" y="1266"/>
                    <a:pt x="482" y="626"/>
                  </a:cubicBezTo>
                  <a:lnTo>
                    <a:pt x="482" y="626"/>
                  </a:lnTo>
                  <a:cubicBezTo>
                    <a:pt x="482" y="626"/>
                    <a:pt x="750" y="911"/>
                    <a:pt x="1500" y="1847"/>
                  </a:cubicBezTo>
                  <a:cubicBezTo>
                    <a:pt x="1483" y="1797"/>
                    <a:pt x="942" y="889"/>
                    <a:pt x="542" y="478"/>
                  </a:cubicBezTo>
                  <a:lnTo>
                    <a:pt x="542" y="478"/>
                  </a:lnTo>
                  <a:cubicBezTo>
                    <a:pt x="630" y="511"/>
                    <a:pt x="925" y="642"/>
                    <a:pt x="1620" y="1299"/>
                  </a:cubicBezTo>
                  <a:cubicBezTo>
                    <a:pt x="1483" y="971"/>
                    <a:pt x="460" y="122"/>
                    <a:pt x="460" y="122"/>
                  </a:cubicBezTo>
                  <a:cubicBezTo>
                    <a:pt x="460" y="122"/>
                    <a:pt x="318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01" name="Google Shape;10801;p35"/>
            <p:cNvSpPr/>
            <p:nvPr/>
          </p:nvSpPr>
          <p:spPr>
            <a:xfrm rot="-6541634">
              <a:off x="2337121" y="3650340"/>
              <a:ext cx="266641" cy="378183"/>
            </a:xfrm>
            <a:custGeom>
              <a:avLst/>
              <a:gdLst/>
              <a:ahLst/>
              <a:cxnLst/>
              <a:rect l="l" t="t" r="r" b="b"/>
              <a:pathLst>
                <a:path w="2063" h="2926" extrusionOk="0">
                  <a:moveTo>
                    <a:pt x="793" y="1"/>
                  </a:moveTo>
                  <a:cubicBezTo>
                    <a:pt x="657" y="1"/>
                    <a:pt x="503" y="115"/>
                    <a:pt x="357" y="480"/>
                  </a:cubicBezTo>
                  <a:cubicBezTo>
                    <a:pt x="116" y="1065"/>
                    <a:pt x="1" y="1695"/>
                    <a:pt x="23" y="2330"/>
                  </a:cubicBezTo>
                  <a:cubicBezTo>
                    <a:pt x="34" y="2492"/>
                    <a:pt x="125" y="2642"/>
                    <a:pt x="240" y="2642"/>
                  </a:cubicBezTo>
                  <a:cubicBezTo>
                    <a:pt x="301" y="2642"/>
                    <a:pt x="368" y="2601"/>
                    <a:pt x="433" y="2499"/>
                  </a:cubicBezTo>
                  <a:cubicBezTo>
                    <a:pt x="499" y="2783"/>
                    <a:pt x="623" y="2926"/>
                    <a:pt x="750" y="2926"/>
                  </a:cubicBezTo>
                  <a:cubicBezTo>
                    <a:pt x="868" y="2926"/>
                    <a:pt x="989" y="2802"/>
                    <a:pt x="1068" y="2554"/>
                  </a:cubicBezTo>
                  <a:cubicBezTo>
                    <a:pt x="1130" y="2722"/>
                    <a:pt x="1248" y="2795"/>
                    <a:pt x="1367" y="2795"/>
                  </a:cubicBezTo>
                  <a:cubicBezTo>
                    <a:pt x="1575" y="2795"/>
                    <a:pt x="1787" y="2573"/>
                    <a:pt x="1714" y="2242"/>
                  </a:cubicBezTo>
                  <a:lnTo>
                    <a:pt x="1714" y="2242"/>
                  </a:lnTo>
                  <a:cubicBezTo>
                    <a:pt x="1741" y="2261"/>
                    <a:pt x="1781" y="2276"/>
                    <a:pt x="1823" y="2276"/>
                  </a:cubicBezTo>
                  <a:cubicBezTo>
                    <a:pt x="1938" y="2276"/>
                    <a:pt x="2063" y="2168"/>
                    <a:pt x="1939" y="1755"/>
                  </a:cubicBezTo>
                  <a:cubicBezTo>
                    <a:pt x="1769" y="1213"/>
                    <a:pt x="1506" y="704"/>
                    <a:pt x="1161" y="250"/>
                  </a:cubicBezTo>
                  <a:cubicBezTo>
                    <a:pt x="1090" y="158"/>
                    <a:pt x="954" y="1"/>
                    <a:pt x="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02" name="Google Shape;10802;p35"/>
            <p:cNvSpPr/>
            <p:nvPr/>
          </p:nvSpPr>
          <p:spPr>
            <a:xfrm rot="-6541634">
              <a:off x="2323007" y="3724515"/>
              <a:ext cx="181983" cy="293783"/>
            </a:xfrm>
            <a:custGeom>
              <a:avLst/>
              <a:gdLst/>
              <a:ahLst/>
              <a:cxnLst/>
              <a:rect l="l" t="t" r="r" b="b"/>
              <a:pathLst>
                <a:path w="1408" h="2273" extrusionOk="0">
                  <a:moveTo>
                    <a:pt x="552" y="0"/>
                  </a:moveTo>
                  <a:cubicBezTo>
                    <a:pt x="495" y="0"/>
                    <a:pt x="433" y="40"/>
                    <a:pt x="373" y="154"/>
                  </a:cubicBezTo>
                  <a:cubicBezTo>
                    <a:pt x="165" y="543"/>
                    <a:pt x="0" y="1386"/>
                    <a:pt x="33" y="1884"/>
                  </a:cubicBezTo>
                  <a:cubicBezTo>
                    <a:pt x="61" y="1342"/>
                    <a:pt x="444" y="647"/>
                    <a:pt x="444" y="647"/>
                  </a:cubicBezTo>
                  <a:lnTo>
                    <a:pt x="444" y="647"/>
                  </a:lnTo>
                  <a:cubicBezTo>
                    <a:pt x="444" y="647"/>
                    <a:pt x="318" y="1692"/>
                    <a:pt x="493" y="2272"/>
                  </a:cubicBezTo>
                  <a:cubicBezTo>
                    <a:pt x="498" y="2201"/>
                    <a:pt x="515" y="1347"/>
                    <a:pt x="619" y="696"/>
                  </a:cubicBezTo>
                  <a:cubicBezTo>
                    <a:pt x="619" y="696"/>
                    <a:pt x="756" y="1068"/>
                    <a:pt x="1073" y="2223"/>
                  </a:cubicBezTo>
                  <a:cubicBezTo>
                    <a:pt x="1084" y="2168"/>
                    <a:pt x="947" y="1117"/>
                    <a:pt x="739" y="581"/>
                  </a:cubicBezTo>
                  <a:lnTo>
                    <a:pt x="739" y="581"/>
                  </a:lnTo>
                  <a:cubicBezTo>
                    <a:pt x="810" y="647"/>
                    <a:pt x="1024" y="893"/>
                    <a:pt x="1407" y="1769"/>
                  </a:cubicBezTo>
                  <a:cubicBezTo>
                    <a:pt x="1402" y="1408"/>
                    <a:pt x="799" y="225"/>
                    <a:pt x="799" y="225"/>
                  </a:cubicBezTo>
                  <a:cubicBezTo>
                    <a:pt x="799" y="225"/>
                    <a:pt x="688" y="0"/>
                    <a:pt x="552" y="0"/>
                  </a:cubicBezTo>
                  <a:close/>
                </a:path>
              </a:pathLst>
            </a:custGeom>
            <a:solidFill>
              <a:srgbClr val="53A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03" name="Google Shape;10803;p35"/>
            <p:cNvSpPr/>
            <p:nvPr/>
          </p:nvSpPr>
          <p:spPr>
            <a:xfrm rot="-6541634">
              <a:off x="2185232" y="3786417"/>
              <a:ext cx="278144" cy="206411"/>
            </a:xfrm>
            <a:custGeom>
              <a:avLst/>
              <a:gdLst/>
              <a:ahLst/>
              <a:cxnLst/>
              <a:rect l="l" t="t" r="r" b="b"/>
              <a:pathLst>
                <a:path w="2152" h="1597" extrusionOk="0">
                  <a:moveTo>
                    <a:pt x="1366" y="1"/>
                  </a:moveTo>
                  <a:cubicBezTo>
                    <a:pt x="1020" y="1"/>
                    <a:pt x="766" y="86"/>
                    <a:pt x="766" y="86"/>
                  </a:cubicBezTo>
                  <a:cubicBezTo>
                    <a:pt x="520" y="228"/>
                    <a:pt x="0" y="929"/>
                    <a:pt x="49" y="1432"/>
                  </a:cubicBezTo>
                  <a:cubicBezTo>
                    <a:pt x="203" y="1383"/>
                    <a:pt x="548" y="1235"/>
                    <a:pt x="662" y="896"/>
                  </a:cubicBezTo>
                  <a:lnTo>
                    <a:pt x="662" y="896"/>
                  </a:lnTo>
                  <a:cubicBezTo>
                    <a:pt x="662" y="896"/>
                    <a:pt x="553" y="1367"/>
                    <a:pt x="810" y="1596"/>
                  </a:cubicBezTo>
                  <a:cubicBezTo>
                    <a:pt x="958" y="1432"/>
                    <a:pt x="1161" y="967"/>
                    <a:pt x="1078" y="742"/>
                  </a:cubicBezTo>
                  <a:lnTo>
                    <a:pt x="1078" y="742"/>
                  </a:lnTo>
                  <a:cubicBezTo>
                    <a:pt x="1136" y="824"/>
                    <a:pt x="1426" y="1058"/>
                    <a:pt x="1752" y="1058"/>
                  </a:cubicBezTo>
                  <a:cubicBezTo>
                    <a:pt x="1797" y="1058"/>
                    <a:pt x="1843" y="1054"/>
                    <a:pt x="1889" y="1044"/>
                  </a:cubicBezTo>
                  <a:cubicBezTo>
                    <a:pt x="1675" y="573"/>
                    <a:pt x="1451" y="458"/>
                    <a:pt x="1451" y="458"/>
                  </a:cubicBezTo>
                  <a:cubicBezTo>
                    <a:pt x="1451" y="458"/>
                    <a:pt x="1987" y="441"/>
                    <a:pt x="2151" y="173"/>
                  </a:cubicBezTo>
                  <a:cubicBezTo>
                    <a:pt x="1881" y="40"/>
                    <a:pt x="1602" y="1"/>
                    <a:pt x="1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04" name="Google Shape;10804;p35"/>
            <p:cNvSpPr/>
            <p:nvPr/>
          </p:nvSpPr>
          <p:spPr>
            <a:xfrm rot="-6541634">
              <a:off x="2521591" y="4436433"/>
              <a:ext cx="132480" cy="314205"/>
            </a:xfrm>
            <a:custGeom>
              <a:avLst/>
              <a:gdLst/>
              <a:ahLst/>
              <a:cxnLst/>
              <a:rect l="l" t="t" r="r" b="b"/>
              <a:pathLst>
                <a:path w="1025" h="2431" extrusionOk="0">
                  <a:moveTo>
                    <a:pt x="827" y="0"/>
                  </a:moveTo>
                  <a:cubicBezTo>
                    <a:pt x="1" y="690"/>
                    <a:pt x="61" y="2431"/>
                    <a:pt x="61" y="2431"/>
                  </a:cubicBezTo>
                  <a:cubicBezTo>
                    <a:pt x="61" y="2431"/>
                    <a:pt x="548" y="1670"/>
                    <a:pt x="784" y="1177"/>
                  </a:cubicBezTo>
                  <a:cubicBezTo>
                    <a:pt x="1025" y="685"/>
                    <a:pt x="827" y="0"/>
                    <a:pt x="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05" name="Google Shape;10805;p35"/>
            <p:cNvSpPr/>
            <p:nvPr/>
          </p:nvSpPr>
          <p:spPr>
            <a:xfrm rot="-6541634">
              <a:off x="2427036" y="4527523"/>
              <a:ext cx="153031" cy="298566"/>
            </a:xfrm>
            <a:custGeom>
              <a:avLst/>
              <a:gdLst/>
              <a:ahLst/>
              <a:cxnLst/>
              <a:rect l="l" t="t" r="r" b="b"/>
              <a:pathLst>
                <a:path w="1184" h="2310" extrusionOk="0">
                  <a:moveTo>
                    <a:pt x="1079" y="0"/>
                  </a:moveTo>
                  <a:cubicBezTo>
                    <a:pt x="170" y="575"/>
                    <a:pt x="1" y="2310"/>
                    <a:pt x="1" y="2310"/>
                  </a:cubicBezTo>
                  <a:cubicBezTo>
                    <a:pt x="1" y="2310"/>
                    <a:pt x="581" y="1620"/>
                    <a:pt x="882" y="1160"/>
                  </a:cubicBezTo>
                  <a:cubicBezTo>
                    <a:pt x="1183" y="701"/>
                    <a:pt x="1079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06" name="Google Shape;10806;p35"/>
            <p:cNvSpPr/>
            <p:nvPr/>
          </p:nvSpPr>
          <p:spPr>
            <a:xfrm rot="-6541634">
              <a:off x="2294917" y="4610387"/>
              <a:ext cx="153677" cy="299341"/>
            </a:xfrm>
            <a:custGeom>
              <a:avLst/>
              <a:gdLst/>
              <a:ahLst/>
              <a:cxnLst/>
              <a:rect l="l" t="t" r="r" b="b"/>
              <a:pathLst>
                <a:path w="1189" h="2316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176" y="575"/>
                    <a:pt x="1" y="2316"/>
                    <a:pt x="1" y="2316"/>
                  </a:cubicBezTo>
                  <a:cubicBezTo>
                    <a:pt x="1" y="2316"/>
                    <a:pt x="581" y="1620"/>
                    <a:pt x="887" y="1161"/>
                  </a:cubicBezTo>
                  <a:cubicBezTo>
                    <a:pt x="1188" y="701"/>
                    <a:pt x="1084" y="0"/>
                    <a:pt x="1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07" name="Google Shape;10807;p35"/>
            <p:cNvSpPr/>
            <p:nvPr/>
          </p:nvSpPr>
          <p:spPr>
            <a:xfrm rot="-6541634">
              <a:off x="2159697" y="4689327"/>
              <a:ext cx="160786" cy="293654"/>
            </a:xfrm>
            <a:custGeom>
              <a:avLst/>
              <a:gdLst/>
              <a:ahLst/>
              <a:cxnLst/>
              <a:rect l="l" t="t" r="r" b="b"/>
              <a:pathLst>
                <a:path w="1244" h="2272" extrusionOk="0">
                  <a:moveTo>
                    <a:pt x="1167" y="0"/>
                  </a:moveTo>
                  <a:lnTo>
                    <a:pt x="1167" y="0"/>
                  </a:lnTo>
                  <a:cubicBezTo>
                    <a:pt x="231" y="542"/>
                    <a:pt x="1" y="2272"/>
                    <a:pt x="1" y="2272"/>
                  </a:cubicBezTo>
                  <a:cubicBezTo>
                    <a:pt x="1" y="2272"/>
                    <a:pt x="608" y="1604"/>
                    <a:pt x="926" y="1155"/>
                  </a:cubicBezTo>
                  <a:cubicBezTo>
                    <a:pt x="1243" y="706"/>
                    <a:pt x="1167" y="0"/>
                    <a:pt x="1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08" name="Google Shape;10808;p35"/>
            <p:cNvSpPr/>
            <p:nvPr/>
          </p:nvSpPr>
          <p:spPr>
            <a:xfrm rot="-6541634">
              <a:off x="2475327" y="4243354"/>
              <a:ext cx="268968" cy="191935"/>
            </a:xfrm>
            <a:custGeom>
              <a:avLst/>
              <a:gdLst/>
              <a:ahLst/>
              <a:cxnLst/>
              <a:rect l="l" t="t" r="r" b="b"/>
              <a:pathLst>
                <a:path w="2081" h="1485" extrusionOk="0">
                  <a:moveTo>
                    <a:pt x="0" y="1"/>
                  </a:moveTo>
                  <a:cubicBezTo>
                    <a:pt x="0" y="1"/>
                    <a:pt x="258" y="663"/>
                    <a:pt x="745" y="915"/>
                  </a:cubicBezTo>
                  <a:cubicBezTo>
                    <a:pt x="1232" y="1167"/>
                    <a:pt x="2080" y="1484"/>
                    <a:pt x="2080" y="1484"/>
                  </a:cubicBezTo>
                  <a:cubicBezTo>
                    <a:pt x="2080" y="1484"/>
                    <a:pt x="1079" y="5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09" name="Google Shape;10809;p35"/>
            <p:cNvSpPr/>
            <p:nvPr/>
          </p:nvSpPr>
          <p:spPr>
            <a:xfrm rot="-6541634">
              <a:off x="2365480" y="4330653"/>
              <a:ext cx="268968" cy="191806"/>
            </a:xfrm>
            <a:custGeom>
              <a:avLst/>
              <a:gdLst/>
              <a:ahLst/>
              <a:cxnLst/>
              <a:rect l="l" t="t" r="r" b="b"/>
              <a:pathLst>
                <a:path w="2081" h="1484" extrusionOk="0">
                  <a:moveTo>
                    <a:pt x="0" y="0"/>
                  </a:moveTo>
                  <a:cubicBezTo>
                    <a:pt x="0" y="0"/>
                    <a:pt x="257" y="668"/>
                    <a:pt x="744" y="920"/>
                  </a:cubicBezTo>
                  <a:cubicBezTo>
                    <a:pt x="1232" y="1171"/>
                    <a:pt x="2080" y="1483"/>
                    <a:pt x="2080" y="1483"/>
                  </a:cubicBezTo>
                  <a:cubicBezTo>
                    <a:pt x="2080" y="1483"/>
                    <a:pt x="1078" y="5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10" name="Google Shape;10810;p35"/>
            <p:cNvSpPr/>
            <p:nvPr/>
          </p:nvSpPr>
          <p:spPr>
            <a:xfrm rot="-6541634">
              <a:off x="2231857" y="4417210"/>
              <a:ext cx="295205" cy="147603"/>
            </a:xfrm>
            <a:custGeom>
              <a:avLst/>
              <a:gdLst/>
              <a:ahLst/>
              <a:cxnLst/>
              <a:rect l="l" t="t" r="r" b="b"/>
              <a:pathLst>
                <a:path w="2284" h="1142" extrusionOk="0">
                  <a:moveTo>
                    <a:pt x="148" y="0"/>
                  </a:moveTo>
                  <a:cubicBezTo>
                    <a:pt x="99" y="0"/>
                    <a:pt x="50" y="3"/>
                    <a:pt x="1" y="8"/>
                  </a:cubicBezTo>
                  <a:cubicBezTo>
                    <a:pt x="1" y="8"/>
                    <a:pt x="357" y="627"/>
                    <a:pt x="882" y="797"/>
                  </a:cubicBezTo>
                  <a:cubicBezTo>
                    <a:pt x="1402" y="961"/>
                    <a:pt x="2283" y="1141"/>
                    <a:pt x="2283" y="1141"/>
                  </a:cubicBezTo>
                  <a:cubicBezTo>
                    <a:pt x="2283" y="1141"/>
                    <a:pt x="1177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0811" name="Google Shape;10811;p35"/>
            <p:cNvGrpSpPr/>
            <p:nvPr/>
          </p:nvGrpSpPr>
          <p:grpSpPr>
            <a:xfrm>
              <a:off x="-681551" y="1515677"/>
              <a:ext cx="3783680" cy="4459513"/>
              <a:chOff x="-852776" y="1751165"/>
              <a:chExt cx="3783680" cy="4459513"/>
            </a:xfrm>
          </p:grpSpPr>
          <p:sp>
            <p:nvSpPr>
              <p:cNvPr id="10812" name="Google Shape;10812;p35"/>
              <p:cNvSpPr/>
              <p:nvPr/>
            </p:nvSpPr>
            <p:spPr>
              <a:xfrm rot="-6541634">
                <a:off x="1743664" y="3752599"/>
                <a:ext cx="297144" cy="915601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7084" extrusionOk="0">
                    <a:moveTo>
                      <a:pt x="110" y="0"/>
                    </a:moveTo>
                    <a:lnTo>
                      <a:pt x="0" y="6"/>
                    </a:lnTo>
                    <a:cubicBezTo>
                      <a:pt x="120" y="3646"/>
                      <a:pt x="2190" y="7050"/>
                      <a:pt x="2206" y="7083"/>
                    </a:cubicBezTo>
                    <a:lnTo>
                      <a:pt x="2299" y="7023"/>
                    </a:lnTo>
                    <a:cubicBezTo>
                      <a:pt x="2283" y="6990"/>
                      <a:pt x="230" y="3613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13" name="Google Shape;10813;p35"/>
              <p:cNvSpPr/>
              <p:nvPr/>
            </p:nvSpPr>
            <p:spPr>
              <a:xfrm rot="-6541634">
                <a:off x="1869166" y="4044609"/>
                <a:ext cx="220111" cy="112188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868" extrusionOk="0">
                    <a:moveTo>
                      <a:pt x="253" y="0"/>
                    </a:moveTo>
                    <a:cubicBezTo>
                      <a:pt x="99" y="0"/>
                      <a:pt x="0" y="19"/>
                      <a:pt x="0" y="19"/>
                    </a:cubicBezTo>
                    <a:cubicBezTo>
                      <a:pt x="230" y="484"/>
                      <a:pt x="767" y="824"/>
                      <a:pt x="1703" y="867"/>
                    </a:cubicBezTo>
                    <a:cubicBezTo>
                      <a:pt x="1326" y="111"/>
                      <a:pt x="628" y="0"/>
                      <a:pt x="2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14" name="Google Shape;10814;p35"/>
              <p:cNvSpPr/>
              <p:nvPr/>
            </p:nvSpPr>
            <p:spPr>
              <a:xfrm rot="-6541634">
                <a:off x="2208766" y="4031817"/>
                <a:ext cx="329068" cy="1066177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49" extrusionOk="0">
                    <a:moveTo>
                      <a:pt x="66" y="0"/>
                    </a:moveTo>
                    <a:lnTo>
                      <a:pt x="0" y="6"/>
                    </a:lnTo>
                    <a:cubicBezTo>
                      <a:pt x="131" y="2053"/>
                      <a:pt x="591" y="4067"/>
                      <a:pt x="1357" y="5966"/>
                    </a:cubicBezTo>
                    <a:cubicBezTo>
                      <a:pt x="1938" y="7400"/>
                      <a:pt x="2491" y="8238"/>
                      <a:pt x="2496" y="8249"/>
                    </a:cubicBezTo>
                    <a:lnTo>
                      <a:pt x="2545" y="8210"/>
                    </a:lnTo>
                    <a:cubicBezTo>
                      <a:pt x="2540" y="8205"/>
                      <a:pt x="1998" y="7368"/>
                      <a:pt x="1418" y="5944"/>
                    </a:cubicBezTo>
                    <a:cubicBezTo>
                      <a:pt x="651" y="4045"/>
                      <a:pt x="197" y="2042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15" name="Google Shape;10815;p35"/>
              <p:cNvSpPr/>
              <p:nvPr/>
            </p:nvSpPr>
            <p:spPr>
              <a:xfrm rot="-6541634">
                <a:off x="-898898" y="2331214"/>
                <a:ext cx="1022878" cy="195813"/>
              </a:xfrm>
              <a:custGeom>
                <a:avLst/>
                <a:gdLst/>
                <a:ahLst/>
                <a:cxnLst/>
                <a:rect l="l" t="t" r="r" b="b"/>
                <a:pathLst>
                  <a:path w="7914" h="1515" extrusionOk="0">
                    <a:moveTo>
                      <a:pt x="1423" y="1"/>
                    </a:moveTo>
                    <a:cubicBezTo>
                      <a:pt x="959" y="1"/>
                      <a:pt x="496" y="20"/>
                      <a:pt x="33" y="60"/>
                    </a:cubicBezTo>
                    <a:cubicBezTo>
                      <a:pt x="11" y="60"/>
                      <a:pt x="0" y="76"/>
                      <a:pt x="0" y="98"/>
                    </a:cubicBezTo>
                    <a:cubicBezTo>
                      <a:pt x="0" y="103"/>
                      <a:pt x="0" y="103"/>
                      <a:pt x="0" y="109"/>
                    </a:cubicBezTo>
                    <a:cubicBezTo>
                      <a:pt x="6" y="125"/>
                      <a:pt x="22" y="136"/>
                      <a:pt x="44" y="136"/>
                    </a:cubicBezTo>
                    <a:cubicBezTo>
                      <a:pt x="58" y="134"/>
                      <a:pt x="563" y="84"/>
                      <a:pt x="1350" y="84"/>
                    </a:cubicBezTo>
                    <a:cubicBezTo>
                      <a:pt x="2932" y="84"/>
                      <a:pt x="5657" y="289"/>
                      <a:pt x="7833" y="1510"/>
                    </a:cubicBezTo>
                    <a:cubicBezTo>
                      <a:pt x="7840" y="1513"/>
                      <a:pt x="7846" y="1514"/>
                      <a:pt x="7852" y="1514"/>
                    </a:cubicBezTo>
                    <a:cubicBezTo>
                      <a:pt x="7891" y="1514"/>
                      <a:pt x="7914" y="1462"/>
                      <a:pt x="7871" y="1439"/>
                    </a:cubicBezTo>
                    <a:cubicBezTo>
                      <a:pt x="6158" y="481"/>
                      <a:pt x="4116" y="153"/>
                      <a:pt x="2710" y="49"/>
                    </a:cubicBezTo>
                    <a:cubicBezTo>
                      <a:pt x="2281" y="17"/>
                      <a:pt x="1852" y="1"/>
                      <a:pt x="14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16" name="Google Shape;10816;p35"/>
              <p:cNvSpPr/>
              <p:nvPr/>
            </p:nvSpPr>
            <p:spPr>
              <a:xfrm rot="-6541634">
                <a:off x="-661042" y="2073725"/>
                <a:ext cx="242730" cy="5157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99" extrusionOk="0">
                    <a:moveTo>
                      <a:pt x="1574" y="0"/>
                    </a:moveTo>
                    <a:cubicBezTo>
                      <a:pt x="941" y="0"/>
                      <a:pt x="70" y="311"/>
                      <a:pt x="27" y="325"/>
                    </a:cubicBezTo>
                    <a:cubicBezTo>
                      <a:pt x="11" y="331"/>
                      <a:pt x="0" y="353"/>
                      <a:pt x="6" y="375"/>
                    </a:cubicBezTo>
                    <a:lnTo>
                      <a:pt x="0" y="375"/>
                    </a:lnTo>
                    <a:cubicBezTo>
                      <a:pt x="8" y="391"/>
                      <a:pt x="23" y="399"/>
                      <a:pt x="37" y="399"/>
                    </a:cubicBezTo>
                    <a:cubicBezTo>
                      <a:pt x="41" y="399"/>
                      <a:pt x="45" y="398"/>
                      <a:pt x="49" y="397"/>
                    </a:cubicBezTo>
                    <a:cubicBezTo>
                      <a:pt x="64" y="392"/>
                      <a:pt x="952" y="79"/>
                      <a:pt x="1575" y="79"/>
                    </a:cubicBezTo>
                    <a:cubicBezTo>
                      <a:pt x="1666" y="79"/>
                      <a:pt x="1752" y="86"/>
                      <a:pt x="1828" y="101"/>
                    </a:cubicBezTo>
                    <a:cubicBezTo>
                      <a:pt x="1831" y="102"/>
                      <a:pt x="1834" y="102"/>
                      <a:pt x="1837" y="102"/>
                    </a:cubicBezTo>
                    <a:cubicBezTo>
                      <a:pt x="1856" y="102"/>
                      <a:pt x="1873" y="88"/>
                      <a:pt x="1878" y="74"/>
                    </a:cubicBezTo>
                    <a:cubicBezTo>
                      <a:pt x="1878" y="52"/>
                      <a:pt x="1867" y="30"/>
                      <a:pt x="1845" y="24"/>
                    </a:cubicBezTo>
                    <a:cubicBezTo>
                      <a:pt x="1763" y="8"/>
                      <a:pt x="1671" y="0"/>
                      <a:pt x="15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17" name="Google Shape;10817;p35"/>
              <p:cNvSpPr/>
              <p:nvPr/>
            </p:nvSpPr>
            <p:spPr>
              <a:xfrm rot="-6541634">
                <a:off x="-489985" y="2032058"/>
                <a:ext cx="202404" cy="259145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2005" extrusionOk="0">
                    <a:moveTo>
                      <a:pt x="41" y="1"/>
                    </a:moveTo>
                    <a:cubicBezTo>
                      <a:pt x="35" y="1"/>
                      <a:pt x="28" y="2"/>
                      <a:pt x="22" y="6"/>
                    </a:cubicBezTo>
                    <a:cubicBezTo>
                      <a:pt x="6" y="12"/>
                      <a:pt x="0" y="34"/>
                      <a:pt x="6" y="50"/>
                    </a:cubicBezTo>
                    <a:cubicBezTo>
                      <a:pt x="6" y="50"/>
                      <a:pt x="6" y="55"/>
                      <a:pt x="6" y="55"/>
                    </a:cubicBezTo>
                    <a:cubicBezTo>
                      <a:pt x="44" y="121"/>
                      <a:pt x="964" y="1643"/>
                      <a:pt x="1500" y="1999"/>
                    </a:cubicBezTo>
                    <a:cubicBezTo>
                      <a:pt x="1506" y="2003"/>
                      <a:pt x="1512" y="2004"/>
                      <a:pt x="1519" y="2004"/>
                    </a:cubicBezTo>
                    <a:cubicBezTo>
                      <a:pt x="1531" y="2004"/>
                      <a:pt x="1544" y="1998"/>
                      <a:pt x="1555" y="1988"/>
                    </a:cubicBezTo>
                    <a:cubicBezTo>
                      <a:pt x="1566" y="1971"/>
                      <a:pt x="1560" y="1944"/>
                      <a:pt x="1544" y="1933"/>
                    </a:cubicBezTo>
                    <a:cubicBezTo>
                      <a:pt x="1018" y="1594"/>
                      <a:pt x="82" y="34"/>
                      <a:pt x="71" y="17"/>
                    </a:cubicBez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18" name="Google Shape;10818;p35"/>
              <p:cNvSpPr/>
              <p:nvPr/>
            </p:nvSpPr>
            <p:spPr>
              <a:xfrm rot="-6541634">
                <a:off x="-685080" y="2262714"/>
                <a:ext cx="266124" cy="121365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939" extrusionOk="0">
                    <a:moveTo>
                      <a:pt x="2007" y="0"/>
                    </a:moveTo>
                    <a:cubicBezTo>
                      <a:pt x="2002" y="0"/>
                      <a:pt x="1998" y="1"/>
                      <a:pt x="1993" y="2"/>
                    </a:cubicBezTo>
                    <a:cubicBezTo>
                      <a:pt x="925" y="232"/>
                      <a:pt x="33" y="862"/>
                      <a:pt x="22" y="867"/>
                    </a:cubicBezTo>
                    <a:cubicBezTo>
                      <a:pt x="11" y="878"/>
                      <a:pt x="0" y="895"/>
                      <a:pt x="6" y="911"/>
                    </a:cubicBezTo>
                    <a:cubicBezTo>
                      <a:pt x="6" y="911"/>
                      <a:pt x="11" y="917"/>
                      <a:pt x="11" y="922"/>
                    </a:cubicBezTo>
                    <a:cubicBezTo>
                      <a:pt x="22" y="933"/>
                      <a:pt x="35" y="939"/>
                      <a:pt x="47" y="939"/>
                    </a:cubicBezTo>
                    <a:cubicBezTo>
                      <a:pt x="54" y="939"/>
                      <a:pt x="60" y="937"/>
                      <a:pt x="66" y="933"/>
                    </a:cubicBezTo>
                    <a:cubicBezTo>
                      <a:pt x="77" y="927"/>
                      <a:pt x="953" y="303"/>
                      <a:pt x="2009" y="79"/>
                    </a:cubicBezTo>
                    <a:cubicBezTo>
                      <a:pt x="2059" y="69"/>
                      <a:pt x="2050" y="0"/>
                      <a:pt x="20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19" name="Google Shape;10819;p35"/>
              <p:cNvSpPr/>
              <p:nvPr/>
            </p:nvSpPr>
            <p:spPr>
              <a:xfrm rot="-6541634">
                <a:off x="-466481" y="2297245"/>
                <a:ext cx="208867" cy="22437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736" extrusionOk="0">
                    <a:moveTo>
                      <a:pt x="83" y="0"/>
                    </a:moveTo>
                    <a:cubicBezTo>
                      <a:pt x="67" y="12"/>
                      <a:pt x="48" y="21"/>
                      <a:pt x="31" y="21"/>
                    </a:cubicBezTo>
                    <a:cubicBezTo>
                      <a:pt x="24" y="21"/>
                      <a:pt x="18" y="20"/>
                      <a:pt x="11" y="17"/>
                    </a:cubicBezTo>
                    <a:lnTo>
                      <a:pt x="1" y="11"/>
                    </a:lnTo>
                    <a:lnTo>
                      <a:pt x="1" y="11"/>
                    </a:lnTo>
                    <a:cubicBezTo>
                      <a:pt x="148" y="246"/>
                      <a:pt x="854" y="1341"/>
                      <a:pt x="1555" y="1730"/>
                    </a:cubicBezTo>
                    <a:cubicBezTo>
                      <a:pt x="1561" y="1734"/>
                      <a:pt x="1567" y="1736"/>
                      <a:pt x="1574" y="1736"/>
                    </a:cubicBezTo>
                    <a:cubicBezTo>
                      <a:pt x="1586" y="1736"/>
                      <a:pt x="1597" y="1729"/>
                      <a:pt x="1604" y="1719"/>
                    </a:cubicBezTo>
                    <a:cubicBezTo>
                      <a:pt x="1615" y="1697"/>
                      <a:pt x="1610" y="1675"/>
                      <a:pt x="1593" y="1664"/>
                    </a:cubicBezTo>
                    <a:cubicBezTo>
                      <a:pt x="942" y="1303"/>
                      <a:pt x="258" y="279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20" name="Google Shape;10820;p35"/>
              <p:cNvSpPr/>
              <p:nvPr/>
            </p:nvSpPr>
            <p:spPr>
              <a:xfrm rot="-6541634">
                <a:off x="-562321" y="2538255"/>
                <a:ext cx="165697" cy="111542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863" extrusionOk="0">
                    <a:moveTo>
                      <a:pt x="1236" y="0"/>
                    </a:moveTo>
                    <a:cubicBezTo>
                      <a:pt x="1233" y="0"/>
                      <a:pt x="1230" y="0"/>
                      <a:pt x="1227" y="1"/>
                    </a:cubicBezTo>
                    <a:cubicBezTo>
                      <a:pt x="690" y="171"/>
                      <a:pt x="45" y="768"/>
                      <a:pt x="17" y="795"/>
                    </a:cubicBezTo>
                    <a:cubicBezTo>
                      <a:pt x="6" y="806"/>
                      <a:pt x="1" y="823"/>
                      <a:pt x="6" y="833"/>
                    </a:cubicBezTo>
                    <a:cubicBezTo>
                      <a:pt x="6" y="839"/>
                      <a:pt x="6" y="850"/>
                      <a:pt x="12" y="850"/>
                    </a:cubicBezTo>
                    <a:cubicBezTo>
                      <a:pt x="20" y="858"/>
                      <a:pt x="30" y="862"/>
                      <a:pt x="39" y="862"/>
                    </a:cubicBezTo>
                    <a:cubicBezTo>
                      <a:pt x="49" y="862"/>
                      <a:pt x="58" y="858"/>
                      <a:pt x="66" y="850"/>
                    </a:cubicBezTo>
                    <a:cubicBezTo>
                      <a:pt x="72" y="844"/>
                      <a:pt x="729" y="237"/>
                      <a:pt x="1249" y="73"/>
                    </a:cubicBezTo>
                    <a:cubicBezTo>
                      <a:pt x="1265" y="67"/>
                      <a:pt x="1282" y="45"/>
                      <a:pt x="1271" y="23"/>
                    </a:cubicBezTo>
                    <a:cubicBezTo>
                      <a:pt x="1266" y="10"/>
                      <a:pt x="1251" y="0"/>
                      <a:pt x="1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21" name="Google Shape;10821;p35"/>
              <p:cNvSpPr/>
              <p:nvPr/>
            </p:nvSpPr>
            <p:spPr>
              <a:xfrm rot="-6541634">
                <a:off x="-568947" y="1812157"/>
                <a:ext cx="249192" cy="168541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304" extrusionOk="0">
                    <a:moveTo>
                      <a:pt x="366" y="1"/>
                    </a:moveTo>
                    <a:cubicBezTo>
                      <a:pt x="152" y="1"/>
                      <a:pt x="1" y="39"/>
                      <a:pt x="1" y="39"/>
                    </a:cubicBezTo>
                    <a:cubicBezTo>
                      <a:pt x="1" y="39"/>
                      <a:pt x="110" y="756"/>
                      <a:pt x="740" y="1068"/>
                    </a:cubicBezTo>
                    <a:cubicBezTo>
                      <a:pt x="1205" y="1298"/>
                      <a:pt x="1927" y="1304"/>
                      <a:pt x="1927" y="1304"/>
                    </a:cubicBezTo>
                    <a:cubicBezTo>
                      <a:pt x="1927" y="1304"/>
                      <a:pt x="1719" y="663"/>
                      <a:pt x="1205" y="264"/>
                    </a:cubicBezTo>
                    <a:cubicBezTo>
                      <a:pt x="934" y="51"/>
                      <a:pt x="610" y="1"/>
                      <a:pt x="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22" name="Google Shape;10822;p35"/>
              <p:cNvSpPr/>
              <p:nvPr/>
            </p:nvSpPr>
            <p:spPr>
              <a:xfrm rot="-6541634">
                <a:off x="-743818" y="1925661"/>
                <a:ext cx="298049" cy="122399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947" extrusionOk="0">
                    <a:moveTo>
                      <a:pt x="1073" y="1"/>
                    </a:moveTo>
                    <a:cubicBezTo>
                      <a:pt x="437" y="1"/>
                      <a:pt x="1" y="543"/>
                      <a:pt x="1" y="543"/>
                    </a:cubicBezTo>
                    <a:cubicBezTo>
                      <a:pt x="1" y="543"/>
                      <a:pt x="413" y="946"/>
                      <a:pt x="990" y="946"/>
                    </a:cubicBezTo>
                    <a:cubicBezTo>
                      <a:pt x="1061" y="946"/>
                      <a:pt x="1135" y="940"/>
                      <a:pt x="1211" y="926"/>
                    </a:cubicBezTo>
                    <a:cubicBezTo>
                      <a:pt x="1720" y="828"/>
                      <a:pt x="2305" y="401"/>
                      <a:pt x="2305" y="401"/>
                    </a:cubicBezTo>
                    <a:cubicBezTo>
                      <a:pt x="2305" y="401"/>
                      <a:pt x="1747" y="12"/>
                      <a:pt x="1101" y="1"/>
                    </a:cubicBezTo>
                    <a:cubicBezTo>
                      <a:pt x="1092" y="1"/>
                      <a:pt x="1082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23" name="Google Shape;10823;p35"/>
              <p:cNvSpPr/>
              <p:nvPr/>
            </p:nvSpPr>
            <p:spPr>
              <a:xfrm rot="-6541634">
                <a:off x="-783817" y="2133730"/>
                <a:ext cx="295851" cy="126018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975" extrusionOk="0">
                    <a:moveTo>
                      <a:pt x="1187" y="1"/>
                    </a:moveTo>
                    <a:cubicBezTo>
                      <a:pt x="1133" y="1"/>
                      <a:pt x="1079" y="3"/>
                      <a:pt x="1024" y="8"/>
                    </a:cubicBezTo>
                    <a:cubicBezTo>
                      <a:pt x="373" y="68"/>
                      <a:pt x="1" y="676"/>
                      <a:pt x="1" y="676"/>
                    </a:cubicBezTo>
                    <a:cubicBezTo>
                      <a:pt x="1" y="676"/>
                      <a:pt x="394" y="974"/>
                      <a:pt x="905" y="974"/>
                    </a:cubicBezTo>
                    <a:cubicBezTo>
                      <a:pt x="1020" y="974"/>
                      <a:pt x="1141" y="959"/>
                      <a:pt x="1265" y="922"/>
                    </a:cubicBezTo>
                    <a:cubicBezTo>
                      <a:pt x="1763" y="769"/>
                      <a:pt x="2289" y="276"/>
                      <a:pt x="2289" y="276"/>
                    </a:cubicBezTo>
                    <a:cubicBezTo>
                      <a:pt x="2289" y="276"/>
                      <a:pt x="1774" y="1"/>
                      <a:pt x="1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24" name="Google Shape;10824;p35"/>
              <p:cNvSpPr/>
              <p:nvPr/>
            </p:nvSpPr>
            <p:spPr>
              <a:xfrm rot="-6541634">
                <a:off x="-748821" y="2379641"/>
                <a:ext cx="289518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012" extrusionOk="0">
                    <a:moveTo>
                      <a:pt x="1307" y="0"/>
                    </a:moveTo>
                    <a:cubicBezTo>
                      <a:pt x="1194" y="0"/>
                      <a:pt x="1076" y="9"/>
                      <a:pt x="959" y="31"/>
                    </a:cubicBezTo>
                    <a:cubicBezTo>
                      <a:pt x="318" y="157"/>
                      <a:pt x="1" y="792"/>
                      <a:pt x="1" y="792"/>
                    </a:cubicBezTo>
                    <a:cubicBezTo>
                      <a:pt x="1" y="792"/>
                      <a:pt x="354" y="1011"/>
                      <a:pt x="802" y="1011"/>
                    </a:cubicBezTo>
                    <a:cubicBezTo>
                      <a:pt x="954" y="1011"/>
                      <a:pt x="1118" y="986"/>
                      <a:pt x="1282" y="918"/>
                    </a:cubicBezTo>
                    <a:cubicBezTo>
                      <a:pt x="1769" y="721"/>
                      <a:pt x="2240" y="179"/>
                      <a:pt x="2240" y="179"/>
                    </a:cubicBezTo>
                    <a:cubicBezTo>
                      <a:pt x="2240" y="179"/>
                      <a:pt x="1812" y="0"/>
                      <a:pt x="13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25" name="Google Shape;10825;p35"/>
              <p:cNvSpPr/>
              <p:nvPr/>
            </p:nvSpPr>
            <p:spPr>
              <a:xfrm rot="-6541634">
                <a:off x="-438434" y="1996287"/>
                <a:ext cx="199561" cy="23924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851" extrusionOk="0">
                    <a:moveTo>
                      <a:pt x="143" y="0"/>
                    </a:moveTo>
                    <a:lnTo>
                      <a:pt x="143" y="0"/>
                    </a:lnTo>
                    <a:cubicBezTo>
                      <a:pt x="143" y="0"/>
                      <a:pt x="0" y="717"/>
                      <a:pt x="487" y="1221"/>
                    </a:cubicBezTo>
                    <a:cubicBezTo>
                      <a:pt x="849" y="1598"/>
                      <a:pt x="1527" y="1850"/>
                      <a:pt x="1527" y="1850"/>
                    </a:cubicBezTo>
                    <a:cubicBezTo>
                      <a:pt x="1527" y="1850"/>
                      <a:pt x="1544" y="1171"/>
                      <a:pt x="1199" y="624"/>
                    </a:cubicBezTo>
                    <a:cubicBezTo>
                      <a:pt x="854" y="77"/>
                      <a:pt x="143" y="0"/>
                      <a:pt x="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26" name="Google Shape;10826;p35"/>
              <p:cNvSpPr/>
              <p:nvPr/>
            </p:nvSpPr>
            <p:spPr>
              <a:xfrm rot="-6541634">
                <a:off x="-388762" y="2195126"/>
                <a:ext cx="209513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14" extrusionOk="0">
                    <a:moveTo>
                      <a:pt x="77" y="0"/>
                    </a:moveTo>
                    <a:lnTo>
                      <a:pt x="77" y="0"/>
                    </a:lnTo>
                    <a:cubicBezTo>
                      <a:pt x="77" y="0"/>
                      <a:pt x="1" y="728"/>
                      <a:pt x="526" y="1182"/>
                    </a:cubicBezTo>
                    <a:cubicBezTo>
                      <a:pt x="926" y="1527"/>
                      <a:pt x="1621" y="1713"/>
                      <a:pt x="1621" y="1713"/>
                    </a:cubicBezTo>
                    <a:cubicBezTo>
                      <a:pt x="1621" y="1713"/>
                      <a:pt x="1577" y="1040"/>
                      <a:pt x="1183" y="526"/>
                    </a:cubicBezTo>
                    <a:cubicBezTo>
                      <a:pt x="789" y="11"/>
                      <a:pt x="78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27" name="Google Shape;10827;p35"/>
              <p:cNvSpPr/>
              <p:nvPr/>
            </p:nvSpPr>
            <p:spPr>
              <a:xfrm rot="-6541634">
                <a:off x="-409917" y="2499879"/>
                <a:ext cx="209513" cy="225152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42" extrusionOk="0">
                    <a:moveTo>
                      <a:pt x="82" y="1"/>
                    </a:moveTo>
                    <a:cubicBezTo>
                      <a:pt x="70" y="17"/>
                      <a:pt x="51" y="25"/>
                      <a:pt x="33" y="25"/>
                    </a:cubicBezTo>
                    <a:cubicBezTo>
                      <a:pt x="27" y="25"/>
                      <a:pt x="22" y="24"/>
                      <a:pt x="17" y="23"/>
                    </a:cubicBezTo>
                    <a:lnTo>
                      <a:pt x="0" y="12"/>
                    </a:lnTo>
                    <a:lnTo>
                      <a:pt x="0" y="12"/>
                    </a:lnTo>
                    <a:cubicBezTo>
                      <a:pt x="148" y="252"/>
                      <a:pt x="860" y="1347"/>
                      <a:pt x="1560" y="1736"/>
                    </a:cubicBezTo>
                    <a:cubicBezTo>
                      <a:pt x="1566" y="1740"/>
                      <a:pt x="1573" y="1741"/>
                      <a:pt x="1579" y="1741"/>
                    </a:cubicBezTo>
                    <a:cubicBezTo>
                      <a:pt x="1591" y="1741"/>
                      <a:pt x="1603" y="1735"/>
                      <a:pt x="1610" y="1725"/>
                    </a:cubicBezTo>
                    <a:cubicBezTo>
                      <a:pt x="1621" y="1703"/>
                      <a:pt x="1615" y="1681"/>
                      <a:pt x="1593" y="1670"/>
                    </a:cubicBezTo>
                    <a:cubicBezTo>
                      <a:pt x="942" y="1309"/>
                      <a:pt x="263" y="285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28" name="Google Shape;10828;p35"/>
              <p:cNvSpPr/>
              <p:nvPr/>
            </p:nvSpPr>
            <p:spPr>
              <a:xfrm rot="-6541634">
                <a:off x="-331917" y="2397960"/>
                <a:ext cx="210288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1714" extrusionOk="0">
                    <a:moveTo>
                      <a:pt x="83" y="0"/>
                    </a:moveTo>
                    <a:cubicBezTo>
                      <a:pt x="83" y="0"/>
                      <a:pt x="1" y="723"/>
                      <a:pt x="532" y="1182"/>
                    </a:cubicBezTo>
                    <a:cubicBezTo>
                      <a:pt x="926" y="1527"/>
                      <a:pt x="1626" y="1713"/>
                      <a:pt x="1626" y="1713"/>
                    </a:cubicBezTo>
                    <a:cubicBezTo>
                      <a:pt x="1626" y="1713"/>
                      <a:pt x="1583" y="1040"/>
                      <a:pt x="1188" y="526"/>
                    </a:cubicBezTo>
                    <a:cubicBezTo>
                      <a:pt x="794" y="6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29" name="Google Shape;10829;p35"/>
              <p:cNvSpPr/>
              <p:nvPr/>
            </p:nvSpPr>
            <p:spPr>
              <a:xfrm rot="-6541634">
                <a:off x="-740969" y="4142946"/>
                <a:ext cx="1555902" cy="738659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5715" extrusionOk="0">
                    <a:moveTo>
                      <a:pt x="6647" y="1"/>
                    </a:moveTo>
                    <a:cubicBezTo>
                      <a:pt x="6366" y="1"/>
                      <a:pt x="6026" y="117"/>
                      <a:pt x="5797" y="308"/>
                    </a:cubicBezTo>
                    <a:cubicBezTo>
                      <a:pt x="5362" y="664"/>
                      <a:pt x="4723" y="1492"/>
                      <a:pt x="4478" y="1492"/>
                    </a:cubicBezTo>
                    <a:cubicBezTo>
                      <a:pt x="4436" y="1492"/>
                      <a:pt x="4406" y="1468"/>
                      <a:pt x="4390" y="1414"/>
                    </a:cubicBezTo>
                    <a:cubicBezTo>
                      <a:pt x="4306" y="1132"/>
                      <a:pt x="4449" y="447"/>
                      <a:pt x="4059" y="447"/>
                    </a:cubicBezTo>
                    <a:cubicBezTo>
                      <a:pt x="3943" y="447"/>
                      <a:pt x="3779" y="508"/>
                      <a:pt x="3548" y="659"/>
                    </a:cubicBezTo>
                    <a:cubicBezTo>
                      <a:pt x="2535" y="1310"/>
                      <a:pt x="1" y="4961"/>
                      <a:pt x="1" y="4961"/>
                    </a:cubicBezTo>
                    <a:cubicBezTo>
                      <a:pt x="1269" y="5528"/>
                      <a:pt x="2438" y="5714"/>
                      <a:pt x="3371" y="5714"/>
                    </a:cubicBezTo>
                    <a:cubicBezTo>
                      <a:pt x="4769" y="5714"/>
                      <a:pt x="5638" y="5297"/>
                      <a:pt x="5524" y="5120"/>
                    </a:cubicBezTo>
                    <a:cubicBezTo>
                      <a:pt x="5333" y="4821"/>
                      <a:pt x="4565" y="4435"/>
                      <a:pt x="5359" y="4435"/>
                    </a:cubicBezTo>
                    <a:cubicBezTo>
                      <a:pt x="5364" y="4435"/>
                      <a:pt x="5370" y="4435"/>
                      <a:pt x="5376" y="4435"/>
                    </a:cubicBezTo>
                    <a:cubicBezTo>
                      <a:pt x="5996" y="4535"/>
                      <a:pt x="6799" y="4628"/>
                      <a:pt x="7426" y="4628"/>
                    </a:cubicBezTo>
                    <a:cubicBezTo>
                      <a:pt x="8039" y="4628"/>
                      <a:pt x="8484" y="4539"/>
                      <a:pt x="8425" y="4282"/>
                    </a:cubicBezTo>
                    <a:cubicBezTo>
                      <a:pt x="8299" y="3757"/>
                      <a:pt x="7100" y="3166"/>
                      <a:pt x="7614" y="3116"/>
                    </a:cubicBezTo>
                    <a:cubicBezTo>
                      <a:pt x="7631" y="3114"/>
                      <a:pt x="7649" y="3114"/>
                      <a:pt x="7669" y="3114"/>
                    </a:cubicBezTo>
                    <a:cubicBezTo>
                      <a:pt x="8105" y="3114"/>
                      <a:pt x="9274" y="3529"/>
                      <a:pt x="9954" y="3529"/>
                    </a:cubicBezTo>
                    <a:cubicBezTo>
                      <a:pt x="10195" y="3529"/>
                      <a:pt x="10375" y="3477"/>
                      <a:pt x="10439" y="3335"/>
                    </a:cubicBezTo>
                    <a:cubicBezTo>
                      <a:pt x="10691" y="2782"/>
                      <a:pt x="9590" y="2509"/>
                      <a:pt x="9738" y="2421"/>
                    </a:cubicBezTo>
                    <a:cubicBezTo>
                      <a:pt x="9762" y="2408"/>
                      <a:pt x="9806" y="2402"/>
                      <a:pt x="9866" y="2402"/>
                    </a:cubicBezTo>
                    <a:cubicBezTo>
                      <a:pt x="10034" y="2402"/>
                      <a:pt x="10325" y="2442"/>
                      <a:pt x="10629" y="2442"/>
                    </a:cubicBezTo>
                    <a:cubicBezTo>
                      <a:pt x="10914" y="2442"/>
                      <a:pt x="11211" y="2407"/>
                      <a:pt x="11430" y="2273"/>
                    </a:cubicBezTo>
                    <a:cubicBezTo>
                      <a:pt x="11960" y="1945"/>
                      <a:pt x="12037" y="1261"/>
                      <a:pt x="11265" y="894"/>
                    </a:cubicBezTo>
                    <a:cubicBezTo>
                      <a:pt x="11080" y="806"/>
                      <a:pt x="10883" y="775"/>
                      <a:pt x="10690" y="775"/>
                    </a:cubicBezTo>
                    <a:cubicBezTo>
                      <a:pt x="10228" y="775"/>
                      <a:pt x="9786" y="952"/>
                      <a:pt x="9577" y="952"/>
                    </a:cubicBezTo>
                    <a:cubicBezTo>
                      <a:pt x="9508" y="952"/>
                      <a:pt x="9465" y="933"/>
                      <a:pt x="9454" y="883"/>
                    </a:cubicBezTo>
                    <a:cubicBezTo>
                      <a:pt x="9394" y="641"/>
                      <a:pt x="9540" y="239"/>
                      <a:pt x="9059" y="239"/>
                    </a:cubicBezTo>
                    <a:cubicBezTo>
                      <a:pt x="9006" y="239"/>
                      <a:pt x="8947" y="243"/>
                      <a:pt x="8879" y="254"/>
                    </a:cubicBezTo>
                    <a:cubicBezTo>
                      <a:pt x="8201" y="361"/>
                      <a:pt x="7249" y="1251"/>
                      <a:pt x="7070" y="1251"/>
                    </a:cubicBezTo>
                    <a:cubicBezTo>
                      <a:pt x="7067" y="1251"/>
                      <a:pt x="7064" y="1250"/>
                      <a:pt x="7062" y="1250"/>
                    </a:cubicBezTo>
                    <a:cubicBezTo>
                      <a:pt x="6914" y="1217"/>
                      <a:pt x="6979" y="998"/>
                      <a:pt x="7111" y="571"/>
                    </a:cubicBezTo>
                    <a:cubicBezTo>
                      <a:pt x="7236" y="168"/>
                      <a:pt x="6984" y="1"/>
                      <a:pt x="66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30" name="Google Shape;10830;p35"/>
              <p:cNvSpPr/>
              <p:nvPr/>
            </p:nvSpPr>
            <p:spPr>
              <a:xfrm rot="-6541634">
                <a:off x="-499459" y="4286206"/>
                <a:ext cx="1176038" cy="435311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3368" extrusionOk="0">
                    <a:moveTo>
                      <a:pt x="251" y="3060"/>
                    </a:moveTo>
                    <a:cubicBezTo>
                      <a:pt x="228" y="3060"/>
                      <a:pt x="6" y="3296"/>
                      <a:pt x="11" y="3296"/>
                    </a:cubicBezTo>
                    <a:cubicBezTo>
                      <a:pt x="11" y="3296"/>
                      <a:pt x="11" y="3296"/>
                      <a:pt x="12" y="3296"/>
                    </a:cubicBezTo>
                    <a:cubicBezTo>
                      <a:pt x="15" y="3293"/>
                      <a:pt x="43" y="3275"/>
                      <a:pt x="95" y="3242"/>
                    </a:cubicBezTo>
                    <a:lnTo>
                      <a:pt x="95" y="3242"/>
                    </a:lnTo>
                    <a:lnTo>
                      <a:pt x="253" y="3060"/>
                    </a:lnTo>
                    <a:cubicBezTo>
                      <a:pt x="252" y="3060"/>
                      <a:pt x="252" y="3060"/>
                      <a:pt x="251" y="3060"/>
                    </a:cubicBezTo>
                    <a:close/>
                    <a:moveTo>
                      <a:pt x="9060" y="1"/>
                    </a:moveTo>
                    <a:cubicBezTo>
                      <a:pt x="5374" y="16"/>
                      <a:pt x="767" y="2817"/>
                      <a:pt x="95" y="3242"/>
                    </a:cubicBezTo>
                    <a:lnTo>
                      <a:pt x="95" y="3242"/>
                    </a:lnTo>
                    <a:lnTo>
                      <a:pt x="1" y="3351"/>
                    </a:lnTo>
                    <a:cubicBezTo>
                      <a:pt x="8" y="3361"/>
                      <a:pt x="22" y="3367"/>
                      <a:pt x="35" y="3367"/>
                    </a:cubicBezTo>
                    <a:cubicBezTo>
                      <a:pt x="43" y="3367"/>
                      <a:pt x="50" y="3365"/>
                      <a:pt x="56" y="3361"/>
                    </a:cubicBezTo>
                    <a:cubicBezTo>
                      <a:pt x="99" y="3334"/>
                      <a:pt x="5119" y="94"/>
                      <a:pt x="9060" y="77"/>
                    </a:cubicBezTo>
                    <a:cubicBezTo>
                      <a:pt x="9082" y="77"/>
                      <a:pt x="9098" y="61"/>
                      <a:pt x="9098" y="39"/>
                    </a:cubicBezTo>
                    <a:cubicBezTo>
                      <a:pt x="9098" y="17"/>
                      <a:pt x="9082" y="1"/>
                      <a:pt x="90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31" name="Google Shape;10831;p35"/>
              <p:cNvSpPr/>
              <p:nvPr/>
            </p:nvSpPr>
            <p:spPr>
              <a:xfrm rot="-6541634">
                <a:off x="-343004" y="4098813"/>
                <a:ext cx="290164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400" extrusionOk="0">
                    <a:moveTo>
                      <a:pt x="1612" y="0"/>
                    </a:moveTo>
                    <a:cubicBezTo>
                      <a:pt x="1603" y="0"/>
                      <a:pt x="1594" y="3"/>
                      <a:pt x="1587" y="7"/>
                    </a:cubicBezTo>
                    <a:cubicBezTo>
                      <a:pt x="1582" y="13"/>
                      <a:pt x="701" y="675"/>
                      <a:pt x="44" y="1447"/>
                    </a:cubicBezTo>
                    <a:lnTo>
                      <a:pt x="0" y="1502"/>
                    </a:lnTo>
                    <a:lnTo>
                      <a:pt x="71" y="1513"/>
                    </a:lnTo>
                    <a:cubicBezTo>
                      <a:pt x="909" y="1617"/>
                      <a:pt x="2168" y="2388"/>
                      <a:pt x="2184" y="2394"/>
                    </a:cubicBezTo>
                    <a:cubicBezTo>
                      <a:pt x="2190" y="2398"/>
                      <a:pt x="2196" y="2400"/>
                      <a:pt x="2203" y="2400"/>
                    </a:cubicBezTo>
                    <a:cubicBezTo>
                      <a:pt x="2215" y="2400"/>
                      <a:pt x="2226" y="2394"/>
                      <a:pt x="2233" y="2383"/>
                    </a:cubicBezTo>
                    <a:cubicBezTo>
                      <a:pt x="2244" y="2367"/>
                      <a:pt x="2239" y="2339"/>
                      <a:pt x="2222" y="2328"/>
                    </a:cubicBezTo>
                    <a:cubicBezTo>
                      <a:pt x="2173" y="2301"/>
                      <a:pt x="996" y="1584"/>
                      <a:pt x="148" y="1447"/>
                    </a:cubicBezTo>
                    <a:cubicBezTo>
                      <a:pt x="602" y="943"/>
                      <a:pt x="1095" y="478"/>
                      <a:pt x="1637" y="68"/>
                    </a:cubicBezTo>
                    <a:cubicBezTo>
                      <a:pt x="1653" y="57"/>
                      <a:pt x="1653" y="35"/>
                      <a:pt x="1642" y="18"/>
                    </a:cubicBezTo>
                    <a:cubicBezTo>
                      <a:pt x="1636" y="6"/>
                      <a:pt x="1624" y="0"/>
                      <a:pt x="1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32" name="Google Shape;10832;p35"/>
              <p:cNvSpPr/>
              <p:nvPr/>
            </p:nvSpPr>
            <p:spPr>
              <a:xfrm rot="-6541634">
                <a:off x="-227590" y="4253392"/>
                <a:ext cx="373659" cy="476413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3686" extrusionOk="0">
                    <a:moveTo>
                      <a:pt x="1760" y="0"/>
                    </a:moveTo>
                    <a:cubicBezTo>
                      <a:pt x="1752" y="0"/>
                      <a:pt x="1743" y="4"/>
                      <a:pt x="1736" y="13"/>
                    </a:cubicBezTo>
                    <a:cubicBezTo>
                      <a:pt x="1725" y="18"/>
                      <a:pt x="630" y="1036"/>
                      <a:pt x="22" y="2427"/>
                    </a:cubicBezTo>
                    <a:lnTo>
                      <a:pt x="0" y="2470"/>
                    </a:lnTo>
                    <a:lnTo>
                      <a:pt x="50" y="2476"/>
                    </a:lnTo>
                    <a:cubicBezTo>
                      <a:pt x="1418" y="2668"/>
                      <a:pt x="2814" y="3669"/>
                      <a:pt x="2825" y="3680"/>
                    </a:cubicBezTo>
                    <a:cubicBezTo>
                      <a:pt x="2831" y="3684"/>
                      <a:pt x="2838" y="3686"/>
                      <a:pt x="2845" y="3686"/>
                    </a:cubicBezTo>
                    <a:cubicBezTo>
                      <a:pt x="2859" y="3686"/>
                      <a:pt x="2872" y="3680"/>
                      <a:pt x="2880" y="3669"/>
                    </a:cubicBezTo>
                    <a:cubicBezTo>
                      <a:pt x="2890" y="3653"/>
                      <a:pt x="2885" y="3631"/>
                      <a:pt x="2869" y="3614"/>
                    </a:cubicBezTo>
                    <a:cubicBezTo>
                      <a:pt x="2858" y="3609"/>
                      <a:pt x="1484" y="2618"/>
                      <a:pt x="110" y="2410"/>
                    </a:cubicBezTo>
                    <a:cubicBezTo>
                      <a:pt x="717" y="1058"/>
                      <a:pt x="1774" y="79"/>
                      <a:pt x="1785" y="68"/>
                    </a:cubicBezTo>
                    <a:cubicBezTo>
                      <a:pt x="1814" y="42"/>
                      <a:pt x="1788" y="0"/>
                      <a:pt x="1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33" name="Google Shape;10833;p35"/>
              <p:cNvSpPr/>
              <p:nvPr/>
            </p:nvSpPr>
            <p:spPr>
              <a:xfrm rot="-6541634">
                <a:off x="17409" y="4532623"/>
                <a:ext cx="298436" cy="514541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3981" extrusionOk="0">
                    <a:moveTo>
                      <a:pt x="1286" y="0"/>
                    </a:moveTo>
                    <a:cubicBezTo>
                      <a:pt x="1274" y="0"/>
                      <a:pt x="1263" y="6"/>
                      <a:pt x="1254" y="20"/>
                    </a:cubicBezTo>
                    <a:cubicBezTo>
                      <a:pt x="1243" y="36"/>
                      <a:pt x="203" y="1711"/>
                      <a:pt x="6" y="3019"/>
                    </a:cubicBezTo>
                    <a:lnTo>
                      <a:pt x="1" y="3058"/>
                    </a:lnTo>
                    <a:lnTo>
                      <a:pt x="39" y="3063"/>
                    </a:lnTo>
                    <a:cubicBezTo>
                      <a:pt x="1210" y="3233"/>
                      <a:pt x="2217" y="3966"/>
                      <a:pt x="2228" y="3972"/>
                    </a:cubicBezTo>
                    <a:cubicBezTo>
                      <a:pt x="2234" y="3978"/>
                      <a:pt x="2241" y="3980"/>
                      <a:pt x="2248" y="3980"/>
                    </a:cubicBezTo>
                    <a:cubicBezTo>
                      <a:pt x="2278" y="3980"/>
                      <a:pt x="2309" y="3929"/>
                      <a:pt x="2278" y="3912"/>
                    </a:cubicBezTo>
                    <a:cubicBezTo>
                      <a:pt x="2267" y="3906"/>
                      <a:pt x="1259" y="3173"/>
                      <a:pt x="88" y="2992"/>
                    </a:cubicBezTo>
                    <a:cubicBezTo>
                      <a:pt x="296" y="1706"/>
                      <a:pt x="1309" y="75"/>
                      <a:pt x="1320" y="58"/>
                    </a:cubicBezTo>
                    <a:cubicBezTo>
                      <a:pt x="1335" y="28"/>
                      <a:pt x="1311" y="0"/>
                      <a:pt x="12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34" name="Google Shape;10834;p35"/>
              <p:cNvSpPr/>
              <p:nvPr/>
            </p:nvSpPr>
            <p:spPr>
              <a:xfrm rot="-6541634">
                <a:off x="-1083256" y="3020425"/>
                <a:ext cx="1627377" cy="672613"/>
              </a:xfrm>
              <a:custGeom>
                <a:avLst/>
                <a:gdLst/>
                <a:ahLst/>
                <a:cxnLst/>
                <a:rect l="l" t="t" r="r" b="b"/>
                <a:pathLst>
                  <a:path w="12591" h="5204" extrusionOk="0">
                    <a:moveTo>
                      <a:pt x="5099" y="0"/>
                    </a:moveTo>
                    <a:cubicBezTo>
                      <a:pt x="4998" y="0"/>
                      <a:pt x="4868" y="20"/>
                      <a:pt x="4703" y="65"/>
                    </a:cubicBezTo>
                    <a:cubicBezTo>
                      <a:pt x="3537" y="377"/>
                      <a:pt x="1" y="3064"/>
                      <a:pt x="1" y="3064"/>
                    </a:cubicBezTo>
                    <a:cubicBezTo>
                      <a:pt x="1791" y="4679"/>
                      <a:pt x="3647" y="5115"/>
                      <a:pt x="4585" y="5115"/>
                    </a:cubicBezTo>
                    <a:cubicBezTo>
                      <a:pt x="4998" y="5115"/>
                      <a:pt x="5233" y="5030"/>
                      <a:pt x="5206" y="4925"/>
                    </a:cubicBezTo>
                    <a:cubicBezTo>
                      <a:pt x="5133" y="4637"/>
                      <a:pt x="4691" y="4163"/>
                      <a:pt x="4997" y="4163"/>
                    </a:cubicBezTo>
                    <a:cubicBezTo>
                      <a:pt x="5058" y="4163"/>
                      <a:pt x="5149" y="4182"/>
                      <a:pt x="5278" y="4224"/>
                    </a:cubicBezTo>
                    <a:cubicBezTo>
                      <a:pt x="6117" y="4657"/>
                      <a:pt x="7355" y="5203"/>
                      <a:pt x="7921" y="5203"/>
                    </a:cubicBezTo>
                    <a:cubicBezTo>
                      <a:pt x="8100" y="5203"/>
                      <a:pt x="8212" y="5148"/>
                      <a:pt x="8222" y="5018"/>
                    </a:cubicBezTo>
                    <a:cubicBezTo>
                      <a:pt x="8264" y="4512"/>
                      <a:pt x="7419" y="3651"/>
                      <a:pt x="7740" y="3651"/>
                    </a:cubicBezTo>
                    <a:cubicBezTo>
                      <a:pt x="7760" y="3651"/>
                      <a:pt x="7783" y="3654"/>
                      <a:pt x="7812" y="3661"/>
                    </a:cubicBezTo>
                    <a:cubicBezTo>
                      <a:pt x="8246" y="3760"/>
                      <a:pt x="9578" y="4834"/>
                      <a:pt x="10199" y="4834"/>
                    </a:cubicBezTo>
                    <a:cubicBezTo>
                      <a:pt x="10297" y="4834"/>
                      <a:pt x="10377" y="4807"/>
                      <a:pt x="10434" y="4744"/>
                    </a:cubicBezTo>
                    <a:cubicBezTo>
                      <a:pt x="10844" y="4290"/>
                      <a:pt x="9881" y="3693"/>
                      <a:pt x="10051" y="3655"/>
                    </a:cubicBezTo>
                    <a:cubicBezTo>
                      <a:pt x="10056" y="3654"/>
                      <a:pt x="10062" y="3653"/>
                      <a:pt x="10069" y="3653"/>
                    </a:cubicBezTo>
                    <a:cubicBezTo>
                      <a:pt x="10251" y="3653"/>
                      <a:pt x="10915" y="4059"/>
                      <a:pt x="11475" y="4059"/>
                    </a:cubicBezTo>
                    <a:cubicBezTo>
                      <a:pt x="11554" y="4059"/>
                      <a:pt x="11631" y="4051"/>
                      <a:pt x="11704" y="4033"/>
                    </a:cubicBezTo>
                    <a:cubicBezTo>
                      <a:pt x="12311" y="3885"/>
                      <a:pt x="12590" y="3261"/>
                      <a:pt x="11972" y="2670"/>
                    </a:cubicBezTo>
                    <a:cubicBezTo>
                      <a:pt x="11348" y="2084"/>
                      <a:pt x="10226" y="2380"/>
                      <a:pt x="10248" y="2101"/>
                    </a:cubicBezTo>
                    <a:cubicBezTo>
                      <a:pt x="10269" y="1827"/>
                      <a:pt x="10592" y="1438"/>
                      <a:pt x="9897" y="1329"/>
                    </a:cubicBezTo>
                    <a:cubicBezTo>
                      <a:pt x="9837" y="1319"/>
                      <a:pt x="9773" y="1315"/>
                      <a:pt x="9705" y="1315"/>
                    </a:cubicBezTo>
                    <a:cubicBezTo>
                      <a:pt x="9053" y="1315"/>
                      <a:pt x="8125" y="1725"/>
                      <a:pt x="7899" y="1725"/>
                    </a:cubicBezTo>
                    <a:cubicBezTo>
                      <a:pt x="7883" y="1725"/>
                      <a:pt x="7870" y="1722"/>
                      <a:pt x="7861" y="1718"/>
                    </a:cubicBezTo>
                    <a:cubicBezTo>
                      <a:pt x="7730" y="1635"/>
                      <a:pt x="7861" y="1449"/>
                      <a:pt x="8118" y="1088"/>
                    </a:cubicBezTo>
                    <a:cubicBezTo>
                      <a:pt x="8457" y="609"/>
                      <a:pt x="7968" y="336"/>
                      <a:pt x="7444" y="336"/>
                    </a:cubicBezTo>
                    <a:cubicBezTo>
                      <a:pt x="7273" y="336"/>
                      <a:pt x="7098" y="365"/>
                      <a:pt x="6947" y="426"/>
                    </a:cubicBezTo>
                    <a:cubicBezTo>
                      <a:pt x="6453" y="620"/>
                      <a:pt x="5660" y="1155"/>
                      <a:pt x="5374" y="1155"/>
                    </a:cubicBezTo>
                    <a:cubicBezTo>
                      <a:pt x="5305" y="1155"/>
                      <a:pt x="5266" y="1124"/>
                      <a:pt x="5267" y="1050"/>
                    </a:cubicBezTo>
                    <a:cubicBezTo>
                      <a:pt x="5276" y="716"/>
                      <a:pt x="5708" y="0"/>
                      <a:pt x="50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35" name="Google Shape;10835;p35"/>
              <p:cNvSpPr/>
              <p:nvPr/>
            </p:nvSpPr>
            <p:spPr>
              <a:xfrm rot="-6541634">
                <a:off x="-862955" y="3328598"/>
                <a:ext cx="1364613" cy="139460"/>
              </a:xfrm>
              <a:custGeom>
                <a:avLst/>
                <a:gdLst/>
                <a:ahLst/>
                <a:cxnLst/>
                <a:rect l="l" t="t" r="r" b="b"/>
                <a:pathLst>
                  <a:path w="10558" h="1079" extrusionOk="0">
                    <a:moveTo>
                      <a:pt x="7002" y="1"/>
                    </a:moveTo>
                    <a:cubicBezTo>
                      <a:pt x="3916" y="1"/>
                      <a:pt x="921" y="798"/>
                      <a:pt x="881" y="806"/>
                    </a:cubicBezTo>
                    <a:cubicBezTo>
                      <a:pt x="865" y="812"/>
                      <a:pt x="6" y="1009"/>
                      <a:pt x="11" y="1025"/>
                    </a:cubicBezTo>
                    <a:lnTo>
                      <a:pt x="0" y="1069"/>
                    </a:lnTo>
                    <a:cubicBezTo>
                      <a:pt x="2" y="1074"/>
                      <a:pt x="1" y="1079"/>
                      <a:pt x="19" y="1079"/>
                    </a:cubicBezTo>
                    <a:cubicBezTo>
                      <a:pt x="66" y="1079"/>
                      <a:pt x="239" y="1045"/>
                      <a:pt x="903" y="883"/>
                    </a:cubicBezTo>
                    <a:cubicBezTo>
                      <a:pt x="943" y="871"/>
                      <a:pt x="3931" y="77"/>
                      <a:pt x="7003" y="77"/>
                    </a:cubicBezTo>
                    <a:cubicBezTo>
                      <a:pt x="8207" y="77"/>
                      <a:pt x="9425" y="199"/>
                      <a:pt x="10482" y="538"/>
                    </a:cubicBezTo>
                    <a:cubicBezTo>
                      <a:pt x="10488" y="541"/>
                      <a:pt x="10495" y="542"/>
                      <a:pt x="10500" y="542"/>
                    </a:cubicBezTo>
                    <a:cubicBezTo>
                      <a:pt x="10542" y="542"/>
                      <a:pt x="10558" y="477"/>
                      <a:pt x="10509" y="467"/>
                    </a:cubicBezTo>
                    <a:cubicBezTo>
                      <a:pt x="9442" y="124"/>
                      <a:pt x="8215" y="1"/>
                      <a:pt x="7002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36" name="Google Shape;10836;p35"/>
              <p:cNvSpPr/>
              <p:nvPr/>
            </p:nvSpPr>
            <p:spPr>
              <a:xfrm rot="-6541634">
                <a:off x="-473215" y="2863270"/>
                <a:ext cx="262634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70" extrusionOk="0">
                    <a:moveTo>
                      <a:pt x="1991" y="0"/>
                    </a:moveTo>
                    <a:cubicBezTo>
                      <a:pt x="1986" y="0"/>
                      <a:pt x="1981" y="2"/>
                      <a:pt x="1977" y="5"/>
                    </a:cubicBezTo>
                    <a:cubicBezTo>
                      <a:pt x="1966" y="5"/>
                      <a:pt x="920" y="360"/>
                      <a:pt x="61" y="897"/>
                    </a:cubicBezTo>
                    <a:lnTo>
                      <a:pt x="1" y="935"/>
                    </a:lnTo>
                    <a:lnTo>
                      <a:pt x="67" y="963"/>
                    </a:lnTo>
                    <a:cubicBezTo>
                      <a:pt x="827" y="1324"/>
                      <a:pt x="1791" y="2446"/>
                      <a:pt x="1802" y="2457"/>
                    </a:cubicBezTo>
                    <a:cubicBezTo>
                      <a:pt x="1808" y="2466"/>
                      <a:pt x="1819" y="2470"/>
                      <a:pt x="1830" y="2470"/>
                    </a:cubicBezTo>
                    <a:cubicBezTo>
                      <a:pt x="1839" y="2470"/>
                      <a:pt x="1849" y="2467"/>
                      <a:pt x="1856" y="2462"/>
                    </a:cubicBezTo>
                    <a:cubicBezTo>
                      <a:pt x="1873" y="2446"/>
                      <a:pt x="1873" y="2424"/>
                      <a:pt x="1862" y="2408"/>
                    </a:cubicBezTo>
                    <a:cubicBezTo>
                      <a:pt x="1824" y="2364"/>
                      <a:pt x="926" y="1318"/>
                      <a:pt x="160" y="924"/>
                    </a:cubicBezTo>
                    <a:cubicBezTo>
                      <a:pt x="745" y="585"/>
                      <a:pt x="1358" y="300"/>
                      <a:pt x="1999" y="76"/>
                    </a:cubicBezTo>
                    <a:cubicBezTo>
                      <a:pt x="2021" y="70"/>
                      <a:pt x="2032" y="48"/>
                      <a:pt x="2021" y="27"/>
                    </a:cubicBezTo>
                    <a:cubicBezTo>
                      <a:pt x="2017" y="11"/>
                      <a:pt x="2004" y="0"/>
                      <a:pt x="1991" y="0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37" name="Google Shape;10837;p35"/>
              <p:cNvSpPr/>
              <p:nvPr/>
            </p:nvSpPr>
            <p:spPr>
              <a:xfrm rot="-6541634">
                <a:off x="-414051" y="3071201"/>
                <a:ext cx="319246" cy="497092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3846" extrusionOk="0">
                    <a:moveTo>
                      <a:pt x="2425" y="1"/>
                    </a:moveTo>
                    <a:cubicBezTo>
                      <a:pt x="2420" y="1"/>
                      <a:pt x="2415" y="1"/>
                      <a:pt x="2409" y="3"/>
                    </a:cubicBezTo>
                    <a:cubicBezTo>
                      <a:pt x="2398" y="8"/>
                      <a:pt x="1041" y="637"/>
                      <a:pt x="34" y="1771"/>
                    </a:cubicBezTo>
                    <a:lnTo>
                      <a:pt x="1" y="1809"/>
                    </a:lnTo>
                    <a:lnTo>
                      <a:pt x="45" y="1831"/>
                    </a:lnTo>
                    <a:cubicBezTo>
                      <a:pt x="1293" y="2438"/>
                      <a:pt x="2305" y="3818"/>
                      <a:pt x="2316" y="3829"/>
                    </a:cubicBezTo>
                    <a:cubicBezTo>
                      <a:pt x="2323" y="3839"/>
                      <a:pt x="2337" y="3845"/>
                      <a:pt x="2351" y="3845"/>
                    </a:cubicBezTo>
                    <a:cubicBezTo>
                      <a:pt x="2358" y="3845"/>
                      <a:pt x="2365" y="3843"/>
                      <a:pt x="2371" y="3840"/>
                    </a:cubicBezTo>
                    <a:cubicBezTo>
                      <a:pt x="2387" y="3823"/>
                      <a:pt x="2393" y="3801"/>
                      <a:pt x="2377" y="3785"/>
                    </a:cubicBezTo>
                    <a:cubicBezTo>
                      <a:pt x="2371" y="3768"/>
                      <a:pt x="1364" y="2411"/>
                      <a:pt x="127" y="1787"/>
                    </a:cubicBezTo>
                    <a:cubicBezTo>
                      <a:pt x="1123" y="692"/>
                      <a:pt x="2426" y="79"/>
                      <a:pt x="2442" y="74"/>
                    </a:cubicBezTo>
                    <a:cubicBezTo>
                      <a:pt x="2464" y="63"/>
                      <a:pt x="2470" y="41"/>
                      <a:pt x="2459" y="24"/>
                    </a:cubicBezTo>
                    <a:cubicBezTo>
                      <a:pt x="2454" y="8"/>
                      <a:pt x="2441" y="1"/>
                      <a:pt x="2425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38" name="Google Shape;10838;p35"/>
              <p:cNvSpPr/>
              <p:nvPr/>
            </p:nvSpPr>
            <p:spPr>
              <a:xfrm rot="-6541634">
                <a:off x="-301805" y="3404082"/>
                <a:ext cx="284994" cy="52927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4095" extrusionOk="0">
                    <a:moveTo>
                      <a:pt x="2148" y="1"/>
                    </a:moveTo>
                    <a:cubicBezTo>
                      <a:pt x="2141" y="1"/>
                      <a:pt x="2132" y="4"/>
                      <a:pt x="2125" y="10"/>
                    </a:cubicBezTo>
                    <a:cubicBezTo>
                      <a:pt x="2108" y="21"/>
                      <a:pt x="603" y="1297"/>
                      <a:pt x="17" y="2485"/>
                    </a:cubicBezTo>
                    <a:lnTo>
                      <a:pt x="1" y="2517"/>
                    </a:lnTo>
                    <a:lnTo>
                      <a:pt x="34" y="2534"/>
                    </a:lnTo>
                    <a:cubicBezTo>
                      <a:pt x="1096" y="3054"/>
                      <a:pt x="1829" y="4066"/>
                      <a:pt x="1834" y="4072"/>
                    </a:cubicBezTo>
                    <a:cubicBezTo>
                      <a:pt x="1843" y="4088"/>
                      <a:pt x="1855" y="4095"/>
                      <a:pt x="1868" y="4095"/>
                    </a:cubicBezTo>
                    <a:cubicBezTo>
                      <a:pt x="1897" y="4095"/>
                      <a:pt x="1927" y="4059"/>
                      <a:pt x="1900" y="4028"/>
                    </a:cubicBezTo>
                    <a:cubicBezTo>
                      <a:pt x="1889" y="4017"/>
                      <a:pt x="1161" y="3016"/>
                      <a:pt x="105" y="2485"/>
                    </a:cubicBezTo>
                    <a:cubicBezTo>
                      <a:pt x="696" y="1319"/>
                      <a:pt x="2163" y="82"/>
                      <a:pt x="2174" y="71"/>
                    </a:cubicBezTo>
                    <a:cubicBezTo>
                      <a:pt x="2204" y="45"/>
                      <a:pt x="2179" y="1"/>
                      <a:pt x="2148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39" name="Google Shape;10839;p35"/>
              <p:cNvSpPr/>
              <p:nvPr/>
            </p:nvSpPr>
            <p:spPr>
              <a:xfrm rot="-6541634">
                <a:off x="-86210" y="3102839"/>
                <a:ext cx="263410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122" extrusionOk="0">
                    <a:moveTo>
                      <a:pt x="1542" y="1"/>
                    </a:moveTo>
                    <a:cubicBezTo>
                      <a:pt x="1439" y="1"/>
                      <a:pt x="1307" y="38"/>
                      <a:pt x="1140" y="134"/>
                    </a:cubicBezTo>
                    <a:cubicBezTo>
                      <a:pt x="478" y="506"/>
                      <a:pt x="177" y="971"/>
                      <a:pt x="84" y="1130"/>
                    </a:cubicBezTo>
                    <a:cubicBezTo>
                      <a:pt x="1" y="1264"/>
                      <a:pt x="46" y="1452"/>
                      <a:pt x="236" y="1452"/>
                    </a:cubicBezTo>
                    <a:cubicBezTo>
                      <a:pt x="272" y="1452"/>
                      <a:pt x="312" y="1446"/>
                      <a:pt x="358" y="1431"/>
                    </a:cubicBezTo>
                    <a:lnTo>
                      <a:pt x="358" y="1431"/>
                    </a:lnTo>
                    <a:cubicBezTo>
                      <a:pt x="274" y="1711"/>
                      <a:pt x="385" y="1884"/>
                      <a:pt x="577" y="1884"/>
                    </a:cubicBezTo>
                    <a:cubicBezTo>
                      <a:pt x="663" y="1884"/>
                      <a:pt x="764" y="1850"/>
                      <a:pt x="872" y="1776"/>
                    </a:cubicBezTo>
                    <a:lnTo>
                      <a:pt x="872" y="1776"/>
                    </a:lnTo>
                    <a:cubicBezTo>
                      <a:pt x="844" y="1988"/>
                      <a:pt x="1038" y="2122"/>
                      <a:pt x="1229" y="2122"/>
                    </a:cubicBezTo>
                    <a:cubicBezTo>
                      <a:pt x="1368" y="2122"/>
                      <a:pt x="1506" y="2052"/>
                      <a:pt x="1556" y="1891"/>
                    </a:cubicBezTo>
                    <a:cubicBezTo>
                      <a:pt x="1582" y="1935"/>
                      <a:pt x="1653" y="1990"/>
                      <a:pt x="1730" y="1990"/>
                    </a:cubicBezTo>
                    <a:cubicBezTo>
                      <a:pt x="1815" y="1990"/>
                      <a:pt x="1907" y="1923"/>
                      <a:pt x="1956" y="1699"/>
                    </a:cubicBezTo>
                    <a:cubicBezTo>
                      <a:pt x="2038" y="1261"/>
                      <a:pt x="2027" y="812"/>
                      <a:pt x="1923" y="375"/>
                    </a:cubicBezTo>
                    <a:cubicBezTo>
                      <a:pt x="1891" y="252"/>
                      <a:pt x="1811" y="1"/>
                      <a:pt x="15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40" name="Google Shape;10840;p35"/>
              <p:cNvSpPr/>
              <p:nvPr/>
            </p:nvSpPr>
            <p:spPr>
              <a:xfrm rot="-6541634">
                <a:off x="-90886" y="3119653"/>
                <a:ext cx="177718" cy="215588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68" extrusionOk="0">
                    <a:moveTo>
                      <a:pt x="1146" y="0"/>
                    </a:moveTo>
                    <a:cubicBezTo>
                      <a:pt x="1109" y="0"/>
                      <a:pt x="1065" y="9"/>
                      <a:pt x="1013" y="31"/>
                    </a:cubicBezTo>
                    <a:cubicBezTo>
                      <a:pt x="674" y="168"/>
                      <a:pt x="176" y="617"/>
                      <a:pt x="1" y="945"/>
                    </a:cubicBezTo>
                    <a:cubicBezTo>
                      <a:pt x="252" y="622"/>
                      <a:pt x="871" y="371"/>
                      <a:pt x="871" y="370"/>
                    </a:cubicBezTo>
                    <a:lnTo>
                      <a:pt x="871" y="370"/>
                    </a:lnTo>
                    <a:cubicBezTo>
                      <a:pt x="871" y="371"/>
                      <a:pt x="324" y="967"/>
                      <a:pt x="231" y="1410"/>
                    </a:cubicBezTo>
                    <a:cubicBezTo>
                      <a:pt x="263" y="1378"/>
                      <a:pt x="636" y="847"/>
                      <a:pt x="997" y="491"/>
                    </a:cubicBezTo>
                    <a:lnTo>
                      <a:pt x="997" y="491"/>
                    </a:lnTo>
                    <a:cubicBezTo>
                      <a:pt x="997" y="491"/>
                      <a:pt x="959" y="792"/>
                      <a:pt x="751" y="1668"/>
                    </a:cubicBezTo>
                    <a:cubicBezTo>
                      <a:pt x="778" y="1635"/>
                      <a:pt x="1101" y="912"/>
                      <a:pt x="1150" y="480"/>
                    </a:cubicBezTo>
                    <a:cubicBezTo>
                      <a:pt x="1183" y="551"/>
                      <a:pt x="1265" y="808"/>
                      <a:pt x="1221" y="1542"/>
                    </a:cubicBezTo>
                    <a:cubicBezTo>
                      <a:pt x="1375" y="1317"/>
                      <a:pt x="1353" y="283"/>
                      <a:pt x="1353" y="283"/>
                    </a:cubicBezTo>
                    <a:cubicBezTo>
                      <a:pt x="1353" y="283"/>
                      <a:pt x="1353" y="0"/>
                      <a:pt x="1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41" name="Google Shape;10841;p35"/>
              <p:cNvSpPr/>
              <p:nvPr/>
            </p:nvSpPr>
            <p:spPr>
              <a:xfrm rot="-6541634">
                <a:off x="-202600" y="2883263"/>
                <a:ext cx="289001" cy="270002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9" extrusionOk="0">
                    <a:moveTo>
                      <a:pt x="522" y="1"/>
                    </a:moveTo>
                    <a:cubicBezTo>
                      <a:pt x="323" y="1"/>
                      <a:pt x="1" y="68"/>
                      <a:pt x="106" y="671"/>
                    </a:cubicBezTo>
                    <a:cubicBezTo>
                      <a:pt x="243" y="1421"/>
                      <a:pt x="577" y="1859"/>
                      <a:pt x="697" y="1996"/>
                    </a:cubicBezTo>
                    <a:cubicBezTo>
                      <a:pt x="746" y="2054"/>
                      <a:pt x="817" y="2088"/>
                      <a:pt x="884" y="2088"/>
                    </a:cubicBezTo>
                    <a:cubicBezTo>
                      <a:pt x="982" y="2088"/>
                      <a:pt x="1072" y="2016"/>
                      <a:pt x="1075" y="1837"/>
                    </a:cubicBezTo>
                    <a:cubicBezTo>
                      <a:pt x="1176" y="1909"/>
                      <a:pt x="1270" y="1942"/>
                      <a:pt x="1349" y="1942"/>
                    </a:cubicBezTo>
                    <a:cubicBezTo>
                      <a:pt x="1542" y="1942"/>
                      <a:pt x="1651" y="1750"/>
                      <a:pt x="1573" y="1460"/>
                    </a:cubicBezTo>
                    <a:lnTo>
                      <a:pt x="1573" y="1460"/>
                    </a:lnTo>
                    <a:cubicBezTo>
                      <a:pt x="1617" y="1481"/>
                      <a:pt x="1660" y="1491"/>
                      <a:pt x="1701" y="1491"/>
                    </a:cubicBezTo>
                    <a:cubicBezTo>
                      <a:pt x="1980" y="1491"/>
                      <a:pt x="2189" y="1062"/>
                      <a:pt x="1912" y="852"/>
                    </a:cubicBezTo>
                    <a:cubicBezTo>
                      <a:pt x="2016" y="830"/>
                      <a:pt x="2235" y="644"/>
                      <a:pt x="1858" y="414"/>
                    </a:cubicBezTo>
                    <a:cubicBezTo>
                      <a:pt x="1469" y="190"/>
                      <a:pt x="1042" y="47"/>
                      <a:pt x="599" y="4"/>
                    </a:cubicBezTo>
                    <a:cubicBezTo>
                      <a:pt x="577" y="2"/>
                      <a:pt x="551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42" name="Google Shape;10842;p35"/>
              <p:cNvSpPr/>
              <p:nvPr/>
            </p:nvSpPr>
            <p:spPr>
              <a:xfrm rot="-6541634">
                <a:off x="-183615" y="2971145"/>
                <a:ext cx="194908" cy="196717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22" extrusionOk="0">
                    <a:moveTo>
                      <a:pt x="225" y="1"/>
                    </a:moveTo>
                    <a:cubicBezTo>
                      <a:pt x="122" y="1"/>
                      <a:pt x="0" y="44"/>
                      <a:pt x="13" y="257"/>
                    </a:cubicBezTo>
                    <a:cubicBezTo>
                      <a:pt x="30" y="624"/>
                      <a:pt x="292" y="1248"/>
                      <a:pt x="544" y="1522"/>
                    </a:cubicBezTo>
                    <a:cubicBezTo>
                      <a:pt x="320" y="1171"/>
                      <a:pt x="287" y="504"/>
                      <a:pt x="287" y="504"/>
                    </a:cubicBezTo>
                    <a:lnTo>
                      <a:pt x="287" y="504"/>
                    </a:lnTo>
                    <a:cubicBezTo>
                      <a:pt x="287" y="504"/>
                      <a:pt x="670" y="1221"/>
                      <a:pt x="1059" y="1456"/>
                    </a:cubicBezTo>
                    <a:cubicBezTo>
                      <a:pt x="1031" y="1412"/>
                      <a:pt x="659" y="887"/>
                      <a:pt x="440" y="427"/>
                    </a:cubicBezTo>
                    <a:lnTo>
                      <a:pt x="440" y="427"/>
                    </a:lnTo>
                    <a:cubicBezTo>
                      <a:pt x="440" y="427"/>
                      <a:pt x="709" y="558"/>
                      <a:pt x="1469" y="1051"/>
                    </a:cubicBezTo>
                    <a:cubicBezTo>
                      <a:pt x="1447" y="1013"/>
                      <a:pt x="873" y="465"/>
                      <a:pt x="479" y="279"/>
                    </a:cubicBezTo>
                    <a:cubicBezTo>
                      <a:pt x="487" y="279"/>
                      <a:pt x="497" y="278"/>
                      <a:pt x="510" y="278"/>
                    </a:cubicBezTo>
                    <a:cubicBezTo>
                      <a:pt x="619" y="278"/>
                      <a:pt x="902" y="310"/>
                      <a:pt x="1508" y="564"/>
                    </a:cubicBezTo>
                    <a:cubicBezTo>
                      <a:pt x="1343" y="345"/>
                      <a:pt x="358" y="22"/>
                      <a:pt x="358" y="22"/>
                    </a:cubicBezTo>
                    <a:cubicBezTo>
                      <a:pt x="358" y="22"/>
                      <a:pt x="296" y="1"/>
                      <a:pt x="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43" name="Google Shape;10843;p35"/>
              <p:cNvSpPr/>
              <p:nvPr/>
            </p:nvSpPr>
            <p:spPr>
              <a:xfrm rot="-6541634">
                <a:off x="-449439" y="2945322"/>
                <a:ext cx="313429" cy="246866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910" extrusionOk="0">
                    <a:moveTo>
                      <a:pt x="1231" y="0"/>
                    </a:moveTo>
                    <a:cubicBezTo>
                      <a:pt x="1165" y="0"/>
                      <a:pt x="1078" y="35"/>
                      <a:pt x="969" y="132"/>
                    </a:cubicBezTo>
                    <a:cubicBezTo>
                      <a:pt x="640" y="433"/>
                      <a:pt x="378" y="800"/>
                      <a:pt x="203" y="1210"/>
                    </a:cubicBezTo>
                    <a:cubicBezTo>
                      <a:pt x="137" y="1380"/>
                      <a:pt x="0" y="1791"/>
                      <a:pt x="690" y="1884"/>
                    </a:cubicBezTo>
                    <a:cubicBezTo>
                      <a:pt x="835" y="1902"/>
                      <a:pt x="972" y="1909"/>
                      <a:pt x="1098" y="1909"/>
                    </a:cubicBezTo>
                    <a:cubicBezTo>
                      <a:pt x="1630" y="1909"/>
                      <a:pt x="1992" y="1776"/>
                      <a:pt x="2129" y="1714"/>
                    </a:cubicBezTo>
                    <a:cubicBezTo>
                      <a:pt x="2299" y="1643"/>
                      <a:pt x="2376" y="1402"/>
                      <a:pt x="2091" y="1303"/>
                    </a:cubicBezTo>
                    <a:cubicBezTo>
                      <a:pt x="2425" y="1052"/>
                      <a:pt x="2310" y="734"/>
                      <a:pt x="1877" y="718"/>
                    </a:cubicBezTo>
                    <a:cubicBezTo>
                      <a:pt x="2090" y="500"/>
                      <a:pt x="1861" y="150"/>
                      <a:pt x="1592" y="150"/>
                    </a:cubicBezTo>
                    <a:cubicBezTo>
                      <a:pt x="1529" y="150"/>
                      <a:pt x="1464" y="169"/>
                      <a:pt x="1401" y="214"/>
                    </a:cubicBezTo>
                    <a:cubicBezTo>
                      <a:pt x="1412" y="141"/>
                      <a:pt x="1362" y="0"/>
                      <a:pt x="12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44" name="Google Shape;10844;p35"/>
              <p:cNvSpPr/>
              <p:nvPr/>
            </p:nvSpPr>
            <p:spPr>
              <a:xfrm rot="-6541634">
                <a:off x="-370270" y="3024547"/>
                <a:ext cx="234329" cy="177847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76" extrusionOk="0">
                    <a:moveTo>
                      <a:pt x="1095" y="0"/>
                    </a:moveTo>
                    <a:cubicBezTo>
                      <a:pt x="838" y="88"/>
                      <a:pt x="236" y="931"/>
                      <a:pt x="236" y="931"/>
                    </a:cubicBezTo>
                    <a:cubicBezTo>
                      <a:pt x="236" y="931"/>
                      <a:pt x="1" y="1243"/>
                      <a:pt x="356" y="1336"/>
                    </a:cubicBezTo>
                    <a:cubicBezTo>
                      <a:pt x="468" y="1363"/>
                      <a:pt x="609" y="1376"/>
                      <a:pt x="761" y="1376"/>
                    </a:cubicBezTo>
                    <a:cubicBezTo>
                      <a:pt x="1095" y="1376"/>
                      <a:pt x="1482" y="1313"/>
                      <a:pt x="1719" y="1204"/>
                    </a:cubicBezTo>
                    <a:lnTo>
                      <a:pt x="1719" y="1204"/>
                    </a:lnTo>
                    <a:cubicBezTo>
                      <a:pt x="1622" y="1231"/>
                      <a:pt x="1510" y="1241"/>
                      <a:pt x="1396" y="1241"/>
                    </a:cubicBezTo>
                    <a:cubicBezTo>
                      <a:pt x="1043" y="1241"/>
                      <a:pt x="674" y="1144"/>
                      <a:pt x="674" y="1144"/>
                    </a:cubicBezTo>
                    <a:cubicBezTo>
                      <a:pt x="674" y="1144"/>
                      <a:pt x="1473" y="996"/>
                      <a:pt x="1812" y="695"/>
                    </a:cubicBezTo>
                    <a:lnTo>
                      <a:pt x="1812" y="695"/>
                    </a:lnTo>
                    <a:cubicBezTo>
                      <a:pt x="1763" y="706"/>
                      <a:pt x="1150" y="903"/>
                      <a:pt x="647" y="974"/>
                    </a:cubicBezTo>
                    <a:cubicBezTo>
                      <a:pt x="647" y="974"/>
                      <a:pt x="855" y="755"/>
                      <a:pt x="1550" y="181"/>
                    </a:cubicBezTo>
                    <a:lnTo>
                      <a:pt x="1550" y="181"/>
                    </a:lnTo>
                    <a:cubicBezTo>
                      <a:pt x="1506" y="192"/>
                      <a:pt x="816" y="575"/>
                      <a:pt x="515" y="892"/>
                    </a:cubicBezTo>
                    <a:cubicBezTo>
                      <a:pt x="537" y="816"/>
                      <a:pt x="619" y="558"/>
                      <a:pt x="10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45" name="Google Shape;10845;p35"/>
              <p:cNvSpPr/>
              <p:nvPr/>
            </p:nvSpPr>
            <p:spPr>
              <a:xfrm rot="-6541634">
                <a:off x="-415221" y="3144521"/>
                <a:ext cx="263410" cy="28602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3" extrusionOk="0">
                    <a:moveTo>
                      <a:pt x="1298" y="1"/>
                    </a:moveTo>
                    <a:cubicBezTo>
                      <a:pt x="1176" y="1"/>
                      <a:pt x="1051" y="106"/>
                      <a:pt x="976" y="314"/>
                    </a:cubicBezTo>
                    <a:cubicBezTo>
                      <a:pt x="917" y="207"/>
                      <a:pt x="818" y="162"/>
                      <a:pt x="714" y="162"/>
                    </a:cubicBezTo>
                    <a:cubicBezTo>
                      <a:pt x="499" y="162"/>
                      <a:pt x="265" y="360"/>
                      <a:pt x="346" y="615"/>
                    </a:cubicBezTo>
                    <a:cubicBezTo>
                      <a:pt x="327" y="606"/>
                      <a:pt x="298" y="599"/>
                      <a:pt x="267" y="599"/>
                    </a:cubicBezTo>
                    <a:cubicBezTo>
                      <a:pt x="151" y="599"/>
                      <a:pt x="0" y="684"/>
                      <a:pt x="138" y="1003"/>
                    </a:cubicBezTo>
                    <a:cubicBezTo>
                      <a:pt x="324" y="1408"/>
                      <a:pt x="598" y="1770"/>
                      <a:pt x="932" y="2060"/>
                    </a:cubicBezTo>
                    <a:cubicBezTo>
                      <a:pt x="1001" y="2117"/>
                      <a:pt x="1124" y="2212"/>
                      <a:pt x="1267" y="2212"/>
                    </a:cubicBezTo>
                    <a:cubicBezTo>
                      <a:pt x="1409" y="2212"/>
                      <a:pt x="1570" y="2119"/>
                      <a:pt x="1715" y="1803"/>
                    </a:cubicBezTo>
                    <a:cubicBezTo>
                      <a:pt x="2038" y="1113"/>
                      <a:pt x="2016" y="560"/>
                      <a:pt x="1999" y="379"/>
                    </a:cubicBezTo>
                    <a:cubicBezTo>
                      <a:pt x="1989" y="264"/>
                      <a:pt x="1905" y="165"/>
                      <a:pt x="1799" y="165"/>
                    </a:cubicBezTo>
                    <a:cubicBezTo>
                      <a:pt x="1734" y="165"/>
                      <a:pt x="1662" y="201"/>
                      <a:pt x="1594" y="292"/>
                    </a:cubicBezTo>
                    <a:cubicBezTo>
                      <a:pt x="1527" y="97"/>
                      <a:pt x="1414" y="1"/>
                      <a:pt x="12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46" name="Google Shape;10846;p35"/>
              <p:cNvSpPr/>
              <p:nvPr/>
            </p:nvSpPr>
            <p:spPr>
              <a:xfrm rot="-6541634">
                <a:off x="-332472" y="3147205"/>
                <a:ext cx="179915" cy="222309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20" extrusionOk="0">
                    <a:moveTo>
                      <a:pt x="888" y="0"/>
                    </a:moveTo>
                    <a:cubicBezTo>
                      <a:pt x="882" y="55"/>
                      <a:pt x="882" y="701"/>
                      <a:pt x="795" y="1199"/>
                    </a:cubicBezTo>
                    <a:cubicBezTo>
                      <a:pt x="795" y="1199"/>
                      <a:pt x="652" y="936"/>
                      <a:pt x="318" y="99"/>
                    </a:cubicBezTo>
                    <a:lnTo>
                      <a:pt x="318" y="99"/>
                    </a:lnTo>
                    <a:cubicBezTo>
                      <a:pt x="313" y="137"/>
                      <a:pt x="466" y="914"/>
                      <a:pt x="680" y="1298"/>
                    </a:cubicBezTo>
                    <a:cubicBezTo>
                      <a:pt x="608" y="1254"/>
                      <a:pt x="395" y="1095"/>
                      <a:pt x="1" y="471"/>
                    </a:cubicBezTo>
                    <a:lnTo>
                      <a:pt x="1" y="471"/>
                    </a:lnTo>
                    <a:cubicBezTo>
                      <a:pt x="12" y="745"/>
                      <a:pt x="630" y="1577"/>
                      <a:pt x="630" y="1577"/>
                    </a:cubicBezTo>
                    <a:cubicBezTo>
                      <a:pt x="630" y="1577"/>
                      <a:pt x="734" y="1719"/>
                      <a:pt x="860" y="1719"/>
                    </a:cubicBezTo>
                    <a:cubicBezTo>
                      <a:pt x="921" y="1719"/>
                      <a:pt x="989" y="1685"/>
                      <a:pt x="1052" y="1582"/>
                    </a:cubicBezTo>
                    <a:cubicBezTo>
                      <a:pt x="1249" y="1276"/>
                      <a:pt x="1391" y="619"/>
                      <a:pt x="1347" y="247"/>
                    </a:cubicBezTo>
                    <a:lnTo>
                      <a:pt x="1347" y="247"/>
                    </a:lnTo>
                    <a:cubicBezTo>
                      <a:pt x="1325" y="663"/>
                      <a:pt x="970" y="1221"/>
                      <a:pt x="970" y="1221"/>
                    </a:cubicBezTo>
                    <a:cubicBezTo>
                      <a:pt x="970" y="1221"/>
                      <a:pt x="1068" y="422"/>
                      <a:pt x="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47" name="Google Shape;10847;p35"/>
              <p:cNvSpPr/>
              <p:nvPr/>
            </p:nvSpPr>
            <p:spPr>
              <a:xfrm rot="-6541634">
                <a:off x="-292546" y="3241408"/>
                <a:ext cx="322735" cy="255009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973" extrusionOk="0">
                    <a:moveTo>
                      <a:pt x="738" y="1"/>
                    </a:moveTo>
                    <a:cubicBezTo>
                      <a:pt x="588" y="1"/>
                      <a:pt x="456" y="133"/>
                      <a:pt x="586" y="352"/>
                    </a:cubicBezTo>
                    <a:cubicBezTo>
                      <a:pt x="573" y="351"/>
                      <a:pt x="559" y="351"/>
                      <a:pt x="546" y="351"/>
                    </a:cubicBezTo>
                    <a:cubicBezTo>
                      <a:pt x="158" y="351"/>
                      <a:pt x="66" y="657"/>
                      <a:pt x="367" y="938"/>
                    </a:cubicBezTo>
                    <a:cubicBezTo>
                      <a:pt x="1" y="976"/>
                      <a:pt x="12" y="1600"/>
                      <a:pt x="411" y="1633"/>
                    </a:cubicBezTo>
                    <a:cubicBezTo>
                      <a:pt x="336" y="1703"/>
                      <a:pt x="250" y="1973"/>
                      <a:pt x="666" y="1973"/>
                    </a:cubicBezTo>
                    <a:cubicBezTo>
                      <a:pt x="674" y="1973"/>
                      <a:pt x="682" y="1972"/>
                      <a:pt x="690" y="1972"/>
                    </a:cubicBezTo>
                    <a:cubicBezTo>
                      <a:pt x="1134" y="1956"/>
                      <a:pt x="1566" y="1841"/>
                      <a:pt x="1966" y="1644"/>
                    </a:cubicBezTo>
                    <a:cubicBezTo>
                      <a:pt x="2125" y="1562"/>
                      <a:pt x="2497" y="1332"/>
                      <a:pt x="2031" y="817"/>
                    </a:cubicBezTo>
                    <a:cubicBezTo>
                      <a:pt x="1511" y="259"/>
                      <a:pt x="991" y="67"/>
                      <a:pt x="816" y="13"/>
                    </a:cubicBezTo>
                    <a:cubicBezTo>
                      <a:pt x="791" y="5"/>
                      <a:pt x="764" y="1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48" name="Google Shape;10848;p35"/>
              <p:cNvSpPr/>
              <p:nvPr/>
            </p:nvSpPr>
            <p:spPr>
              <a:xfrm rot="-6541634">
                <a:off x="-254363" y="3236342"/>
                <a:ext cx="241308" cy="174745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52" extrusionOk="0">
                    <a:moveTo>
                      <a:pt x="531" y="1"/>
                    </a:moveTo>
                    <a:lnTo>
                      <a:pt x="531" y="1"/>
                    </a:lnTo>
                    <a:cubicBezTo>
                      <a:pt x="903" y="176"/>
                      <a:pt x="1292" y="723"/>
                      <a:pt x="1292" y="723"/>
                    </a:cubicBezTo>
                    <a:cubicBezTo>
                      <a:pt x="1292" y="723"/>
                      <a:pt x="605" y="334"/>
                      <a:pt x="150" y="334"/>
                    </a:cubicBezTo>
                    <a:cubicBezTo>
                      <a:pt x="144" y="334"/>
                      <a:pt x="138" y="335"/>
                      <a:pt x="131" y="335"/>
                    </a:cubicBezTo>
                    <a:cubicBezTo>
                      <a:pt x="175" y="357"/>
                      <a:pt x="772" y="597"/>
                      <a:pt x="1199" y="871"/>
                    </a:cubicBezTo>
                    <a:cubicBezTo>
                      <a:pt x="1199" y="871"/>
                      <a:pt x="947" y="899"/>
                      <a:pt x="198" y="899"/>
                    </a:cubicBezTo>
                    <a:cubicBezTo>
                      <a:pt x="135" y="899"/>
                      <a:pt x="70" y="899"/>
                      <a:pt x="0" y="898"/>
                    </a:cubicBezTo>
                    <a:lnTo>
                      <a:pt x="0" y="898"/>
                    </a:lnTo>
                    <a:cubicBezTo>
                      <a:pt x="33" y="913"/>
                      <a:pt x="616" y="1029"/>
                      <a:pt x="1053" y="1029"/>
                    </a:cubicBezTo>
                    <a:cubicBezTo>
                      <a:pt x="1123" y="1029"/>
                      <a:pt x="1189" y="1026"/>
                      <a:pt x="1248" y="1019"/>
                    </a:cubicBezTo>
                    <a:lnTo>
                      <a:pt x="1248" y="1019"/>
                    </a:lnTo>
                    <a:cubicBezTo>
                      <a:pt x="1188" y="1063"/>
                      <a:pt x="953" y="1205"/>
                      <a:pt x="230" y="1331"/>
                    </a:cubicBezTo>
                    <a:cubicBezTo>
                      <a:pt x="269" y="1345"/>
                      <a:pt x="325" y="1351"/>
                      <a:pt x="392" y="1351"/>
                    </a:cubicBezTo>
                    <a:cubicBezTo>
                      <a:pt x="765" y="1351"/>
                      <a:pt x="1483" y="1167"/>
                      <a:pt x="1483" y="1167"/>
                    </a:cubicBezTo>
                    <a:cubicBezTo>
                      <a:pt x="1483" y="1167"/>
                      <a:pt x="1867" y="1079"/>
                      <a:pt x="1653" y="784"/>
                    </a:cubicBezTo>
                    <a:cubicBezTo>
                      <a:pt x="1440" y="483"/>
                      <a:pt x="892" y="99"/>
                      <a:pt x="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49" name="Google Shape;10849;p35"/>
              <p:cNvSpPr/>
              <p:nvPr/>
            </p:nvSpPr>
            <p:spPr>
              <a:xfrm rot="-6541634">
                <a:off x="-203952" y="3134738"/>
                <a:ext cx="132351" cy="13235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24" extrusionOk="0">
                    <a:moveTo>
                      <a:pt x="515" y="0"/>
                    </a:moveTo>
                    <a:cubicBezTo>
                      <a:pt x="230" y="0"/>
                      <a:pt x="0" y="230"/>
                      <a:pt x="0" y="515"/>
                    </a:cubicBezTo>
                    <a:cubicBezTo>
                      <a:pt x="0" y="794"/>
                      <a:pt x="230" y="1024"/>
                      <a:pt x="515" y="1024"/>
                    </a:cubicBezTo>
                    <a:cubicBezTo>
                      <a:pt x="799" y="1024"/>
                      <a:pt x="1024" y="794"/>
                      <a:pt x="1024" y="515"/>
                    </a:cubicBezTo>
                    <a:cubicBezTo>
                      <a:pt x="1024" y="230"/>
                      <a:pt x="799" y="0"/>
                      <a:pt x="5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50" name="Google Shape;10850;p35"/>
              <p:cNvSpPr/>
              <p:nvPr/>
            </p:nvSpPr>
            <p:spPr>
              <a:xfrm rot="-6541634">
                <a:off x="-320359" y="3564187"/>
                <a:ext cx="1403775" cy="289906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2243" extrusionOk="0">
                    <a:moveTo>
                      <a:pt x="822" y="1"/>
                    </a:moveTo>
                    <a:cubicBezTo>
                      <a:pt x="548" y="1"/>
                      <a:pt x="275" y="5"/>
                      <a:pt x="1" y="14"/>
                    </a:cubicBezTo>
                    <a:lnTo>
                      <a:pt x="6" y="91"/>
                    </a:lnTo>
                    <a:cubicBezTo>
                      <a:pt x="279" y="82"/>
                      <a:pt x="552" y="77"/>
                      <a:pt x="825" y="77"/>
                    </a:cubicBezTo>
                    <a:cubicBezTo>
                      <a:pt x="3174" y="77"/>
                      <a:pt x="5517" y="414"/>
                      <a:pt x="7773" y="1076"/>
                    </a:cubicBezTo>
                    <a:cubicBezTo>
                      <a:pt x="9667" y="1640"/>
                      <a:pt x="10806" y="2237"/>
                      <a:pt x="10822" y="2242"/>
                    </a:cubicBezTo>
                    <a:lnTo>
                      <a:pt x="10860" y="2171"/>
                    </a:lnTo>
                    <a:cubicBezTo>
                      <a:pt x="10849" y="2166"/>
                      <a:pt x="9700" y="1569"/>
                      <a:pt x="7801" y="1005"/>
                    </a:cubicBezTo>
                    <a:cubicBezTo>
                      <a:pt x="5530" y="338"/>
                      <a:pt x="3180" y="1"/>
                      <a:pt x="822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51" name="Google Shape;10851;p35"/>
              <p:cNvSpPr/>
              <p:nvPr/>
            </p:nvSpPr>
            <p:spPr>
              <a:xfrm rot="-6541634">
                <a:off x="104891" y="2822339"/>
                <a:ext cx="379993" cy="190772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476" extrusionOk="0">
                    <a:moveTo>
                      <a:pt x="285" y="1"/>
                    </a:moveTo>
                    <a:cubicBezTo>
                      <a:pt x="113" y="1"/>
                      <a:pt x="0" y="14"/>
                      <a:pt x="0" y="14"/>
                    </a:cubicBezTo>
                    <a:cubicBezTo>
                      <a:pt x="712" y="1202"/>
                      <a:pt x="2939" y="1476"/>
                      <a:pt x="2939" y="1476"/>
                    </a:cubicBezTo>
                    <a:cubicBezTo>
                      <a:pt x="2939" y="1476"/>
                      <a:pt x="2064" y="710"/>
                      <a:pt x="1483" y="305"/>
                    </a:cubicBezTo>
                    <a:cubicBezTo>
                      <a:pt x="1109" y="46"/>
                      <a:pt x="599" y="1"/>
                      <a:pt x="285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52" name="Google Shape;10852;p35"/>
              <p:cNvSpPr/>
              <p:nvPr/>
            </p:nvSpPr>
            <p:spPr>
              <a:xfrm rot="-6541634">
                <a:off x="236711" y="2933958"/>
                <a:ext cx="279566" cy="319892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24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3" y="1374"/>
                      <a:pt x="2163" y="2474"/>
                      <a:pt x="2163" y="2474"/>
                    </a:cubicBezTo>
                    <a:cubicBezTo>
                      <a:pt x="2163" y="2474"/>
                      <a:pt x="1648" y="1429"/>
                      <a:pt x="1265" y="838"/>
                    </a:cubicBezTo>
                    <a:cubicBezTo>
                      <a:pt x="882" y="247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53" name="Google Shape;10853;p35"/>
              <p:cNvSpPr/>
              <p:nvPr/>
            </p:nvSpPr>
            <p:spPr>
              <a:xfrm rot="-6541634">
                <a:off x="-31269" y="3068402"/>
                <a:ext cx="418250" cy="108569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840" extrusionOk="0">
                    <a:moveTo>
                      <a:pt x="2164" y="1"/>
                    </a:moveTo>
                    <a:cubicBezTo>
                      <a:pt x="1454" y="1"/>
                      <a:pt x="556" y="116"/>
                      <a:pt x="0" y="615"/>
                    </a:cubicBezTo>
                    <a:cubicBezTo>
                      <a:pt x="0" y="615"/>
                      <a:pt x="506" y="840"/>
                      <a:pt x="1045" y="840"/>
                    </a:cubicBezTo>
                    <a:cubicBezTo>
                      <a:pt x="1199" y="840"/>
                      <a:pt x="1357" y="821"/>
                      <a:pt x="1505" y="774"/>
                    </a:cubicBezTo>
                    <a:cubicBezTo>
                      <a:pt x="2179" y="560"/>
                      <a:pt x="3235" y="84"/>
                      <a:pt x="3235" y="84"/>
                    </a:cubicBezTo>
                    <a:cubicBezTo>
                      <a:pt x="3235" y="84"/>
                      <a:pt x="2768" y="1"/>
                      <a:pt x="2164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54" name="Google Shape;10854;p35"/>
              <p:cNvSpPr/>
              <p:nvPr/>
            </p:nvSpPr>
            <p:spPr>
              <a:xfrm rot="-6541634">
                <a:off x="-40717" y="3266303"/>
                <a:ext cx="407652" cy="133902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1036" extrusionOk="0">
                    <a:moveTo>
                      <a:pt x="2911" y="0"/>
                    </a:moveTo>
                    <a:cubicBezTo>
                      <a:pt x="2308" y="0"/>
                      <a:pt x="731" y="84"/>
                      <a:pt x="1" y="920"/>
                    </a:cubicBezTo>
                    <a:cubicBezTo>
                      <a:pt x="1" y="920"/>
                      <a:pt x="370" y="1035"/>
                      <a:pt x="804" y="1035"/>
                    </a:cubicBezTo>
                    <a:cubicBezTo>
                      <a:pt x="1039" y="1035"/>
                      <a:pt x="1292" y="1002"/>
                      <a:pt x="1517" y="898"/>
                    </a:cubicBezTo>
                    <a:cubicBezTo>
                      <a:pt x="2163" y="602"/>
                      <a:pt x="3153" y="6"/>
                      <a:pt x="3153" y="6"/>
                    </a:cubicBezTo>
                    <a:cubicBezTo>
                      <a:pt x="3153" y="6"/>
                      <a:pt x="3063" y="0"/>
                      <a:pt x="2911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55" name="Google Shape;10855;p35"/>
              <p:cNvSpPr/>
              <p:nvPr/>
            </p:nvSpPr>
            <p:spPr>
              <a:xfrm rot="-6541634">
                <a:off x="-38176" y="3453389"/>
                <a:ext cx="390591" cy="170997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323" extrusionOk="0">
                    <a:moveTo>
                      <a:pt x="3022" y="0"/>
                    </a:moveTo>
                    <a:cubicBezTo>
                      <a:pt x="3022" y="0"/>
                      <a:pt x="778" y="142"/>
                      <a:pt x="1" y="1286"/>
                    </a:cubicBezTo>
                    <a:cubicBezTo>
                      <a:pt x="1" y="1286"/>
                      <a:pt x="198" y="1322"/>
                      <a:pt x="470" y="1322"/>
                    </a:cubicBezTo>
                    <a:cubicBezTo>
                      <a:pt x="778" y="1322"/>
                      <a:pt x="1183" y="1276"/>
                      <a:pt x="1506" y="1078"/>
                    </a:cubicBezTo>
                    <a:cubicBezTo>
                      <a:pt x="2113" y="712"/>
                      <a:pt x="3022" y="0"/>
                      <a:pt x="3022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56" name="Google Shape;10856;p35"/>
              <p:cNvSpPr/>
              <p:nvPr/>
            </p:nvSpPr>
            <p:spPr>
              <a:xfrm rot="-6541634">
                <a:off x="-27737" y="3582829"/>
                <a:ext cx="364483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1678" extrusionOk="0">
                    <a:moveTo>
                      <a:pt x="2819" y="1"/>
                    </a:moveTo>
                    <a:cubicBezTo>
                      <a:pt x="2819" y="1"/>
                      <a:pt x="619" y="439"/>
                      <a:pt x="0" y="1676"/>
                    </a:cubicBezTo>
                    <a:cubicBezTo>
                      <a:pt x="0" y="1676"/>
                      <a:pt x="25" y="1677"/>
                      <a:pt x="69" y="1677"/>
                    </a:cubicBezTo>
                    <a:cubicBezTo>
                      <a:pt x="290" y="1677"/>
                      <a:pt x="1000" y="1646"/>
                      <a:pt x="1462" y="1276"/>
                    </a:cubicBezTo>
                    <a:cubicBezTo>
                      <a:pt x="2009" y="833"/>
                      <a:pt x="2819" y="1"/>
                      <a:pt x="2819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57" name="Google Shape;10857;p35"/>
              <p:cNvSpPr/>
              <p:nvPr/>
            </p:nvSpPr>
            <p:spPr>
              <a:xfrm rot="-6541634">
                <a:off x="11895" y="3779039"/>
                <a:ext cx="365129" cy="216751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677" extrusionOk="0">
                    <a:moveTo>
                      <a:pt x="2825" y="0"/>
                    </a:moveTo>
                    <a:cubicBezTo>
                      <a:pt x="2825" y="0"/>
                      <a:pt x="619" y="433"/>
                      <a:pt x="0" y="1675"/>
                    </a:cubicBezTo>
                    <a:cubicBezTo>
                      <a:pt x="0" y="1675"/>
                      <a:pt x="25" y="1677"/>
                      <a:pt x="69" y="1677"/>
                    </a:cubicBezTo>
                    <a:cubicBezTo>
                      <a:pt x="292" y="1677"/>
                      <a:pt x="1005" y="1646"/>
                      <a:pt x="1462" y="1276"/>
                    </a:cubicBezTo>
                    <a:cubicBezTo>
                      <a:pt x="2009" y="827"/>
                      <a:pt x="2825" y="0"/>
                      <a:pt x="2825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58" name="Google Shape;10858;p35"/>
              <p:cNvSpPr/>
              <p:nvPr/>
            </p:nvSpPr>
            <p:spPr>
              <a:xfrm rot="-6541634">
                <a:off x="64074" y="3962049"/>
                <a:ext cx="356728" cy="229288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1774" extrusionOk="0">
                    <a:moveTo>
                      <a:pt x="2760" y="0"/>
                    </a:moveTo>
                    <a:cubicBezTo>
                      <a:pt x="2759" y="0"/>
                      <a:pt x="581" y="509"/>
                      <a:pt x="1" y="1774"/>
                    </a:cubicBezTo>
                    <a:cubicBezTo>
                      <a:pt x="1" y="1774"/>
                      <a:pt x="3" y="1774"/>
                      <a:pt x="6" y="1774"/>
                    </a:cubicBezTo>
                    <a:cubicBezTo>
                      <a:pt x="82" y="1774"/>
                      <a:pt x="939" y="1764"/>
                      <a:pt x="1446" y="1319"/>
                    </a:cubicBezTo>
                    <a:cubicBezTo>
                      <a:pt x="1977" y="854"/>
                      <a:pt x="2760" y="0"/>
                      <a:pt x="2760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59" name="Google Shape;10859;p35"/>
              <p:cNvSpPr/>
              <p:nvPr/>
            </p:nvSpPr>
            <p:spPr>
              <a:xfrm rot="-6541634">
                <a:off x="111722" y="4115279"/>
                <a:ext cx="338374" cy="25694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988" extrusionOk="0">
                    <a:moveTo>
                      <a:pt x="2617" y="1"/>
                    </a:moveTo>
                    <a:lnTo>
                      <a:pt x="2617" y="1"/>
                    </a:lnTo>
                    <a:cubicBezTo>
                      <a:pt x="2617" y="1"/>
                      <a:pt x="477" y="685"/>
                      <a:pt x="1" y="1988"/>
                    </a:cubicBezTo>
                    <a:cubicBezTo>
                      <a:pt x="1" y="1988"/>
                      <a:pt x="915" y="1928"/>
                      <a:pt x="1408" y="1424"/>
                    </a:cubicBezTo>
                    <a:cubicBezTo>
                      <a:pt x="1906" y="921"/>
                      <a:pt x="2617" y="1"/>
                      <a:pt x="2617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60" name="Google Shape;10860;p35"/>
              <p:cNvSpPr/>
              <p:nvPr/>
            </p:nvSpPr>
            <p:spPr>
              <a:xfrm rot="-6541634">
                <a:off x="242586" y="3129641"/>
                <a:ext cx="278920" cy="31911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69" extrusionOk="0">
                    <a:moveTo>
                      <a:pt x="1" y="0"/>
                    </a:moveTo>
                    <a:cubicBezTo>
                      <a:pt x="209" y="1369"/>
                      <a:pt x="2157" y="2469"/>
                      <a:pt x="2157" y="2469"/>
                    </a:cubicBezTo>
                    <a:cubicBezTo>
                      <a:pt x="2157" y="2469"/>
                      <a:pt x="1648" y="1429"/>
                      <a:pt x="1265" y="832"/>
                    </a:cubicBezTo>
                    <a:cubicBezTo>
                      <a:pt x="882" y="24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61" name="Google Shape;10861;p35"/>
              <p:cNvSpPr/>
              <p:nvPr/>
            </p:nvSpPr>
            <p:spPr>
              <a:xfrm rot="-6541634">
                <a:off x="258804" y="3308822"/>
                <a:ext cx="278920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7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3" y="1369"/>
                      <a:pt x="2158" y="2469"/>
                      <a:pt x="2158" y="2469"/>
                    </a:cubicBezTo>
                    <a:cubicBezTo>
                      <a:pt x="2158" y="2469"/>
                      <a:pt x="1648" y="1429"/>
                      <a:pt x="1265" y="838"/>
                    </a:cubicBezTo>
                    <a:cubicBezTo>
                      <a:pt x="882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62" name="Google Shape;10862;p35"/>
              <p:cNvSpPr/>
              <p:nvPr/>
            </p:nvSpPr>
            <p:spPr>
              <a:xfrm rot="-6541634">
                <a:off x="332306" y="3458288"/>
                <a:ext cx="226574" cy="36021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2787" extrusionOk="0">
                    <a:moveTo>
                      <a:pt x="17" y="1"/>
                    </a:moveTo>
                    <a:cubicBezTo>
                      <a:pt x="0" y="1385"/>
                      <a:pt x="1752" y="2787"/>
                      <a:pt x="1752" y="2787"/>
                    </a:cubicBezTo>
                    <a:cubicBezTo>
                      <a:pt x="1752" y="2787"/>
                      <a:pt x="1413" y="1670"/>
                      <a:pt x="1134" y="1030"/>
                    </a:cubicBezTo>
                    <a:cubicBezTo>
                      <a:pt x="849" y="384"/>
                      <a:pt x="17" y="1"/>
                      <a:pt x="17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63" name="Google Shape;10863;p35"/>
              <p:cNvSpPr/>
              <p:nvPr/>
            </p:nvSpPr>
            <p:spPr>
              <a:xfrm rot="-6541634">
                <a:off x="361014" y="3621885"/>
                <a:ext cx="227220" cy="359571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782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1" y="1385"/>
                      <a:pt x="1758" y="2781"/>
                      <a:pt x="1758" y="2781"/>
                    </a:cubicBezTo>
                    <a:cubicBezTo>
                      <a:pt x="1758" y="2781"/>
                      <a:pt x="1418" y="1670"/>
                      <a:pt x="1134" y="1030"/>
                    </a:cubicBezTo>
                    <a:cubicBezTo>
                      <a:pt x="849" y="38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64" name="Google Shape;10864;p35"/>
              <p:cNvSpPr/>
              <p:nvPr/>
            </p:nvSpPr>
            <p:spPr>
              <a:xfrm rot="-6541634">
                <a:off x="370675" y="3842889"/>
                <a:ext cx="221662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1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6" y="1167"/>
                      <a:pt x="1714" y="2174"/>
                      <a:pt x="1714" y="2174"/>
                    </a:cubicBezTo>
                    <a:cubicBezTo>
                      <a:pt x="1714" y="2174"/>
                      <a:pt x="1320" y="1276"/>
                      <a:pt x="1030" y="761"/>
                    </a:cubicBezTo>
                    <a:cubicBezTo>
                      <a:pt x="734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65" name="Google Shape;10865;p35"/>
              <p:cNvSpPr/>
              <p:nvPr/>
            </p:nvSpPr>
            <p:spPr>
              <a:xfrm rot="-6541634">
                <a:off x="415524" y="3980540"/>
                <a:ext cx="220887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21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0" y="1161"/>
                      <a:pt x="1708" y="2174"/>
                      <a:pt x="1708" y="2174"/>
                    </a:cubicBezTo>
                    <a:cubicBezTo>
                      <a:pt x="1708" y="2174"/>
                      <a:pt x="1320" y="1276"/>
                      <a:pt x="1024" y="756"/>
                    </a:cubicBezTo>
                    <a:cubicBezTo>
                      <a:pt x="728" y="24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66" name="Google Shape;10866;p35"/>
              <p:cNvSpPr/>
              <p:nvPr/>
            </p:nvSpPr>
            <p:spPr>
              <a:xfrm rot="-6541634">
                <a:off x="922418" y="4374523"/>
                <a:ext cx="1332301" cy="1122658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8686" extrusionOk="0">
                    <a:moveTo>
                      <a:pt x="5166" y="815"/>
                    </a:moveTo>
                    <a:cubicBezTo>
                      <a:pt x="5342" y="815"/>
                      <a:pt x="5532" y="858"/>
                      <a:pt x="5699" y="966"/>
                    </a:cubicBezTo>
                    <a:cubicBezTo>
                      <a:pt x="6367" y="1399"/>
                      <a:pt x="6695" y="1875"/>
                      <a:pt x="6711" y="2220"/>
                    </a:cubicBezTo>
                    <a:cubicBezTo>
                      <a:pt x="6722" y="2445"/>
                      <a:pt x="6621" y="2532"/>
                      <a:pt x="6525" y="2532"/>
                    </a:cubicBezTo>
                    <a:cubicBezTo>
                      <a:pt x="6474" y="2532"/>
                      <a:pt x="6424" y="2508"/>
                      <a:pt x="6394" y="2466"/>
                    </a:cubicBezTo>
                    <a:cubicBezTo>
                      <a:pt x="6027" y="1968"/>
                      <a:pt x="5513" y="1601"/>
                      <a:pt x="4927" y="1415"/>
                    </a:cubicBezTo>
                    <a:lnTo>
                      <a:pt x="4927" y="1421"/>
                    </a:lnTo>
                    <a:cubicBezTo>
                      <a:pt x="4229" y="1207"/>
                      <a:pt x="4637" y="815"/>
                      <a:pt x="5166" y="815"/>
                    </a:cubicBezTo>
                    <a:close/>
                    <a:moveTo>
                      <a:pt x="3158" y="2572"/>
                    </a:moveTo>
                    <a:cubicBezTo>
                      <a:pt x="3881" y="2572"/>
                      <a:pt x="5249" y="3034"/>
                      <a:pt x="5157" y="3358"/>
                    </a:cubicBezTo>
                    <a:cubicBezTo>
                      <a:pt x="5094" y="3593"/>
                      <a:pt x="4962" y="3706"/>
                      <a:pt x="4680" y="3706"/>
                    </a:cubicBezTo>
                    <a:cubicBezTo>
                      <a:pt x="4521" y="3706"/>
                      <a:pt x="4314" y="3670"/>
                      <a:pt x="4046" y="3599"/>
                    </a:cubicBezTo>
                    <a:cubicBezTo>
                      <a:pt x="3668" y="3502"/>
                      <a:pt x="3267" y="3478"/>
                      <a:pt x="2963" y="3478"/>
                    </a:cubicBezTo>
                    <a:cubicBezTo>
                      <a:pt x="2667" y="3478"/>
                      <a:pt x="2464" y="3500"/>
                      <a:pt x="2464" y="3500"/>
                    </a:cubicBezTo>
                    <a:cubicBezTo>
                      <a:pt x="2464" y="3500"/>
                      <a:pt x="2323" y="3565"/>
                      <a:pt x="2204" y="3565"/>
                    </a:cubicBezTo>
                    <a:cubicBezTo>
                      <a:pt x="2114" y="3565"/>
                      <a:pt x="2038" y="3529"/>
                      <a:pt x="2042" y="3402"/>
                    </a:cubicBezTo>
                    <a:cubicBezTo>
                      <a:pt x="2053" y="3106"/>
                      <a:pt x="2322" y="2740"/>
                      <a:pt x="2907" y="2592"/>
                    </a:cubicBezTo>
                    <a:lnTo>
                      <a:pt x="2913" y="2597"/>
                    </a:lnTo>
                    <a:cubicBezTo>
                      <a:pt x="2980" y="2580"/>
                      <a:pt x="3064" y="2572"/>
                      <a:pt x="3158" y="2572"/>
                    </a:cubicBezTo>
                    <a:close/>
                    <a:moveTo>
                      <a:pt x="6383" y="4206"/>
                    </a:moveTo>
                    <a:cubicBezTo>
                      <a:pt x="6433" y="4206"/>
                      <a:pt x="6494" y="4229"/>
                      <a:pt x="6569" y="4283"/>
                    </a:cubicBezTo>
                    <a:lnTo>
                      <a:pt x="6569" y="4289"/>
                    </a:lnTo>
                    <a:cubicBezTo>
                      <a:pt x="6569" y="4289"/>
                      <a:pt x="7390" y="4803"/>
                      <a:pt x="7242" y="5203"/>
                    </a:cubicBezTo>
                    <a:cubicBezTo>
                      <a:pt x="7181" y="5373"/>
                      <a:pt x="7081" y="5445"/>
                      <a:pt x="6971" y="5445"/>
                    </a:cubicBezTo>
                    <a:cubicBezTo>
                      <a:pt x="6826" y="5445"/>
                      <a:pt x="6663" y="5321"/>
                      <a:pt x="6542" y="5132"/>
                    </a:cubicBezTo>
                    <a:cubicBezTo>
                      <a:pt x="6328" y="4803"/>
                      <a:pt x="6120" y="4573"/>
                      <a:pt x="6191" y="4398"/>
                    </a:cubicBezTo>
                    <a:cubicBezTo>
                      <a:pt x="6234" y="4285"/>
                      <a:pt x="6290" y="4206"/>
                      <a:pt x="6383" y="4206"/>
                    </a:cubicBezTo>
                    <a:close/>
                    <a:moveTo>
                      <a:pt x="2900" y="5192"/>
                    </a:moveTo>
                    <a:cubicBezTo>
                      <a:pt x="3122" y="5192"/>
                      <a:pt x="3314" y="5235"/>
                      <a:pt x="3427" y="5312"/>
                    </a:cubicBezTo>
                    <a:cubicBezTo>
                      <a:pt x="3756" y="5541"/>
                      <a:pt x="3446" y="5757"/>
                      <a:pt x="2950" y="5757"/>
                    </a:cubicBezTo>
                    <a:cubicBezTo>
                      <a:pt x="2901" y="5757"/>
                      <a:pt x="2850" y="5755"/>
                      <a:pt x="2798" y="5750"/>
                    </a:cubicBezTo>
                    <a:lnTo>
                      <a:pt x="2798" y="5756"/>
                    </a:lnTo>
                    <a:cubicBezTo>
                      <a:pt x="2746" y="5751"/>
                      <a:pt x="2692" y="5749"/>
                      <a:pt x="2639" y="5749"/>
                    </a:cubicBezTo>
                    <a:cubicBezTo>
                      <a:pt x="2135" y="5749"/>
                      <a:pt x="1581" y="5924"/>
                      <a:pt x="1512" y="5924"/>
                    </a:cubicBezTo>
                    <a:cubicBezTo>
                      <a:pt x="1507" y="5924"/>
                      <a:pt x="1504" y="5923"/>
                      <a:pt x="1506" y="5920"/>
                    </a:cubicBezTo>
                    <a:cubicBezTo>
                      <a:pt x="1777" y="5401"/>
                      <a:pt x="2412" y="5192"/>
                      <a:pt x="2900" y="5192"/>
                    </a:cubicBezTo>
                    <a:close/>
                    <a:moveTo>
                      <a:pt x="4934" y="1"/>
                    </a:moveTo>
                    <a:cubicBezTo>
                      <a:pt x="4905" y="1"/>
                      <a:pt x="4875" y="1"/>
                      <a:pt x="4845" y="3"/>
                    </a:cubicBezTo>
                    <a:cubicBezTo>
                      <a:pt x="3252" y="79"/>
                      <a:pt x="2749" y="807"/>
                      <a:pt x="2655" y="1749"/>
                    </a:cubicBezTo>
                    <a:cubicBezTo>
                      <a:pt x="2798" y="1703"/>
                      <a:pt x="2972" y="1683"/>
                      <a:pt x="3159" y="1683"/>
                    </a:cubicBezTo>
                    <a:cubicBezTo>
                      <a:pt x="3836" y="1683"/>
                      <a:pt x="4692" y="1940"/>
                      <a:pt x="4911" y="2138"/>
                    </a:cubicBezTo>
                    <a:cubicBezTo>
                      <a:pt x="5134" y="2339"/>
                      <a:pt x="4990" y="2512"/>
                      <a:pt x="4716" y="2512"/>
                    </a:cubicBezTo>
                    <a:cubicBezTo>
                      <a:pt x="4647" y="2512"/>
                      <a:pt x="4570" y="2501"/>
                      <a:pt x="4489" y="2477"/>
                    </a:cubicBezTo>
                    <a:cubicBezTo>
                      <a:pt x="4193" y="2389"/>
                      <a:pt x="3159" y="1903"/>
                      <a:pt x="2402" y="1903"/>
                    </a:cubicBezTo>
                    <a:cubicBezTo>
                      <a:pt x="2124" y="1903"/>
                      <a:pt x="1883" y="1968"/>
                      <a:pt x="1730" y="2143"/>
                    </a:cubicBezTo>
                    <a:cubicBezTo>
                      <a:pt x="964" y="3013"/>
                      <a:pt x="844" y="4748"/>
                      <a:pt x="844" y="4748"/>
                    </a:cubicBezTo>
                    <a:cubicBezTo>
                      <a:pt x="1238" y="4579"/>
                      <a:pt x="1648" y="4442"/>
                      <a:pt x="2064" y="4343"/>
                    </a:cubicBezTo>
                    <a:cubicBezTo>
                      <a:pt x="2324" y="4286"/>
                      <a:pt x="2693" y="4260"/>
                      <a:pt x="3045" y="4260"/>
                    </a:cubicBezTo>
                    <a:cubicBezTo>
                      <a:pt x="3472" y="4260"/>
                      <a:pt x="3873" y="4299"/>
                      <a:pt x="4029" y="4371"/>
                    </a:cubicBezTo>
                    <a:cubicBezTo>
                      <a:pt x="4270" y="4477"/>
                      <a:pt x="4155" y="4764"/>
                      <a:pt x="3581" y="4764"/>
                    </a:cubicBezTo>
                    <a:cubicBezTo>
                      <a:pt x="3476" y="4764"/>
                      <a:pt x="3355" y="4754"/>
                      <a:pt x="3219" y="4732"/>
                    </a:cubicBezTo>
                    <a:cubicBezTo>
                      <a:pt x="2949" y="4690"/>
                      <a:pt x="2623" y="4668"/>
                      <a:pt x="2297" y="4668"/>
                    </a:cubicBezTo>
                    <a:cubicBezTo>
                      <a:pt x="1564" y="4668"/>
                      <a:pt x="834" y="4779"/>
                      <a:pt x="751" y="5022"/>
                    </a:cubicBezTo>
                    <a:cubicBezTo>
                      <a:pt x="630" y="5378"/>
                      <a:pt x="488" y="6363"/>
                      <a:pt x="663" y="7173"/>
                    </a:cubicBezTo>
                    <a:cubicBezTo>
                      <a:pt x="663" y="7173"/>
                      <a:pt x="1774" y="6467"/>
                      <a:pt x="2028" y="6467"/>
                    </a:cubicBezTo>
                    <a:cubicBezTo>
                      <a:pt x="2087" y="6467"/>
                      <a:pt x="2100" y="6505"/>
                      <a:pt x="2042" y="6599"/>
                    </a:cubicBezTo>
                    <a:cubicBezTo>
                      <a:pt x="1" y="7693"/>
                      <a:pt x="1150" y="8651"/>
                      <a:pt x="1150" y="8651"/>
                    </a:cubicBezTo>
                    <a:cubicBezTo>
                      <a:pt x="1150" y="8651"/>
                      <a:pt x="1271" y="8671"/>
                      <a:pt x="1444" y="8671"/>
                    </a:cubicBezTo>
                    <a:cubicBezTo>
                      <a:pt x="1747" y="8671"/>
                      <a:pt x="2210" y="8609"/>
                      <a:pt x="2464" y="8268"/>
                    </a:cubicBezTo>
                    <a:cubicBezTo>
                      <a:pt x="2862" y="7746"/>
                      <a:pt x="3297" y="6521"/>
                      <a:pt x="3431" y="6521"/>
                    </a:cubicBezTo>
                    <a:cubicBezTo>
                      <a:pt x="3434" y="6521"/>
                      <a:pt x="3436" y="6521"/>
                      <a:pt x="3438" y="6522"/>
                    </a:cubicBezTo>
                    <a:cubicBezTo>
                      <a:pt x="3559" y="6566"/>
                      <a:pt x="3608" y="7660"/>
                      <a:pt x="2617" y="8684"/>
                    </a:cubicBezTo>
                    <a:cubicBezTo>
                      <a:pt x="2621" y="8685"/>
                      <a:pt x="2628" y="8685"/>
                      <a:pt x="2639" y="8685"/>
                    </a:cubicBezTo>
                    <a:cubicBezTo>
                      <a:pt x="2867" y="8685"/>
                      <a:pt x="4648" y="8476"/>
                      <a:pt x="4648" y="8476"/>
                    </a:cubicBezTo>
                    <a:cubicBezTo>
                      <a:pt x="4648" y="8476"/>
                      <a:pt x="5168" y="7452"/>
                      <a:pt x="5097" y="6741"/>
                    </a:cubicBezTo>
                    <a:cubicBezTo>
                      <a:pt x="5031" y="6029"/>
                      <a:pt x="4648" y="5383"/>
                      <a:pt x="5097" y="5318"/>
                    </a:cubicBezTo>
                    <a:cubicBezTo>
                      <a:pt x="5113" y="5315"/>
                      <a:pt x="5130" y="5314"/>
                      <a:pt x="5145" y="5314"/>
                    </a:cubicBezTo>
                    <a:cubicBezTo>
                      <a:pt x="5549" y="5314"/>
                      <a:pt x="5518" y="6184"/>
                      <a:pt x="5524" y="6801"/>
                    </a:cubicBezTo>
                    <a:cubicBezTo>
                      <a:pt x="5529" y="7436"/>
                      <a:pt x="4954" y="8476"/>
                      <a:pt x="4954" y="8476"/>
                    </a:cubicBezTo>
                    <a:cubicBezTo>
                      <a:pt x="5070" y="8493"/>
                      <a:pt x="5186" y="8501"/>
                      <a:pt x="5303" y="8501"/>
                    </a:cubicBezTo>
                    <a:cubicBezTo>
                      <a:pt x="5602" y="8501"/>
                      <a:pt x="5903" y="8447"/>
                      <a:pt x="6186" y="8345"/>
                    </a:cubicBezTo>
                    <a:cubicBezTo>
                      <a:pt x="6755" y="8137"/>
                      <a:pt x="6690" y="7365"/>
                      <a:pt x="6602" y="6807"/>
                    </a:cubicBezTo>
                    <a:cubicBezTo>
                      <a:pt x="6525" y="6279"/>
                      <a:pt x="6496" y="5698"/>
                      <a:pt x="6708" y="5698"/>
                    </a:cubicBezTo>
                    <a:cubicBezTo>
                      <a:pt x="6723" y="5698"/>
                      <a:pt x="6738" y="5701"/>
                      <a:pt x="6755" y="5706"/>
                    </a:cubicBezTo>
                    <a:cubicBezTo>
                      <a:pt x="7018" y="5794"/>
                      <a:pt x="7073" y="6380"/>
                      <a:pt x="6657" y="8164"/>
                    </a:cubicBezTo>
                    <a:cubicBezTo>
                      <a:pt x="6657" y="8164"/>
                      <a:pt x="8091" y="7535"/>
                      <a:pt x="8321" y="6856"/>
                    </a:cubicBezTo>
                    <a:cubicBezTo>
                      <a:pt x="8551" y="6177"/>
                      <a:pt x="8167" y="5690"/>
                      <a:pt x="7719" y="5143"/>
                    </a:cubicBezTo>
                    <a:cubicBezTo>
                      <a:pt x="7313" y="4648"/>
                      <a:pt x="6872" y="3639"/>
                      <a:pt x="7174" y="3639"/>
                    </a:cubicBezTo>
                    <a:cubicBezTo>
                      <a:pt x="7206" y="3639"/>
                      <a:pt x="7247" y="3651"/>
                      <a:pt x="7297" y="3676"/>
                    </a:cubicBezTo>
                    <a:cubicBezTo>
                      <a:pt x="8633" y="4332"/>
                      <a:pt x="8633" y="6341"/>
                      <a:pt x="8633" y="6341"/>
                    </a:cubicBezTo>
                    <a:cubicBezTo>
                      <a:pt x="8633" y="6341"/>
                      <a:pt x="8939" y="5947"/>
                      <a:pt x="9103" y="5006"/>
                    </a:cubicBezTo>
                    <a:cubicBezTo>
                      <a:pt x="8917" y="4447"/>
                      <a:pt x="8857" y="4081"/>
                      <a:pt x="8200" y="3687"/>
                    </a:cubicBezTo>
                    <a:cubicBezTo>
                      <a:pt x="7598" y="3326"/>
                      <a:pt x="7433" y="2859"/>
                      <a:pt x="7877" y="2859"/>
                    </a:cubicBezTo>
                    <a:cubicBezTo>
                      <a:pt x="7917" y="2859"/>
                      <a:pt x="7963" y="2863"/>
                      <a:pt x="8014" y="2871"/>
                    </a:cubicBezTo>
                    <a:cubicBezTo>
                      <a:pt x="8622" y="2975"/>
                      <a:pt x="9268" y="4081"/>
                      <a:pt x="9421" y="5044"/>
                    </a:cubicBezTo>
                    <a:cubicBezTo>
                      <a:pt x="9705" y="4480"/>
                      <a:pt x="10308" y="3079"/>
                      <a:pt x="9158" y="2280"/>
                    </a:cubicBezTo>
                    <a:cubicBezTo>
                      <a:pt x="8610" y="1895"/>
                      <a:pt x="8202" y="1794"/>
                      <a:pt x="7925" y="1794"/>
                    </a:cubicBezTo>
                    <a:cubicBezTo>
                      <a:pt x="7623" y="1794"/>
                      <a:pt x="7478" y="1913"/>
                      <a:pt x="7478" y="1913"/>
                    </a:cubicBezTo>
                    <a:cubicBezTo>
                      <a:pt x="7478" y="1913"/>
                      <a:pt x="6471" y="1"/>
                      <a:pt x="4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67" name="Google Shape;10867;p35"/>
              <p:cNvSpPr/>
              <p:nvPr/>
            </p:nvSpPr>
            <p:spPr>
              <a:xfrm rot="-6541634">
                <a:off x="1169399" y="4540506"/>
                <a:ext cx="938220" cy="1113223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8613" extrusionOk="0">
                    <a:moveTo>
                      <a:pt x="4946" y="814"/>
                    </a:moveTo>
                    <a:cubicBezTo>
                      <a:pt x="5123" y="814"/>
                      <a:pt x="5313" y="858"/>
                      <a:pt x="5480" y="966"/>
                    </a:cubicBezTo>
                    <a:cubicBezTo>
                      <a:pt x="6148" y="1404"/>
                      <a:pt x="6476" y="1880"/>
                      <a:pt x="6492" y="2225"/>
                    </a:cubicBezTo>
                    <a:cubicBezTo>
                      <a:pt x="6503" y="2450"/>
                      <a:pt x="6402" y="2537"/>
                      <a:pt x="6306" y="2537"/>
                    </a:cubicBezTo>
                    <a:cubicBezTo>
                      <a:pt x="6255" y="2537"/>
                      <a:pt x="6205" y="2513"/>
                      <a:pt x="6175" y="2471"/>
                    </a:cubicBezTo>
                    <a:cubicBezTo>
                      <a:pt x="5808" y="1973"/>
                      <a:pt x="5294" y="1606"/>
                      <a:pt x="4708" y="1420"/>
                    </a:cubicBezTo>
                    <a:cubicBezTo>
                      <a:pt x="4006" y="1206"/>
                      <a:pt x="4416" y="814"/>
                      <a:pt x="4946" y="814"/>
                    </a:cubicBezTo>
                    <a:close/>
                    <a:moveTo>
                      <a:pt x="2925" y="2574"/>
                    </a:moveTo>
                    <a:cubicBezTo>
                      <a:pt x="3646" y="2574"/>
                      <a:pt x="5030" y="3037"/>
                      <a:pt x="4938" y="3363"/>
                    </a:cubicBezTo>
                    <a:cubicBezTo>
                      <a:pt x="4871" y="3597"/>
                      <a:pt x="4740" y="3709"/>
                      <a:pt x="4460" y="3709"/>
                    </a:cubicBezTo>
                    <a:cubicBezTo>
                      <a:pt x="4302" y="3709"/>
                      <a:pt x="4096" y="3673"/>
                      <a:pt x="3827" y="3604"/>
                    </a:cubicBezTo>
                    <a:cubicBezTo>
                      <a:pt x="3444" y="3503"/>
                      <a:pt x="3036" y="3478"/>
                      <a:pt x="2731" y="3478"/>
                    </a:cubicBezTo>
                    <a:cubicBezTo>
                      <a:pt x="2442" y="3478"/>
                      <a:pt x="2245" y="3500"/>
                      <a:pt x="2245" y="3500"/>
                    </a:cubicBezTo>
                    <a:cubicBezTo>
                      <a:pt x="2245" y="3500"/>
                      <a:pt x="2104" y="3564"/>
                      <a:pt x="1984" y="3564"/>
                    </a:cubicBezTo>
                    <a:cubicBezTo>
                      <a:pt x="1894" y="3564"/>
                      <a:pt x="1816" y="3528"/>
                      <a:pt x="1818" y="3401"/>
                    </a:cubicBezTo>
                    <a:cubicBezTo>
                      <a:pt x="1829" y="3106"/>
                      <a:pt x="2103" y="2745"/>
                      <a:pt x="2688" y="2597"/>
                    </a:cubicBezTo>
                    <a:cubicBezTo>
                      <a:pt x="2754" y="2581"/>
                      <a:pt x="2834" y="2574"/>
                      <a:pt x="2925" y="2574"/>
                    </a:cubicBezTo>
                    <a:close/>
                    <a:moveTo>
                      <a:pt x="2676" y="5193"/>
                    </a:moveTo>
                    <a:cubicBezTo>
                      <a:pt x="2901" y="5193"/>
                      <a:pt x="3094" y="5238"/>
                      <a:pt x="3208" y="5317"/>
                    </a:cubicBezTo>
                    <a:cubicBezTo>
                      <a:pt x="3537" y="5542"/>
                      <a:pt x="3226" y="5762"/>
                      <a:pt x="2729" y="5762"/>
                    </a:cubicBezTo>
                    <a:cubicBezTo>
                      <a:pt x="2680" y="5762"/>
                      <a:pt x="2630" y="5759"/>
                      <a:pt x="2579" y="5755"/>
                    </a:cubicBezTo>
                    <a:cubicBezTo>
                      <a:pt x="2527" y="5751"/>
                      <a:pt x="2474" y="5749"/>
                      <a:pt x="2420" y="5749"/>
                    </a:cubicBezTo>
                    <a:cubicBezTo>
                      <a:pt x="1910" y="5749"/>
                      <a:pt x="1349" y="5928"/>
                      <a:pt x="1291" y="5928"/>
                    </a:cubicBezTo>
                    <a:cubicBezTo>
                      <a:pt x="1287" y="5928"/>
                      <a:pt x="1286" y="5927"/>
                      <a:pt x="1287" y="5925"/>
                    </a:cubicBezTo>
                    <a:cubicBezTo>
                      <a:pt x="1557" y="5404"/>
                      <a:pt x="2189" y="5193"/>
                      <a:pt x="2676" y="5193"/>
                    </a:cubicBezTo>
                    <a:close/>
                    <a:moveTo>
                      <a:pt x="4710" y="0"/>
                    </a:moveTo>
                    <a:cubicBezTo>
                      <a:pt x="4681" y="0"/>
                      <a:pt x="4651" y="1"/>
                      <a:pt x="4620" y="2"/>
                    </a:cubicBezTo>
                    <a:cubicBezTo>
                      <a:pt x="3033" y="79"/>
                      <a:pt x="2530" y="802"/>
                      <a:pt x="2431" y="1748"/>
                    </a:cubicBezTo>
                    <a:cubicBezTo>
                      <a:pt x="2575" y="1702"/>
                      <a:pt x="2749" y="1682"/>
                      <a:pt x="2938" y="1682"/>
                    </a:cubicBezTo>
                    <a:cubicBezTo>
                      <a:pt x="3617" y="1682"/>
                      <a:pt x="4473" y="1940"/>
                      <a:pt x="4692" y="2137"/>
                    </a:cubicBezTo>
                    <a:cubicBezTo>
                      <a:pt x="4916" y="2339"/>
                      <a:pt x="4766" y="2516"/>
                      <a:pt x="4489" y="2516"/>
                    </a:cubicBezTo>
                    <a:cubicBezTo>
                      <a:pt x="4421" y="2516"/>
                      <a:pt x="4345" y="2506"/>
                      <a:pt x="4265" y="2482"/>
                    </a:cubicBezTo>
                    <a:cubicBezTo>
                      <a:pt x="3968" y="2394"/>
                      <a:pt x="2934" y="1908"/>
                      <a:pt x="2179" y="1908"/>
                    </a:cubicBezTo>
                    <a:cubicBezTo>
                      <a:pt x="1902" y="1908"/>
                      <a:pt x="1663" y="1973"/>
                      <a:pt x="1511" y="2148"/>
                    </a:cubicBezTo>
                    <a:cubicBezTo>
                      <a:pt x="745" y="3018"/>
                      <a:pt x="625" y="4748"/>
                      <a:pt x="625" y="4748"/>
                    </a:cubicBezTo>
                    <a:cubicBezTo>
                      <a:pt x="1019" y="4578"/>
                      <a:pt x="1429" y="4441"/>
                      <a:pt x="1845" y="4343"/>
                    </a:cubicBezTo>
                    <a:cubicBezTo>
                      <a:pt x="2105" y="4286"/>
                      <a:pt x="2474" y="4259"/>
                      <a:pt x="2826" y="4259"/>
                    </a:cubicBezTo>
                    <a:cubicBezTo>
                      <a:pt x="3253" y="4259"/>
                      <a:pt x="3654" y="4298"/>
                      <a:pt x="3810" y="4370"/>
                    </a:cubicBezTo>
                    <a:cubicBezTo>
                      <a:pt x="4051" y="4477"/>
                      <a:pt x="3936" y="4763"/>
                      <a:pt x="3362" y="4763"/>
                    </a:cubicBezTo>
                    <a:cubicBezTo>
                      <a:pt x="3257" y="4763"/>
                      <a:pt x="3136" y="4754"/>
                      <a:pt x="3000" y="4732"/>
                    </a:cubicBezTo>
                    <a:cubicBezTo>
                      <a:pt x="2730" y="4690"/>
                      <a:pt x="2404" y="4668"/>
                      <a:pt x="2078" y="4668"/>
                    </a:cubicBezTo>
                    <a:cubicBezTo>
                      <a:pt x="1345" y="4668"/>
                      <a:pt x="615" y="4779"/>
                      <a:pt x="532" y="5022"/>
                    </a:cubicBezTo>
                    <a:cubicBezTo>
                      <a:pt x="411" y="5377"/>
                      <a:pt x="269" y="6363"/>
                      <a:pt x="444" y="7173"/>
                    </a:cubicBezTo>
                    <a:cubicBezTo>
                      <a:pt x="444" y="7173"/>
                      <a:pt x="1559" y="6463"/>
                      <a:pt x="1811" y="6463"/>
                    </a:cubicBezTo>
                    <a:cubicBezTo>
                      <a:pt x="1868" y="6463"/>
                      <a:pt x="1881" y="6501"/>
                      <a:pt x="1823" y="6593"/>
                    </a:cubicBezTo>
                    <a:cubicBezTo>
                      <a:pt x="1" y="7572"/>
                      <a:pt x="718" y="8437"/>
                      <a:pt x="898" y="8612"/>
                    </a:cubicBezTo>
                    <a:cubicBezTo>
                      <a:pt x="1183" y="8098"/>
                      <a:pt x="1856" y="7118"/>
                      <a:pt x="3203" y="6105"/>
                    </a:cubicBezTo>
                    <a:cubicBezTo>
                      <a:pt x="5119" y="4666"/>
                      <a:pt x="6821" y="3002"/>
                      <a:pt x="7259" y="1913"/>
                    </a:cubicBezTo>
                    <a:lnTo>
                      <a:pt x="7253" y="1913"/>
                    </a:lnTo>
                    <a:cubicBezTo>
                      <a:pt x="7253" y="1913"/>
                      <a:pt x="6252" y="0"/>
                      <a:pt x="4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68" name="Google Shape;10868;p35"/>
              <p:cNvSpPr/>
              <p:nvPr/>
            </p:nvSpPr>
            <p:spPr>
              <a:xfrm rot="-6541634">
                <a:off x="1239100" y="4556424"/>
                <a:ext cx="810909" cy="851235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6586" extrusionOk="0">
                    <a:moveTo>
                      <a:pt x="6126" y="1"/>
                    </a:moveTo>
                    <a:cubicBezTo>
                      <a:pt x="5989" y="275"/>
                      <a:pt x="5847" y="543"/>
                      <a:pt x="5699" y="805"/>
                    </a:cubicBezTo>
                    <a:lnTo>
                      <a:pt x="5611" y="953"/>
                    </a:lnTo>
                    <a:lnTo>
                      <a:pt x="5568" y="1024"/>
                    </a:lnTo>
                    <a:lnTo>
                      <a:pt x="5524" y="1096"/>
                    </a:lnTo>
                    <a:cubicBezTo>
                      <a:pt x="5464" y="1189"/>
                      <a:pt x="5409" y="1287"/>
                      <a:pt x="5338" y="1380"/>
                    </a:cubicBezTo>
                    <a:lnTo>
                      <a:pt x="5245" y="1517"/>
                    </a:lnTo>
                    <a:cubicBezTo>
                      <a:pt x="5212" y="1566"/>
                      <a:pt x="5173" y="1610"/>
                      <a:pt x="5141" y="1654"/>
                    </a:cubicBezTo>
                    <a:lnTo>
                      <a:pt x="5037" y="1791"/>
                    </a:lnTo>
                    <a:lnTo>
                      <a:pt x="4927" y="1922"/>
                    </a:lnTo>
                    <a:cubicBezTo>
                      <a:pt x="4637" y="2272"/>
                      <a:pt x="4336" y="2612"/>
                      <a:pt x="4024" y="2940"/>
                    </a:cubicBezTo>
                    <a:cubicBezTo>
                      <a:pt x="3706" y="3263"/>
                      <a:pt x="3373" y="3575"/>
                      <a:pt x="3028" y="3865"/>
                    </a:cubicBezTo>
                    <a:cubicBezTo>
                      <a:pt x="2853" y="4013"/>
                      <a:pt x="2672" y="4150"/>
                      <a:pt x="2491" y="4287"/>
                    </a:cubicBezTo>
                    <a:cubicBezTo>
                      <a:pt x="2305" y="4418"/>
                      <a:pt x="2119" y="4549"/>
                      <a:pt x="1933" y="4681"/>
                    </a:cubicBezTo>
                    <a:cubicBezTo>
                      <a:pt x="1747" y="4818"/>
                      <a:pt x="1566" y="4954"/>
                      <a:pt x="1386" y="5091"/>
                    </a:cubicBezTo>
                    <a:cubicBezTo>
                      <a:pt x="1298" y="5162"/>
                      <a:pt x="1205" y="5234"/>
                      <a:pt x="1117" y="5310"/>
                    </a:cubicBezTo>
                    <a:cubicBezTo>
                      <a:pt x="1035" y="5381"/>
                      <a:pt x="948" y="5458"/>
                      <a:pt x="866" y="5535"/>
                    </a:cubicBezTo>
                    <a:cubicBezTo>
                      <a:pt x="521" y="5841"/>
                      <a:pt x="231" y="6192"/>
                      <a:pt x="1" y="6586"/>
                    </a:cubicBezTo>
                    <a:cubicBezTo>
                      <a:pt x="236" y="6197"/>
                      <a:pt x="537" y="5847"/>
                      <a:pt x="882" y="5551"/>
                    </a:cubicBezTo>
                    <a:cubicBezTo>
                      <a:pt x="964" y="5474"/>
                      <a:pt x="1052" y="5403"/>
                      <a:pt x="1139" y="5332"/>
                    </a:cubicBezTo>
                    <a:cubicBezTo>
                      <a:pt x="1227" y="5256"/>
                      <a:pt x="1315" y="5190"/>
                      <a:pt x="1408" y="5119"/>
                    </a:cubicBezTo>
                    <a:cubicBezTo>
                      <a:pt x="1588" y="4982"/>
                      <a:pt x="1774" y="4850"/>
                      <a:pt x="1960" y="4719"/>
                    </a:cubicBezTo>
                    <a:cubicBezTo>
                      <a:pt x="2152" y="4593"/>
                      <a:pt x="2338" y="4462"/>
                      <a:pt x="2524" y="4330"/>
                    </a:cubicBezTo>
                    <a:cubicBezTo>
                      <a:pt x="2710" y="4205"/>
                      <a:pt x="2896" y="4068"/>
                      <a:pt x="3072" y="3920"/>
                    </a:cubicBezTo>
                    <a:cubicBezTo>
                      <a:pt x="3427" y="3635"/>
                      <a:pt x="3767" y="3329"/>
                      <a:pt x="4095" y="3006"/>
                    </a:cubicBezTo>
                    <a:cubicBezTo>
                      <a:pt x="4418" y="2683"/>
                      <a:pt x="4725" y="2344"/>
                      <a:pt x="5026" y="1999"/>
                    </a:cubicBezTo>
                    <a:lnTo>
                      <a:pt x="5135" y="1867"/>
                    </a:lnTo>
                    <a:lnTo>
                      <a:pt x="5245" y="1731"/>
                    </a:lnTo>
                    <a:cubicBezTo>
                      <a:pt x="5283" y="1687"/>
                      <a:pt x="5316" y="1643"/>
                      <a:pt x="5349" y="1594"/>
                    </a:cubicBezTo>
                    <a:lnTo>
                      <a:pt x="5447" y="1457"/>
                    </a:lnTo>
                    <a:cubicBezTo>
                      <a:pt x="5518" y="1364"/>
                      <a:pt x="5578" y="1271"/>
                      <a:pt x="5644" y="1172"/>
                    </a:cubicBezTo>
                    <a:lnTo>
                      <a:pt x="5688" y="1101"/>
                    </a:lnTo>
                    <a:lnTo>
                      <a:pt x="5737" y="1030"/>
                    </a:lnTo>
                    <a:lnTo>
                      <a:pt x="5825" y="882"/>
                    </a:lnTo>
                    <a:cubicBezTo>
                      <a:pt x="5984" y="608"/>
                      <a:pt x="6131" y="335"/>
                      <a:pt x="6274" y="61"/>
                    </a:cubicBezTo>
                    <a:lnTo>
                      <a:pt x="612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69" name="Google Shape;10869;p35"/>
              <p:cNvSpPr/>
              <p:nvPr/>
            </p:nvSpPr>
            <p:spPr>
              <a:xfrm rot="-6541634">
                <a:off x="1102511" y="3566992"/>
                <a:ext cx="472794" cy="930594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7200" extrusionOk="0">
                    <a:moveTo>
                      <a:pt x="50" y="0"/>
                    </a:moveTo>
                    <a:cubicBezTo>
                      <a:pt x="34" y="0"/>
                      <a:pt x="23" y="6"/>
                      <a:pt x="12" y="17"/>
                    </a:cubicBezTo>
                    <a:cubicBezTo>
                      <a:pt x="6" y="27"/>
                      <a:pt x="1" y="44"/>
                      <a:pt x="1" y="60"/>
                    </a:cubicBezTo>
                    <a:cubicBezTo>
                      <a:pt x="1" y="93"/>
                      <a:pt x="171" y="3624"/>
                      <a:pt x="3559" y="7187"/>
                    </a:cubicBezTo>
                    <a:cubicBezTo>
                      <a:pt x="3570" y="7195"/>
                      <a:pt x="3585" y="7199"/>
                      <a:pt x="3600" y="7199"/>
                    </a:cubicBezTo>
                    <a:cubicBezTo>
                      <a:pt x="3615" y="7199"/>
                      <a:pt x="3630" y="7195"/>
                      <a:pt x="3641" y="7187"/>
                    </a:cubicBezTo>
                    <a:cubicBezTo>
                      <a:pt x="3657" y="7165"/>
                      <a:pt x="3657" y="7127"/>
                      <a:pt x="3641" y="7105"/>
                    </a:cubicBezTo>
                    <a:cubicBezTo>
                      <a:pt x="280" y="3580"/>
                      <a:pt x="105" y="88"/>
                      <a:pt x="105" y="55"/>
                    </a:cubicBezTo>
                    <a:cubicBezTo>
                      <a:pt x="105" y="22"/>
                      <a:pt x="83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70" name="Google Shape;10870;p35"/>
              <p:cNvSpPr/>
              <p:nvPr/>
            </p:nvSpPr>
            <p:spPr>
              <a:xfrm rot="-6541634">
                <a:off x="1319822" y="3696177"/>
                <a:ext cx="380639" cy="165180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278" extrusionOk="0">
                    <a:moveTo>
                      <a:pt x="59" y="0"/>
                    </a:moveTo>
                    <a:cubicBezTo>
                      <a:pt x="45" y="0"/>
                      <a:pt x="31" y="6"/>
                      <a:pt x="23" y="19"/>
                    </a:cubicBezTo>
                    <a:cubicBezTo>
                      <a:pt x="17" y="24"/>
                      <a:pt x="12" y="35"/>
                      <a:pt x="6" y="46"/>
                    </a:cubicBezTo>
                    <a:cubicBezTo>
                      <a:pt x="1" y="73"/>
                      <a:pt x="23" y="106"/>
                      <a:pt x="50" y="112"/>
                    </a:cubicBezTo>
                    <a:cubicBezTo>
                      <a:pt x="1369" y="380"/>
                      <a:pt x="2820" y="1261"/>
                      <a:pt x="2836" y="1267"/>
                    </a:cubicBezTo>
                    <a:cubicBezTo>
                      <a:pt x="2847" y="1274"/>
                      <a:pt x="2857" y="1278"/>
                      <a:pt x="2867" y="1278"/>
                    </a:cubicBezTo>
                    <a:cubicBezTo>
                      <a:pt x="2914" y="1278"/>
                      <a:pt x="2945" y="1205"/>
                      <a:pt x="2891" y="1174"/>
                    </a:cubicBezTo>
                    <a:cubicBezTo>
                      <a:pt x="2880" y="1168"/>
                      <a:pt x="1413" y="276"/>
                      <a:pt x="72" y="2"/>
                    </a:cubicBezTo>
                    <a:cubicBezTo>
                      <a:pt x="68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71" name="Google Shape;10871;p35"/>
              <p:cNvSpPr/>
              <p:nvPr/>
            </p:nvSpPr>
            <p:spPr>
              <a:xfrm rot="-6541634">
                <a:off x="1670278" y="3702067"/>
                <a:ext cx="58162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693" extrusionOk="0">
                    <a:moveTo>
                      <a:pt x="303" y="1"/>
                    </a:moveTo>
                    <a:cubicBezTo>
                      <a:pt x="288" y="1"/>
                      <a:pt x="276" y="7"/>
                      <a:pt x="263" y="19"/>
                    </a:cubicBezTo>
                    <a:cubicBezTo>
                      <a:pt x="258" y="25"/>
                      <a:pt x="252" y="30"/>
                      <a:pt x="252" y="41"/>
                    </a:cubicBezTo>
                    <a:cubicBezTo>
                      <a:pt x="242" y="74"/>
                      <a:pt x="1" y="912"/>
                      <a:pt x="335" y="1661"/>
                    </a:cubicBezTo>
                    <a:cubicBezTo>
                      <a:pt x="343" y="1682"/>
                      <a:pt x="363" y="1693"/>
                      <a:pt x="384" y="1693"/>
                    </a:cubicBezTo>
                    <a:cubicBezTo>
                      <a:pt x="391" y="1693"/>
                      <a:pt x="399" y="1692"/>
                      <a:pt x="406" y="1689"/>
                    </a:cubicBezTo>
                    <a:cubicBezTo>
                      <a:pt x="433" y="1678"/>
                      <a:pt x="450" y="1645"/>
                      <a:pt x="433" y="1618"/>
                    </a:cubicBezTo>
                    <a:cubicBezTo>
                      <a:pt x="121" y="901"/>
                      <a:pt x="356" y="80"/>
                      <a:pt x="356" y="74"/>
                    </a:cubicBezTo>
                    <a:cubicBezTo>
                      <a:pt x="362" y="41"/>
                      <a:pt x="346" y="14"/>
                      <a:pt x="318" y="3"/>
                    </a:cubicBezTo>
                    <a:cubicBezTo>
                      <a:pt x="313" y="2"/>
                      <a:pt x="30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72" name="Google Shape;10872;p35"/>
              <p:cNvSpPr/>
              <p:nvPr/>
            </p:nvSpPr>
            <p:spPr>
              <a:xfrm rot="-6541634">
                <a:off x="1107762" y="3890943"/>
                <a:ext cx="410495" cy="14799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145" extrusionOk="0">
                    <a:moveTo>
                      <a:pt x="57" y="1"/>
                    </a:moveTo>
                    <a:cubicBezTo>
                      <a:pt x="42" y="1"/>
                      <a:pt x="31" y="7"/>
                      <a:pt x="23" y="19"/>
                    </a:cubicBezTo>
                    <a:cubicBezTo>
                      <a:pt x="12" y="24"/>
                      <a:pt x="6" y="35"/>
                      <a:pt x="6" y="46"/>
                    </a:cubicBezTo>
                    <a:cubicBezTo>
                      <a:pt x="1" y="79"/>
                      <a:pt x="23" y="107"/>
                      <a:pt x="50" y="112"/>
                    </a:cubicBezTo>
                    <a:cubicBezTo>
                      <a:pt x="1118" y="276"/>
                      <a:pt x="2141" y="627"/>
                      <a:pt x="3088" y="1136"/>
                    </a:cubicBezTo>
                    <a:cubicBezTo>
                      <a:pt x="3098" y="1142"/>
                      <a:pt x="3109" y="1145"/>
                      <a:pt x="3120" y="1145"/>
                    </a:cubicBezTo>
                    <a:cubicBezTo>
                      <a:pt x="3138" y="1145"/>
                      <a:pt x="3154" y="1136"/>
                      <a:pt x="3165" y="1119"/>
                    </a:cubicBezTo>
                    <a:cubicBezTo>
                      <a:pt x="3176" y="1092"/>
                      <a:pt x="3170" y="1059"/>
                      <a:pt x="3143" y="1043"/>
                    </a:cubicBezTo>
                    <a:cubicBezTo>
                      <a:pt x="2185" y="523"/>
                      <a:pt x="1145" y="172"/>
                      <a:pt x="72" y="3"/>
                    </a:cubicBezTo>
                    <a:cubicBezTo>
                      <a:pt x="67" y="1"/>
                      <a:pt x="62" y="1"/>
                      <a:pt x="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73" name="Google Shape;10873;p35"/>
              <p:cNvSpPr/>
              <p:nvPr/>
            </p:nvSpPr>
            <p:spPr>
              <a:xfrm rot="-6541634">
                <a:off x="1521182" y="3904963"/>
                <a:ext cx="73026" cy="30050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2325" extrusionOk="0">
                    <a:moveTo>
                      <a:pt x="502" y="0"/>
                    </a:moveTo>
                    <a:cubicBezTo>
                      <a:pt x="487" y="0"/>
                      <a:pt x="473" y="6"/>
                      <a:pt x="460" y="16"/>
                    </a:cubicBezTo>
                    <a:cubicBezTo>
                      <a:pt x="460" y="21"/>
                      <a:pt x="455" y="21"/>
                      <a:pt x="455" y="27"/>
                    </a:cubicBezTo>
                    <a:cubicBezTo>
                      <a:pt x="438" y="54"/>
                      <a:pt x="0" y="738"/>
                      <a:pt x="444" y="2287"/>
                    </a:cubicBezTo>
                    <a:cubicBezTo>
                      <a:pt x="452" y="2313"/>
                      <a:pt x="474" y="2325"/>
                      <a:pt x="495" y="2325"/>
                    </a:cubicBezTo>
                    <a:cubicBezTo>
                      <a:pt x="528" y="2325"/>
                      <a:pt x="561" y="2298"/>
                      <a:pt x="548" y="2255"/>
                    </a:cubicBezTo>
                    <a:cubicBezTo>
                      <a:pt x="121" y="766"/>
                      <a:pt x="542" y="92"/>
                      <a:pt x="548" y="87"/>
                    </a:cubicBezTo>
                    <a:cubicBezTo>
                      <a:pt x="564" y="60"/>
                      <a:pt x="559" y="27"/>
                      <a:pt x="531" y="10"/>
                    </a:cubicBezTo>
                    <a:cubicBezTo>
                      <a:pt x="522" y="3"/>
                      <a:pt x="512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74" name="Google Shape;10874;p35"/>
              <p:cNvSpPr/>
              <p:nvPr/>
            </p:nvSpPr>
            <p:spPr>
              <a:xfrm rot="-6541634">
                <a:off x="1383850" y="4022158"/>
                <a:ext cx="172935" cy="420448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3253" extrusionOk="0">
                    <a:moveTo>
                      <a:pt x="1261" y="0"/>
                    </a:moveTo>
                    <a:cubicBezTo>
                      <a:pt x="1248" y="0"/>
                      <a:pt x="1234" y="5"/>
                      <a:pt x="1222" y="17"/>
                    </a:cubicBezTo>
                    <a:cubicBezTo>
                      <a:pt x="1211" y="33"/>
                      <a:pt x="1" y="1369"/>
                      <a:pt x="565" y="3219"/>
                    </a:cubicBezTo>
                    <a:cubicBezTo>
                      <a:pt x="575" y="3242"/>
                      <a:pt x="596" y="3252"/>
                      <a:pt x="616" y="3252"/>
                    </a:cubicBezTo>
                    <a:cubicBezTo>
                      <a:pt x="648" y="3252"/>
                      <a:pt x="681" y="3226"/>
                      <a:pt x="674" y="3186"/>
                    </a:cubicBezTo>
                    <a:cubicBezTo>
                      <a:pt x="121" y="1402"/>
                      <a:pt x="1293" y="104"/>
                      <a:pt x="1304" y="93"/>
                    </a:cubicBezTo>
                    <a:cubicBezTo>
                      <a:pt x="1337" y="52"/>
                      <a:pt x="1303" y="0"/>
                      <a:pt x="1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75" name="Google Shape;10875;p35"/>
              <p:cNvSpPr/>
              <p:nvPr/>
            </p:nvSpPr>
            <p:spPr>
              <a:xfrm rot="-6541634">
                <a:off x="1630449" y="3569948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5" y="1"/>
                    </a:cubicBezTo>
                    <a:cubicBezTo>
                      <a:pt x="225" y="12"/>
                      <a:pt x="1" y="570"/>
                      <a:pt x="329" y="888"/>
                    </a:cubicBezTo>
                    <a:cubicBezTo>
                      <a:pt x="429" y="988"/>
                      <a:pt x="559" y="1037"/>
                      <a:pt x="690" y="1037"/>
                    </a:cubicBezTo>
                    <a:cubicBezTo>
                      <a:pt x="825" y="1037"/>
                      <a:pt x="960" y="985"/>
                      <a:pt x="1062" y="882"/>
                    </a:cubicBezTo>
                    <a:cubicBezTo>
                      <a:pt x="1378" y="555"/>
                      <a:pt x="1147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76" name="Google Shape;10876;p35"/>
              <p:cNvSpPr/>
              <p:nvPr/>
            </p:nvSpPr>
            <p:spPr>
              <a:xfrm rot="-6541634">
                <a:off x="1736949" y="3671104"/>
                <a:ext cx="179010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038" extrusionOk="0">
                    <a:moveTo>
                      <a:pt x="692" y="0"/>
                    </a:moveTo>
                    <a:cubicBezTo>
                      <a:pt x="690" y="0"/>
                      <a:pt x="687" y="0"/>
                      <a:pt x="685" y="0"/>
                    </a:cubicBezTo>
                    <a:cubicBezTo>
                      <a:pt x="225" y="6"/>
                      <a:pt x="1" y="570"/>
                      <a:pt x="335" y="893"/>
                    </a:cubicBezTo>
                    <a:cubicBezTo>
                      <a:pt x="434" y="989"/>
                      <a:pt x="563" y="1037"/>
                      <a:pt x="693" y="1037"/>
                    </a:cubicBezTo>
                    <a:cubicBezTo>
                      <a:pt x="827" y="1037"/>
                      <a:pt x="962" y="985"/>
                      <a:pt x="1063" y="882"/>
                    </a:cubicBezTo>
                    <a:cubicBezTo>
                      <a:pt x="1384" y="555"/>
                      <a:pt x="1153" y="0"/>
                      <a:pt x="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77" name="Google Shape;10877;p35"/>
              <p:cNvSpPr/>
              <p:nvPr/>
            </p:nvSpPr>
            <p:spPr>
              <a:xfrm rot="-6541634">
                <a:off x="1636961" y="3893449"/>
                <a:ext cx="178881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24" y="6"/>
                      <a:pt x="0" y="570"/>
                      <a:pt x="334" y="887"/>
                    </a:cubicBezTo>
                    <a:cubicBezTo>
                      <a:pt x="434" y="987"/>
                      <a:pt x="564" y="1037"/>
                      <a:pt x="695" y="1037"/>
                    </a:cubicBezTo>
                    <a:cubicBezTo>
                      <a:pt x="828" y="1037"/>
                      <a:pt x="962" y="985"/>
                      <a:pt x="1062" y="882"/>
                    </a:cubicBezTo>
                    <a:cubicBezTo>
                      <a:pt x="1383" y="550"/>
                      <a:pt x="1152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78" name="Google Shape;10878;p35"/>
              <p:cNvSpPr/>
              <p:nvPr/>
            </p:nvSpPr>
            <p:spPr>
              <a:xfrm rot="-6541634">
                <a:off x="1444986" y="3500745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2" y="1"/>
                    </a:moveTo>
                    <a:cubicBezTo>
                      <a:pt x="690" y="1"/>
                      <a:pt x="687" y="1"/>
                      <a:pt x="685" y="1"/>
                    </a:cubicBezTo>
                    <a:cubicBezTo>
                      <a:pt x="225" y="6"/>
                      <a:pt x="1" y="570"/>
                      <a:pt x="329" y="887"/>
                    </a:cubicBezTo>
                    <a:cubicBezTo>
                      <a:pt x="429" y="987"/>
                      <a:pt x="560" y="1037"/>
                      <a:pt x="691" y="1037"/>
                    </a:cubicBezTo>
                    <a:cubicBezTo>
                      <a:pt x="825" y="1037"/>
                      <a:pt x="960" y="985"/>
                      <a:pt x="1063" y="882"/>
                    </a:cubicBezTo>
                    <a:cubicBezTo>
                      <a:pt x="1379" y="550"/>
                      <a:pt x="1147" y="1"/>
                      <a:pt x="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79" name="Google Shape;10879;p35"/>
              <p:cNvSpPr/>
              <p:nvPr/>
            </p:nvSpPr>
            <p:spPr>
              <a:xfrm rot="-6541634">
                <a:off x="1225849" y="3699232"/>
                <a:ext cx="178105" cy="133644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034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19" y="6"/>
                      <a:pt x="0" y="565"/>
                      <a:pt x="329" y="888"/>
                    </a:cubicBezTo>
                    <a:cubicBezTo>
                      <a:pt x="428" y="985"/>
                      <a:pt x="559" y="1034"/>
                      <a:pt x="689" y="1034"/>
                    </a:cubicBezTo>
                    <a:cubicBezTo>
                      <a:pt x="823" y="1034"/>
                      <a:pt x="957" y="982"/>
                      <a:pt x="1057" y="877"/>
                    </a:cubicBezTo>
                    <a:cubicBezTo>
                      <a:pt x="1378" y="550"/>
                      <a:pt x="1146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80" name="Google Shape;10880;p35"/>
              <p:cNvSpPr/>
              <p:nvPr/>
            </p:nvSpPr>
            <p:spPr>
              <a:xfrm rot="-6541634">
                <a:off x="1560523" y="4111050"/>
                <a:ext cx="178235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8" extrusionOk="0">
                    <a:moveTo>
                      <a:pt x="691" y="0"/>
                    </a:moveTo>
                    <a:cubicBezTo>
                      <a:pt x="689" y="0"/>
                      <a:pt x="687" y="1"/>
                      <a:pt x="684" y="1"/>
                    </a:cubicBezTo>
                    <a:cubicBezTo>
                      <a:pt x="225" y="6"/>
                      <a:pt x="0" y="570"/>
                      <a:pt x="329" y="893"/>
                    </a:cubicBezTo>
                    <a:cubicBezTo>
                      <a:pt x="428" y="989"/>
                      <a:pt x="557" y="1037"/>
                      <a:pt x="687" y="1037"/>
                    </a:cubicBezTo>
                    <a:cubicBezTo>
                      <a:pt x="823" y="1037"/>
                      <a:pt x="959" y="985"/>
                      <a:pt x="1062" y="882"/>
                    </a:cubicBezTo>
                    <a:cubicBezTo>
                      <a:pt x="1378" y="555"/>
                      <a:pt x="1147" y="0"/>
                      <a:pt x="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81" name="Google Shape;10881;p35"/>
              <p:cNvSpPr/>
              <p:nvPr/>
            </p:nvSpPr>
            <p:spPr>
              <a:xfrm rot="-6541634">
                <a:off x="239832" y="4616733"/>
                <a:ext cx="1202793" cy="1546596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11966" extrusionOk="0">
                    <a:moveTo>
                      <a:pt x="8939" y="1"/>
                    </a:moveTo>
                    <a:cubicBezTo>
                      <a:pt x="8939" y="1"/>
                      <a:pt x="3931" y="1451"/>
                      <a:pt x="2820" y="2332"/>
                    </a:cubicBezTo>
                    <a:cubicBezTo>
                      <a:pt x="1714" y="3214"/>
                      <a:pt x="2984" y="3296"/>
                      <a:pt x="3351" y="3559"/>
                    </a:cubicBezTo>
                    <a:cubicBezTo>
                      <a:pt x="3723" y="3821"/>
                      <a:pt x="2250" y="4297"/>
                      <a:pt x="1594" y="4708"/>
                    </a:cubicBezTo>
                    <a:cubicBezTo>
                      <a:pt x="931" y="5118"/>
                      <a:pt x="482" y="6252"/>
                      <a:pt x="1397" y="6273"/>
                    </a:cubicBezTo>
                    <a:cubicBezTo>
                      <a:pt x="1922" y="6284"/>
                      <a:pt x="2190" y="6290"/>
                      <a:pt x="2168" y="6470"/>
                    </a:cubicBezTo>
                    <a:cubicBezTo>
                      <a:pt x="2152" y="6651"/>
                      <a:pt x="762" y="7390"/>
                      <a:pt x="384" y="8123"/>
                    </a:cubicBezTo>
                    <a:cubicBezTo>
                      <a:pt x="1" y="8851"/>
                      <a:pt x="592" y="8824"/>
                      <a:pt x="866" y="8994"/>
                    </a:cubicBezTo>
                    <a:cubicBezTo>
                      <a:pt x="1145" y="9169"/>
                      <a:pt x="83" y="10023"/>
                      <a:pt x="203" y="11019"/>
                    </a:cubicBezTo>
                    <a:cubicBezTo>
                      <a:pt x="282" y="11667"/>
                      <a:pt x="640" y="11965"/>
                      <a:pt x="1038" y="11965"/>
                    </a:cubicBezTo>
                    <a:cubicBezTo>
                      <a:pt x="1251" y="11965"/>
                      <a:pt x="1477" y="11879"/>
                      <a:pt x="1676" y="11714"/>
                    </a:cubicBezTo>
                    <a:cubicBezTo>
                      <a:pt x="2245" y="11243"/>
                      <a:pt x="2316" y="10023"/>
                      <a:pt x="2469" y="9891"/>
                    </a:cubicBezTo>
                    <a:cubicBezTo>
                      <a:pt x="2477" y="9885"/>
                      <a:pt x="2483" y="9882"/>
                      <a:pt x="2490" y="9882"/>
                    </a:cubicBezTo>
                    <a:cubicBezTo>
                      <a:pt x="2611" y="9882"/>
                      <a:pt x="2556" y="11011"/>
                      <a:pt x="3172" y="11011"/>
                    </a:cubicBezTo>
                    <a:cubicBezTo>
                      <a:pt x="3191" y="11011"/>
                      <a:pt x="3210" y="11010"/>
                      <a:pt x="3230" y="11008"/>
                    </a:cubicBezTo>
                    <a:cubicBezTo>
                      <a:pt x="3942" y="10937"/>
                      <a:pt x="3794" y="8337"/>
                      <a:pt x="4040" y="7784"/>
                    </a:cubicBezTo>
                    <a:cubicBezTo>
                      <a:pt x="4076" y="7702"/>
                      <a:pt x="4111" y="7666"/>
                      <a:pt x="4147" y="7666"/>
                    </a:cubicBezTo>
                    <a:cubicBezTo>
                      <a:pt x="4353" y="7666"/>
                      <a:pt x="4580" y="8835"/>
                      <a:pt x="5036" y="9120"/>
                    </a:cubicBezTo>
                    <a:cubicBezTo>
                      <a:pt x="5073" y="9142"/>
                      <a:pt x="5109" y="9152"/>
                      <a:pt x="5145" y="9152"/>
                    </a:cubicBezTo>
                    <a:cubicBezTo>
                      <a:pt x="5644" y="9152"/>
                      <a:pt x="6126" y="7129"/>
                      <a:pt x="6350" y="5781"/>
                    </a:cubicBezTo>
                    <a:cubicBezTo>
                      <a:pt x="6438" y="5510"/>
                      <a:pt x="6512" y="5409"/>
                      <a:pt x="6581" y="5409"/>
                    </a:cubicBezTo>
                    <a:cubicBezTo>
                      <a:pt x="6743" y="5409"/>
                      <a:pt x="6871" y="5980"/>
                      <a:pt x="7056" y="6208"/>
                    </a:cubicBezTo>
                    <a:cubicBezTo>
                      <a:pt x="7072" y="6227"/>
                      <a:pt x="7093" y="6236"/>
                      <a:pt x="7119" y="6236"/>
                    </a:cubicBezTo>
                    <a:cubicBezTo>
                      <a:pt x="7546" y="6236"/>
                      <a:pt x="9305" y="3819"/>
                      <a:pt x="89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82" name="Google Shape;10882;p35"/>
              <p:cNvSpPr/>
              <p:nvPr/>
            </p:nvSpPr>
            <p:spPr>
              <a:xfrm rot="-6541634">
                <a:off x="373937" y="4793902"/>
                <a:ext cx="921934" cy="1150835"/>
              </a:xfrm>
              <a:custGeom>
                <a:avLst/>
                <a:gdLst/>
                <a:ahLst/>
                <a:cxnLst/>
                <a:rect l="l" t="t" r="r" b="b"/>
                <a:pathLst>
                  <a:path w="7133" h="8904" extrusionOk="0">
                    <a:moveTo>
                      <a:pt x="7056" y="1"/>
                    </a:moveTo>
                    <a:cubicBezTo>
                      <a:pt x="7039" y="1"/>
                      <a:pt x="6690" y="161"/>
                      <a:pt x="6705" y="177"/>
                    </a:cubicBez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6286" y="629"/>
                      <a:pt x="1405" y="4726"/>
                      <a:pt x="6" y="8842"/>
                    </a:cubicBezTo>
                    <a:cubicBezTo>
                      <a:pt x="0" y="8869"/>
                      <a:pt x="11" y="8891"/>
                      <a:pt x="39" y="8902"/>
                    </a:cubicBezTo>
                    <a:cubicBezTo>
                      <a:pt x="42" y="8903"/>
                      <a:pt x="46" y="8903"/>
                      <a:pt x="50" y="8903"/>
                    </a:cubicBezTo>
                    <a:cubicBezTo>
                      <a:pt x="69" y="8903"/>
                      <a:pt x="89" y="8893"/>
                      <a:pt x="93" y="8874"/>
                    </a:cubicBezTo>
                    <a:cubicBezTo>
                      <a:pt x="1582" y="4485"/>
                      <a:pt x="7067" y="111"/>
                      <a:pt x="7110" y="73"/>
                    </a:cubicBezTo>
                    <a:cubicBezTo>
                      <a:pt x="7132" y="56"/>
                      <a:pt x="7132" y="29"/>
                      <a:pt x="7121" y="7"/>
                    </a:cubicBezTo>
                    <a:lnTo>
                      <a:pt x="7121" y="7"/>
                    </a:ln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7025" y="26"/>
                      <a:pt x="7052" y="4"/>
                      <a:pt x="7056" y="2"/>
                    </a:cubicBezTo>
                    <a:cubicBezTo>
                      <a:pt x="7056" y="1"/>
                      <a:pt x="7056" y="1"/>
                      <a:pt x="7056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83" name="Google Shape;10883;p35"/>
              <p:cNvSpPr/>
              <p:nvPr/>
            </p:nvSpPr>
            <p:spPr>
              <a:xfrm rot="-6541634">
                <a:off x="1109686" y="5430994"/>
                <a:ext cx="319375" cy="364224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818" extrusionOk="0">
                    <a:moveTo>
                      <a:pt x="2283" y="1"/>
                    </a:moveTo>
                    <a:lnTo>
                      <a:pt x="2207" y="28"/>
                    </a:lnTo>
                    <a:cubicBezTo>
                      <a:pt x="1101" y="466"/>
                      <a:pt x="34" y="1205"/>
                      <a:pt x="23" y="1210"/>
                    </a:cubicBezTo>
                    <a:cubicBezTo>
                      <a:pt x="6" y="1227"/>
                      <a:pt x="1" y="1254"/>
                      <a:pt x="12" y="1276"/>
                    </a:cubicBezTo>
                    <a:cubicBezTo>
                      <a:pt x="22" y="1287"/>
                      <a:pt x="38" y="1293"/>
                      <a:pt x="53" y="1293"/>
                    </a:cubicBezTo>
                    <a:cubicBezTo>
                      <a:pt x="61" y="1293"/>
                      <a:pt x="70" y="1291"/>
                      <a:pt x="77" y="1287"/>
                    </a:cubicBezTo>
                    <a:cubicBezTo>
                      <a:pt x="88" y="1276"/>
                      <a:pt x="1096" y="581"/>
                      <a:pt x="2163" y="143"/>
                    </a:cubicBezTo>
                    <a:lnTo>
                      <a:pt x="2163" y="143"/>
                    </a:lnTo>
                    <a:cubicBezTo>
                      <a:pt x="1999" y="1139"/>
                      <a:pt x="2360" y="2716"/>
                      <a:pt x="2371" y="2781"/>
                    </a:cubicBezTo>
                    <a:cubicBezTo>
                      <a:pt x="2378" y="2807"/>
                      <a:pt x="2397" y="2817"/>
                      <a:pt x="2417" y="2817"/>
                    </a:cubicBezTo>
                    <a:cubicBezTo>
                      <a:pt x="2443" y="2817"/>
                      <a:pt x="2470" y="2797"/>
                      <a:pt x="2464" y="2765"/>
                    </a:cubicBezTo>
                    <a:cubicBezTo>
                      <a:pt x="2459" y="2748"/>
                      <a:pt x="2070" y="1052"/>
                      <a:pt x="2267" y="83"/>
                    </a:cubicBezTo>
                    <a:lnTo>
                      <a:pt x="2283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84" name="Google Shape;10884;p35"/>
              <p:cNvSpPr/>
              <p:nvPr/>
            </p:nvSpPr>
            <p:spPr>
              <a:xfrm rot="-6541634">
                <a:off x="726871" y="5293003"/>
                <a:ext cx="482229" cy="472923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659" extrusionOk="0">
                    <a:moveTo>
                      <a:pt x="3435" y="1"/>
                    </a:moveTo>
                    <a:lnTo>
                      <a:pt x="3375" y="6"/>
                    </a:lnTo>
                    <a:cubicBezTo>
                      <a:pt x="1602" y="171"/>
                      <a:pt x="63" y="1003"/>
                      <a:pt x="47" y="1013"/>
                    </a:cubicBezTo>
                    <a:cubicBezTo>
                      <a:pt x="0" y="1037"/>
                      <a:pt x="25" y="1096"/>
                      <a:pt x="68" y="1096"/>
                    </a:cubicBezTo>
                    <a:cubicBezTo>
                      <a:pt x="75" y="1096"/>
                      <a:pt x="83" y="1094"/>
                      <a:pt x="91" y="1090"/>
                    </a:cubicBezTo>
                    <a:cubicBezTo>
                      <a:pt x="107" y="1085"/>
                      <a:pt x="1596" y="275"/>
                      <a:pt x="3326" y="105"/>
                    </a:cubicBezTo>
                    <a:lnTo>
                      <a:pt x="3326" y="105"/>
                    </a:lnTo>
                    <a:cubicBezTo>
                      <a:pt x="3047" y="1709"/>
                      <a:pt x="3632" y="3608"/>
                      <a:pt x="3638" y="3624"/>
                    </a:cubicBezTo>
                    <a:cubicBezTo>
                      <a:pt x="3642" y="3647"/>
                      <a:pt x="3662" y="3659"/>
                      <a:pt x="3681" y="3659"/>
                    </a:cubicBezTo>
                    <a:cubicBezTo>
                      <a:pt x="3685" y="3659"/>
                      <a:pt x="3689" y="3658"/>
                      <a:pt x="3692" y="3657"/>
                    </a:cubicBezTo>
                    <a:cubicBezTo>
                      <a:pt x="3720" y="3646"/>
                      <a:pt x="3731" y="3624"/>
                      <a:pt x="3725" y="3597"/>
                    </a:cubicBezTo>
                    <a:cubicBezTo>
                      <a:pt x="3720" y="3581"/>
                      <a:pt x="3129" y="1659"/>
                      <a:pt x="3424" y="61"/>
                    </a:cubicBezTo>
                    <a:lnTo>
                      <a:pt x="3435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85" name="Google Shape;10885;p35"/>
              <p:cNvSpPr/>
              <p:nvPr/>
            </p:nvSpPr>
            <p:spPr>
              <a:xfrm rot="-6541634">
                <a:off x="295516" y="5209717"/>
                <a:ext cx="528500" cy="383482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967" extrusionOk="0">
                    <a:moveTo>
                      <a:pt x="2839" y="1"/>
                    </a:moveTo>
                    <a:cubicBezTo>
                      <a:pt x="1486" y="1"/>
                      <a:pt x="56" y="338"/>
                      <a:pt x="39" y="342"/>
                    </a:cubicBezTo>
                    <a:cubicBezTo>
                      <a:pt x="12" y="347"/>
                      <a:pt x="1" y="369"/>
                      <a:pt x="6" y="397"/>
                    </a:cubicBezTo>
                    <a:cubicBezTo>
                      <a:pt x="11" y="416"/>
                      <a:pt x="28" y="431"/>
                      <a:pt x="50" y="431"/>
                    </a:cubicBezTo>
                    <a:cubicBezTo>
                      <a:pt x="54" y="431"/>
                      <a:pt x="57" y="430"/>
                      <a:pt x="61" y="429"/>
                    </a:cubicBezTo>
                    <a:cubicBezTo>
                      <a:pt x="79" y="425"/>
                      <a:pt x="1505" y="87"/>
                      <a:pt x="2846" y="87"/>
                    </a:cubicBezTo>
                    <a:cubicBezTo>
                      <a:pt x="3171" y="87"/>
                      <a:pt x="3490" y="107"/>
                      <a:pt x="3783" y="156"/>
                    </a:cubicBezTo>
                    <a:cubicBezTo>
                      <a:pt x="3548" y="1530"/>
                      <a:pt x="3985" y="2920"/>
                      <a:pt x="3991" y="2936"/>
                    </a:cubicBezTo>
                    <a:cubicBezTo>
                      <a:pt x="3997" y="2957"/>
                      <a:pt x="4014" y="2966"/>
                      <a:pt x="4031" y="2966"/>
                    </a:cubicBezTo>
                    <a:cubicBezTo>
                      <a:pt x="4059" y="2966"/>
                      <a:pt x="4089" y="2943"/>
                      <a:pt x="4079" y="2909"/>
                    </a:cubicBezTo>
                    <a:cubicBezTo>
                      <a:pt x="4073" y="2893"/>
                      <a:pt x="3630" y="1491"/>
                      <a:pt x="3881" y="128"/>
                    </a:cubicBezTo>
                    <a:lnTo>
                      <a:pt x="3892" y="85"/>
                    </a:lnTo>
                    <a:lnTo>
                      <a:pt x="3843" y="79"/>
                    </a:lnTo>
                    <a:cubicBezTo>
                      <a:pt x="3531" y="23"/>
                      <a:pt x="3187" y="1"/>
                      <a:pt x="2839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86" name="Google Shape;10886;p35"/>
              <p:cNvSpPr/>
              <p:nvPr/>
            </p:nvSpPr>
            <p:spPr>
              <a:xfrm rot="-6541634">
                <a:off x="345853" y="3200224"/>
                <a:ext cx="1085435" cy="1218949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94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3232"/>
                      <a:pt x="1700" y="5116"/>
                      <a:pt x="2088" y="5116"/>
                    </a:cubicBezTo>
                    <a:cubicBezTo>
                      <a:pt x="2117" y="5116"/>
                      <a:pt x="2139" y="5106"/>
                      <a:pt x="2152" y="5085"/>
                    </a:cubicBezTo>
                    <a:cubicBezTo>
                      <a:pt x="2289" y="4874"/>
                      <a:pt x="2345" y="4370"/>
                      <a:pt x="2487" y="4370"/>
                    </a:cubicBezTo>
                    <a:cubicBezTo>
                      <a:pt x="2544" y="4370"/>
                      <a:pt x="2615" y="4451"/>
                      <a:pt x="2710" y="4664"/>
                    </a:cubicBezTo>
                    <a:cubicBezTo>
                      <a:pt x="3017" y="5770"/>
                      <a:pt x="3592" y="7413"/>
                      <a:pt x="4015" y="7413"/>
                    </a:cubicBezTo>
                    <a:cubicBezTo>
                      <a:pt x="4052" y="7413"/>
                      <a:pt x="4088" y="7400"/>
                      <a:pt x="4123" y="7373"/>
                    </a:cubicBezTo>
                    <a:cubicBezTo>
                      <a:pt x="4485" y="7091"/>
                      <a:pt x="4568" y="6063"/>
                      <a:pt x="4748" y="6063"/>
                    </a:cubicBezTo>
                    <a:cubicBezTo>
                      <a:pt x="4777" y="6063"/>
                      <a:pt x="4809" y="6090"/>
                      <a:pt x="4845" y="6152"/>
                    </a:cubicBezTo>
                    <a:cubicBezTo>
                      <a:pt x="5102" y="6601"/>
                      <a:pt x="5206" y="8813"/>
                      <a:pt x="5819" y="8813"/>
                    </a:cubicBezTo>
                    <a:cubicBezTo>
                      <a:pt x="6406" y="8813"/>
                      <a:pt x="6236" y="7794"/>
                      <a:pt x="6345" y="7794"/>
                    </a:cubicBezTo>
                    <a:cubicBezTo>
                      <a:pt x="6350" y="7794"/>
                      <a:pt x="6355" y="7796"/>
                      <a:pt x="6361" y="7800"/>
                    </a:cubicBezTo>
                    <a:cubicBezTo>
                      <a:pt x="6504" y="7899"/>
                      <a:pt x="6673" y="8922"/>
                      <a:pt x="7199" y="9272"/>
                    </a:cubicBezTo>
                    <a:cubicBezTo>
                      <a:pt x="7357" y="9377"/>
                      <a:pt x="7527" y="9431"/>
                      <a:pt x="7687" y="9431"/>
                    </a:cubicBezTo>
                    <a:cubicBezTo>
                      <a:pt x="8056" y="9431"/>
                      <a:pt x="8375" y="9148"/>
                      <a:pt x="8387" y="8550"/>
                    </a:cubicBezTo>
                    <a:cubicBezTo>
                      <a:pt x="8397" y="7691"/>
                      <a:pt x="7423" y="7067"/>
                      <a:pt x="7642" y="6897"/>
                    </a:cubicBezTo>
                    <a:cubicBezTo>
                      <a:pt x="7861" y="6727"/>
                      <a:pt x="8359" y="6700"/>
                      <a:pt x="7971" y="6114"/>
                    </a:cubicBezTo>
                    <a:cubicBezTo>
                      <a:pt x="7587" y="5528"/>
                      <a:pt x="6339" y="5030"/>
                      <a:pt x="6312" y="4877"/>
                    </a:cubicBezTo>
                    <a:cubicBezTo>
                      <a:pt x="6279" y="4724"/>
                      <a:pt x="6504" y="4697"/>
                      <a:pt x="6947" y="4642"/>
                    </a:cubicBezTo>
                    <a:cubicBezTo>
                      <a:pt x="7719" y="4538"/>
                      <a:pt x="7237" y="3618"/>
                      <a:pt x="6640" y="3328"/>
                    </a:cubicBezTo>
                    <a:cubicBezTo>
                      <a:pt x="6049" y="3043"/>
                      <a:pt x="4752" y="2770"/>
                      <a:pt x="5048" y="2513"/>
                    </a:cubicBezTo>
                    <a:cubicBezTo>
                      <a:pt x="5338" y="2261"/>
                      <a:pt x="6405" y="2080"/>
                      <a:pt x="5387" y="1429"/>
                    </a:cubicBezTo>
                    <a:cubicBezTo>
                      <a:pt x="4374" y="78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87" name="Google Shape;10887;p35"/>
              <p:cNvSpPr/>
              <p:nvPr/>
            </p:nvSpPr>
            <p:spPr>
              <a:xfrm rot="-6541634">
                <a:off x="452622" y="3385318"/>
                <a:ext cx="883677" cy="893241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6911" extrusionOk="0">
                    <a:moveTo>
                      <a:pt x="66" y="0"/>
                    </a:moveTo>
                    <a:cubicBezTo>
                      <a:pt x="65" y="0"/>
                      <a:pt x="65" y="1"/>
                      <a:pt x="66" y="1"/>
                    </a:cubicBezTo>
                    <a:cubicBezTo>
                      <a:pt x="69" y="3"/>
                      <a:pt x="95" y="19"/>
                      <a:pt x="141" y="50"/>
                    </a:cubicBezTo>
                    <a:lnTo>
                      <a:pt x="141" y="50"/>
                    </a:lnTo>
                    <a:lnTo>
                      <a:pt x="16" y="12"/>
                    </a:lnTo>
                    <a:lnTo>
                      <a:pt x="16" y="12"/>
                    </a:lnTo>
                    <a:cubicBezTo>
                      <a:pt x="0" y="29"/>
                      <a:pt x="6" y="56"/>
                      <a:pt x="27" y="67"/>
                    </a:cubicBezTo>
                    <a:cubicBezTo>
                      <a:pt x="71" y="94"/>
                      <a:pt x="5101" y="3307"/>
                      <a:pt x="6760" y="6887"/>
                    </a:cubicBezTo>
                    <a:cubicBezTo>
                      <a:pt x="6764" y="6904"/>
                      <a:pt x="6778" y="6911"/>
                      <a:pt x="6794" y="6911"/>
                    </a:cubicBezTo>
                    <a:cubicBezTo>
                      <a:pt x="6799" y="6911"/>
                      <a:pt x="6804" y="6910"/>
                      <a:pt x="6809" y="6909"/>
                    </a:cubicBezTo>
                    <a:cubicBezTo>
                      <a:pt x="6831" y="6898"/>
                      <a:pt x="6837" y="6876"/>
                      <a:pt x="6831" y="6860"/>
                    </a:cubicBezTo>
                    <a:cubicBezTo>
                      <a:pt x="5275" y="3501"/>
                      <a:pt x="777" y="467"/>
                      <a:pt x="141" y="50"/>
                    </a:cubicBezTo>
                    <a:lnTo>
                      <a:pt x="141" y="50"/>
                    </a:lnTo>
                    <a:lnTo>
                      <a:pt x="378" y="122"/>
                    </a:lnTo>
                    <a:cubicBezTo>
                      <a:pt x="388" y="106"/>
                      <a:pt x="79" y="0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88" name="Google Shape;10888;p35"/>
              <p:cNvSpPr/>
              <p:nvPr/>
            </p:nvSpPr>
            <p:spPr>
              <a:xfrm rot="-6541634">
                <a:off x="895353" y="3264578"/>
                <a:ext cx="264702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400" extrusionOk="0">
                    <a:moveTo>
                      <a:pt x="0" y="1"/>
                    </a:moveTo>
                    <a:lnTo>
                      <a:pt x="22" y="66"/>
                    </a:lnTo>
                    <a:cubicBezTo>
                      <a:pt x="274" y="871"/>
                      <a:pt x="99" y="2343"/>
                      <a:pt x="99" y="2360"/>
                    </a:cubicBezTo>
                    <a:cubicBezTo>
                      <a:pt x="96" y="2386"/>
                      <a:pt x="116" y="2399"/>
                      <a:pt x="136" y="2399"/>
                    </a:cubicBezTo>
                    <a:cubicBezTo>
                      <a:pt x="154" y="2399"/>
                      <a:pt x="173" y="2388"/>
                      <a:pt x="175" y="2365"/>
                    </a:cubicBezTo>
                    <a:cubicBezTo>
                      <a:pt x="181" y="2305"/>
                      <a:pt x="345" y="942"/>
                      <a:pt x="115" y="115"/>
                    </a:cubicBezTo>
                    <a:lnTo>
                      <a:pt x="115" y="115"/>
                    </a:lnTo>
                    <a:cubicBezTo>
                      <a:pt x="761" y="313"/>
                      <a:pt x="1390" y="575"/>
                      <a:pt x="1987" y="893"/>
                    </a:cubicBezTo>
                    <a:cubicBezTo>
                      <a:pt x="1992" y="896"/>
                      <a:pt x="1997" y="897"/>
                      <a:pt x="2002" y="897"/>
                    </a:cubicBezTo>
                    <a:cubicBezTo>
                      <a:pt x="2015" y="897"/>
                      <a:pt x="2028" y="888"/>
                      <a:pt x="2036" y="876"/>
                    </a:cubicBezTo>
                    <a:cubicBezTo>
                      <a:pt x="2047" y="860"/>
                      <a:pt x="2042" y="833"/>
                      <a:pt x="2020" y="822"/>
                    </a:cubicBezTo>
                    <a:cubicBezTo>
                      <a:pt x="2014" y="816"/>
                      <a:pt x="1046" y="291"/>
                      <a:pt x="71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89" name="Google Shape;10889;p35"/>
              <p:cNvSpPr/>
              <p:nvPr/>
            </p:nvSpPr>
            <p:spPr>
              <a:xfrm rot="-6541634">
                <a:off x="706231" y="3446930"/>
                <a:ext cx="386197" cy="402611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3115" extrusionOk="0">
                    <a:moveTo>
                      <a:pt x="136" y="1"/>
                    </a:moveTo>
                    <a:cubicBezTo>
                      <a:pt x="107" y="1"/>
                      <a:pt x="79" y="1"/>
                      <a:pt x="50" y="2"/>
                    </a:cubicBezTo>
                    <a:lnTo>
                      <a:pt x="1" y="2"/>
                    </a:lnTo>
                    <a:lnTo>
                      <a:pt x="12" y="51"/>
                    </a:lnTo>
                    <a:cubicBezTo>
                      <a:pt x="411" y="1375"/>
                      <a:pt x="83" y="3056"/>
                      <a:pt x="77" y="3072"/>
                    </a:cubicBezTo>
                    <a:cubicBezTo>
                      <a:pt x="74" y="3098"/>
                      <a:pt x="96" y="3114"/>
                      <a:pt x="117" y="3114"/>
                    </a:cubicBezTo>
                    <a:cubicBezTo>
                      <a:pt x="132" y="3114"/>
                      <a:pt x="147" y="3107"/>
                      <a:pt x="154" y="3089"/>
                    </a:cubicBezTo>
                    <a:cubicBezTo>
                      <a:pt x="154" y="3072"/>
                      <a:pt x="483" y="1414"/>
                      <a:pt x="99" y="78"/>
                    </a:cubicBezTo>
                    <a:cubicBezTo>
                      <a:pt x="114" y="78"/>
                      <a:pt x="128" y="78"/>
                      <a:pt x="143" y="78"/>
                    </a:cubicBezTo>
                    <a:cubicBezTo>
                      <a:pt x="1609" y="78"/>
                      <a:pt x="2913" y="620"/>
                      <a:pt x="2929" y="626"/>
                    </a:cubicBezTo>
                    <a:cubicBezTo>
                      <a:pt x="2931" y="626"/>
                      <a:pt x="2933" y="626"/>
                      <a:pt x="2935" y="626"/>
                    </a:cubicBezTo>
                    <a:cubicBezTo>
                      <a:pt x="2970" y="626"/>
                      <a:pt x="2988" y="580"/>
                      <a:pt x="2957" y="554"/>
                    </a:cubicBezTo>
                    <a:cubicBezTo>
                      <a:pt x="2946" y="549"/>
                      <a:pt x="1618" y="1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90" name="Google Shape;10890;p35"/>
              <p:cNvSpPr/>
              <p:nvPr/>
            </p:nvSpPr>
            <p:spPr>
              <a:xfrm rot="-6541634">
                <a:off x="505003" y="3801013"/>
                <a:ext cx="431305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667" extrusionOk="0">
                    <a:moveTo>
                      <a:pt x="1837" y="1"/>
                    </a:moveTo>
                    <a:cubicBezTo>
                      <a:pt x="1249" y="1"/>
                      <a:pt x="581" y="46"/>
                      <a:pt x="39" y="202"/>
                    </a:cubicBezTo>
                    <a:lnTo>
                      <a:pt x="1" y="213"/>
                    </a:lnTo>
                    <a:lnTo>
                      <a:pt x="12" y="252"/>
                    </a:lnTo>
                    <a:cubicBezTo>
                      <a:pt x="346" y="1379"/>
                      <a:pt x="99" y="2605"/>
                      <a:pt x="99" y="2616"/>
                    </a:cubicBezTo>
                    <a:cubicBezTo>
                      <a:pt x="94" y="2638"/>
                      <a:pt x="105" y="2660"/>
                      <a:pt x="127" y="2665"/>
                    </a:cubicBezTo>
                    <a:cubicBezTo>
                      <a:pt x="130" y="2666"/>
                      <a:pt x="133" y="2666"/>
                      <a:pt x="135" y="2666"/>
                    </a:cubicBezTo>
                    <a:cubicBezTo>
                      <a:pt x="154" y="2666"/>
                      <a:pt x="171" y="2652"/>
                      <a:pt x="171" y="2633"/>
                    </a:cubicBezTo>
                    <a:cubicBezTo>
                      <a:pt x="171" y="2622"/>
                      <a:pt x="422" y="1401"/>
                      <a:pt x="99" y="262"/>
                    </a:cubicBezTo>
                    <a:cubicBezTo>
                      <a:pt x="622" y="119"/>
                      <a:pt x="1259" y="77"/>
                      <a:pt x="1824" y="77"/>
                    </a:cubicBezTo>
                    <a:cubicBezTo>
                      <a:pt x="2615" y="77"/>
                      <a:pt x="3267" y="158"/>
                      <a:pt x="3280" y="158"/>
                    </a:cubicBezTo>
                    <a:cubicBezTo>
                      <a:pt x="3283" y="159"/>
                      <a:pt x="3286" y="160"/>
                      <a:pt x="3289" y="160"/>
                    </a:cubicBezTo>
                    <a:cubicBezTo>
                      <a:pt x="3330" y="160"/>
                      <a:pt x="3336" y="92"/>
                      <a:pt x="3285" y="82"/>
                    </a:cubicBezTo>
                    <a:cubicBezTo>
                      <a:pt x="3276" y="82"/>
                      <a:pt x="2628" y="1"/>
                      <a:pt x="18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91" name="Google Shape;10891;p35"/>
              <p:cNvSpPr/>
              <p:nvPr/>
            </p:nvSpPr>
            <p:spPr>
              <a:xfrm rot="-6541634">
                <a:off x="1064353" y="4042494"/>
                <a:ext cx="263539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122" extrusionOk="0">
                    <a:moveTo>
                      <a:pt x="1541" y="1"/>
                    </a:moveTo>
                    <a:cubicBezTo>
                      <a:pt x="1437" y="1"/>
                      <a:pt x="1306" y="39"/>
                      <a:pt x="1140" y="136"/>
                    </a:cubicBezTo>
                    <a:cubicBezTo>
                      <a:pt x="478" y="508"/>
                      <a:pt x="177" y="968"/>
                      <a:pt x="79" y="1132"/>
                    </a:cubicBezTo>
                    <a:cubicBezTo>
                      <a:pt x="0" y="1266"/>
                      <a:pt x="46" y="1454"/>
                      <a:pt x="233" y="1454"/>
                    </a:cubicBezTo>
                    <a:cubicBezTo>
                      <a:pt x="268" y="1454"/>
                      <a:pt x="308" y="1448"/>
                      <a:pt x="352" y="1433"/>
                    </a:cubicBezTo>
                    <a:lnTo>
                      <a:pt x="352" y="1433"/>
                    </a:lnTo>
                    <a:cubicBezTo>
                      <a:pt x="273" y="1712"/>
                      <a:pt x="383" y="1882"/>
                      <a:pt x="574" y="1882"/>
                    </a:cubicBezTo>
                    <a:cubicBezTo>
                      <a:pt x="661" y="1882"/>
                      <a:pt x="763" y="1848"/>
                      <a:pt x="872" y="1773"/>
                    </a:cubicBezTo>
                    <a:lnTo>
                      <a:pt x="872" y="1773"/>
                    </a:lnTo>
                    <a:cubicBezTo>
                      <a:pt x="844" y="1988"/>
                      <a:pt x="1038" y="2121"/>
                      <a:pt x="1229" y="2121"/>
                    </a:cubicBezTo>
                    <a:cubicBezTo>
                      <a:pt x="1368" y="2121"/>
                      <a:pt x="1506" y="2052"/>
                      <a:pt x="1556" y="1893"/>
                    </a:cubicBezTo>
                    <a:cubicBezTo>
                      <a:pt x="1582" y="1937"/>
                      <a:pt x="1652" y="1992"/>
                      <a:pt x="1729" y="1992"/>
                    </a:cubicBezTo>
                    <a:cubicBezTo>
                      <a:pt x="1814" y="1992"/>
                      <a:pt x="1907" y="1924"/>
                      <a:pt x="1956" y="1696"/>
                    </a:cubicBezTo>
                    <a:cubicBezTo>
                      <a:pt x="2038" y="1258"/>
                      <a:pt x="2027" y="809"/>
                      <a:pt x="1923" y="377"/>
                    </a:cubicBezTo>
                    <a:cubicBezTo>
                      <a:pt x="1892" y="254"/>
                      <a:pt x="1809" y="1"/>
                      <a:pt x="15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92" name="Google Shape;10892;p35"/>
              <p:cNvSpPr/>
              <p:nvPr/>
            </p:nvSpPr>
            <p:spPr>
              <a:xfrm rot="-6541634">
                <a:off x="1059947" y="4059888"/>
                <a:ext cx="177071" cy="21532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666" extrusionOk="0">
                    <a:moveTo>
                      <a:pt x="1143" y="0"/>
                    </a:moveTo>
                    <a:cubicBezTo>
                      <a:pt x="1106" y="0"/>
                      <a:pt x="1064" y="9"/>
                      <a:pt x="1013" y="29"/>
                    </a:cubicBezTo>
                    <a:cubicBezTo>
                      <a:pt x="674" y="171"/>
                      <a:pt x="181" y="620"/>
                      <a:pt x="1" y="949"/>
                    </a:cubicBezTo>
                    <a:cubicBezTo>
                      <a:pt x="253" y="626"/>
                      <a:pt x="876" y="374"/>
                      <a:pt x="877" y="374"/>
                    </a:cubicBezTo>
                    <a:lnTo>
                      <a:pt x="877" y="374"/>
                    </a:lnTo>
                    <a:cubicBezTo>
                      <a:pt x="876" y="374"/>
                      <a:pt x="329" y="970"/>
                      <a:pt x="231" y="1414"/>
                    </a:cubicBezTo>
                    <a:lnTo>
                      <a:pt x="231" y="1414"/>
                    </a:lnTo>
                    <a:cubicBezTo>
                      <a:pt x="264" y="1375"/>
                      <a:pt x="641" y="850"/>
                      <a:pt x="1002" y="494"/>
                    </a:cubicBezTo>
                    <a:lnTo>
                      <a:pt x="1002" y="494"/>
                    </a:lnTo>
                    <a:cubicBezTo>
                      <a:pt x="1002" y="494"/>
                      <a:pt x="964" y="790"/>
                      <a:pt x="751" y="1666"/>
                    </a:cubicBezTo>
                    <a:cubicBezTo>
                      <a:pt x="778" y="1638"/>
                      <a:pt x="1106" y="916"/>
                      <a:pt x="1150" y="478"/>
                    </a:cubicBezTo>
                    <a:cubicBezTo>
                      <a:pt x="1178" y="554"/>
                      <a:pt x="1265" y="812"/>
                      <a:pt x="1221" y="1545"/>
                    </a:cubicBezTo>
                    <a:cubicBezTo>
                      <a:pt x="1369" y="1321"/>
                      <a:pt x="1353" y="286"/>
                      <a:pt x="1353" y="286"/>
                    </a:cubicBezTo>
                    <a:cubicBezTo>
                      <a:pt x="1353" y="286"/>
                      <a:pt x="1353" y="0"/>
                      <a:pt x="1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93" name="Google Shape;10893;p35"/>
              <p:cNvSpPr/>
              <p:nvPr/>
            </p:nvSpPr>
            <p:spPr>
              <a:xfrm rot="-6541634">
                <a:off x="948537" y="3822940"/>
                <a:ext cx="289001" cy="269743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7" extrusionOk="0">
                    <a:moveTo>
                      <a:pt x="500" y="0"/>
                    </a:moveTo>
                    <a:cubicBezTo>
                      <a:pt x="299" y="0"/>
                      <a:pt x="0" y="87"/>
                      <a:pt x="106" y="669"/>
                    </a:cubicBezTo>
                    <a:cubicBezTo>
                      <a:pt x="243" y="1419"/>
                      <a:pt x="577" y="1857"/>
                      <a:pt x="697" y="1999"/>
                    </a:cubicBezTo>
                    <a:cubicBezTo>
                      <a:pt x="746" y="2054"/>
                      <a:pt x="816" y="2087"/>
                      <a:pt x="882" y="2087"/>
                    </a:cubicBezTo>
                    <a:cubicBezTo>
                      <a:pt x="981" y="2087"/>
                      <a:pt x="1072" y="2014"/>
                      <a:pt x="1075" y="1835"/>
                    </a:cubicBezTo>
                    <a:cubicBezTo>
                      <a:pt x="1176" y="1907"/>
                      <a:pt x="1270" y="1939"/>
                      <a:pt x="1349" y="1939"/>
                    </a:cubicBezTo>
                    <a:cubicBezTo>
                      <a:pt x="1542" y="1939"/>
                      <a:pt x="1651" y="1748"/>
                      <a:pt x="1573" y="1457"/>
                    </a:cubicBezTo>
                    <a:lnTo>
                      <a:pt x="1573" y="1457"/>
                    </a:lnTo>
                    <a:cubicBezTo>
                      <a:pt x="1617" y="1480"/>
                      <a:pt x="1662" y="1490"/>
                      <a:pt x="1704" y="1490"/>
                    </a:cubicBezTo>
                    <a:cubicBezTo>
                      <a:pt x="1981" y="1490"/>
                      <a:pt x="2188" y="1058"/>
                      <a:pt x="1913" y="849"/>
                    </a:cubicBezTo>
                    <a:cubicBezTo>
                      <a:pt x="2017" y="833"/>
                      <a:pt x="2236" y="641"/>
                      <a:pt x="1858" y="412"/>
                    </a:cubicBezTo>
                    <a:cubicBezTo>
                      <a:pt x="1469" y="187"/>
                      <a:pt x="1042" y="50"/>
                      <a:pt x="599" y="6"/>
                    </a:cubicBezTo>
                    <a:cubicBezTo>
                      <a:pt x="571" y="3"/>
                      <a:pt x="537" y="0"/>
                      <a:pt x="5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94" name="Google Shape;10894;p35"/>
              <p:cNvSpPr/>
              <p:nvPr/>
            </p:nvSpPr>
            <p:spPr>
              <a:xfrm rot="-6541634">
                <a:off x="967252" y="3911590"/>
                <a:ext cx="194520" cy="1962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18" extrusionOk="0">
                    <a:moveTo>
                      <a:pt x="223" y="0"/>
                    </a:moveTo>
                    <a:cubicBezTo>
                      <a:pt x="121" y="0"/>
                      <a:pt x="0" y="45"/>
                      <a:pt x="10" y="259"/>
                    </a:cubicBezTo>
                    <a:cubicBezTo>
                      <a:pt x="32" y="625"/>
                      <a:pt x="295" y="1244"/>
                      <a:pt x="546" y="1517"/>
                    </a:cubicBezTo>
                    <a:cubicBezTo>
                      <a:pt x="322" y="1173"/>
                      <a:pt x="289" y="505"/>
                      <a:pt x="289" y="505"/>
                    </a:cubicBezTo>
                    <a:lnTo>
                      <a:pt x="289" y="505"/>
                    </a:lnTo>
                    <a:cubicBezTo>
                      <a:pt x="289" y="505"/>
                      <a:pt x="672" y="1216"/>
                      <a:pt x="1061" y="1457"/>
                    </a:cubicBezTo>
                    <a:cubicBezTo>
                      <a:pt x="1034" y="1413"/>
                      <a:pt x="661" y="883"/>
                      <a:pt x="442" y="423"/>
                    </a:cubicBezTo>
                    <a:lnTo>
                      <a:pt x="442" y="423"/>
                    </a:lnTo>
                    <a:cubicBezTo>
                      <a:pt x="442" y="423"/>
                      <a:pt x="711" y="560"/>
                      <a:pt x="1471" y="1047"/>
                    </a:cubicBezTo>
                    <a:cubicBezTo>
                      <a:pt x="1450" y="1014"/>
                      <a:pt x="875" y="467"/>
                      <a:pt x="481" y="275"/>
                    </a:cubicBezTo>
                    <a:cubicBezTo>
                      <a:pt x="557" y="275"/>
                      <a:pt x="831" y="275"/>
                      <a:pt x="1504" y="560"/>
                    </a:cubicBezTo>
                    <a:cubicBezTo>
                      <a:pt x="1346" y="346"/>
                      <a:pt x="360" y="23"/>
                      <a:pt x="360" y="23"/>
                    </a:cubicBezTo>
                    <a:cubicBezTo>
                      <a:pt x="360" y="23"/>
                      <a:pt x="296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95" name="Google Shape;10895;p35"/>
              <p:cNvSpPr/>
              <p:nvPr/>
            </p:nvSpPr>
            <p:spPr>
              <a:xfrm rot="-6541634">
                <a:off x="701009" y="3885577"/>
                <a:ext cx="314205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907" extrusionOk="0">
                    <a:moveTo>
                      <a:pt x="1234" y="0"/>
                    </a:moveTo>
                    <a:cubicBezTo>
                      <a:pt x="1168" y="0"/>
                      <a:pt x="1081" y="35"/>
                      <a:pt x="970" y="132"/>
                    </a:cubicBezTo>
                    <a:cubicBezTo>
                      <a:pt x="647" y="433"/>
                      <a:pt x="384" y="800"/>
                      <a:pt x="209" y="1205"/>
                    </a:cubicBezTo>
                    <a:cubicBezTo>
                      <a:pt x="143" y="1375"/>
                      <a:pt x="1" y="1791"/>
                      <a:pt x="690" y="1878"/>
                    </a:cubicBezTo>
                    <a:cubicBezTo>
                      <a:pt x="839" y="1898"/>
                      <a:pt x="979" y="1906"/>
                      <a:pt x="1109" y="1906"/>
                    </a:cubicBezTo>
                    <a:cubicBezTo>
                      <a:pt x="1637" y="1906"/>
                      <a:pt x="1999" y="1771"/>
                      <a:pt x="2135" y="1714"/>
                    </a:cubicBezTo>
                    <a:cubicBezTo>
                      <a:pt x="2305" y="1638"/>
                      <a:pt x="2382" y="1402"/>
                      <a:pt x="2097" y="1304"/>
                    </a:cubicBezTo>
                    <a:cubicBezTo>
                      <a:pt x="2431" y="1046"/>
                      <a:pt x="2316" y="734"/>
                      <a:pt x="1884" y="718"/>
                    </a:cubicBezTo>
                    <a:cubicBezTo>
                      <a:pt x="2097" y="500"/>
                      <a:pt x="1862" y="148"/>
                      <a:pt x="1593" y="148"/>
                    </a:cubicBezTo>
                    <a:cubicBezTo>
                      <a:pt x="1531" y="148"/>
                      <a:pt x="1468" y="166"/>
                      <a:pt x="1407" y="209"/>
                    </a:cubicBezTo>
                    <a:cubicBezTo>
                      <a:pt x="1415" y="140"/>
                      <a:pt x="1366" y="0"/>
                      <a:pt x="12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96" name="Google Shape;10896;p35"/>
              <p:cNvSpPr/>
              <p:nvPr/>
            </p:nvSpPr>
            <p:spPr>
              <a:xfrm rot="-6541634">
                <a:off x="780317" y="3963832"/>
                <a:ext cx="234329" cy="17875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83" extrusionOk="0">
                    <a:moveTo>
                      <a:pt x="1095" y="1"/>
                    </a:moveTo>
                    <a:lnTo>
                      <a:pt x="1095" y="1"/>
                    </a:lnTo>
                    <a:cubicBezTo>
                      <a:pt x="838" y="94"/>
                      <a:pt x="236" y="931"/>
                      <a:pt x="236" y="931"/>
                    </a:cubicBezTo>
                    <a:cubicBezTo>
                      <a:pt x="236" y="931"/>
                      <a:pt x="1" y="1249"/>
                      <a:pt x="357" y="1342"/>
                    </a:cubicBezTo>
                    <a:cubicBezTo>
                      <a:pt x="468" y="1369"/>
                      <a:pt x="609" y="1382"/>
                      <a:pt x="761" y="1382"/>
                    </a:cubicBezTo>
                    <a:cubicBezTo>
                      <a:pt x="1095" y="1382"/>
                      <a:pt x="1482" y="1320"/>
                      <a:pt x="1719" y="1211"/>
                    </a:cubicBezTo>
                    <a:lnTo>
                      <a:pt x="1719" y="1211"/>
                    </a:lnTo>
                    <a:cubicBezTo>
                      <a:pt x="1622" y="1237"/>
                      <a:pt x="1510" y="1247"/>
                      <a:pt x="1396" y="1247"/>
                    </a:cubicBezTo>
                    <a:cubicBezTo>
                      <a:pt x="1043" y="1247"/>
                      <a:pt x="674" y="1150"/>
                      <a:pt x="674" y="1150"/>
                    </a:cubicBezTo>
                    <a:cubicBezTo>
                      <a:pt x="674" y="1150"/>
                      <a:pt x="1473" y="997"/>
                      <a:pt x="1813" y="702"/>
                    </a:cubicBezTo>
                    <a:lnTo>
                      <a:pt x="1813" y="702"/>
                    </a:lnTo>
                    <a:cubicBezTo>
                      <a:pt x="1763" y="707"/>
                      <a:pt x="1150" y="910"/>
                      <a:pt x="641" y="975"/>
                    </a:cubicBezTo>
                    <a:cubicBezTo>
                      <a:pt x="641" y="975"/>
                      <a:pt x="855" y="762"/>
                      <a:pt x="1550" y="187"/>
                    </a:cubicBezTo>
                    <a:lnTo>
                      <a:pt x="1550" y="187"/>
                    </a:lnTo>
                    <a:cubicBezTo>
                      <a:pt x="1506" y="192"/>
                      <a:pt x="811" y="576"/>
                      <a:pt x="515" y="899"/>
                    </a:cubicBezTo>
                    <a:cubicBezTo>
                      <a:pt x="537" y="822"/>
                      <a:pt x="619" y="565"/>
                      <a:pt x="1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97" name="Google Shape;10897;p35"/>
              <p:cNvSpPr/>
              <p:nvPr/>
            </p:nvSpPr>
            <p:spPr>
              <a:xfrm rot="-6541634">
                <a:off x="735611" y="4084368"/>
                <a:ext cx="263410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0" extrusionOk="0">
                    <a:moveTo>
                      <a:pt x="1298" y="0"/>
                    </a:moveTo>
                    <a:cubicBezTo>
                      <a:pt x="1176" y="0"/>
                      <a:pt x="1052" y="106"/>
                      <a:pt x="976" y="313"/>
                    </a:cubicBezTo>
                    <a:cubicBezTo>
                      <a:pt x="917" y="206"/>
                      <a:pt x="817" y="160"/>
                      <a:pt x="712" y="160"/>
                    </a:cubicBezTo>
                    <a:cubicBezTo>
                      <a:pt x="497" y="160"/>
                      <a:pt x="265" y="356"/>
                      <a:pt x="346" y="614"/>
                    </a:cubicBezTo>
                    <a:cubicBezTo>
                      <a:pt x="327" y="605"/>
                      <a:pt x="298" y="599"/>
                      <a:pt x="267" y="599"/>
                    </a:cubicBezTo>
                    <a:cubicBezTo>
                      <a:pt x="151" y="599"/>
                      <a:pt x="0" y="683"/>
                      <a:pt x="138" y="1003"/>
                    </a:cubicBezTo>
                    <a:cubicBezTo>
                      <a:pt x="325" y="1408"/>
                      <a:pt x="593" y="1769"/>
                      <a:pt x="932" y="2059"/>
                    </a:cubicBezTo>
                    <a:cubicBezTo>
                      <a:pt x="1000" y="2117"/>
                      <a:pt x="1124" y="2210"/>
                      <a:pt x="1266" y="2210"/>
                    </a:cubicBezTo>
                    <a:cubicBezTo>
                      <a:pt x="1408" y="2210"/>
                      <a:pt x="1570" y="2117"/>
                      <a:pt x="1715" y="1802"/>
                    </a:cubicBezTo>
                    <a:cubicBezTo>
                      <a:pt x="2038" y="1112"/>
                      <a:pt x="2016" y="559"/>
                      <a:pt x="1999" y="373"/>
                    </a:cubicBezTo>
                    <a:cubicBezTo>
                      <a:pt x="1989" y="261"/>
                      <a:pt x="1905" y="161"/>
                      <a:pt x="1799" y="161"/>
                    </a:cubicBezTo>
                    <a:cubicBezTo>
                      <a:pt x="1735" y="161"/>
                      <a:pt x="1663" y="198"/>
                      <a:pt x="1594" y="291"/>
                    </a:cubicBezTo>
                    <a:cubicBezTo>
                      <a:pt x="1528" y="96"/>
                      <a:pt x="1414" y="0"/>
                      <a:pt x="1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98" name="Google Shape;10898;p35"/>
              <p:cNvSpPr/>
              <p:nvPr/>
            </p:nvSpPr>
            <p:spPr>
              <a:xfrm rot="-6541634">
                <a:off x="818177" y="4087180"/>
                <a:ext cx="179915" cy="221792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16" extrusionOk="0">
                    <a:moveTo>
                      <a:pt x="888" y="1"/>
                    </a:moveTo>
                    <a:cubicBezTo>
                      <a:pt x="882" y="50"/>
                      <a:pt x="882" y="696"/>
                      <a:pt x="795" y="1199"/>
                    </a:cubicBezTo>
                    <a:cubicBezTo>
                      <a:pt x="795" y="1199"/>
                      <a:pt x="652" y="931"/>
                      <a:pt x="318" y="94"/>
                    </a:cubicBezTo>
                    <a:lnTo>
                      <a:pt x="318" y="94"/>
                    </a:lnTo>
                    <a:cubicBezTo>
                      <a:pt x="313" y="137"/>
                      <a:pt x="466" y="915"/>
                      <a:pt x="680" y="1292"/>
                    </a:cubicBezTo>
                    <a:cubicBezTo>
                      <a:pt x="609" y="1254"/>
                      <a:pt x="390" y="1095"/>
                      <a:pt x="1" y="471"/>
                    </a:cubicBezTo>
                    <a:lnTo>
                      <a:pt x="1" y="471"/>
                    </a:lnTo>
                    <a:cubicBezTo>
                      <a:pt x="12" y="740"/>
                      <a:pt x="630" y="1572"/>
                      <a:pt x="630" y="1572"/>
                    </a:cubicBezTo>
                    <a:cubicBezTo>
                      <a:pt x="630" y="1572"/>
                      <a:pt x="735" y="1716"/>
                      <a:pt x="862" y="1716"/>
                    </a:cubicBezTo>
                    <a:cubicBezTo>
                      <a:pt x="923" y="1716"/>
                      <a:pt x="990" y="1682"/>
                      <a:pt x="1052" y="1582"/>
                    </a:cubicBezTo>
                    <a:cubicBezTo>
                      <a:pt x="1249" y="1270"/>
                      <a:pt x="1391" y="619"/>
                      <a:pt x="1342" y="247"/>
                    </a:cubicBezTo>
                    <a:lnTo>
                      <a:pt x="1342" y="247"/>
                    </a:lnTo>
                    <a:cubicBezTo>
                      <a:pt x="1326" y="657"/>
                      <a:pt x="970" y="1221"/>
                      <a:pt x="970" y="1221"/>
                    </a:cubicBezTo>
                    <a:cubicBezTo>
                      <a:pt x="970" y="1221"/>
                      <a:pt x="1068" y="417"/>
                      <a:pt x="8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99" name="Google Shape;10899;p35"/>
              <p:cNvSpPr/>
              <p:nvPr/>
            </p:nvSpPr>
            <p:spPr>
              <a:xfrm rot="-6541634">
                <a:off x="857945" y="4181215"/>
                <a:ext cx="323381" cy="255396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976" extrusionOk="0">
                    <a:moveTo>
                      <a:pt x="745" y="0"/>
                    </a:moveTo>
                    <a:cubicBezTo>
                      <a:pt x="590" y="0"/>
                      <a:pt x="454" y="129"/>
                      <a:pt x="586" y="350"/>
                    </a:cubicBezTo>
                    <a:cubicBezTo>
                      <a:pt x="572" y="349"/>
                      <a:pt x="559" y="349"/>
                      <a:pt x="546" y="349"/>
                    </a:cubicBezTo>
                    <a:cubicBezTo>
                      <a:pt x="158" y="349"/>
                      <a:pt x="66" y="655"/>
                      <a:pt x="373" y="936"/>
                    </a:cubicBezTo>
                    <a:cubicBezTo>
                      <a:pt x="0" y="974"/>
                      <a:pt x="11" y="1598"/>
                      <a:pt x="411" y="1631"/>
                    </a:cubicBezTo>
                    <a:cubicBezTo>
                      <a:pt x="335" y="1707"/>
                      <a:pt x="254" y="1976"/>
                      <a:pt x="677" y="1976"/>
                    </a:cubicBezTo>
                    <a:cubicBezTo>
                      <a:pt x="681" y="1976"/>
                      <a:pt x="686" y="1976"/>
                      <a:pt x="690" y="1976"/>
                    </a:cubicBezTo>
                    <a:cubicBezTo>
                      <a:pt x="1139" y="1954"/>
                      <a:pt x="1571" y="1844"/>
                      <a:pt x="1971" y="1647"/>
                    </a:cubicBezTo>
                    <a:cubicBezTo>
                      <a:pt x="2130" y="1565"/>
                      <a:pt x="2502" y="1335"/>
                      <a:pt x="2031" y="815"/>
                    </a:cubicBezTo>
                    <a:cubicBezTo>
                      <a:pt x="1517" y="257"/>
                      <a:pt x="997" y="60"/>
                      <a:pt x="821" y="11"/>
                    </a:cubicBezTo>
                    <a:cubicBezTo>
                      <a:pt x="796" y="4"/>
                      <a:pt x="771" y="0"/>
                      <a:pt x="7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00" name="Google Shape;10900;p35"/>
              <p:cNvSpPr/>
              <p:nvPr/>
            </p:nvSpPr>
            <p:spPr>
              <a:xfrm rot="-6541634">
                <a:off x="896407" y="4176274"/>
                <a:ext cx="241308" cy="174228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48" extrusionOk="0">
                    <a:moveTo>
                      <a:pt x="531" y="0"/>
                    </a:moveTo>
                    <a:lnTo>
                      <a:pt x="531" y="0"/>
                    </a:lnTo>
                    <a:cubicBezTo>
                      <a:pt x="903" y="170"/>
                      <a:pt x="1292" y="717"/>
                      <a:pt x="1292" y="717"/>
                    </a:cubicBezTo>
                    <a:cubicBezTo>
                      <a:pt x="1292" y="717"/>
                      <a:pt x="596" y="329"/>
                      <a:pt x="141" y="329"/>
                    </a:cubicBezTo>
                    <a:cubicBezTo>
                      <a:pt x="138" y="329"/>
                      <a:pt x="135" y="329"/>
                      <a:pt x="132" y="329"/>
                    </a:cubicBezTo>
                    <a:cubicBezTo>
                      <a:pt x="175" y="356"/>
                      <a:pt x="772" y="597"/>
                      <a:pt x="1199" y="870"/>
                    </a:cubicBezTo>
                    <a:cubicBezTo>
                      <a:pt x="1199" y="870"/>
                      <a:pt x="982" y="895"/>
                      <a:pt x="351" y="895"/>
                    </a:cubicBezTo>
                    <a:cubicBezTo>
                      <a:pt x="246" y="895"/>
                      <a:pt x="129" y="894"/>
                      <a:pt x="0" y="892"/>
                    </a:cubicBezTo>
                    <a:lnTo>
                      <a:pt x="0" y="892"/>
                    </a:lnTo>
                    <a:cubicBezTo>
                      <a:pt x="33" y="911"/>
                      <a:pt x="599" y="1024"/>
                      <a:pt x="1034" y="1024"/>
                    </a:cubicBezTo>
                    <a:cubicBezTo>
                      <a:pt x="1111" y="1024"/>
                      <a:pt x="1183" y="1021"/>
                      <a:pt x="1248" y="1013"/>
                    </a:cubicBezTo>
                    <a:lnTo>
                      <a:pt x="1248" y="1013"/>
                    </a:lnTo>
                    <a:cubicBezTo>
                      <a:pt x="1188" y="1062"/>
                      <a:pt x="953" y="1204"/>
                      <a:pt x="230" y="1325"/>
                    </a:cubicBezTo>
                    <a:cubicBezTo>
                      <a:pt x="271" y="1341"/>
                      <a:pt x="330" y="1347"/>
                      <a:pt x="402" y="1347"/>
                    </a:cubicBezTo>
                    <a:cubicBezTo>
                      <a:pt x="778" y="1347"/>
                      <a:pt x="1484" y="1166"/>
                      <a:pt x="1484" y="1166"/>
                    </a:cubicBezTo>
                    <a:cubicBezTo>
                      <a:pt x="1484" y="1166"/>
                      <a:pt x="1867" y="1078"/>
                      <a:pt x="1653" y="777"/>
                    </a:cubicBezTo>
                    <a:cubicBezTo>
                      <a:pt x="1440" y="476"/>
                      <a:pt x="892" y="99"/>
                      <a:pt x="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01" name="Google Shape;10901;p35"/>
              <p:cNvSpPr/>
              <p:nvPr/>
            </p:nvSpPr>
            <p:spPr>
              <a:xfrm rot="-6541634">
                <a:off x="937652" y="4074217"/>
                <a:ext cx="150188" cy="13209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022" extrusionOk="0">
                    <a:moveTo>
                      <a:pt x="580" y="0"/>
                    </a:moveTo>
                    <a:cubicBezTo>
                      <a:pt x="515" y="0"/>
                      <a:pt x="448" y="13"/>
                      <a:pt x="384" y="40"/>
                    </a:cubicBezTo>
                    <a:cubicBezTo>
                      <a:pt x="121" y="144"/>
                      <a:pt x="1" y="445"/>
                      <a:pt x="105" y="708"/>
                    </a:cubicBezTo>
                    <a:cubicBezTo>
                      <a:pt x="187" y="905"/>
                      <a:pt x="377" y="1022"/>
                      <a:pt x="577" y="1022"/>
                    </a:cubicBezTo>
                    <a:cubicBezTo>
                      <a:pt x="644" y="1022"/>
                      <a:pt x="712" y="1009"/>
                      <a:pt x="778" y="981"/>
                    </a:cubicBezTo>
                    <a:cubicBezTo>
                      <a:pt x="1035" y="877"/>
                      <a:pt x="1161" y="576"/>
                      <a:pt x="1052" y="314"/>
                    </a:cubicBezTo>
                    <a:cubicBezTo>
                      <a:pt x="969" y="120"/>
                      <a:pt x="781" y="0"/>
                      <a:pt x="5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02" name="Google Shape;10902;p35"/>
              <p:cNvSpPr/>
              <p:nvPr/>
            </p:nvSpPr>
            <p:spPr>
              <a:xfrm rot="-6541634">
                <a:off x="764351" y="4217995"/>
                <a:ext cx="384387" cy="276206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2137" extrusionOk="0">
                    <a:moveTo>
                      <a:pt x="1850" y="0"/>
                    </a:moveTo>
                    <a:cubicBezTo>
                      <a:pt x="1597" y="0"/>
                      <a:pt x="1319" y="64"/>
                      <a:pt x="1052" y="195"/>
                    </a:cubicBezTo>
                    <a:cubicBezTo>
                      <a:pt x="362" y="540"/>
                      <a:pt x="1" y="1203"/>
                      <a:pt x="236" y="1684"/>
                    </a:cubicBezTo>
                    <a:cubicBezTo>
                      <a:pt x="384" y="1979"/>
                      <a:pt x="722" y="2136"/>
                      <a:pt x="1120" y="2136"/>
                    </a:cubicBezTo>
                    <a:cubicBezTo>
                      <a:pt x="1372" y="2136"/>
                      <a:pt x="1649" y="2073"/>
                      <a:pt x="1917" y="1941"/>
                    </a:cubicBezTo>
                    <a:cubicBezTo>
                      <a:pt x="2606" y="1602"/>
                      <a:pt x="2973" y="934"/>
                      <a:pt x="2732" y="453"/>
                    </a:cubicBezTo>
                    <a:cubicBezTo>
                      <a:pt x="2588" y="158"/>
                      <a:pt x="2249" y="0"/>
                      <a:pt x="1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03" name="Google Shape;10903;p35"/>
              <p:cNvSpPr/>
              <p:nvPr/>
            </p:nvSpPr>
            <p:spPr>
              <a:xfrm rot="-6541634">
                <a:off x="650237" y="4976786"/>
                <a:ext cx="305804" cy="348327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95" extrusionOk="0">
                    <a:moveTo>
                      <a:pt x="1426" y="1"/>
                    </a:moveTo>
                    <a:cubicBezTo>
                      <a:pt x="985" y="1"/>
                      <a:pt x="507" y="397"/>
                      <a:pt x="274" y="996"/>
                    </a:cubicBezTo>
                    <a:cubicBezTo>
                      <a:pt x="1" y="1713"/>
                      <a:pt x="181" y="2452"/>
                      <a:pt x="679" y="2649"/>
                    </a:cubicBezTo>
                    <a:cubicBezTo>
                      <a:pt x="761" y="2680"/>
                      <a:pt x="846" y="2695"/>
                      <a:pt x="932" y="2695"/>
                    </a:cubicBezTo>
                    <a:cubicBezTo>
                      <a:pt x="1377" y="2695"/>
                      <a:pt x="1858" y="2298"/>
                      <a:pt x="2092" y="1697"/>
                    </a:cubicBezTo>
                    <a:cubicBezTo>
                      <a:pt x="2365" y="980"/>
                      <a:pt x="2185" y="241"/>
                      <a:pt x="1681" y="49"/>
                    </a:cubicBezTo>
                    <a:cubicBezTo>
                      <a:pt x="1599" y="16"/>
                      <a:pt x="1513" y="1"/>
                      <a:pt x="1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04" name="Google Shape;10904;p35"/>
              <p:cNvSpPr/>
              <p:nvPr/>
            </p:nvSpPr>
            <p:spPr>
              <a:xfrm rot="-6541634">
                <a:off x="964348" y="4687475"/>
                <a:ext cx="377925" cy="287321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23" extrusionOk="0">
                    <a:moveTo>
                      <a:pt x="1056" y="1"/>
                    </a:moveTo>
                    <a:cubicBezTo>
                      <a:pt x="725" y="1"/>
                      <a:pt x="439" y="123"/>
                      <a:pt x="285" y="364"/>
                    </a:cubicBezTo>
                    <a:cubicBezTo>
                      <a:pt x="0" y="818"/>
                      <a:pt x="291" y="1519"/>
                      <a:pt x="936" y="1935"/>
                    </a:cubicBezTo>
                    <a:cubicBezTo>
                      <a:pt x="1242" y="2128"/>
                      <a:pt x="1573" y="2223"/>
                      <a:pt x="1867" y="2223"/>
                    </a:cubicBezTo>
                    <a:cubicBezTo>
                      <a:pt x="2199" y="2223"/>
                      <a:pt x="2485" y="2102"/>
                      <a:pt x="2639" y="1864"/>
                    </a:cubicBezTo>
                    <a:cubicBezTo>
                      <a:pt x="2923" y="1410"/>
                      <a:pt x="2633" y="703"/>
                      <a:pt x="1982" y="293"/>
                    </a:cubicBezTo>
                    <a:cubicBezTo>
                      <a:pt x="1678" y="97"/>
                      <a:pt x="1349" y="1"/>
                      <a:pt x="1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05" name="Google Shape;10905;p35"/>
              <p:cNvSpPr/>
              <p:nvPr/>
            </p:nvSpPr>
            <p:spPr>
              <a:xfrm rot="-6541634">
                <a:off x="305191" y="4235618"/>
                <a:ext cx="317824" cy="33656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604" extrusionOk="0">
                    <a:moveTo>
                      <a:pt x="896" y="1"/>
                    </a:moveTo>
                    <a:cubicBezTo>
                      <a:pt x="767" y="1"/>
                      <a:pt x="643" y="31"/>
                      <a:pt x="531" y="95"/>
                    </a:cubicBezTo>
                    <a:cubicBezTo>
                      <a:pt x="66" y="364"/>
                      <a:pt x="0" y="1119"/>
                      <a:pt x="389" y="1787"/>
                    </a:cubicBezTo>
                    <a:cubicBezTo>
                      <a:pt x="681" y="2295"/>
                      <a:pt x="1150" y="2604"/>
                      <a:pt x="1563" y="2604"/>
                    </a:cubicBezTo>
                    <a:cubicBezTo>
                      <a:pt x="1692" y="2604"/>
                      <a:pt x="1816" y="2573"/>
                      <a:pt x="1927" y="2509"/>
                    </a:cubicBezTo>
                    <a:cubicBezTo>
                      <a:pt x="2392" y="2241"/>
                      <a:pt x="2458" y="1480"/>
                      <a:pt x="2075" y="812"/>
                    </a:cubicBezTo>
                    <a:cubicBezTo>
                      <a:pt x="1779" y="308"/>
                      <a:pt x="1309" y="1"/>
                      <a:pt x="8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06" name="Google Shape;10906;p35"/>
              <p:cNvSpPr/>
              <p:nvPr/>
            </p:nvSpPr>
            <p:spPr>
              <a:xfrm rot="-6541634">
                <a:off x="236405" y="4726614"/>
                <a:ext cx="365129" cy="251648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947" extrusionOk="0">
                    <a:moveTo>
                      <a:pt x="1365" y="1"/>
                    </a:moveTo>
                    <a:cubicBezTo>
                      <a:pt x="638" y="1"/>
                      <a:pt x="44" y="400"/>
                      <a:pt x="22" y="916"/>
                    </a:cubicBezTo>
                    <a:cubicBezTo>
                      <a:pt x="1" y="1453"/>
                      <a:pt x="603" y="1913"/>
                      <a:pt x="1374" y="1945"/>
                    </a:cubicBezTo>
                    <a:cubicBezTo>
                      <a:pt x="1399" y="1946"/>
                      <a:pt x="1423" y="1947"/>
                      <a:pt x="1447" y="1947"/>
                    </a:cubicBezTo>
                    <a:cubicBezTo>
                      <a:pt x="2181" y="1947"/>
                      <a:pt x="2782" y="1545"/>
                      <a:pt x="2803" y="1026"/>
                    </a:cubicBezTo>
                    <a:cubicBezTo>
                      <a:pt x="2825" y="495"/>
                      <a:pt x="2223" y="35"/>
                      <a:pt x="1451" y="2"/>
                    </a:cubicBezTo>
                    <a:cubicBezTo>
                      <a:pt x="1422" y="1"/>
                      <a:pt x="1394" y="1"/>
                      <a:pt x="1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07" name="Google Shape;10907;p35"/>
              <p:cNvSpPr/>
              <p:nvPr/>
            </p:nvSpPr>
            <p:spPr>
              <a:xfrm rot="-6541634">
                <a:off x="241960" y="4222399"/>
                <a:ext cx="1127182" cy="967172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7483" extrusionOk="0">
                    <a:moveTo>
                      <a:pt x="2177" y="1"/>
                    </a:moveTo>
                    <a:cubicBezTo>
                      <a:pt x="1880" y="1"/>
                      <a:pt x="1588" y="77"/>
                      <a:pt x="1314" y="296"/>
                    </a:cubicBezTo>
                    <a:cubicBezTo>
                      <a:pt x="242" y="1144"/>
                      <a:pt x="1528" y="1938"/>
                      <a:pt x="767" y="3120"/>
                    </a:cubicBezTo>
                    <a:cubicBezTo>
                      <a:pt x="1" y="4297"/>
                      <a:pt x="242" y="5096"/>
                      <a:pt x="1096" y="5534"/>
                    </a:cubicBezTo>
                    <a:cubicBezTo>
                      <a:pt x="1949" y="5972"/>
                      <a:pt x="2354" y="5616"/>
                      <a:pt x="3181" y="6716"/>
                    </a:cubicBezTo>
                    <a:cubicBezTo>
                      <a:pt x="3565" y="7228"/>
                      <a:pt x="4063" y="7482"/>
                      <a:pt x="4571" y="7482"/>
                    </a:cubicBezTo>
                    <a:cubicBezTo>
                      <a:pt x="5151" y="7482"/>
                      <a:pt x="5745" y="7151"/>
                      <a:pt x="6197" y="6492"/>
                    </a:cubicBezTo>
                    <a:cubicBezTo>
                      <a:pt x="6867" y="5520"/>
                      <a:pt x="7284" y="5417"/>
                      <a:pt x="7430" y="5417"/>
                    </a:cubicBezTo>
                    <a:cubicBezTo>
                      <a:pt x="7469" y="5417"/>
                      <a:pt x="7489" y="5425"/>
                      <a:pt x="7489" y="5425"/>
                    </a:cubicBezTo>
                    <a:cubicBezTo>
                      <a:pt x="8282" y="5288"/>
                      <a:pt x="8720" y="4625"/>
                      <a:pt x="8611" y="3558"/>
                    </a:cubicBezTo>
                    <a:cubicBezTo>
                      <a:pt x="8501" y="2485"/>
                      <a:pt x="7543" y="2485"/>
                      <a:pt x="7346" y="1144"/>
                    </a:cubicBezTo>
                    <a:cubicBezTo>
                      <a:pt x="7228" y="309"/>
                      <a:pt x="6496" y="2"/>
                      <a:pt x="5761" y="2"/>
                    </a:cubicBezTo>
                    <a:cubicBezTo>
                      <a:pt x="5312" y="2"/>
                      <a:pt x="4861" y="117"/>
                      <a:pt x="4549" y="296"/>
                    </a:cubicBezTo>
                    <a:cubicBezTo>
                      <a:pt x="4420" y="369"/>
                      <a:pt x="4277" y="398"/>
                      <a:pt x="4124" y="398"/>
                    </a:cubicBezTo>
                    <a:cubicBezTo>
                      <a:pt x="3557" y="398"/>
                      <a:pt x="2854" y="1"/>
                      <a:pt x="2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08" name="Google Shape;10908;p35"/>
              <p:cNvSpPr/>
              <p:nvPr/>
            </p:nvSpPr>
            <p:spPr>
              <a:xfrm rot="-6541634">
                <a:off x="892564" y="4473693"/>
                <a:ext cx="426005" cy="144630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1119" extrusionOk="0">
                    <a:moveTo>
                      <a:pt x="3295" y="0"/>
                    </a:moveTo>
                    <a:cubicBezTo>
                      <a:pt x="3295" y="1"/>
                      <a:pt x="2514" y="844"/>
                      <a:pt x="1484" y="844"/>
                    </a:cubicBezTo>
                    <a:cubicBezTo>
                      <a:pt x="1023" y="844"/>
                      <a:pt x="513" y="675"/>
                      <a:pt x="0" y="187"/>
                    </a:cubicBezTo>
                    <a:lnTo>
                      <a:pt x="0" y="187"/>
                    </a:lnTo>
                    <a:cubicBezTo>
                      <a:pt x="271" y="831"/>
                      <a:pt x="876" y="1118"/>
                      <a:pt x="1501" y="1118"/>
                    </a:cubicBezTo>
                    <a:cubicBezTo>
                      <a:pt x="2251" y="1118"/>
                      <a:pt x="3030" y="705"/>
                      <a:pt x="3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09" name="Google Shape;10909;p35"/>
              <p:cNvSpPr/>
              <p:nvPr/>
            </p:nvSpPr>
            <p:spPr>
              <a:xfrm rot="-6541634">
                <a:off x="828398" y="4801187"/>
                <a:ext cx="295851" cy="324286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509" extrusionOk="0">
                    <a:moveTo>
                      <a:pt x="619" y="0"/>
                    </a:moveTo>
                    <a:lnTo>
                      <a:pt x="619" y="0"/>
                    </a:lnTo>
                    <a:cubicBezTo>
                      <a:pt x="1" y="766"/>
                      <a:pt x="317" y="2509"/>
                      <a:pt x="1890" y="2509"/>
                    </a:cubicBezTo>
                    <a:cubicBezTo>
                      <a:pt x="2015" y="2509"/>
                      <a:pt x="2148" y="2498"/>
                      <a:pt x="2289" y="2474"/>
                    </a:cubicBezTo>
                    <a:cubicBezTo>
                      <a:pt x="2289" y="2474"/>
                      <a:pt x="203" y="2349"/>
                      <a:pt x="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10" name="Google Shape;10910;p35"/>
              <p:cNvSpPr/>
              <p:nvPr/>
            </p:nvSpPr>
            <p:spPr>
              <a:xfrm rot="-6541634">
                <a:off x="406738" y="4899308"/>
                <a:ext cx="367972" cy="215717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669" extrusionOk="0">
                    <a:moveTo>
                      <a:pt x="2044" y="1"/>
                    </a:moveTo>
                    <a:cubicBezTo>
                      <a:pt x="1176" y="1"/>
                      <a:pt x="122" y="661"/>
                      <a:pt x="0" y="1668"/>
                    </a:cubicBezTo>
                    <a:cubicBezTo>
                      <a:pt x="0" y="1668"/>
                      <a:pt x="727" y="224"/>
                      <a:pt x="2375" y="224"/>
                    </a:cubicBezTo>
                    <a:cubicBezTo>
                      <a:pt x="2524" y="224"/>
                      <a:pt x="2682" y="236"/>
                      <a:pt x="2846" y="262"/>
                    </a:cubicBezTo>
                    <a:cubicBezTo>
                      <a:pt x="2635" y="83"/>
                      <a:pt x="2351" y="1"/>
                      <a:pt x="2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11" name="Google Shape;10911;p35"/>
              <p:cNvSpPr/>
              <p:nvPr/>
            </p:nvSpPr>
            <p:spPr>
              <a:xfrm rot="-6541634">
                <a:off x="240742" y="4508233"/>
                <a:ext cx="372108" cy="213261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1650" extrusionOk="0">
                    <a:moveTo>
                      <a:pt x="843" y="1"/>
                    </a:moveTo>
                    <a:cubicBezTo>
                      <a:pt x="554" y="1"/>
                      <a:pt x="265" y="68"/>
                      <a:pt x="1" y="221"/>
                    </a:cubicBezTo>
                    <a:cubicBezTo>
                      <a:pt x="1" y="221"/>
                      <a:pt x="152" y="193"/>
                      <a:pt x="389" y="193"/>
                    </a:cubicBezTo>
                    <a:cubicBezTo>
                      <a:pt x="993" y="193"/>
                      <a:pt x="2157" y="373"/>
                      <a:pt x="2836" y="1650"/>
                    </a:cubicBezTo>
                    <a:cubicBezTo>
                      <a:pt x="2879" y="823"/>
                      <a:pt x="1858" y="1"/>
                      <a:pt x="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12" name="Google Shape;10912;p35"/>
              <p:cNvSpPr/>
              <p:nvPr/>
            </p:nvSpPr>
            <p:spPr>
              <a:xfrm rot="-6541634">
                <a:off x="571145" y="4096191"/>
                <a:ext cx="230064" cy="394856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055" extrusionOk="0">
                    <a:moveTo>
                      <a:pt x="881" y="0"/>
                    </a:moveTo>
                    <a:cubicBezTo>
                      <a:pt x="881" y="0"/>
                      <a:pt x="1571" y="1796"/>
                      <a:pt x="0" y="3055"/>
                    </a:cubicBezTo>
                    <a:cubicBezTo>
                      <a:pt x="1056" y="2912"/>
                      <a:pt x="1779" y="1040"/>
                      <a:pt x="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13" name="Google Shape;10913;p35"/>
              <p:cNvSpPr/>
              <p:nvPr/>
            </p:nvSpPr>
            <p:spPr>
              <a:xfrm rot="-6541634">
                <a:off x="712521" y="4319297"/>
                <a:ext cx="335014" cy="271294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2099" extrusionOk="0">
                    <a:moveTo>
                      <a:pt x="2491" y="0"/>
                    </a:moveTo>
                    <a:cubicBezTo>
                      <a:pt x="2491" y="0"/>
                      <a:pt x="2009" y="1867"/>
                      <a:pt x="1" y="1976"/>
                    </a:cubicBezTo>
                    <a:cubicBezTo>
                      <a:pt x="157" y="2059"/>
                      <a:pt x="335" y="2098"/>
                      <a:pt x="521" y="2098"/>
                    </a:cubicBezTo>
                    <a:cubicBezTo>
                      <a:pt x="1447" y="2098"/>
                      <a:pt x="2591" y="1144"/>
                      <a:pt x="24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14" name="Google Shape;10914;p35"/>
              <p:cNvSpPr/>
              <p:nvPr/>
            </p:nvSpPr>
            <p:spPr>
              <a:xfrm rot="-6541634">
                <a:off x="783151" y="4592019"/>
                <a:ext cx="396924" cy="160398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12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" y="704"/>
                      <a:pt x="993" y="1241"/>
                      <a:pt x="1871" y="1241"/>
                    </a:cubicBezTo>
                    <a:cubicBezTo>
                      <a:pt x="2303" y="1241"/>
                      <a:pt x="2735" y="1110"/>
                      <a:pt x="3071" y="805"/>
                    </a:cubicBezTo>
                    <a:lnTo>
                      <a:pt x="3071" y="805"/>
                    </a:lnTo>
                    <a:cubicBezTo>
                      <a:pt x="3071" y="805"/>
                      <a:pt x="2647" y="980"/>
                      <a:pt x="2063" y="980"/>
                    </a:cubicBezTo>
                    <a:cubicBezTo>
                      <a:pt x="1450" y="980"/>
                      <a:pt x="661" y="78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15" name="Google Shape;10915;p35"/>
              <p:cNvSpPr/>
              <p:nvPr/>
            </p:nvSpPr>
            <p:spPr>
              <a:xfrm rot="-6541634">
                <a:off x="727001" y="4813142"/>
                <a:ext cx="191806" cy="406876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48" extrusionOk="0">
                    <a:moveTo>
                      <a:pt x="1484" y="0"/>
                    </a:moveTo>
                    <a:lnTo>
                      <a:pt x="1484" y="0"/>
                    </a:lnTo>
                    <a:cubicBezTo>
                      <a:pt x="460" y="290"/>
                      <a:pt x="1" y="2239"/>
                      <a:pt x="1041" y="3147"/>
                    </a:cubicBezTo>
                    <a:cubicBezTo>
                      <a:pt x="1041" y="3147"/>
                      <a:pt x="105" y="1467"/>
                      <a:pt x="1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16" name="Google Shape;10916;p35"/>
              <p:cNvSpPr/>
              <p:nvPr/>
            </p:nvSpPr>
            <p:spPr>
              <a:xfrm rot="-6541634">
                <a:off x="306417" y="4749566"/>
                <a:ext cx="410495" cy="105855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19" extrusionOk="0">
                    <a:moveTo>
                      <a:pt x="1649" y="0"/>
                    </a:moveTo>
                    <a:cubicBezTo>
                      <a:pt x="1018" y="0"/>
                      <a:pt x="360" y="254"/>
                      <a:pt x="1" y="818"/>
                    </a:cubicBezTo>
                    <a:cubicBezTo>
                      <a:pt x="1" y="818"/>
                      <a:pt x="692" y="284"/>
                      <a:pt x="1649" y="284"/>
                    </a:cubicBezTo>
                    <a:cubicBezTo>
                      <a:pt x="2112" y="284"/>
                      <a:pt x="2637" y="409"/>
                      <a:pt x="3175" y="780"/>
                    </a:cubicBezTo>
                    <a:cubicBezTo>
                      <a:pt x="2951" y="283"/>
                      <a:pt x="2315" y="0"/>
                      <a:pt x="1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17" name="Google Shape;10917;p35"/>
              <p:cNvSpPr/>
              <p:nvPr/>
            </p:nvSpPr>
            <p:spPr>
              <a:xfrm rot="-6541634">
                <a:off x="500568" y="4259792"/>
                <a:ext cx="157813" cy="34044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63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221" y="1303"/>
                      <a:pt x="148" y="2633"/>
                    </a:cubicBezTo>
                    <a:cubicBezTo>
                      <a:pt x="1095" y="2305"/>
                      <a:pt x="1177" y="65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18" name="Google Shape;10918;p35"/>
              <p:cNvSpPr/>
              <p:nvPr/>
            </p:nvSpPr>
            <p:spPr>
              <a:xfrm rot="-6541634">
                <a:off x="469116" y="4441978"/>
                <a:ext cx="284865" cy="267158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2067" extrusionOk="0">
                    <a:moveTo>
                      <a:pt x="211" y="1"/>
                    </a:moveTo>
                    <a:cubicBezTo>
                      <a:pt x="142" y="1"/>
                      <a:pt x="72" y="5"/>
                      <a:pt x="1" y="13"/>
                    </a:cubicBezTo>
                    <a:cubicBezTo>
                      <a:pt x="1" y="13"/>
                      <a:pt x="1752" y="353"/>
                      <a:pt x="1654" y="2066"/>
                    </a:cubicBezTo>
                    <a:cubicBezTo>
                      <a:pt x="2203" y="1289"/>
                      <a:pt x="1432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19" name="Google Shape;10919;p35"/>
              <p:cNvSpPr/>
              <p:nvPr/>
            </p:nvSpPr>
            <p:spPr>
              <a:xfrm rot="-6541634">
                <a:off x="583667" y="4781759"/>
                <a:ext cx="234975" cy="230968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787" extrusionOk="0">
                    <a:moveTo>
                      <a:pt x="1302" y="0"/>
                    </a:moveTo>
                    <a:cubicBezTo>
                      <a:pt x="636" y="0"/>
                      <a:pt x="0" y="763"/>
                      <a:pt x="252" y="1786"/>
                    </a:cubicBezTo>
                    <a:cubicBezTo>
                      <a:pt x="252" y="1786"/>
                      <a:pt x="315" y="164"/>
                      <a:pt x="1720" y="164"/>
                    </a:cubicBezTo>
                    <a:cubicBezTo>
                      <a:pt x="1752" y="164"/>
                      <a:pt x="1784" y="165"/>
                      <a:pt x="1817" y="166"/>
                    </a:cubicBezTo>
                    <a:cubicBezTo>
                      <a:pt x="1654" y="53"/>
                      <a:pt x="1477" y="0"/>
                      <a:pt x="1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20" name="Google Shape;10920;p35"/>
              <p:cNvSpPr/>
              <p:nvPr/>
            </p:nvSpPr>
            <p:spPr>
              <a:xfrm rot="-6541634">
                <a:off x="775047" y="4705475"/>
                <a:ext cx="231485" cy="261083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020" extrusionOk="0">
                    <a:moveTo>
                      <a:pt x="783" y="0"/>
                    </a:moveTo>
                    <a:cubicBezTo>
                      <a:pt x="1" y="564"/>
                      <a:pt x="466" y="1889"/>
                      <a:pt x="1791" y="2020"/>
                    </a:cubicBezTo>
                    <a:cubicBezTo>
                      <a:pt x="1791" y="2020"/>
                      <a:pt x="209" y="1390"/>
                      <a:pt x="7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21" name="Google Shape;10921;p35"/>
              <p:cNvSpPr/>
              <p:nvPr/>
            </p:nvSpPr>
            <p:spPr>
              <a:xfrm rot="-6541634">
                <a:off x="714811" y="4535662"/>
                <a:ext cx="246090" cy="196588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521" extrusionOk="0">
                    <a:moveTo>
                      <a:pt x="1900" y="0"/>
                    </a:moveTo>
                    <a:cubicBezTo>
                      <a:pt x="1900" y="1"/>
                      <a:pt x="1539" y="1285"/>
                      <a:pt x="455" y="1285"/>
                    </a:cubicBezTo>
                    <a:cubicBezTo>
                      <a:pt x="316" y="1285"/>
                      <a:pt x="164" y="1264"/>
                      <a:pt x="0" y="1216"/>
                    </a:cubicBezTo>
                    <a:lnTo>
                      <a:pt x="0" y="1216"/>
                    </a:lnTo>
                    <a:cubicBezTo>
                      <a:pt x="186" y="1424"/>
                      <a:pt x="425" y="1521"/>
                      <a:pt x="670" y="1521"/>
                    </a:cubicBezTo>
                    <a:cubicBezTo>
                      <a:pt x="1268" y="1521"/>
                      <a:pt x="1903" y="944"/>
                      <a:pt x="1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22" name="Google Shape;10922;p35"/>
              <p:cNvSpPr/>
              <p:nvPr/>
            </p:nvSpPr>
            <p:spPr>
              <a:xfrm rot="-6541634">
                <a:off x="519097" y="4596393"/>
                <a:ext cx="254362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1282" extrusionOk="0">
                    <a:moveTo>
                      <a:pt x="668" y="1"/>
                    </a:moveTo>
                    <a:cubicBezTo>
                      <a:pt x="464" y="1"/>
                      <a:pt x="238" y="42"/>
                      <a:pt x="1" y="137"/>
                    </a:cubicBezTo>
                    <a:cubicBezTo>
                      <a:pt x="1" y="137"/>
                      <a:pt x="79" y="128"/>
                      <a:pt x="200" y="128"/>
                    </a:cubicBezTo>
                    <a:cubicBezTo>
                      <a:pt x="625" y="128"/>
                      <a:pt x="1579" y="244"/>
                      <a:pt x="1604" y="1281"/>
                    </a:cubicBezTo>
                    <a:cubicBezTo>
                      <a:pt x="1967" y="657"/>
                      <a:pt x="1479" y="1"/>
                      <a:pt x="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23" name="Google Shape;10923;p35"/>
              <p:cNvSpPr/>
              <p:nvPr/>
            </p:nvSpPr>
            <p:spPr>
              <a:xfrm rot="-6541634">
                <a:off x="674316" y="4691479"/>
                <a:ext cx="187153" cy="235621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823" extrusionOk="0">
                    <a:moveTo>
                      <a:pt x="1123" y="0"/>
                    </a:moveTo>
                    <a:cubicBezTo>
                      <a:pt x="448" y="0"/>
                      <a:pt x="0" y="878"/>
                      <a:pt x="555" y="1822"/>
                    </a:cubicBezTo>
                    <a:cubicBezTo>
                      <a:pt x="555" y="1822"/>
                      <a:pt x="128" y="295"/>
                      <a:pt x="1447" y="65"/>
                    </a:cubicBezTo>
                    <a:cubicBezTo>
                      <a:pt x="1336" y="21"/>
                      <a:pt x="1227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24" name="Google Shape;10924;p35"/>
              <p:cNvSpPr/>
              <p:nvPr/>
            </p:nvSpPr>
            <p:spPr>
              <a:xfrm rot="-6541634">
                <a:off x="714963" y="4363968"/>
                <a:ext cx="183405" cy="24609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904" extrusionOk="0">
                    <a:moveTo>
                      <a:pt x="739" y="0"/>
                    </a:moveTo>
                    <a:cubicBezTo>
                      <a:pt x="739" y="0"/>
                      <a:pt x="1330" y="1538"/>
                      <a:pt x="0" y="1856"/>
                    </a:cubicBezTo>
                    <a:cubicBezTo>
                      <a:pt x="101" y="1888"/>
                      <a:pt x="198" y="1904"/>
                      <a:pt x="290" y="1904"/>
                    </a:cubicBezTo>
                    <a:cubicBezTo>
                      <a:pt x="1013" y="1904"/>
                      <a:pt x="1419" y="952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25" name="Google Shape;10925;p35"/>
              <p:cNvSpPr/>
              <p:nvPr/>
            </p:nvSpPr>
            <p:spPr>
              <a:xfrm rot="-6541634">
                <a:off x="792271" y="4643075"/>
                <a:ext cx="40455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4" extrusionOk="0">
                    <a:moveTo>
                      <a:pt x="134" y="0"/>
                    </a:moveTo>
                    <a:cubicBezTo>
                      <a:pt x="67" y="0"/>
                      <a:pt x="5" y="52"/>
                      <a:pt x="5" y="132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12" y="121"/>
                      <a:pt x="230" y="39"/>
                    </a:cubicBezTo>
                    <a:cubicBezTo>
                      <a:pt x="201" y="12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26" name="Google Shape;10926;p35"/>
              <p:cNvSpPr/>
              <p:nvPr/>
            </p:nvSpPr>
            <p:spPr>
              <a:xfrm rot="-6541634">
                <a:off x="782500" y="4589432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3"/>
                      <a:pt x="0" y="132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52" y="263"/>
                      <a:pt x="307" y="121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27" name="Google Shape;10927;p35"/>
              <p:cNvSpPr/>
              <p:nvPr/>
            </p:nvSpPr>
            <p:spPr>
              <a:xfrm rot="-6541634">
                <a:off x="688482" y="4614270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2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2"/>
                      <a:pt x="225" y="40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28" name="Google Shape;10928;p35"/>
              <p:cNvSpPr/>
              <p:nvPr/>
            </p:nvSpPr>
            <p:spPr>
              <a:xfrm rot="-6541634">
                <a:off x="807508" y="4744889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60" y="0"/>
                      <a:pt x="0" y="61"/>
                      <a:pt x="0" y="132"/>
                    </a:cubicBezTo>
                    <a:cubicBezTo>
                      <a:pt x="0" y="208"/>
                      <a:pt x="60" y="263"/>
                      <a:pt x="131" y="263"/>
                    </a:cubicBezTo>
                    <a:cubicBezTo>
                      <a:pt x="203" y="263"/>
                      <a:pt x="263" y="208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29" name="Google Shape;10929;p35"/>
              <p:cNvSpPr/>
              <p:nvPr/>
            </p:nvSpPr>
            <p:spPr>
              <a:xfrm rot="-6541634">
                <a:off x="842913" y="4710755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0" y="53"/>
                      <a:pt x="0" y="131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30" name="Google Shape;10930;p35"/>
              <p:cNvSpPr/>
              <p:nvPr/>
            </p:nvSpPr>
            <p:spPr>
              <a:xfrm rot="-6541634">
                <a:off x="738795" y="4632166"/>
                <a:ext cx="39809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4" extrusionOk="0">
                    <a:moveTo>
                      <a:pt x="135" y="1"/>
                    </a:moveTo>
                    <a:cubicBezTo>
                      <a:pt x="67" y="1"/>
                      <a:pt x="1" y="55"/>
                      <a:pt x="1" y="137"/>
                    </a:cubicBezTo>
                    <a:cubicBezTo>
                      <a:pt x="1" y="208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9"/>
                    </a:cubicBezTo>
                    <a:cubicBezTo>
                      <a:pt x="199" y="13"/>
                      <a:pt x="167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31" name="Google Shape;10931;p35"/>
              <p:cNvSpPr/>
              <p:nvPr/>
            </p:nvSpPr>
            <p:spPr>
              <a:xfrm rot="-6541634">
                <a:off x="695987" y="4674027"/>
                <a:ext cx="4045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5" extrusionOk="0">
                    <a:moveTo>
                      <a:pt x="133" y="1"/>
                    </a:moveTo>
                    <a:cubicBezTo>
                      <a:pt x="68" y="1"/>
                      <a:pt x="6" y="52"/>
                      <a:pt x="6" y="133"/>
                    </a:cubicBezTo>
                    <a:cubicBezTo>
                      <a:pt x="0" y="204"/>
                      <a:pt x="61" y="264"/>
                      <a:pt x="137" y="264"/>
                    </a:cubicBezTo>
                    <a:cubicBezTo>
                      <a:pt x="252" y="264"/>
                      <a:pt x="312" y="122"/>
                      <a:pt x="225" y="40"/>
                    </a:cubicBezTo>
                    <a:cubicBezTo>
                      <a:pt x="198" y="13"/>
                      <a:pt x="165" y="1"/>
                      <a:pt x="1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32" name="Google Shape;10932;p35"/>
              <p:cNvSpPr/>
              <p:nvPr/>
            </p:nvSpPr>
            <p:spPr>
              <a:xfrm rot="-6541634">
                <a:off x="643221" y="4672075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55" y="0"/>
                      <a:pt x="0" y="61"/>
                      <a:pt x="0" y="132"/>
                    </a:cubicBezTo>
                    <a:cubicBezTo>
                      <a:pt x="0" y="203"/>
                      <a:pt x="55" y="263"/>
                      <a:pt x="131" y="263"/>
                    </a:cubicBezTo>
                    <a:cubicBezTo>
                      <a:pt x="203" y="263"/>
                      <a:pt x="263" y="203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33" name="Google Shape;10933;p35"/>
              <p:cNvSpPr/>
              <p:nvPr/>
            </p:nvSpPr>
            <p:spPr>
              <a:xfrm rot="-6541634">
                <a:off x="707935" y="4722877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2" y="0"/>
                    </a:moveTo>
                    <a:cubicBezTo>
                      <a:pt x="65" y="0"/>
                      <a:pt x="0" y="51"/>
                      <a:pt x="0" y="132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1"/>
                      <a:pt x="225" y="39"/>
                    </a:cubicBezTo>
                    <a:cubicBezTo>
                      <a:pt x="198" y="12"/>
                      <a:pt x="164" y="0"/>
                      <a:pt x="1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34" name="Google Shape;10934;p35"/>
              <p:cNvSpPr/>
              <p:nvPr/>
            </p:nvSpPr>
            <p:spPr>
              <a:xfrm rot="-6541634">
                <a:off x="731208" y="4777946"/>
                <a:ext cx="34122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132" y="1"/>
                    </a:moveTo>
                    <a:cubicBezTo>
                      <a:pt x="56" y="1"/>
                      <a:pt x="1" y="61"/>
                      <a:pt x="1" y="132"/>
                    </a:cubicBezTo>
                    <a:cubicBezTo>
                      <a:pt x="1" y="204"/>
                      <a:pt x="56" y="264"/>
                      <a:pt x="132" y="264"/>
                    </a:cubicBezTo>
                    <a:cubicBezTo>
                      <a:pt x="203" y="264"/>
                      <a:pt x="264" y="204"/>
                      <a:pt x="264" y="132"/>
                    </a:cubicBezTo>
                    <a:cubicBezTo>
                      <a:pt x="264" y="61"/>
                      <a:pt x="203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35" name="Google Shape;10935;p35"/>
              <p:cNvSpPr/>
              <p:nvPr/>
            </p:nvSpPr>
            <p:spPr>
              <a:xfrm rot="-6541634">
                <a:off x="658612" y="4733806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1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07" y="122"/>
                      <a:pt x="224" y="40"/>
                    </a:cubicBezTo>
                    <a:cubicBezTo>
                      <a:pt x="198" y="13"/>
                      <a:pt x="164" y="1"/>
                      <a:pt x="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36" name="Google Shape;10936;p35"/>
              <p:cNvSpPr/>
              <p:nvPr/>
            </p:nvSpPr>
            <p:spPr>
              <a:xfrm rot="-6541634">
                <a:off x="762849" y="4728889"/>
                <a:ext cx="40455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3" extrusionOk="0">
                    <a:moveTo>
                      <a:pt x="137" y="0"/>
                    </a:moveTo>
                    <a:cubicBezTo>
                      <a:pt x="69" y="0"/>
                      <a:pt x="6" y="53"/>
                      <a:pt x="6" y="131"/>
                    </a:cubicBezTo>
                    <a:cubicBezTo>
                      <a:pt x="0" y="202"/>
                      <a:pt x="60" y="262"/>
                      <a:pt x="132" y="262"/>
                    </a:cubicBezTo>
                    <a:cubicBezTo>
                      <a:pt x="252" y="262"/>
                      <a:pt x="312" y="120"/>
                      <a:pt x="230" y="38"/>
                    </a:cubicBezTo>
                    <a:cubicBezTo>
                      <a:pt x="202" y="12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37" name="Google Shape;10937;p35"/>
              <p:cNvSpPr/>
              <p:nvPr/>
            </p:nvSpPr>
            <p:spPr>
              <a:xfrm rot="-6541634">
                <a:off x="804350" y="4692442"/>
                <a:ext cx="39680" cy="3451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7" extrusionOk="0">
                    <a:moveTo>
                      <a:pt x="132" y="1"/>
                    </a:moveTo>
                    <a:cubicBezTo>
                      <a:pt x="65" y="1"/>
                      <a:pt x="0" y="54"/>
                      <a:pt x="0" y="135"/>
                    </a:cubicBezTo>
                    <a:cubicBezTo>
                      <a:pt x="0" y="206"/>
                      <a:pt x="61" y="261"/>
                      <a:pt x="132" y="266"/>
                    </a:cubicBezTo>
                    <a:cubicBezTo>
                      <a:pt x="247" y="266"/>
                      <a:pt x="307" y="124"/>
                      <a:pt x="225" y="42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38" name="Google Shape;10938;p35"/>
              <p:cNvSpPr/>
              <p:nvPr/>
            </p:nvSpPr>
            <p:spPr>
              <a:xfrm rot="-6541634">
                <a:off x="846203" y="4657259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1" y="53"/>
                      <a:pt x="1" y="131"/>
                    </a:cubicBezTo>
                    <a:cubicBezTo>
                      <a:pt x="1" y="202"/>
                      <a:pt x="61" y="263"/>
                      <a:pt x="132" y="263"/>
                    </a:cubicBezTo>
                    <a:cubicBezTo>
                      <a:pt x="247" y="263"/>
                      <a:pt x="307" y="126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39" name="Google Shape;10939;p35"/>
              <p:cNvSpPr/>
              <p:nvPr/>
            </p:nvSpPr>
            <p:spPr>
              <a:xfrm rot="-6541634">
                <a:off x="753468" y="4683250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4"/>
                      <a:pt x="0" y="132"/>
                    </a:cubicBezTo>
                    <a:cubicBezTo>
                      <a:pt x="0" y="208"/>
                      <a:pt x="61" y="263"/>
                      <a:pt x="132" y="263"/>
                    </a:cubicBezTo>
                    <a:cubicBezTo>
                      <a:pt x="252" y="263"/>
                      <a:pt x="307" y="126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40" name="Google Shape;10940;p35"/>
              <p:cNvSpPr/>
              <p:nvPr/>
            </p:nvSpPr>
            <p:spPr>
              <a:xfrm rot="-6541634">
                <a:off x="204028" y="4279035"/>
                <a:ext cx="329715" cy="229547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1776" extrusionOk="0">
                    <a:moveTo>
                      <a:pt x="2499" y="1"/>
                    </a:moveTo>
                    <a:cubicBezTo>
                      <a:pt x="2482" y="1"/>
                      <a:pt x="2455" y="22"/>
                      <a:pt x="2414" y="79"/>
                    </a:cubicBezTo>
                    <a:cubicBezTo>
                      <a:pt x="2245" y="309"/>
                      <a:pt x="1342" y="478"/>
                      <a:pt x="816" y="593"/>
                    </a:cubicBezTo>
                    <a:cubicBezTo>
                      <a:pt x="291" y="708"/>
                      <a:pt x="1" y="1551"/>
                      <a:pt x="1046" y="1759"/>
                    </a:cubicBezTo>
                    <a:cubicBezTo>
                      <a:pt x="1103" y="1770"/>
                      <a:pt x="1158" y="1775"/>
                      <a:pt x="1212" y="1775"/>
                    </a:cubicBezTo>
                    <a:cubicBezTo>
                      <a:pt x="2141" y="1775"/>
                      <a:pt x="2513" y="199"/>
                      <a:pt x="2513" y="199"/>
                    </a:cubicBezTo>
                    <a:cubicBezTo>
                      <a:pt x="2513" y="199"/>
                      <a:pt x="2550" y="1"/>
                      <a:pt x="24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41" name="Google Shape;10941;p35"/>
              <p:cNvSpPr/>
              <p:nvPr/>
            </p:nvSpPr>
            <p:spPr>
              <a:xfrm rot="-6541634">
                <a:off x="211837" y="4263480"/>
                <a:ext cx="223860" cy="174616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351" extrusionOk="0">
                    <a:moveTo>
                      <a:pt x="1730" y="0"/>
                    </a:moveTo>
                    <a:cubicBezTo>
                      <a:pt x="1730" y="0"/>
                      <a:pt x="1730" y="0"/>
                      <a:pt x="1730" y="0"/>
                    </a:cubicBezTo>
                    <a:cubicBezTo>
                      <a:pt x="1489" y="383"/>
                      <a:pt x="1106" y="498"/>
                      <a:pt x="487" y="794"/>
                    </a:cubicBezTo>
                    <a:cubicBezTo>
                      <a:pt x="1" y="1026"/>
                      <a:pt x="279" y="1350"/>
                      <a:pt x="647" y="1350"/>
                    </a:cubicBezTo>
                    <a:cubicBezTo>
                      <a:pt x="747" y="1350"/>
                      <a:pt x="853" y="1326"/>
                      <a:pt x="952" y="1270"/>
                    </a:cubicBezTo>
                    <a:cubicBezTo>
                      <a:pt x="1415" y="1009"/>
                      <a:pt x="1732" y="0"/>
                      <a:pt x="1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42" name="Google Shape;10942;p35"/>
              <p:cNvSpPr/>
              <p:nvPr/>
            </p:nvSpPr>
            <p:spPr>
              <a:xfrm rot="-6541634">
                <a:off x="49875" y="4346231"/>
                <a:ext cx="369523" cy="186377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442" extrusionOk="0">
                    <a:moveTo>
                      <a:pt x="811" y="0"/>
                    </a:moveTo>
                    <a:cubicBezTo>
                      <a:pt x="394" y="0"/>
                      <a:pt x="0" y="404"/>
                      <a:pt x="500" y="1091"/>
                    </a:cubicBezTo>
                    <a:cubicBezTo>
                      <a:pt x="689" y="1351"/>
                      <a:pt x="957" y="1442"/>
                      <a:pt x="1240" y="1442"/>
                    </a:cubicBezTo>
                    <a:cubicBezTo>
                      <a:pt x="1898" y="1442"/>
                      <a:pt x="2635" y="949"/>
                      <a:pt x="2635" y="949"/>
                    </a:cubicBezTo>
                    <a:cubicBezTo>
                      <a:pt x="2635" y="949"/>
                      <a:pt x="2858" y="781"/>
                      <a:pt x="2718" y="781"/>
                    </a:cubicBezTo>
                    <a:cubicBezTo>
                      <a:pt x="2701" y="781"/>
                      <a:pt x="2677" y="784"/>
                      <a:pt x="2646" y="790"/>
                    </a:cubicBezTo>
                    <a:cubicBezTo>
                      <a:pt x="2631" y="793"/>
                      <a:pt x="2615" y="794"/>
                      <a:pt x="2598" y="794"/>
                    </a:cubicBezTo>
                    <a:cubicBezTo>
                      <a:pt x="2285" y="794"/>
                      <a:pt x="1560" y="343"/>
                      <a:pt x="1124" y="84"/>
                    </a:cubicBezTo>
                    <a:cubicBezTo>
                      <a:pt x="1028" y="27"/>
                      <a:pt x="919" y="0"/>
                      <a:pt x="8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43" name="Google Shape;10943;p35"/>
              <p:cNvSpPr/>
              <p:nvPr/>
            </p:nvSpPr>
            <p:spPr>
              <a:xfrm rot="-6541634">
                <a:off x="105922" y="4342157"/>
                <a:ext cx="268192" cy="9293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719" extrusionOk="0">
                    <a:moveTo>
                      <a:pt x="412" y="0"/>
                    </a:moveTo>
                    <a:cubicBezTo>
                      <a:pt x="0" y="0"/>
                      <a:pt x="174" y="593"/>
                      <a:pt x="631" y="699"/>
                    </a:cubicBezTo>
                    <a:cubicBezTo>
                      <a:pt x="687" y="712"/>
                      <a:pt x="747" y="718"/>
                      <a:pt x="810" y="718"/>
                    </a:cubicBezTo>
                    <a:cubicBezTo>
                      <a:pt x="1338" y="718"/>
                      <a:pt x="2074" y="299"/>
                      <a:pt x="2060" y="299"/>
                    </a:cubicBezTo>
                    <a:lnTo>
                      <a:pt x="2060" y="299"/>
                    </a:lnTo>
                    <a:cubicBezTo>
                      <a:pt x="1962" y="326"/>
                      <a:pt x="1868" y="339"/>
                      <a:pt x="1773" y="339"/>
                    </a:cubicBezTo>
                    <a:cubicBezTo>
                      <a:pt x="1449" y="339"/>
                      <a:pt x="1119" y="197"/>
                      <a:pt x="615" y="36"/>
                    </a:cubicBezTo>
                    <a:cubicBezTo>
                      <a:pt x="536" y="11"/>
                      <a:pt x="468" y="0"/>
                      <a:pt x="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44" name="Google Shape;10944;p35"/>
              <p:cNvSpPr/>
              <p:nvPr/>
            </p:nvSpPr>
            <p:spPr>
              <a:xfrm rot="-6541634">
                <a:off x="-35750" y="4274677"/>
                <a:ext cx="252424" cy="294947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2282" extrusionOk="0">
                    <a:moveTo>
                      <a:pt x="924" y="1"/>
                    </a:moveTo>
                    <a:cubicBezTo>
                      <a:pt x="690" y="1"/>
                      <a:pt x="441" y="177"/>
                      <a:pt x="301" y="650"/>
                    </a:cubicBezTo>
                    <a:cubicBezTo>
                      <a:pt x="0" y="1673"/>
                      <a:pt x="1719" y="2254"/>
                      <a:pt x="1719" y="2254"/>
                    </a:cubicBezTo>
                    <a:cubicBezTo>
                      <a:pt x="1719" y="2254"/>
                      <a:pt x="1812" y="2282"/>
                      <a:pt x="1872" y="2282"/>
                    </a:cubicBezTo>
                    <a:cubicBezTo>
                      <a:pt x="1927" y="2282"/>
                      <a:pt x="1953" y="2258"/>
                      <a:pt x="1850" y="2166"/>
                    </a:cubicBezTo>
                    <a:cubicBezTo>
                      <a:pt x="1637" y="1975"/>
                      <a:pt x="1549" y="1055"/>
                      <a:pt x="1484" y="524"/>
                    </a:cubicBezTo>
                    <a:cubicBezTo>
                      <a:pt x="1448" y="239"/>
                      <a:pt x="1196" y="1"/>
                      <a:pt x="9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45" name="Google Shape;10945;p35"/>
              <p:cNvSpPr/>
              <p:nvPr/>
            </p:nvSpPr>
            <p:spPr>
              <a:xfrm rot="-6541634">
                <a:off x="38618" y="4269435"/>
                <a:ext cx="173582" cy="206411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597" extrusionOk="0">
                    <a:moveTo>
                      <a:pt x="390" y="0"/>
                    </a:moveTo>
                    <a:cubicBezTo>
                      <a:pt x="184" y="0"/>
                      <a:pt x="0" y="374"/>
                      <a:pt x="149" y="710"/>
                    </a:cubicBezTo>
                    <a:cubicBezTo>
                      <a:pt x="365" y="1190"/>
                      <a:pt x="1328" y="1597"/>
                      <a:pt x="1342" y="1597"/>
                    </a:cubicBezTo>
                    <a:cubicBezTo>
                      <a:pt x="1343" y="1597"/>
                      <a:pt x="1343" y="1596"/>
                      <a:pt x="1343" y="1596"/>
                    </a:cubicBezTo>
                    <a:cubicBezTo>
                      <a:pt x="987" y="1328"/>
                      <a:pt x="905" y="934"/>
                      <a:pt x="664" y="288"/>
                    </a:cubicBezTo>
                    <a:cubicBezTo>
                      <a:pt x="589" y="82"/>
                      <a:pt x="487" y="0"/>
                      <a:pt x="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46" name="Google Shape;10946;p35"/>
              <p:cNvSpPr/>
              <p:nvPr/>
            </p:nvSpPr>
            <p:spPr>
              <a:xfrm rot="-6541634">
                <a:off x="-111979" y="4105028"/>
                <a:ext cx="275430" cy="30128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331" extrusionOk="0">
                    <a:moveTo>
                      <a:pt x="1436" y="1"/>
                    </a:moveTo>
                    <a:cubicBezTo>
                      <a:pt x="1316" y="1"/>
                      <a:pt x="1175" y="25"/>
                      <a:pt x="1013" y="82"/>
                    </a:cubicBezTo>
                    <a:cubicBezTo>
                      <a:pt x="0" y="427"/>
                      <a:pt x="526" y="2162"/>
                      <a:pt x="526" y="2162"/>
                    </a:cubicBezTo>
                    <a:cubicBezTo>
                      <a:pt x="526" y="2162"/>
                      <a:pt x="585" y="2330"/>
                      <a:pt x="630" y="2330"/>
                    </a:cubicBezTo>
                    <a:cubicBezTo>
                      <a:pt x="649" y="2330"/>
                      <a:pt x="665" y="2301"/>
                      <a:pt x="673" y="2217"/>
                    </a:cubicBezTo>
                    <a:cubicBezTo>
                      <a:pt x="701" y="1932"/>
                      <a:pt x="1401" y="1330"/>
                      <a:pt x="1795" y="969"/>
                    </a:cubicBezTo>
                    <a:cubicBezTo>
                      <a:pt x="2131" y="666"/>
                      <a:pt x="2061" y="1"/>
                      <a:pt x="14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47" name="Google Shape;10947;p35"/>
              <p:cNvSpPr/>
              <p:nvPr/>
            </p:nvSpPr>
            <p:spPr>
              <a:xfrm rot="-6541634">
                <a:off x="-3087" y="4145150"/>
                <a:ext cx="145922" cy="231615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92" extrusionOk="0">
                    <a:moveTo>
                      <a:pt x="771" y="0"/>
                    </a:moveTo>
                    <a:cubicBezTo>
                      <a:pt x="602" y="0"/>
                      <a:pt x="388" y="100"/>
                      <a:pt x="268" y="302"/>
                    </a:cubicBezTo>
                    <a:cubicBezTo>
                      <a:pt x="1" y="760"/>
                      <a:pt x="232" y="1791"/>
                      <a:pt x="235" y="1791"/>
                    </a:cubicBezTo>
                    <a:cubicBezTo>
                      <a:pt x="235" y="1791"/>
                      <a:pt x="235" y="1791"/>
                      <a:pt x="235" y="1791"/>
                    </a:cubicBezTo>
                    <a:cubicBezTo>
                      <a:pt x="251" y="1337"/>
                      <a:pt x="525" y="1047"/>
                      <a:pt x="913" y="477"/>
                    </a:cubicBezTo>
                    <a:cubicBezTo>
                      <a:pt x="1128" y="162"/>
                      <a:pt x="986" y="0"/>
                      <a:pt x="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48" name="Google Shape;10948;p35"/>
              <p:cNvSpPr/>
              <p:nvPr/>
            </p:nvSpPr>
            <p:spPr>
              <a:xfrm rot="-6541634">
                <a:off x="-116193" y="4036270"/>
                <a:ext cx="375081" cy="169316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1310" extrusionOk="0">
                    <a:moveTo>
                      <a:pt x="1617" y="0"/>
                    </a:moveTo>
                    <a:cubicBezTo>
                      <a:pt x="853" y="0"/>
                      <a:pt x="123" y="1033"/>
                      <a:pt x="123" y="1033"/>
                    </a:cubicBezTo>
                    <a:cubicBezTo>
                      <a:pt x="123" y="1033"/>
                      <a:pt x="1" y="1224"/>
                      <a:pt x="73" y="1224"/>
                    </a:cubicBezTo>
                    <a:cubicBezTo>
                      <a:pt x="92" y="1224"/>
                      <a:pt x="123" y="1212"/>
                      <a:pt x="172" y="1180"/>
                    </a:cubicBezTo>
                    <a:cubicBezTo>
                      <a:pt x="237" y="1138"/>
                      <a:pt x="355" y="1121"/>
                      <a:pt x="502" y="1121"/>
                    </a:cubicBezTo>
                    <a:cubicBezTo>
                      <a:pt x="884" y="1121"/>
                      <a:pt x="1464" y="1234"/>
                      <a:pt x="1847" y="1301"/>
                    </a:cubicBezTo>
                    <a:cubicBezTo>
                      <a:pt x="1880" y="1307"/>
                      <a:pt x="1913" y="1310"/>
                      <a:pt x="1946" y="1310"/>
                    </a:cubicBezTo>
                    <a:cubicBezTo>
                      <a:pt x="2440" y="1310"/>
                      <a:pt x="2902" y="684"/>
                      <a:pt x="2066" y="135"/>
                    </a:cubicBezTo>
                    <a:cubicBezTo>
                      <a:pt x="1918" y="40"/>
                      <a:pt x="1767" y="0"/>
                      <a:pt x="1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49" name="Google Shape;10949;p35"/>
              <p:cNvSpPr/>
              <p:nvPr/>
            </p:nvSpPr>
            <p:spPr>
              <a:xfrm rot="-6541634">
                <a:off x="-34373" y="4108339"/>
                <a:ext cx="271682" cy="11542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893" extrusionOk="0">
                    <a:moveTo>
                      <a:pt x="1279" y="1"/>
                    </a:moveTo>
                    <a:cubicBezTo>
                      <a:pt x="1251" y="1"/>
                      <a:pt x="1224" y="2"/>
                      <a:pt x="1196" y="6"/>
                    </a:cubicBezTo>
                    <a:cubicBezTo>
                      <a:pt x="669" y="71"/>
                      <a:pt x="1" y="893"/>
                      <a:pt x="3" y="893"/>
                    </a:cubicBezTo>
                    <a:cubicBezTo>
                      <a:pt x="3" y="893"/>
                      <a:pt x="3" y="893"/>
                      <a:pt x="3" y="893"/>
                    </a:cubicBezTo>
                    <a:cubicBezTo>
                      <a:pt x="369" y="630"/>
                      <a:pt x="764" y="663"/>
                      <a:pt x="1453" y="619"/>
                    </a:cubicBezTo>
                    <a:cubicBezTo>
                      <a:pt x="2102" y="578"/>
                      <a:pt x="1767" y="1"/>
                      <a:pt x="1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50" name="Google Shape;10950;p35"/>
              <p:cNvSpPr/>
              <p:nvPr/>
            </p:nvSpPr>
            <p:spPr>
              <a:xfrm rot="-6541634">
                <a:off x="114502" y="3989570"/>
                <a:ext cx="296368" cy="240533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1861" extrusionOk="0">
                    <a:moveTo>
                      <a:pt x="417" y="0"/>
                    </a:moveTo>
                    <a:cubicBezTo>
                      <a:pt x="378" y="0"/>
                      <a:pt x="356" y="1"/>
                      <a:pt x="356" y="1"/>
                    </a:cubicBezTo>
                    <a:cubicBezTo>
                      <a:pt x="356" y="1"/>
                      <a:pt x="1" y="34"/>
                      <a:pt x="263" y="132"/>
                    </a:cubicBezTo>
                    <a:cubicBezTo>
                      <a:pt x="532" y="231"/>
                      <a:pt x="937" y="1058"/>
                      <a:pt x="1188" y="1534"/>
                    </a:cubicBezTo>
                    <a:cubicBezTo>
                      <a:pt x="1292" y="1734"/>
                      <a:pt x="1510" y="1861"/>
                      <a:pt x="1722" y="1861"/>
                    </a:cubicBezTo>
                    <a:cubicBezTo>
                      <a:pt x="2013" y="1861"/>
                      <a:pt x="2292" y="1621"/>
                      <a:pt x="2245" y="1003"/>
                    </a:cubicBezTo>
                    <a:cubicBezTo>
                      <a:pt x="2177" y="52"/>
                      <a:pt x="733" y="0"/>
                      <a:pt x="4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51" name="Google Shape;10951;p35"/>
              <p:cNvSpPr/>
              <p:nvPr/>
            </p:nvSpPr>
            <p:spPr>
              <a:xfrm rot="-6541634">
                <a:off x="117288" y="4066491"/>
                <a:ext cx="221404" cy="151092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69" extrusionOk="0">
                    <a:moveTo>
                      <a:pt x="10" y="1"/>
                    </a:moveTo>
                    <a:cubicBezTo>
                      <a:pt x="3" y="1"/>
                      <a:pt x="0" y="1"/>
                      <a:pt x="1" y="1"/>
                    </a:cubicBezTo>
                    <a:cubicBezTo>
                      <a:pt x="433" y="127"/>
                      <a:pt x="647" y="466"/>
                      <a:pt x="1096" y="986"/>
                    </a:cubicBezTo>
                    <a:cubicBezTo>
                      <a:pt x="1208" y="1116"/>
                      <a:pt x="1309" y="1169"/>
                      <a:pt x="1390" y="1169"/>
                    </a:cubicBezTo>
                    <a:cubicBezTo>
                      <a:pt x="1636" y="1169"/>
                      <a:pt x="1713" y="695"/>
                      <a:pt x="1430" y="412"/>
                    </a:cubicBezTo>
                    <a:cubicBezTo>
                      <a:pt x="1074" y="51"/>
                      <a:pt x="111" y="1"/>
                      <a:pt x="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52" name="Google Shape;10952;p35"/>
              <p:cNvSpPr/>
              <p:nvPr/>
            </p:nvSpPr>
            <p:spPr>
              <a:xfrm rot="-6541634">
                <a:off x="207639" y="4007292"/>
                <a:ext cx="254362" cy="326096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2523" extrusionOk="0">
                    <a:moveTo>
                      <a:pt x="543" y="0"/>
                    </a:moveTo>
                    <a:cubicBezTo>
                      <a:pt x="517" y="0"/>
                      <a:pt x="509" y="30"/>
                      <a:pt x="545" y="121"/>
                    </a:cubicBezTo>
                    <a:cubicBezTo>
                      <a:pt x="649" y="390"/>
                      <a:pt x="309" y="1243"/>
                      <a:pt x="123" y="1747"/>
                    </a:cubicBezTo>
                    <a:cubicBezTo>
                      <a:pt x="1" y="2092"/>
                      <a:pt x="215" y="2522"/>
                      <a:pt x="594" y="2522"/>
                    </a:cubicBezTo>
                    <a:cubicBezTo>
                      <a:pt x="775" y="2522"/>
                      <a:pt x="992" y="2425"/>
                      <a:pt x="1229" y="2174"/>
                    </a:cubicBezTo>
                    <a:cubicBezTo>
                      <a:pt x="1968" y="1402"/>
                      <a:pt x="704" y="105"/>
                      <a:pt x="704" y="105"/>
                    </a:cubicBezTo>
                    <a:cubicBezTo>
                      <a:pt x="704" y="105"/>
                      <a:pt x="592" y="0"/>
                      <a:pt x="5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53" name="Google Shape;10953;p35"/>
              <p:cNvSpPr/>
              <p:nvPr/>
            </p:nvSpPr>
            <p:spPr>
              <a:xfrm rot="-6541634">
                <a:off x="247342" y="4077253"/>
                <a:ext cx="92155" cy="24221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74" extrusionOk="0">
                    <a:moveTo>
                      <a:pt x="29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20" y="406"/>
                      <a:pt x="116" y="789"/>
                      <a:pt x="34" y="1473"/>
                    </a:cubicBezTo>
                    <a:cubicBezTo>
                      <a:pt x="0" y="1758"/>
                      <a:pt x="102" y="1874"/>
                      <a:pt x="236" y="1874"/>
                    </a:cubicBezTo>
                    <a:cubicBezTo>
                      <a:pt x="422" y="1874"/>
                      <a:pt x="670" y="1646"/>
                      <a:pt x="686" y="1336"/>
                    </a:cubicBezTo>
                    <a:cubicBezTo>
                      <a:pt x="713" y="803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54" name="Google Shape;10954;p35"/>
              <p:cNvSpPr/>
              <p:nvPr/>
            </p:nvSpPr>
            <p:spPr>
              <a:xfrm rot="-6541634">
                <a:off x="127626" y="4206678"/>
                <a:ext cx="123950" cy="106372"/>
              </a:xfrm>
              <a:custGeom>
                <a:avLst/>
                <a:gdLst/>
                <a:ahLst/>
                <a:cxnLst/>
                <a:rect l="l" t="t" r="r" b="b"/>
                <a:pathLst>
                  <a:path w="959" h="823" extrusionOk="0">
                    <a:moveTo>
                      <a:pt x="414" y="1"/>
                    </a:moveTo>
                    <a:cubicBezTo>
                      <a:pt x="203" y="1"/>
                      <a:pt x="0" y="164"/>
                      <a:pt x="0" y="412"/>
                    </a:cubicBezTo>
                    <a:cubicBezTo>
                      <a:pt x="0" y="641"/>
                      <a:pt x="186" y="822"/>
                      <a:pt x="411" y="822"/>
                    </a:cubicBezTo>
                    <a:cubicBezTo>
                      <a:pt x="778" y="822"/>
                      <a:pt x="958" y="379"/>
                      <a:pt x="701" y="121"/>
                    </a:cubicBezTo>
                    <a:cubicBezTo>
                      <a:pt x="618" y="38"/>
                      <a:pt x="515" y="1"/>
                      <a:pt x="4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55" name="Google Shape;10955;p35"/>
              <p:cNvSpPr/>
              <p:nvPr/>
            </p:nvSpPr>
            <p:spPr>
              <a:xfrm rot="-6541634">
                <a:off x="-166929" y="2683019"/>
                <a:ext cx="180561" cy="12563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972" extrusionOk="0">
                    <a:moveTo>
                      <a:pt x="1367" y="0"/>
                    </a:moveTo>
                    <a:cubicBezTo>
                      <a:pt x="1358" y="0"/>
                      <a:pt x="1343" y="12"/>
                      <a:pt x="1320" y="43"/>
                    </a:cubicBezTo>
                    <a:cubicBezTo>
                      <a:pt x="1227" y="169"/>
                      <a:pt x="729" y="262"/>
                      <a:pt x="444" y="328"/>
                    </a:cubicBezTo>
                    <a:cubicBezTo>
                      <a:pt x="165" y="388"/>
                      <a:pt x="1" y="848"/>
                      <a:pt x="576" y="963"/>
                    </a:cubicBezTo>
                    <a:cubicBezTo>
                      <a:pt x="606" y="969"/>
                      <a:pt x="636" y="971"/>
                      <a:pt x="664" y="971"/>
                    </a:cubicBezTo>
                    <a:cubicBezTo>
                      <a:pt x="1169" y="971"/>
                      <a:pt x="1375" y="109"/>
                      <a:pt x="1375" y="109"/>
                    </a:cubicBezTo>
                    <a:cubicBezTo>
                      <a:pt x="1375" y="109"/>
                      <a:pt x="1396" y="0"/>
                      <a:pt x="1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56" name="Google Shape;10956;p35"/>
              <p:cNvSpPr/>
              <p:nvPr/>
            </p:nvSpPr>
            <p:spPr>
              <a:xfrm rot="-6541634">
                <a:off x="-162610" y="2674971"/>
                <a:ext cx="122399" cy="95644"/>
              </a:xfrm>
              <a:custGeom>
                <a:avLst/>
                <a:gdLst/>
                <a:ahLst/>
                <a:cxnLst/>
                <a:rect l="l" t="t" r="r" b="b"/>
                <a:pathLst>
                  <a:path w="947" h="740" extrusionOk="0">
                    <a:moveTo>
                      <a:pt x="946" y="1"/>
                    </a:moveTo>
                    <a:cubicBezTo>
                      <a:pt x="946" y="1"/>
                      <a:pt x="946" y="1"/>
                      <a:pt x="946" y="1"/>
                    </a:cubicBezTo>
                    <a:lnTo>
                      <a:pt x="946" y="1"/>
                    </a:lnTo>
                    <a:cubicBezTo>
                      <a:pt x="946" y="1"/>
                      <a:pt x="946" y="1"/>
                      <a:pt x="946" y="1"/>
                    </a:cubicBezTo>
                    <a:cubicBezTo>
                      <a:pt x="946" y="1"/>
                      <a:pt x="946" y="1"/>
                      <a:pt x="946" y="1"/>
                    </a:cubicBezTo>
                    <a:close/>
                    <a:moveTo>
                      <a:pt x="946" y="1"/>
                    </a:moveTo>
                    <a:cubicBezTo>
                      <a:pt x="814" y="214"/>
                      <a:pt x="607" y="275"/>
                      <a:pt x="267" y="439"/>
                    </a:cubicBezTo>
                    <a:cubicBezTo>
                      <a:pt x="0" y="564"/>
                      <a:pt x="153" y="739"/>
                      <a:pt x="353" y="739"/>
                    </a:cubicBezTo>
                    <a:cubicBezTo>
                      <a:pt x="408" y="739"/>
                      <a:pt x="465" y="726"/>
                      <a:pt x="519" y="696"/>
                    </a:cubicBezTo>
                    <a:cubicBezTo>
                      <a:pt x="771" y="556"/>
                      <a:pt x="939" y="17"/>
                      <a:pt x="9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57" name="Google Shape;10957;p35"/>
              <p:cNvSpPr/>
              <p:nvPr/>
            </p:nvSpPr>
            <p:spPr>
              <a:xfrm rot="-6541634">
                <a:off x="-251527" y="2719499"/>
                <a:ext cx="202016" cy="101978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789" extrusionOk="0">
                    <a:moveTo>
                      <a:pt x="446" y="1"/>
                    </a:moveTo>
                    <a:cubicBezTo>
                      <a:pt x="219" y="1"/>
                      <a:pt x="0" y="223"/>
                      <a:pt x="275" y="598"/>
                    </a:cubicBezTo>
                    <a:cubicBezTo>
                      <a:pt x="377" y="739"/>
                      <a:pt x="523" y="789"/>
                      <a:pt x="676" y="789"/>
                    </a:cubicBezTo>
                    <a:cubicBezTo>
                      <a:pt x="1034" y="789"/>
                      <a:pt x="1435" y="521"/>
                      <a:pt x="1435" y="521"/>
                    </a:cubicBezTo>
                    <a:cubicBezTo>
                      <a:pt x="1435" y="521"/>
                      <a:pt x="1562" y="428"/>
                      <a:pt x="1489" y="428"/>
                    </a:cubicBezTo>
                    <a:cubicBezTo>
                      <a:pt x="1478" y="428"/>
                      <a:pt x="1465" y="430"/>
                      <a:pt x="1446" y="434"/>
                    </a:cubicBezTo>
                    <a:cubicBezTo>
                      <a:pt x="1438" y="436"/>
                      <a:pt x="1428" y="436"/>
                      <a:pt x="1418" y="436"/>
                    </a:cubicBezTo>
                    <a:cubicBezTo>
                      <a:pt x="1246" y="436"/>
                      <a:pt x="857" y="185"/>
                      <a:pt x="614" y="45"/>
                    </a:cubicBezTo>
                    <a:cubicBezTo>
                      <a:pt x="563" y="15"/>
                      <a:pt x="504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58" name="Google Shape;10958;p35"/>
              <p:cNvSpPr/>
              <p:nvPr/>
            </p:nvSpPr>
            <p:spPr>
              <a:xfrm rot="-6541634">
                <a:off x="-220135" y="2717690"/>
                <a:ext cx="146310" cy="5079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393" extrusionOk="0">
                    <a:moveTo>
                      <a:pt x="222" y="0"/>
                    </a:moveTo>
                    <a:cubicBezTo>
                      <a:pt x="0" y="0"/>
                      <a:pt x="94" y="324"/>
                      <a:pt x="344" y="382"/>
                    </a:cubicBezTo>
                    <a:cubicBezTo>
                      <a:pt x="375" y="389"/>
                      <a:pt x="409" y="393"/>
                      <a:pt x="444" y="393"/>
                    </a:cubicBezTo>
                    <a:cubicBezTo>
                      <a:pt x="733" y="393"/>
                      <a:pt x="1132" y="163"/>
                      <a:pt x="1127" y="163"/>
                    </a:cubicBezTo>
                    <a:lnTo>
                      <a:pt x="1127" y="163"/>
                    </a:lnTo>
                    <a:cubicBezTo>
                      <a:pt x="1073" y="178"/>
                      <a:pt x="1021" y="184"/>
                      <a:pt x="968" y="184"/>
                    </a:cubicBezTo>
                    <a:cubicBezTo>
                      <a:pt x="792" y="184"/>
                      <a:pt x="611" y="109"/>
                      <a:pt x="333" y="20"/>
                    </a:cubicBezTo>
                    <a:cubicBezTo>
                      <a:pt x="290" y="6"/>
                      <a:pt x="253" y="0"/>
                      <a:pt x="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59" name="Google Shape;10959;p35"/>
              <p:cNvSpPr/>
              <p:nvPr/>
            </p:nvSpPr>
            <p:spPr>
              <a:xfrm rot="-6541634">
                <a:off x="-297851" y="2680893"/>
                <a:ext cx="137521" cy="160786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244" extrusionOk="0">
                    <a:moveTo>
                      <a:pt x="499" y="0"/>
                    </a:moveTo>
                    <a:cubicBezTo>
                      <a:pt x="371" y="0"/>
                      <a:pt x="235" y="96"/>
                      <a:pt x="159" y="353"/>
                    </a:cubicBezTo>
                    <a:cubicBezTo>
                      <a:pt x="1" y="917"/>
                      <a:pt x="937" y="1229"/>
                      <a:pt x="937" y="1229"/>
                    </a:cubicBezTo>
                    <a:cubicBezTo>
                      <a:pt x="937" y="1229"/>
                      <a:pt x="986" y="1244"/>
                      <a:pt x="1018" y="1244"/>
                    </a:cubicBezTo>
                    <a:cubicBezTo>
                      <a:pt x="1048" y="1244"/>
                      <a:pt x="1064" y="1231"/>
                      <a:pt x="1008" y="1180"/>
                    </a:cubicBezTo>
                    <a:cubicBezTo>
                      <a:pt x="893" y="1081"/>
                      <a:pt x="844" y="578"/>
                      <a:pt x="805" y="288"/>
                    </a:cubicBezTo>
                    <a:cubicBezTo>
                      <a:pt x="788" y="131"/>
                      <a:pt x="64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60" name="Google Shape;10960;p35"/>
              <p:cNvSpPr/>
              <p:nvPr/>
            </p:nvSpPr>
            <p:spPr>
              <a:xfrm rot="-6541634">
                <a:off x="-257206" y="2678020"/>
                <a:ext cx="94998" cy="11283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873" extrusionOk="0">
                    <a:moveTo>
                      <a:pt x="217" y="1"/>
                    </a:moveTo>
                    <a:cubicBezTo>
                      <a:pt x="102" y="1"/>
                      <a:pt x="0" y="206"/>
                      <a:pt x="83" y="385"/>
                    </a:cubicBezTo>
                    <a:cubicBezTo>
                      <a:pt x="202" y="650"/>
                      <a:pt x="727" y="873"/>
                      <a:pt x="734" y="873"/>
                    </a:cubicBezTo>
                    <a:cubicBezTo>
                      <a:pt x="734" y="873"/>
                      <a:pt x="734" y="873"/>
                      <a:pt x="734" y="872"/>
                    </a:cubicBezTo>
                    <a:cubicBezTo>
                      <a:pt x="537" y="725"/>
                      <a:pt x="493" y="511"/>
                      <a:pt x="367" y="155"/>
                    </a:cubicBezTo>
                    <a:cubicBezTo>
                      <a:pt x="326" y="45"/>
                      <a:pt x="270" y="1"/>
                      <a:pt x="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61" name="Google Shape;10961;p35"/>
              <p:cNvSpPr/>
              <p:nvPr/>
            </p:nvSpPr>
            <p:spPr>
              <a:xfrm rot="-6541634">
                <a:off x="-339587" y="2587708"/>
                <a:ext cx="151222" cy="165051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277" extrusionOk="0">
                    <a:moveTo>
                      <a:pt x="792" y="1"/>
                    </a:moveTo>
                    <a:cubicBezTo>
                      <a:pt x="726" y="1"/>
                      <a:pt x="648" y="14"/>
                      <a:pt x="559" y="45"/>
                    </a:cubicBezTo>
                    <a:cubicBezTo>
                      <a:pt x="0" y="231"/>
                      <a:pt x="290" y="1184"/>
                      <a:pt x="290" y="1184"/>
                    </a:cubicBezTo>
                    <a:cubicBezTo>
                      <a:pt x="290" y="1184"/>
                      <a:pt x="321" y="1277"/>
                      <a:pt x="344" y="1277"/>
                    </a:cubicBezTo>
                    <a:cubicBezTo>
                      <a:pt x="354" y="1277"/>
                      <a:pt x="362" y="1261"/>
                      <a:pt x="367" y="1216"/>
                    </a:cubicBezTo>
                    <a:cubicBezTo>
                      <a:pt x="383" y="1058"/>
                      <a:pt x="767" y="729"/>
                      <a:pt x="986" y="532"/>
                    </a:cubicBezTo>
                    <a:cubicBezTo>
                      <a:pt x="1169" y="362"/>
                      <a:pt x="1133" y="1"/>
                      <a:pt x="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62" name="Google Shape;10962;p35"/>
              <p:cNvSpPr/>
              <p:nvPr/>
            </p:nvSpPr>
            <p:spPr>
              <a:xfrm rot="-6541634">
                <a:off x="-279969" y="2610324"/>
                <a:ext cx="79876" cy="126276"/>
              </a:xfrm>
              <a:custGeom>
                <a:avLst/>
                <a:gdLst/>
                <a:ahLst/>
                <a:cxnLst/>
                <a:rect l="l" t="t" r="r" b="b"/>
                <a:pathLst>
                  <a:path w="618" h="977" extrusionOk="0">
                    <a:moveTo>
                      <a:pt x="425" y="0"/>
                    </a:moveTo>
                    <a:cubicBezTo>
                      <a:pt x="333" y="0"/>
                      <a:pt x="215" y="55"/>
                      <a:pt x="148" y="166"/>
                    </a:cubicBezTo>
                    <a:cubicBezTo>
                      <a:pt x="1" y="417"/>
                      <a:pt x="130" y="976"/>
                      <a:pt x="131" y="976"/>
                    </a:cubicBezTo>
                    <a:cubicBezTo>
                      <a:pt x="131" y="976"/>
                      <a:pt x="131" y="976"/>
                      <a:pt x="131" y="976"/>
                    </a:cubicBezTo>
                    <a:cubicBezTo>
                      <a:pt x="137" y="730"/>
                      <a:pt x="290" y="571"/>
                      <a:pt x="498" y="259"/>
                    </a:cubicBezTo>
                    <a:cubicBezTo>
                      <a:pt x="617" y="88"/>
                      <a:pt x="542" y="0"/>
                      <a:pt x="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63" name="Google Shape;10963;p35"/>
              <p:cNvSpPr/>
              <p:nvPr/>
            </p:nvSpPr>
            <p:spPr>
              <a:xfrm rot="-6541634">
                <a:off x="-341546" y="2550466"/>
                <a:ext cx="205118" cy="92284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714" extrusionOk="0">
                    <a:moveTo>
                      <a:pt x="884" y="0"/>
                    </a:moveTo>
                    <a:cubicBezTo>
                      <a:pt x="465" y="0"/>
                      <a:pt x="67" y="566"/>
                      <a:pt x="67" y="566"/>
                    </a:cubicBezTo>
                    <a:cubicBezTo>
                      <a:pt x="67" y="566"/>
                      <a:pt x="1" y="665"/>
                      <a:pt x="41" y="665"/>
                    </a:cubicBezTo>
                    <a:cubicBezTo>
                      <a:pt x="51" y="665"/>
                      <a:pt x="68" y="658"/>
                      <a:pt x="95" y="643"/>
                    </a:cubicBezTo>
                    <a:cubicBezTo>
                      <a:pt x="130" y="621"/>
                      <a:pt x="191" y="612"/>
                      <a:pt x="267" y="612"/>
                    </a:cubicBezTo>
                    <a:cubicBezTo>
                      <a:pt x="476" y="612"/>
                      <a:pt x="796" y="677"/>
                      <a:pt x="1009" y="709"/>
                    </a:cubicBezTo>
                    <a:cubicBezTo>
                      <a:pt x="1026" y="712"/>
                      <a:pt x="1044" y="713"/>
                      <a:pt x="1062" y="713"/>
                    </a:cubicBezTo>
                    <a:cubicBezTo>
                      <a:pt x="1335" y="713"/>
                      <a:pt x="1586" y="372"/>
                      <a:pt x="1129" y="74"/>
                    </a:cubicBezTo>
                    <a:cubicBezTo>
                      <a:pt x="1048" y="22"/>
                      <a:pt x="966" y="0"/>
                      <a:pt x="8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64" name="Google Shape;10964;p35"/>
              <p:cNvSpPr/>
              <p:nvPr/>
            </p:nvSpPr>
            <p:spPr>
              <a:xfrm rot="-6541634">
                <a:off x="-297075" y="2589519"/>
                <a:ext cx="148895" cy="63461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491" extrusionOk="0">
                    <a:moveTo>
                      <a:pt x="701" y="0"/>
                    </a:moveTo>
                    <a:cubicBezTo>
                      <a:pt x="687" y="0"/>
                      <a:pt x="672" y="1"/>
                      <a:pt x="657" y="3"/>
                    </a:cubicBezTo>
                    <a:cubicBezTo>
                      <a:pt x="367" y="42"/>
                      <a:pt x="0" y="490"/>
                      <a:pt x="6" y="490"/>
                    </a:cubicBezTo>
                    <a:cubicBezTo>
                      <a:pt x="203" y="343"/>
                      <a:pt x="416" y="359"/>
                      <a:pt x="794" y="337"/>
                    </a:cubicBezTo>
                    <a:cubicBezTo>
                      <a:pt x="1152" y="316"/>
                      <a:pt x="969" y="0"/>
                      <a:pt x="7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65" name="Google Shape;10965;p35"/>
              <p:cNvSpPr/>
              <p:nvPr/>
            </p:nvSpPr>
            <p:spPr>
              <a:xfrm rot="-6541634">
                <a:off x="-215956" y="2524651"/>
                <a:ext cx="162595" cy="13170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19" extrusionOk="0">
                    <a:moveTo>
                      <a:pt x="226" y="0"/>
                    </a:moveTo>
                    <a:cubicBezTo>
                      <a:pt x="208" y="0"/>
                      <a:pt x="198" y="1"/>
                      <a:pt x="198" y="1"/>
                    </a:cubicBezTo>
                    <a:cubicBezTo>
                      <a:pt x="198" y="1"/>
                      <a:pt x="1" y="17"/>
                      <a:pt x="149" y="72"/>
                    </a:cubicBezTo>
                    <a:cubicBezTo>
                      <a:pt x="291" y="127"/>
                      <a:pt x="515" y="581"/>
                      <a:pt x="652" y="838"/>
                    </a:cubicBezTo>
                    <a:cubicBezTo>
                      <a:pt x="710" y="949"/>
                      <a:pt x="830" y="1019"/>
                      <a:pt x="946" y="1019"/>
                    </a:cubicBezTo>
                    <a:cubicBezTo>
                      <a:pt x="1105" y="1019"/>
                      <a:pt x="1258" y="887"/>
                      <a:pt x="1232" y="548"/>
                    </a:cubicBezTo>
                    <a:cubicBezTo>
                      <a:pt x="1188" y="27"/>
                      <a:pt x="389" y="0"/>
                      <a:pt x="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66" name="Google Shape;10966;p35"/>
              <p:cNvSpPr/>
              <p:nvPr/>
            </p:nvSpPr>
            <p:spPr>
              <a:xfrm rot="-6541634">
                <a:off x="-214371" y="2566895"/>
                <a:ext cx="121494" cy="82719"/>
              </a:xfrm>
              <a:custGeom>
                <a:avLst/>
                <a:gdLst/>
                <a:ahLst/>
                <a:cxnLst/>
                <a:rect l="l" t="t" r="r" b="b"/>
                <a:pathLst>
                  <a:path w="940" h="64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236" y="71"/>
                      <a:pt x="356" y="257"/>
                      <a:pt x="603" y="542"/>
                    </a:cubicBezTo>
                    <a:cubicBezTo>
                      <a:pt x="664" y="611"/>
                      <a:pt x="718" y="639"/>
                      <a:pt x="763" y="639"/>
                    </a:cubicBezTo>
                    <a:cubicBezTo>
                      <a:pt x="898" y="639"/>
                      <a:pt x="940" y="381"/>
                      <a:pt x="783" y="225"/>
                    </a:cubicBezTo>
                    <a:cubicBezTo>
                      <a:pt x="577" y="19"/>
                      <a:pt x="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67" name="Google Shape;10967;p35"/>
              <p:cNvSpPr/>
              <p:nvPr/>
            </p:nvSpPr>
            <p:spPr>
              <a:xfrm rot="-6541634">
                <a:off x="-164504" y="2534755"/>
                <a:ext cx="138943" cy="178364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380" extrusionOk="0">
                    <a:moveTo>
                      <a:pt x="298" y="0"/>
                    </a:moveTo>
                    <a:cubicBezTo>
                      <a:pt x="283" y="0"/>
                      <a:pt x="278" y="17"/>
                      <a:pt x="298" y="69"/>
                    </a:cubicBezTo>
                    <a:cubicBezTo>
                      <a:pt x="358" y="211"/>
                      <a:pt x="172" y="682"/>
                      <a:pt x="68" y="955"/>
                    </a:cubicBezTo>
                    <a:cubicBezTo>
                      <a:pt x="1" y="1145"/>
                      <a:pt x="118" y="1379"/>
                      <a:pt x="326" y="1379"/>
                    </a:cubicBezTo>
                    <a:cubicBezTo>
                      <a:pt x="425" y="1379"/>
                      <a:pt x="545" y="1326"/>
                      <a:pt x="675" y="1191"/>
                    </a:cubicBezTo>
                    <a:cubicBezTo>
                      <a:pt x="1075" y="764"/>
                      <a:pt x="385" y="58"/>
                      <a:pt x="385" y="58"/>
                    </a:cubicBezTo>
                    <a:cubicBezTo>
                      <a:pt x="385" y="58"/>
                      <a:pt x="325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68" name="Google Shape;10968;p35"/>
              <p:cNvSpPr/>
              <p:nvPr/>
            </p:nvSpPr>
            <p:spPr>
              <a:xfrm rot="-6541634">
                <a:off x="-143113" y="2573209"/>
                <a:ext cx="50666" cy="132868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028" extrusionOk="0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29" y="225"/>
                      <a:pt x="63" y="433"/>
                      <a:pt x="19" y="810"/>
                    </a:cubicBezTo>
                    <a:cubicBezTo>
                      <a:pt x="1" y="965"/>
                      <a:pt x="56" y="1028"/>
                      <a:pt x="129" y="1028"/>
                    </a:cubicBezTo>
                    <a:cubicBezTo>
                      <a:pt x="230" y="1028"/>
                      <a:pt x="365" y="903"/>
                      <a:pt x="375" y="734"/>
                    </a:cubicBezTo>
                    <a:cubicBezTo>
                      <a:pt x="391" y="440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69" name="Google Shape;10969;p35"/>
              <p:cNvSpPr/>
              <p:nvPr/>
            </p:nvSpPr>
            <p:spPr>
              <a:xfrm rot="-6541634">
                <a:off x="-208680" y="2643110"/>
                <a:ext cx="67985" cy="5829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1" extrusionOk="0">
                    <a:moveTo>
                      <a:pt x="225" y="1"/>
                    </a:moveTo>
                    <a:cubicBezTo>
                      <a:pt x="110" y="1"/>
                      <a:pt x="0" y="90"/>
                      <a:pt x="0" y="227"/>
                    </a:cubicBezTo>
                    <a:cubicBezTo>
                      <a:pt x="0" y="352"/>
                      <a:pt x="99" y="451"/>
                      <a:pt x="225" y="451"/>
                    </a:cubicBezTo>
                    <a:cubicBezTo>
                      <a:pt x="422" y="451"/>
                      <a:pt x="526" y="210"/>
                      <a:pt x="384" y="68"/>
                    </a:cubicBezTo>
                    <a:cubicBezTo>
                      <a:pt x="337" y="22"/>
                      <a:pt x="280" y="1"/>
                      <a:pt x="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70" name="Google Shape;10970;p35"/>
              <p:cNvSpPr/>
              <p:nvPr/>
            </p:nvSpPr>
            <p:spPr>
              <a:xfrm rot="-6541634">
                <a:off x="1812443" y="4477057"/>
                <a:ext cx="331524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67" extrusionOk="0">
                    <a:moveTo>
                      <a:pt x="1931" y="1"/>
                    </a:moveTo>
                    <a:cubicBezTo>
                      <a:pt x="1801" y="1"/>
                      <a:pt x="1636" y="47"/>
                      <a:pt x="1426" y="164"/>
                    </a:cubicBezTo>
                    <a:cubicBezTo>
                      <a:pt x="594" y="635"/>
                      <a:pt x="217" y="1215"/>
                      <a:pt x="102" y="1418"/>
                    </a:cubicBezTo>
                    <a:cubicBezTo>
                      <a:pt x="0" y="1584"/>
                      <a:pt x="58" y="1823"/>
                      <a:pt x="294" y="1823"/>
                    </a:cubicBezTo>
                    <a:cubicBezTo>
                      <a:pt x="339" y="1823"/>
                      <a:pt x="389" y="1815"/>
                      <a:pt x="447" y="1795"/>
                    </a:cubicBezTo>
                    <a:lnTo>
                      <a:pt x="447" y="1795"/>
                    </a:lnTo>
                    <a:cubicBezTo>
                      <a:pt x="344" y="2147"/>
                      <a:pt x="483" y="2366"/>
                      <a:pt x="725" y="2366"/>
                    </a:cubicBezTo>
                    <a:cubicBezTo>
                      <a:pt x="833" y="2366"/>
                      <a:pt x="961" y="2322"/>
                      <a:pt x="1098" y="2228"/>
                    </a:cubicBezTo>
                    <a:lnTo>
                      <a:pt x="1098" y="2228"/>
                    </a:lnTo>
                    <a:cubicBezTo>
                      <a:pt x="1066" y="2498"/>
                      <a:pt x="1311" y="2666"/>
                      <a:pt x="1552" y="2666"/>
                    </a:cubicBezTo>
                    <a:cubicBezTo>
                      <a:pt x="1726" y="2666"/>
                      <a:pt x="1898" y="2578"/>
                      <a:pt x="1963" y="2376"/>
                    </a:cubicBezTo>
                    <a:cubicBezTo>
                      <a:pt x="1994" y="2433"/>
                      <a:pt x="2080" y="2502"/>
                      <a:pt x="2176" y="2502"/>
                    </a:cubicBezTo>
                    <a:cubicBezTo>
                      <a:pt x="2281" y="2502"/>
                      <a:pt x="2398" y="2417"/>
                      <a:pt x="2461" y="2135"/>
                    </a:cubicBezTo>
                    <a:cubicBezTo>
                      <a:pt x="2565" y="1582"/>
                      <a:pt x="2548" y="1018"/>
                      <a:pt x="2417" y="476"/>
                    </a:cubicBezTo>
                    <a:cubicBezTo>
                      <a:pt x="2377" y="318"/>
                      <a:pt x="2275" y="1"/>
                      <a:pt x="1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71" name="Google Shape;10971;p35"/>
              <p:cNvSpPr/>
              <p:nvPr/>
            </p:nvSpPr>
            <p:spPr>
              <a:xfrm rot="-6541634">
                <a:off x="1806970" y="4498388"/>
                <a:ext cx="222955" cy="27026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091" extrusionOk="0">
                    <a:moveTo>
                      <a:pt x="1436" y="0"/>
                    </a:moveTo>
                    <a:cubicBezTo>
                      <a:pt x="1389" y="0"/>
                      <a:pt x="1335" y="12"/>
                      <a:pt x="1270" y="38"/>
                    </a:cubicBezTo>
                    <a:cubicBezTo>
                      <a:pt x="849" y="213"/>
                      <a:pt x="225" y="777"/>
                      <a:pt x="0" y="1187"/>
                    </a:cubicBezTo>
                    <a:cubicBezTo>
                      <a:pt x="318" y="782"/>
                      <a:pt x="1095" y="465"/>
                      <a:pt x="1095" y="465"/>
                    </a:cubicBezTo>
                    <a:lnTo>
                      <a:pt x="1095" y="465"/>
                    </a:lnTo>
                    <a:cubicBezTo>
                      <a:pt x="1095" y="465"/>
                      <a:pt x="405" y="1215"/>
                      <a:pt x="285" y="1773"/>
                    </a:cubicBezTo>
                    <a:cubicBezTo>
                      <a:pt x="329" y="1724"/>
                      <a:pt x="800" y="1067"/>
                      <a:pt x="1254" y="618"/>
                    </a:cubicBezTo>
                    <a:lnTo>
                      <a:pt x="1254" y="618"/>
                    </a:lnTo>
                    <a:cubicBezTo>
                      <a:pt x="1254" y="618"/>
                      <a:pt x="1205" y="990"/>
                      <a:pt x="942" y="2091"/>
                    </a:cubicBezTo>
                    <a:cubicBezTo>
                      <a:pt x="975" y="2052"/>
                      <a:pt x="1385" y="1149"/>
                      <a:pt x="1445" y="602"/>
                    </a:cubicBezTo>
                    <a:cubicBezTo>
                      <a:pt x="1484" y="695"/>
                      <a:pt x="1588" y="1018"/>
                      <a:pt x="1533" y="1937"/>
                    </a:cubicBezTo>
                    <a:cubicBezTo>
                      <a:pt x="1725" y="1653"/>
                      <a:pt x="1697" y="355"/>
                      <a:pt x="1697" y="355"/>
                    </a:cubicBezTo>
                    <a:cubicBezTo>
                      <a:pt x="1697" y="355"/>
                      <a:pt x="1697" y="0"/>
                      <a:pt x="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72" name="Google Shape;10972;p35"/>
              <p:cNvSpPr/>
              <p:nvPr/>
            </p:nvSpPr>
            <p:spPr>
              <a:xfrm rot="-6541634">
                <a:off x="1667226" y="4202206"/>
                <a:ext cx="361898" cy="338116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616" extrusionOk="0">
                    <a:moveTo>
                      <a:pt x="651" y="1"/>
                    </a:moveTo>
                    <a:cubicBezTo>
                      <a:pt x="400" y="1"/>
                      <a:pt x="1" y="91"/>
                      <a:pt x="134" y="837"/>
                    </a:cubicBezTo>
                    <a:cubicBezTo>
                      <a:pt x="303" y="1779"/>
                      <a:pt x="725" y="2331"/>
                      <a:pt x="873" y="2507"/>
                    </a:cubicBezTo>
                    <a:cubicBezTo>
                      <a:pt x="934" y="2575"/>
                      <a:pt x="1021" y="2615"/>
                      <a:pt x="1104" y="2615"/>
                    </a:cubicBezTo>
                    <a:cubicBezTo>
                      <a:pt x="1228" y="2615"/>
                      <a:pt x="1342" y="2525"/>
                      <a:pt x="1349" y="2299"/>
                    </a:cubicBezTo>
                    <a:cubicBezTo>
                      <a:pt x="1477" y="2391"/>
                      <a:pt x="1595" y="2433"/>
                      <a:pt x="1696" y="2433"/>
                    </a:cubicBezTo>
                    <a:cubicBezTo>
                      <a:pt x="1935" y="2433"/>
                      <a:pt x="2069" y="2194"/>
                      <a:pt x="1973" y="1828"/>
                    </a:cubicBezTo>
                    <a:lnTo>
                      <a:pt x="1973" y="1828"/>
                    </a:lnTo>
                    <a:cubicBezTo>
                      <a:pt x="2027" y="1855"/>
                      <a:pt x="2082" y="1867"/>
                      <a:pt x="2134" y="1867"/>
                    </a:cubicBezTo>
                    <a:cubicBezTo>
                      <a:pt x="2481" y="1867"/>
                      <a:pt x="2742" y="1328"/>
                      <a:pt x="2394" y="1062"/>
                    </a:cubicBezTo>
                    <a:cubicBezTo>
                      <a:pt x="2526" y="1040"/>
                      <a:pt x="2799" y="804"/>
                      <a:pt x="2329" y="514"/>
                    </a:cubicBezTo>
                    <a:cubicBezTo>
                      <a:pt x="1847" y="235"/>
                      <a:pt x="1311" y="60"/>
                      <a:pt x="752" y="5"/>
                    </a:cubicBezTo>
                    <a:cubicBezTo>
                      <a:pt x="723" y="3"/>
                      <a:pt x="689" y="1"/>
                      <a:pt x="6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73" name="Google Shape;10973;p35"/>
              <p:cNvSpPr/>
              <p:nvPr/>
            </p:nvSpPr>
            <p:spPr>
              <a:xfrm rot="-6541634">
                <a:off x="1690288" y="4312993"/>
                <a:ext cx="245056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907" extrusionOk="0">
                    <a:moveTo>
                      <a:pt x="283" y="1"/>
                    </a:moveTo>
                    <a:cubicBezTo>
                      <a:pt x="153" y="1"/>
                      <a:pt x="0" y="57"/>
                      <a:pt x="13" y="325"/>
                    </a:cubicBezTo>
                    <a:cubicBezTo>
                      <a:pt x="40" y="785"/>
                      <a:pt x="369" y="1562"/>
                      <a:pt x="681" y="1907"/>
                    </a:cubicBezTo>
                    <a:cubicBezTo>
                      <a:pt x="402" y="1469"/>
                      <a:pt x="363" y="632"/>
                      <a:pt x="363" y="631"/>
                    </a:cubicBezTo>
                    <a:lnTo>
                      <a:pt x="363" y="631"/>
                    </a:lnTo>
                    <a:cubicBezTo>
                      <a:pt x="363" y="632"/>
                      <a:pt x="840" y="1529"/>
                      <a:pt x="1327" y="1830"/>
                    </a:cubicBezTo>
                    <a:cubicBezTo>
                      <a:pt x="1299" y="1770"/>
                      <a:pt x="834" y="1113"/>
                      <a:pt x="560" y="533"/>
                    </a:cubicBezTo>
                    <a:lnTo>
                      <a:pt x="560" y="533"/>
                    </a:lnTo>
                    <a:cubicBezTo>
                      <a:pt x="560" y="533"/>
                      <a:pt x="894" y="703"/>
                      <a:pt x="1847" y="1316"/>
                    </a:cubicBezTo>
                    <a:cubicBezTo>
                      <a:pt x="1819" y="1272"/>
                      <a:pt x="1097" y="588"/>
                      <a:pt x="604" y="352"/>
                    </a:cubicBezTo>
                    <a:cubicBezTo>
                      <a:pt x="614" y="352"/>
                      <a:pt x="627" y="351"/>
                      <a:pt x="642" y="351"/>
                    </a:cubicBezTo>
                    <a:cubicBezTo>
                      <a:pt x="780" y="351"/>
                      <a:pt x="1131" y="387"/>
                      <a:pt x="1896" y="708"/>
                    </a:cubicBezTo>
                    <a:cubicBezTo>
                      <a:pt x="1688" y="434"/>
                      <a:pt x="456" y="29"/>
                      <a:pt x="456" y="29"/>
                    </a:cubicBezTo>
                    <a:cubicBezTo>
                      <a:pt x="456" y="29"/>
                      <a:pt x="376" y="1"/>
                      <a:pt x="2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74" name="Google Shape;10974;p35"/>
              <p:cNvSpPr/>
              <p:nvPr/>
            </p:nvSpPr>
            <p:spPr>
              <a:xfrm rot="-6541634">
                <a:off x="1355800" y="4279837"/>
                <a:ext cx="394856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391" extrusionOk="0">
                    <a:moveTo>
                      <a:pt x="1546" y="1"/>
                    </a:moveTo>
                    <a:cubicBezTo>
                      <a:pt x="1463" y="1"/>
                      <a:pt x="1354" y="45"/>
                      <a:pt x="1216" y="168"/>
                    </a:cubicBezTo>
                    <a:cubicBezTo>
                      <a:pt x="805" y="545"/>
                      <a:pt x="477" y="1005"/>
                      <a:pt x="258" y="1519"/>
                    </a:cubicBezTo>
                    <a:cubicBezTo>
                      <a:pt x="176" y="1727"/>
                      <a:pt x="1" y="2247"/>
                      <a:pt x="871" y="2357"/>
                    </a:cubicBezTo>
                    <a:cubicBezTo>
                      <a:pt x="1057" y="2381"/>
                      <a:pt x="1231" y="2391"/>
                      <a:pt x="1393" y="2391"/>
                    </a:cubicBezTo>
                    <a:cubicBezTo>
                      <a:pt x="2057" y="2391"/>
                      <a:pt x="2511" y="2224"/>
                      <a:pt x="2683" y="2149"/>
                    </a:cubicBezTo>
                    <a:cubicBezTo>
                      <a:pt x="2896" y="2061"/>
                      <a:pt x="2989" y="1760"/>
                      <a:pt x="2633" y="1640"/>
                    </a:cubicBezTo>
                    <a:cubicBezTo>
                      <a:pt x="3055" y="1317"/>
                      <a:pt x="2907" y="928"/>
                      <a:pt x="2371" y="901"/>
                    </a:cubicBezTo>
                    <a:cubicBezTo>
                      <a:pt x="2633" y="630"/>
                      <a:pt x="2339" y="188"/>
                      <a:pt x="1999" y="188"/>
                    </a:cubicBezTo>
                    <a:cubicBezTo>
                      <a:pt x="1921" y="188"/>
                      <a:pt x="1840" y="212"/>
                      <a:pt x="1763" y="266"/>
                    </a:cubicBezTo>
                    <a:cubicBezTo>
                      <a:pt x="1774" y="178"/>
                      <a:pt x="1712" y="1"/>
                      <a:pt x="15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75" name="Google Shape;10975;p35"/>
              <p:cNvSpPr/>
              <p:nvPr/>
            </p:nvSpPr>
            <p:spPr>
              <a:xfrm rot="-6541634">
                <a:off x="1456321" y="4379303"/>
                <a:ext cx="294430" cy="22347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729" extrusionOk="0">
                    <a:moveTo>
                      <a:pt x="1380" y="0"/>
                    </a:moveTo>
                    <a:lnTo>
                      <a:pt x="1380" y="0"/>
                    </a:lnTo>
                    <a:cubicBezTo>
                      <a:pt x="1057" y="115"/>
                      <a:pt x="301" y="1166"/>
                      <a:pt x="301" y="1166"/>
                    </a:cubicBezTo>
                    <a:cubicBezTo>
                      <a:pt x="301" y="1166"/>
                      <a:pt x="0" y="1566"/>
                      <a:pt x="449" y="1675"/>
                    </a:cubicBezTo>
                    <a:cubicBezTo>
                      <a:pt x="592" y="1712"/>
                      <a:pt x="775" y="1729"/>
                      <a:pt x="971" y="1729"/>
                    </a:cubicBezTo>
                    <a:cubicBezTo>
                      <a:pt x="1390" y="1729"/>
                      <a:pt x="1872" y="1651"/>
                      <a:pt x="2162" y="1516"/>
                    </a:cubicBezTo>
                    <a:lnTo>
                      <a:pt x="2162" y="1516"/>
                    </a:lnTo>
                    <a:cubicBezTo>
                      <a:pt x="2040" y="1550"/>
                      <a:pt x="1900" y="1562"/>
                      <a:pt x="1758" y="1562"/>
                    </a:cubicBezTo>
                    <a:cubicBezTo>
                      <a:pt x="1313" y="1562"/>
                      <a:pt x="849" y="1440"/>
                      <a:pt x="849" y="1440"/>
                    </a:cubicBezTo>
                    <a:cubicBezTo>
                      <a:pt x="849" y="1440"/>
                      <a:pt x="1850" y="1248"/>
                      <a:pt x="2277" y="876"/>
                    </a:cubicBezTo>
                    <a:lnTo>
                      <a:pt x="2277" y="876"/>
                    </a:lnTo>
                    <a:cubicBezTo>
                      <a:pt x="2217" y="887"/>
                      <a:pt x="1445" y="1139"/>
                      <a:pt x="810" y="1221"/>
                    </a:cubicBezTo>
                    <a:cubicBezTo>
                      <a:pt x="810" y="1221"/>
                      <a:pt x="1073" y="953"/>
                      <a:pt x="1944" y="230"/>
                    </a:cubicBezTo>
                    <a:lnTo>
                      <a:pt x="1944" y="230"/>
                    </a:lnTo>
                    <a:cubicBezTo>
                      <a:pt x="1894" y="241"/>
                      <a:pt x="1024" y="723"/>
                      <a:pt x="652" y="1122"/>
                    </a:cubicBezTo>
                    <a:cubicBezTo>
                      <a:pt x="679" y="1024"/>
                      <a:pt x="783" y="701"/>
                      <a:pt x="13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76" name="Google Shape;10976;p35"/>
              <p:cNvSpPr/>
              <p:nvPr/>
            </p:nvSpPr>
            <p:spPr>
              <a:xfrm rot="-6541634">
                <a:off x="1399818" y="4528908"/>
                <a:ext cx="330749" cy="358796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776" extrusionOk="0">
                    <a:moveTo>
                      <a:pt x="1629" y="1"/>
                    </a:moveTo>
                    <a:cubicBezTo>
                      <a:pt x="1475" y="1"/>
                      <a:pt x="1318" y="134"/>
                      <a:pt x="1223" y="394"/>
                    </a:cubicBezTo>
                    <a:cubicBezTo>
                      <a:pt x="1152" y="259"/>
                      <a:pt x="1027" y="201"/>
                      <a:pt x="897" y="201"/>
                    </a:cubicBezTo>
                    <a:cubicBezTo>
                      <a:pt x="627" y="201"/>
                      <a:pt x="331" y="450"/>
                      <a:pt x="435" y="772"/>
                    </a:cubicBezTo>
                    <a:cubicBezTo>
                      <a:pt x="409" y="759"/>
                      <a:pt x="371" y="750"/>
                      <a:pt x="331" y="750"/>
                    </a:cubicBezTo>
                    <a:cubicBezTo>
                      <a:pt x="185" y="750"/>
                      <a:pt x="0" y="860"/>
                      <a:pt x="172" y="1259"/>
                    </a:cubicBezTo>
                    <a:cubicBezTo>
                      <a:pt x="407" y="1768"/>
                      <a:pt x="747" y="2217"/>
                      <a:pt x="1168" y="2584"/>
                    </a:cubicBezTo>
                    <a:cubicBezTo>
                      <a:pt x="1253" y="2658"/>
                      <a:pt x="1406" y="2775"/>
                      <a:pt x="1585" y="2775"/>
                    </a:cubicBezTo>
                    <a:cubicBezTo>
                      <a:pt x="1763" y="2775"/>
                      <a:pt x="1967" y="2658"/>
                      <a:pt x="2153" y="2261"/>
                    </a:cubicBezTo>
                    <a:cubicBezTo>
                      <a:pt x="2558" y="1396"/>
                      <a:pt x="2531" y="701"/>
                      <a:pt x="2509" y="471"/>
                    </a:cubicBezTo>
                    <a:cubicBezTo>
                      <a:pt x="2496" y="328"/>
                      <a:pt x="2391" y="204"/>
                      <a:pt x="2260" y="204"/>
                    </a:cubicBezTo>
                    <a:cubicBezTo>
                      <a:pt x="2181" y="204"/>
                      <a:pt x="2091" y="251"/>
                      <a:pt x="2006" y="367"/>
                    </a:cubicBezTo>
                    <a:cubicBezTo>
                      <a:pt x="1920" y="121"/>
                      <a:pt x="1776" y="1"/>
                      <a:pt x="1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77" name="Google Shape;10977;p35"/>
              <p:cNvSpPr/>
              <p:nvPr/>
            </p:nvSpPr>
            <p:spPr>
              <a:xfrm rot="-6541634">
                <a:off x="1504482" y="4532852"/>
                <a:ext cx="225023" cy="278274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153" extrusionOk="0">
                    <a:moveTo>
                      <a:pt x="1111" y="1"/>
                    </a:moveTo>
                    <a:cubicBezTo>
                      <a:pt x="1100" y="61"/>
                      <a:pt x="1106" y="871"/>
                      <a:pt x="991" y="1501"/>
                    </a:cubicBezTo>
                    <a:cubicBezTo>
                      <a:pt x="991" y="1501"/>
                      <a:pt x="816" y="1167"/>
                      <a:pt x="394" y="116"/>
                    </a:cubicBezTo>
                    <a:lnTo>
                      <a:pt x="394" y="116"/>
                    </a:lnTo>
                    <a:cubicBezTo>
                      <a:pt x="389" y="171"/>
                      <a:pt x="580" y="1145"/>
                      <a:pt x="849" y="1621"/>
                    </a:cubicBezTo>
                    <a:cubicBezTo>
                      <a:pt x="761" y="1572"/>
                      <a:pt x="487" y="1369"/>
                      <a:pt x="0" y="587"/>
                    </a:cubicBezTo>
                    <a:lnTo>
                      <a:pt x="0" y="587"/>
                    </a:lnTo>
                    <a:cubicBezTo>
                      <a:pt x="11" y="926"/>
                      <a:pt x="783" y="1971"/>
                      <a:pt x="783" y="1971"/>
                    </a:cubicBezTo>
                    <a:cubicBezTo>
                      <a:pt x="783" y="1971"/>
                      <a:pt x="914" y="2152"/>
                      <a:pt x="1073" y="2152"/>
                    </a:cubicBezTo>
                    <a:cubicBezTo>
                      <a:pt x="1151" y="2152"/>
                      <a:pt x="1235" y="2109"/>
                      <a:pt x="1314" y="1982"/>
                    </a:cubicBezTo>
                    <a:cubicBezTo>
                      <a:pt x="1560" y="1594"/>
                      <a:pt x="1741" y="773"/>
                      <a:pt x="1681" y="307"/>
                    </a:cubicBezTo>
                    <a:lnTo>
                      <a:pt x="1681" y="307"/>
                    </a:lnTo>
                    <a:cubicBezTo>
                      <a:pt x="1659" y="822"/>
                      <a:pt x="1210" y="1528"/>
                      <a:pt x="1210" y="1528"/>
                    </a:cubicBezTo>
                    <a:cubicBezTo>
                      <a:pt x="1210" y="1528"/>
                      <a:pt x="1336" y="52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78" name="Google Shape;10978;p35"/>
              <p:cNvSpPr/>
              <p:nvPr/>
            </p:nvSpPr>
            <p:spPr>
              <a:xfrm rot="-6541634">
                <a:off x="1553712" y="4651063"/>
                <a:ext cx="406101" cy="319633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2473" extrusionOk="0">
                    <a:moveTo>
                      <a:pt x="930" y="0"/>
                    </a:moveTo>
                    <a:cubicBezTo>
                      <a:pt x="738" y="0"/>
                      <a:pt x="571" y="161"/>
                      <a:pt x="739" y="441"/>
                    </a:cubicBezTo>
                    <a:cubicBezTo>
                      <a:pt x="718" y="440"/>
                      <a:pt x="698" y="439"/>
                      <a:pt x="679" y="439"/>
                    </a:cubicBezTo>
                    <a:cubicBezTo>
                      <a:pt x="198" y="439"/>
                      <a:pt x="81" y="822"/>
                      <a:pt x="465" y="1169"/>
                    </a:cubicBezTo>
                    <a:cubicBezTo>
                      <a:pt x="0" y="1219"/>
                      <a:pt x="17" y="2007"/>
                      <a:pt x="515" y="2045"/>
                    </a:cubicBezTo>
                    <a:cubicBezTo>
                      <a:pt x="418" y="2131"/>
                      <a:pt x="315" y="2472"/>
                      <a:pt x="840" y="2472"/>
                    </a:cubicBezTo>
                    <a:cubicBezTo>
                      <a:pt x="848" y="2472"/>
                      <a:pt x="856" y="2472"/>
                      <a:pt x="865" y="2472"/>
                    </a:cubicBezTo>
                    <a:cubicBezTo>
                      <a:pt x="1423" y="2450"/>
                      <a:pt x="1971" y="2308"/>
                      <a:pt x="2474" y="2061"/>
                    </a:cubicBezTo>
                    <a:cubicBezTo>
                      <a:pt x="2671" y="1957"/>
                      <a:pt x="3142" y="1667"/>
                      <a:pt x="2551" y="1021"/>
                    </a:cubicBezTo>
                    <a:cubicBezTo>
                      <a:pt x="1899" y="321"/>
                      <a:pt x="1254" y="80"/>
                      <a:pt x="1029" y="14"/>
                    </a:cubicBezTo>
                    <a:cubicBezTo>
                      <a:pt x="996" y="5"/>
                      <a:pt x="963" y="0"/>
                      <a:pt x="9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79" name="Google Shape;10979;p35"/>
              <p:cNvSpPr/>
              <p:nvPr/>
            </p:nvSpPr>
            <p:spPr>
              <a:xfrm rot="-6541634">
                <a:off x="1601465" y="4644412"/>
                <a:ext cx="302960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693" extrusionOk="0">
                    <a:moveTo>
                      <a:pt x="663" y="1"/>
                    </a:moveTo>
                    <a:cubicBezTo>
                      <a:pt x="1134" y="220"/>
                      <a:pt x="1615" y="904"/>
                      <a:pt x="1615" y="904"/>
                    </a:cubicBezTo>
                    <a:cubicBezTo>
                      <a:pt x="1615" y="904"/>
                      <a:pt x="748" y="417"/>
                      <a:pt x="178" y="417"/>
                    </a:cubicBezTo>
                    <a:cubicBezTo>
                      <a:pt x="172" y="417"/>
                      <a:pt x="166" y="417"/>
                      <a:pt x="159" y="417"/>
                    </a:cubicBezTo>
                    <a:cubicBezTo>
                      <a:pt x="214" y="450"/>
                      <a:pt x="964" y="751"/>
                      <a:pt x="1506" y="1096"/>
                    </a:cubicBezTo>
                    <a:cubicBezTo>
                      <a:pt x="1506" y="1096"/>
                      <a:pt x="1217" y="1125"/>
                      <a:pt x="389" y="1125"/>
                    </a:cubicBezTo>
                    <a:cubicBezTo>
                      <a:pt x="271" y="1125"/>
                      <a:pt x="142" y="1124"/>
                      <a:pt x="1" y="1123"/>
                    </a:cubicBezTo>
                    <a:lnTo>
                      <a:pt x="1" y="1123"/>
                    </a:lnTo>
                    <a:cubicBezTo>
                      <a:pt x="38" y="1146"/>
                      <a:pt x="756" y="1290"/>
                      <a:pt x="1305" y="1290"/>
                    </a:cubicBezTo>
                    <a:cubicBezTo>
                      <a:pt x="1399" y="1290"/>
                      <a:pt x="1487" y="1286"/>
                      <a:pt x="1566" y="1276"/>
                    </a:cubicBezTo>
                    <a:lnTo>
                      <a:pt x="1566" y="1276"/>
                    </a:lnTo>
                    <a:cubicBezTo>
                      <a:pt x="1484" y="1337"/>
                      <a:pt x="1194" y="1512"/>
                      <a:pt x="285" y="1665"/>
                    </a:cubicBezTo>
                    <a:cubicBezTo>
                      <a:pt x="336" y="1684"/>
                      <a:pt x="410" y="1692"/>
                      <a:pt x="500" y="1692"/>
                    </a:cubicBezTo>
                    <a:cubicBezTo>
                      <a:pt x="972" y="1692"/>
                      <a:pt x="1862" y="1468"/>
                      <a:pt x="1862" y="1468"/>
                    </a:cubicBezTo>
                    <a:cubicBezTo>
                      <a:pt x="1862" y="1468"/>
                      <a:pt x="2343" y="1353"/>
                      <a:pt x="2075" y="981"/>
                    </a:cubicBezTo>
                    <a:cubicBezTo>
                      <a:pt x="1807" y="603"/>
                      <a:pt x="1117" y="127"/>
                      <a:pt x="6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80" name="Google Shape;10980;p35"/>
              <p:cNvSpPr/>
              <p:nvPr/>
            </p:nvSpPr>
            <p:spPr>
              <a:xfrm rot="-6541634">
                <a:off x="1665383" y="4516973"/>
                <a:ext cx="165568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282" extrusionOk="0">
                    <a:moveTo>
                      <a:pt x="641" y="0"/>
                    </a:moveTo>
                    <a:cubicBezTo>
                      <a:pt x="285" y="0"/>
                      <a:pt x="0" y="285"/>
                      <a:pt x="0" y="641"/>
                    </a:cubicBezTo>
                    <a:cubicBezTo>
                      <a:pt x="0" y="996"/>
                      <a:pt x="285" y="1281"/>
                      <a:pt x="641" y="1281"/>
                    </a:cubicBezTo>
                    <a:cubicBezTo>
                      <a:pt x="996" y="1281"/>
                      <a:pt x="1281" y="996"/>
                      <a:pt x="1281" y="641"/>
                    </a:cubicBezTo>
                    <a:cubicBezTo>
                      <a:pt x="1281" y="285"/>
                      <a:pt x="996" y="0"/>
                      <a:pt x="6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81" name="Google Shape;10981;p35"/>
              <p:cNvSpPr/>
              <p:nvPr/>
            </p:nvSpPr>
            <p:spPr>
              <a:xfrm rot="-6541634">
                <a:off x="635100" y="3258219"/>
                <a:ext cx="161432" cy="36590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2831" extrusionOk="0">
                    <a:moveTo>
                      <a:pt x="389" y="1"/>
                    </a:moveTo>
                    <a:lnTo>
                      <a:pt x="356" y="6"/>
                    </a:lnTo>
                    <a:cubicBezTo>
                      <a:pt x="356" y="6"/>
                      <a:pt x="0" y="795"/>
                      <a:pt x="33" y="1096"/>
                    </a:cubicBezTo>
                    <a:cubicBezTo>
                      <a:pt x="60" y="1397"/>
                      <a:pt x="131" y="1648"/>
                      <a:pt x="1111" y="2831"/>
                    </a:cubicBezTo>
                    <a:cubicBezTo>
                      <a:pt x="1122" y="2568"/>
                      <a:pt x="1248" y="2048"/>
                      <a:pt x="1248" y="1227"/>
                    </a:cubicBezTo>
                    <a:cubicBezTo>
                      <a:pt x="1248" y="406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82" name="Google Shape;10982;p35"/>
              <p:cNvSpPr/>
              <p:nvPr/>
            </p:nvSpPr>
            <p:spPr>
              <a:xfrm rot="-6541634">
                <a:off x="577456" y="3362712"/>
                <a:ext cx="94869" cy="176296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64" extrusionOk="0">
                    <a:moveTo>
                      <a:pt x="11" y="1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0" y="12"/>
                      <a:pt x="0" y="23"/>
                      <a:pt x="6" y="28"/>
                    </a:cubicBezTo>
                    <a:cubicBezTo>
                      <a:pt x="11" y="33"/>
                      <a:pt x="701" y="581"/>
                      <a:pt x="684" y="1347"/>
                    </a:cubicBezTo>
                    <a:cubicBezTo>
                      <a:pt x="679" y="1353"/>
                      <a:pt x="690" y="1358"/>
                      <a:pt x="695" y="1364"/>
                    </a:cubicBezTo>
                    <a:cubicBezTo>
                      <a:pt x="706" y="1364"/>
                      <a:pt x="712" y="1358"/>
                      <a:pt x="712" y="1347"/>
                    </a:cubicBezTo>
                    <a:cubicBezTo>
                      <a:pt x="734" y="570"/>
                      <a:pt x="27" y="12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83" name="Google Shape;10983;p35"/>
              <p:cNvSpPr/>
              <p:nvPr/>
            </p:nvSpPr>
            <p:spPr>
              <a:xfrm rot="-6541634">
                <a:off x="619731" y="3331356"/>
                <a:ext cx="83624" cy="240662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862" extrusionOk="0">
                    <a:moveTo>
                      <a:pt x="11" y="0"/>
                    </a:moveTo>
                    <a:cubicBezTo>
                      <a:pt x="11" y="0"/>
                      <a:pt x="6" y="0"/>
                      <a:pt x="6" y="6"/>
                    </a:cubicBezTo>
                    <a:cubicBezTo>
                      <a:pt x="0" y="11"/>
                      <a:pt x="0" y="16"/>
                      <a:pt x="6" y="22"/>
                    </a:cubicBezTo>
                    <a:cubicBezTo>
                      <a:pt x="597" y="619"/>
                      <a:pt x="613" y="1834"/>
                      <a:pt x="613" y="1845"/>
                    </a:cubicBezTo>
                    <a:cubicBezTo>
                      <a:pt x="613" y="1856"/>
                      <a:pt x="624" y="1861"/>
                      <a:pt x="630" y="1861"/>
                    </a:cubicBezTo>
                    <a:cubicBezTo>
                      <a:pt x="641" y="1861"/>
                      <a:pt x="646" y="1850"/>
                      <a:pt x="646" y="1845"/>
                    </a:cubicBezTo>
                    <a:cubicBezTo>
                      <a:pt x="646" y="1834"/>
                      <a:pt x="630" y="608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84" name="Google Shape;10984;p35"/>
              <p:cNvSpPr/>
              <p:nvPr/>
            </p:nvSpPr>
            <p:spPr>
              <a:xfrm rot="-6541634">
                <a:off x="632406" y="3358006"/>
                <a:ext cx="57516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678" extrusionOk="0">
                    <a:moveTo>
                      <a:pt x="17" y="1"/>
                    </a:moveTo>
                    <a:cubicBezTo>
                      <a:pt x="15" y="1"/>
                      <a:pt x="13" y="1"/>
                      <a:pt x="12" y="3"/>
                    </a:cubicBezTo>
                    <a:cubicBezTo>
                      <a:pt x="1" y="3"/>
                      <a:pt x="1" y="14"/>
                      <a:pt x="6" y="19"/>
                    </a:cubicBezTo>
                    <a:cubicBezTo>
                      <a:pt x="362" y="627"/>
                      <a:pt x="417" y="1656"/>
                      <a:pt x="417" y="1661"/>
                    </a:cubicBezTo>
                    <a:cubicBezTo>
                      <a:pt x="417" y="1672"/>
                      <a:pt x="422" y="1678"/>
                      <a:pt x="428" y="1678"/>
                    </a:cubicBezTo>
                    <a:cubicBezTo>
                      <a:pt x="439" y="1678"/>
                      <a:pt x="444" y="1672"/>
                      <a:pt x="444" y="1661"/>
                    </a:cubicBezTo>
                    <a:cubicBezTo>
                      <a:pt x="444" y="1650"/>
                      <a:pt x="395" y="621"/>
                      <a:pt x="28" y="8"/>
                    </a:cubicBezTo>
                    <a:cubicBezTo>
                      <a:pt x="24" y="4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85" name="Google Shape;10985;p35"/>
              <p:cNvSpPr/>
              <p:nvPr/>
            </p:nvSpPr>
            <p:spPr>
              <a:xfrm rot="-6541634">
                <a:off x="644646" y="3390418"/>
                <a:ext cx="31925" cy="18689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446" extrusionOk="0">
                    <a:moveTo>
                      <a:pt x="11" y="0"/>
                    </a:moveTo>
                    <a:cubicBezTo>
                      <a:pt x="6" y="0"/>
                      <a:pt x="1" y="11"/>
                      <a:pt x="6" y="17"/>
                    </a:cubicBezTo>
                    <a:cubicBezTo>
                      <a:pt x="154" y="471"/>
                      <a:pt x="219" y="947"/>
                      <a:pt x="187" y="1429"/>
                    </a:cubicBezTo>
                    <a:cubicBezTo>
                      <a:pt x="181" y="1435"/>
                      <a:pt x="187" y="1440"/>
                      <a:pt x="198" y="1446"/>
                    </a:cubicBezTo>
                    <a:cubicBezTo>
                      <a:pt x="203" y="1446"/>
                      <a:pt x="214" y="1440"/>
                      <a:pt x="214" y="1429"/>
                    </a:cubicBezTo>
                    <a:cubicBezTo>
                      <a:pt x="247" y="947"/>
                      <a:pt x="181" y="466"/>
                      <a:pt x="28" y="11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86" name="Google Shape;10986;p35"/>
              <p:cNvSpPr/>
              <p:nvPr/>
            </p:nvSpPr>
            <p:spPr>
              <a:xfrm rot="-6541634">
                <a:off x="655843" y="3425902"/>
                <a:ext cx="7238" cy="159235"/>
              </a:xfrm>
              <a:custGeom>
                <a:avLst/>
                <a:gdLst/>
                <a:ahLst/>
                <a:cxnLst/>
                <a:rect l="l" t="t" r="r" b="b"/>
                <a:pathLst>
                  <a:path w="56" h="1232" extrusionOk="0">
                    <a:moveTo>
                      <a:pt x="33" y="0"/>
                    </a:moveTo>
                    <a:cubicBezTo>
                      <a:pt x="28" y="0"/>
                      <a:pt x="22" y="6"/>
                      <a:pt x="22" y="11"/>
                    </a:cubicBezTo>
                    <a:cubicBezTo>
                      <a:pt x="0" y="438"/>
                      <a:pt x="6" y="980"/>
                      <a:pt x="6" y="1155"/>
                    </a:cubicBezTo>
                    <a:lnTo>
                      <a:pt x="6" y="1215"/>
                    </a:lnTo>
                    <a:cubicBezTo>
                      <a:pt x="6" y="1221"/>
                      <a:pt x="11" y="1232"/>
                      <a:pt x="17" y="1232"/>
                    </a:cubicBezTo>
                    <a:cubicBezTo>
                      <a:pt x="28" y="1232"/>
                      <a:pt x="33" y="1226"/>
                      <a:pt x="33" y="1215"/>
                    </a:cubicBezTo>
                    <a:lnTo>
                      <a:pt x="33" y="1155"/>
                    </a:lnTo>
                    <a:cubicBezTo>
                      <a:pt x="33" y="980"/>
                      <a:pt x="33" y="438"/>
                      <a:pt x="55" y="17"/>
                    </a:cubicBezTo>
                    <a:cubicBezTo>
                      <a:pt x="55" y="6"/>
                      <a:pt x="50" y="0"/>
                      <a:pt x="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87" name="Google Shape;10987;p35"/>
              <p:cNvSpPr/>
              <p:nvPr/>
            </p:nvSpPr>
            <p:spPr>
              <a:xfrm rot="-6541634">
                <a:off x="529072" y="3562250"/>
                <a:ext cx="322089" cy="207445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1605" extrusionOk="0">
                    <a:moveTo>
                      <a:pt x="1774" y="0"/>
                    </a:moveTo>
                    <a:cubicBezTo>
                      <a:pt x="1599" y="0"/>
                      <a:pt x="1434" y="14"/>
                      <a:pt x="1336" y="55"/>
                    </a:cubicBezTo>
                    <a:cubicBezTo>
                      <a:pt x="1057" y="176"/>
                      <a:pt x="833" y="313"/>
                      <a:pt x="1" y="1604"/>
                    </a:cubicBezTo>
                    <a:cubicBezTo>
                      <a:pt x="253" y="1533"/>
                      <a:pt x="783" y="1500"/>
                      <a:pt x="1572" y="1259"/>
                    </a:cubicBezTo>
                    <a:cubicBezTo>
                      <a:pt x="2360" y="1019"/>
                      <a:pt x="2491" y="77"/>
                      <a:pt x="2491" y="77"/>
                    </a:cubicBezTo>
                    <a:lnTo>
                      <a:pt x="2475" y="50"/>
                    </a:lnTo>
                    <a:cubicBezTo>
                      <a:pt x="2475" y="50"/>
                      <a:pt x="2107" y="0"/>
                      <a:pt x="17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88" name="Google Shape;10988;p35"/>
              <p:cNvSpPr/>
              <p:nvPr/>
            </p:nvSpPr>
            <p:spPr>
              <a:xfrm rot="-6541634">
                <a:off x="572768" y="3521945"/>
                <a:ext cx="143079" cy="139331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1078" extrusionOk="0">
                    <a:moveTo>
                      <a:pt x="1090" y="1"/>
                    </a:moveTo>
                    <a:cubicBezTo>
                      <a:pt x="1089" y="1"/>
                      <a:pt x="1087" y="2"/>
                      <a:pt x="1084" y="5"/>
                    </a:cubicBezTo>
                    <a:cubicBezTo>
                      <a:pt x="1079" y="5"/>
                      <a:pt x="1074" y="5"/>
                      <a:pt x="1074" y="10"/>
                    </a:cubicBezTo>
                    <a:cubicBezTo>
                      <a:pt x="1074" y="21"/>
                      <a:pt x="751" y="842"/>
                      <a:pt x="12" y="1050"/>
                    </a:cubicBezTo>
                    <a:cubicBezTo>
                      <a:pt x="6" y="1050"/>
                      <a:pt x="1" y="1056"/>
                      <a:pt x="6" y="1067"/>
                    </a:cubicBezTo>
                    <a:cubicBezTo>
                      <a:pt x="6" y="1072"/>
                      <a:pt x="12" y="1078"/>
                      <a:pt x="23" y="1078"/>
                    </a:cubicBezTo>
                    <a:cubicBezTo>
                      <a:pt x="772" y="870"/>
                      <a:pt x="1101" y="32"/>
                      <a:pt x="1101" y="21"/>
                    </a:cubicBezTo>
                    <a:cubicBezTo>
                      <a:pt x="1106" y="16"/>
                      <a:pt x="1101" y="5"/>
                      <a:pt x="1095" y="5"/>
                    </a:cubicBezTo>
                    <a:cubicBezTo>
                      <a:pt x="1093" y="2"/>
                      <a:pt x="1091" y="1"/>
                      <a:pt x="10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89" name="Google Shape;10989;p35"/>
              <p:cNvSpPr/>
              <p:nvPr/>
            </p:nvSpPr>
            <p:spPr>
              <a:xfrm rot="-6541634">
                <a:off x="551810" y="3550597"/>
                <a:ext cx="207316" cy="149929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160" extrusionOk="0">
                    <a:moveTo>
                      <a:pt x="1582" y="1"/>
                    </a:moveTo>
                    <a:cubicBezTo>
                      <a:pt x="1577" y="1"/>
                      <a:pt x="1571" y="6"/>
                      <a:pt x="1571" y="12"/>
                    </a:cubicBezTo>
                    <a:cubicBezTo>
                      <a:pt x="1177" y="756"/>
                      <a:pt x="22" y="1128"/>
                      <a:pt x="11" y="1134"/>
                    </a:cubicBezTo>
                    <a:cubicBezTo>
                      <a:pt x="0" y="1134"/>
                      <a:pt x="0" y="1145"/>
                      <a:pt x="0" y="1150"/>
                    </a:cubicBezTo>
                    <a:cubicBezTo>
                      <a:pt x="3" y="1157"/>
                      <a:pt x="9" y="1159"/>
                      <a:pt x="13" y="1159"/>
                    </a:cubicBezTo>
                    <a:cubicBezTo>
                      <a:pt x="17" y="1159"/>
                      <a:pt x="20" y="1158"/>
                      <a:pt x="22" y="1156"/>
                    </a:cubicBezTo>
                    <a:cubicBezTo>
                      <a:pt x="33" y="1150"/>
                      <a:pt x="1199" y="772"/>
                      <a:pt x="1599" y="23"/>
                    </a:cubicBezTo>
                    <a:cubicBezTo>
                      <a:pt x="1604" y="12"/>
                      <a:pt x="1599" y="6"/>
                      <a:pt x="1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90" name="Google Shape;10990;p35"/>
              <p:cNvSpPr/>
              <p:nvPr/>
            </p:nvSpPr>
            <p:spPr>
              <a:xfrm rot="-6541634">
                <a:off x="544877" y="3571016"/>
                <a:ext cx="192581" cy="118134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914" extrusionOk="0">
                    <a:moveTo>
                      <a:pt x="1476" y="1"/>
                    </a:moveTo>
                    <a:cubicBezTo>
                      <a:pt x="1473" y="1"/>
                      <a:pt x="1470" y="2"/>
                      <a:pt x="1467" y="5"/>
                    </a:cubicBezTo>
                    <a:lnTo>
                      <a:pt x="1462" y="5"/>
                    </a:lnTo>
                    <a:cubicBezTo>
                      <a:pt x="991" y="530"/>
                      <a:pt x="22" y="886"/>
                      <a:pt x="11" y="886"/>
                    </a:cubicBezTo>
                    <a:cubicBezTo>
                      <a:pt x="6" y="886"/>
                      <a:pt x="0" y="891"/>
                      <a:pt x="6" y="902"/>
                    </a:cubicBezTo>
                    <a:cubicBezTo>
                      <a:pt x="6" y="908"/>
                      <a:pt x="17" y="913"/>
                      <a:pt x="22" y="913"/>
                    </a:cubicBezTo>
                    <a:cubicBezTo>
                      <a:pt x="33" y="908"/>
                      <a:pt x="1002" y="557"/>
                      <a:pt x="1484" y="27"/>
                    </a:cubicBezTo>
                    <a:cubicBezTo>
                      <a:pt x="1489" y="21"/>
                      <a:pt x="1489" y="10"/>
                      <a:pt x="1484" y="5"/>
                    </a:cubicBezTo>
                    <a:cubicBezTo>
                      <a:pt x="1481" y="2"/>
                      <a:pt x="1478" y="1"/>
                      <a:pt x="1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91" name="Google Shape;10991;p35"/>
              <p:cNvSpPr/>
              <p:nvPr/>
            </p:nvSpPr>
            <p:spPr>
              <a:xfrm rot="-6541634">
                <a:off x="536467" y="3595169"/>
                <a:ext cx="172031" cy="80393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22" extrusionOk="0">
                    <a:moveTo>
                      <a:pt x="1313" y="1"/>
                    </a:moveTo>
                    <a:cubicBezTo>
                      <a:pt x="1311" y="1"/>
                      <a:pt x="1310" y="2"/>
                      <a:pt x="1308" y="3"/>
                    </a:cubicBezTo>
                    <a:cubicBezTo>
                      <a:pt x="920" y="282"/>
                      <a:pt x="482" y="485"/>
                      <a:pt x="16" y="589"/>
                    </a:cubicBezTo>
                    <a:cubicBezTo>
                      <a:pt x="5" y="594"/>
                      <a:pt x="0" y="600"/>
                      <a:pt x="5" y="611"/>
                    </a:cubicBezTo>
                    <a:cubicBezTo>
                      <a:pt x="5" y="616"/>
                      <a:pt x="11" y="622"/>
                      <a:pt x="22" y="622"/>
                    </a:cubicBezTo>
                    <a:cubicBezTo>
                      <a:pt x="493" y="512"/>
                      <a:pt x="931" y="310"/>
                      <a:pt x="1325" y="25"/>
                    </a:cubicBezTo>
                    <a:cubicBezTo>
                      <a:pt x="1330" y="20"/>
                      <a:pt x="1330" y="14"/>
                      <a:pt x="1325" y="9"/>
                    </a:cubicBezTo>
                    <a:cubicBezTo>
                      <a:pt x="1321" y="5"/>
                      <a:pt x="1317" y="1"/>
                      <a:pt x="1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92" name="Google Shape;10992;p35"/>
              <p:cNvSpPr/>
              <p:nvPr/>
            </p:nvSpPr>
            <p:spPr>
              <a:xfrm rot="-6541634">
                <a:off x="527208" y="3615413"/>
                <a:ext cx="152902" cy="47693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369" extrusionOk="0">
                    <a:moveTo>
                      <a:pt x="1170" y="0"/>
                    </a:moveTo>
                    <a:cubicBezTo>
                      <a:pt x="1169" y="0"/>
                      <a:pt x="1167" y="1"/>
                      <a:pt x="1166" y="2"/>
                    </a:cubicBezTo>
                    <a:lnTo>
                      <a:pt x="1128" y="13"/>
                    </a:lnTo>
                    <a:cubicBezTo>
                      <a:pt x="723" y="112"/>
                      <a:pt x="230" y="270"/>
                      <a:pt x="66" y="320"/>
                    </a:cubicBezTo>
                    <a:lnTo>
                      <a:pt x="11" y="336"/>
                    </a:lnTo>
                    <a:cubicBezTo>
                      <a:pt x="6" y="342"/>
                      <a:pt x="0" y="347"/>
                      <a:pt x="0" y="358"/>
                    </a:cubicBezTo>
                    <a:cubicBezTo>
                      <a:pt x="0" y="364"/>
                      <a:pt x="11" y="369"/>
                      <a:pt x="16" y="369"/>
                    </a:cubicBezTo>
                    <a:lnTo>
                      <a:pt x="77" y="347"/>
                    </a:lnTo>
                    <a:cubicBezTo>
                      <a:pt x="246" y="298"/>
                      <a:pt x="761" y="134"/>
                      <a:pt x="1171" y="30"/>
                    </a:cubicBezTo>
                    <a:cubicBezTo>
                      <a:pt x="1177" y="30"/>
                      <a:pt x="1182" y="19"/>
                      <a:pt x="1182" y="13"/>
                    </a:cubicBezTo>
                    <a:cubicBezTo>
                      <a:pt x="1178" y="5"/>
                      <a:pt x="1174" y="0"/>
                      <a:pt x="11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93" name="Google Shape;10993;p35"/>
              <p:cNvSpPr/>
              <p:nvPr/>
            </p:nvSpPr>
            <p:spPr>
              <a:xfrm rot="-6541634">
                <a:off x="315275" y="3610948"/>
                <a:ext cx="299341" cy="236914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8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214"/>
                      <a:pt x="367" y="701"/>
                      <a:pt x="865" y="1352"/>
                    </a:cubicBezTo>
                    <a:cubicBezTo>
                      <a:pt x="1170" y="1754"/>
                      <a:pt x="1637" y="1832"/>
                      <a:pt x="1953" y="1832"/>
                    </a:cubicBezTo>
                    <a:cubicBezTo>
                      <a:pt x="2154" y="1832"/>
                      <a:pt x="2294" y="1801"/>
                      <a:pt x="2294" y="1801"/>
                    </a:cubicBezTo>
                    <a:lnTo>
                      <a:pt x="2316" y="1774"/>
                    </a:lnTo>
                    <a:cubicBezTo>
                      <a:pt x="2316" y="1774"/>
                      <a:pt x="2124" y="936"/>
                      <a:pt x="1911" y="712"/>
                    </a:cubicBezTo>
                    <a:cubicBezTo>
                      <a:pt x="1703" y="493"/>
                      <a:pt x="1500" y="3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94" name="Google Shape;10994;p35"/>
              <p:cNvSpPr/>
              <p:nvPr/>
            </p:nvSpPr>
            <p:spPr>
              <a:xfrm rot="-6541634">
                <a:off x="424537" y="3615585"/>
                <a:ext cx="179786" cy="86468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69" extrusionOk="0">
                    <a:moveTo>
                      <a:pt x="6" y="0"/>
                    </a:moveTo>
                    <a:cubicBezTo>
                      <a:pt x="0" y="6"/>
                      <a:pt x="0" y="17"/>
                      <a:pt x="6" y="22"/>
                    </a:cubicBezTo>
                    <a:cubicBezTo>
                      <a:pt x="465" y="652"/>
                      <a:pt x="1363" y="668"/>
                      <a:pt x="1374" y="668"/>
                    </a:cubicBezTo>
                    <a:cubicBezTo>
                      <a:pt x="1380" y="668"/>
                      <a:pt x="1390" y="663"/>
                      <a:pt x="1390" y="652"/>
                    </a:cubicBezTo>
                    <a:cubicBezTo>
                      <a:pt x="1390" y="641"/>
                      <a:pt x="1385" y="635"/>
                      <a:pt x="1374" y="635"/>
                    </a:cubicBezTo>
                    <a:cubicBezTo>
                      <a:pt x="1363" y="635"/>
                      <a:pt x="482" y="624"/>
                      <a:pt x="33" y="6"/>
                    </a:cubicBezTo>
                    <a:cubicBezTo>
                      <a:pt x="28" y="0"/>
                      <a:pt x="22" y="0"/>
                      <a:pt x="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95" name="Google Shape;10995;p35"/>
              <p:cNvSpPr/>
              <p:nvPr/>
            </p:nvSpPr>
            <p:spPr>
              <a:xfrm rot="-6541634">
                <a:off x="380253" y="3609418"/>
                <a:ext cx="211710" cy="143079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107" extrusionOk="0">
                    <a:moveTo>
                      <a:pt x="12" y="1"/>
                    </a:moveTo>
                    <a:lnTo>
                      <a:pt x="6" y="6"/>
                    </a:lnTo>
                    <a:cubicBezTo>
                      <a:pt x="1" y="12"/>
                      <a:pt x="1" y="17"/>
                      <a:pt x="6" y="23"/>
                    </a:cubicBezTo>
                    <a:cubicBezTo>
                      <a:pt x="12" y="34"/>
                      <a:pt x="772" y="997"/>
                      <a:pt x="1621" y="1106"/>
                    </a:cubicBezTo>
                    <a:cubicBezTo>
                      <a:pt x="1626" y="1106"/>
                      <a:pt x="1637" y="1101"/>
                      <a:pt x="1637" y="1095"/>
                    </a:cubicBezTo>
                    <a:cubicBezTo>
                      <a:pt x="1637" y="1084"/>
                      <a:pt x="1632" y="1079"/>
                      <a:pt x="1621" y="1079"/>
                    </a:cubicBezTo>
                    <a:cubicBezTo>
                      <a:pt x="789" y="964"/>
                      <a:pt x="39" y="17"/>
                      <a:pt x="28" y="6"/>
                    </a:cubicBez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96" name="Google Shape;10996;p35"/>
              <p:cNvSpPr/>
              <p:nvPr/>
            </p:nvSpPr>
            <p:spPr>
              <a:xfrm rot="-6541634">
                <a:off x="388812" y="3599388"/>
                <a:ext cx="176942" cy="140106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84" extrusionOk="0">
                    <a:moveTo>
                      <a:pt x="22" y="1"/>
                    </a:moveTo>
                    <a:cubicBezTo>
                      <a:pt x="20" y="1"/>
                      <a:pt x="19" y="1"/>
                      <a:pt x="17" y="3"/>
                    </a:cubicBezTo>
                    <a:lnTo>
                      <a:pt x="11" y="3"/>
                    </a:lnTo>
                    <a:cubicBezTo>
                      <a:pt x="1" y="8"/>
                      <a:pt x="1" y="19"/>
                      <a:pt x="11" y="25"/>
                    </a:cubicBezTo>
                    <a:cubicBezTo>
                      <a:pt x="17" y="36"/>
                      <a:pt x="685" y="824"/>
                      <a:pt x="1347" y="1081"/>
                    </a:cubicBezTo>
                    <a:cubicBezTo>
                      <a:pt x="1350" y="1083"/>
                      <a:pt x="1353" y="1083"/>
                      <a:pt x="1355" y="1083"/>
                    </a:cubicBezTo>
                    <a:cubicBezTo>
                      <a:pt x="1361" y="1083"/>
                      <a:pt x="1365" y="1080"/>
                      <a:pt x="1369" y="1076"/>
                    </a:cubicBezTo>
                    <a:cubicBezTo>
                      <a:pt x="1369" y="1065"/>
                      <a:pt x="1369" y="1059"/>
                      <a:pt x="1358" y="1054"/>
                    </a:cubicBezTo>
                    <a:cubicBezTo>
                      <a:pt x="701" y="796"/>
                      <a:pt x="39" y="14"/>
                      <a:pt x="33" y="8"/>
                    </a:cubicBezTo>
                    <a:cubicBezTo>
                      <a:pt x="30" y="4"/>
                      <a:pt x="26" y="1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97" name="Google Shape;10997;p35"/>
              <p:cNvSpPr/>
              <p:nvPr/>
            </p:nvSpPr>
            <p:spPr>
              <a:xfrm rot="-6541634">
                <a:off x="397970" y="3586215"/>
                <a:ext cx="134548" cy="13429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39" extrusionOk="0">
                    <a:moveTo>
                      <a:pt x="11" y="0"/>
                    </a:moveTo>
                    <a:cubicBezTo>
                      <a:pt x="1" y="6"/>
                      <a:pt x="1" y="11"/>
                      <a:pt x="6" y="22"/>
                    </a:cubicBezTo>
                    <a:cubicBezTo>
                      <a:pt x="269" y="422"/>
                      <a:pt x="614" y="767"/>
                      <a:pt x="1013" y="1035"/>
                    </a:cubicBezTo>
                    <a:cubicBezTo>
                      <a:pt x="1015" y="1037"/>
                      <a:pt x="1019" y="1039"/>
                      <a:pt x="1022" y="1039"/>
                    </a:cubicBezTo>
                    <a:cubicBezTo>
                      <a:pt x="1027" y="1039"/>
                      <a:pt x="1032" y="1036"/>
                      <a:pt x="1035" y="1029"/>
                    </a:cubicBezTo>
                    <a:cubicBezTo>
                      <a:pt x="1041" y="1024"/>
                      <a:pt x="1035" y="1019"/>
                      <a:pt x="1030" y="1013"/>
                    </a:cubicBezTo>
                    <a:cubicBezTo>
                      <a:pt x="635" y="745"/>
                      <a:pt x="291" y="405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98" name="Google Shape;10998;p35"/>
              <p:cNvSpPr/>
              <p:nvPr/>
            </p:nvSpPr>
            <p:spPr>
              <a:xfrm rot="-6541634">
                <a:off x="406508" y="3572819"/>
                <a:ext cx="97066" cy="12847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94" extrusionOk="0">
                    <a:moveTo>
                      <a:pt x="12" y="1"/>
                    </a:moveTo>
                    <a:cubicBezTo>
                      <a:pt x="1" y="6"/>
                      <a:pt x="1" y="17"/>
                      <a:pt x="6" y="22"/>
                    </a:cubicBezTo>
                    <a:lnTo>
                      <a:pt x="44" y="72"/>
                    </a:lnTo>
                    <a:cubicBezTo>
                      <a:pt x="154" y="208"/>
                      <a:pt x="488" y="635"/>
                      <a:pt x="729" y="986"/>
                    </a:cubicBezTo>
                    <a:cubicBezTo>
                      <a:pt x="729" y="990"/>
                      <a:pt x="734" y="993"/>
                      <a:pt x="739" y="993"/>
                    </a:cubicBezTo>
                    <a:cubicBezTo>
                      <a:pt x="741" y="993"/>
                      <a:pt x="743" y="993"/>
                      <a:pt x="745" y="991"/>
                    </a:cubicBezTo>
                    <a:cubicBezTo>
                      <a:pt x="751" y="986"/>
                      <a:pt x="751" y="975"/>
                      <a:pt x="745" y="969"/>
                    </a:cubicBezTo>
                    <a:cubicBezTo>
                      <a:pt x="504" y="619"/>
                      <a:pt x="170" y="192"/>
                      <a:pt x="61" y="50"/>
                    </a:cubicBezTo>
                    <a:lnTo>
                      <a:pt x="28" y="6"/>
                    </a:ln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99" name="Google Shape;10999;p35"/>
              <p:cNvSpPr/>
              <p:nvPr/>
            </p:nvSpPr>
            <p:spPr>
              <a:xfrm rot="-6541634">
                <a:off x="288532" y="3266544"/>
                <a:ext cx="376503" cy="155099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1200" extrusionOk="0">
                    <a:moveTo>
                      <a:pt x="1153" y="0"/>
                    </a:moveTo>
                    <a:cubicBezTo>
                      <a:pt x="1101" y="0"/>
                      <a:pt x="1052" y="5"/>
                      <a:pt x="1002" y="10"/>
                    </a:cubicBezTo>
                    <a:cubicBezTo>
                      <a:pt x="701" y="37"/>
                      <a:pt x="1" y="541"/>
                      <a:pt x="1" y="541"/>
                    </a:cubicBezTo>
                    <a:lnTo>
                      <a:pt x="1" y="579"/>
                    </a:lnTo>
                    <a:cubicBezTo>
                      <a:pt x="1" y="579"/>
                      <a:pt x="460" y="1199"/>
                      <a:pt x="1141" y="1199"/>
                    </a:cubicBezTo>
                    <a:cubicBezTo>
                      <a:pt x="1215" y="1199"/>
                      <a:pt x="1291" y="1192"/>
                      <a:pt x="1369" y="1176"/>
                    </a:cubicBezTo>
                    <a:cubicBezTo>
                      <a:pt x="2174" y="1012"/>
                      <a:pt x="2661" y="782"/>
                      <a:pt x="2913" y="722"/>
                    </a:cubicBezTo>
                    <a:cubicBezTo>
                      <a:pt x="1788" y="109"/>
                      <a:pt x="1419" y="0"/>
                      <a:pt x="1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00" name="Google Shape;11000;p35"/>
              <p:cNvSpPr/>
              <p:nvPr/>
            </p:nvSpPr>
            <p:spPr>
              <a:xfrm rot="-6541634">
                <a:off x="436398" y="3386616"/>
                <a:ext cx="190384" cy="60359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467" extrusionOk="0">
                    <a:moveTo>
                      <a:pt x="6" y="1"/>
                    </a:moveTo>
                    <a:cubicBezTo>
                      <a:pt x="0" y="6"/>
                      <a:pt x="0" y="17"/>
                      <a:pt x="6" y="23"/>
                    </a:cubicBezTo>
                    <a:cubicBezTo>
                      <a:pt x="10" y="27"/>
                      <a:pt x="532" y="466"/>
                      <a:pt x="1167" y="466"/>
                    </a:cubicBezTo>
                    <a:cubicBezTo>
                      <a:pt x="1263" y="466"/>
                      <a:pt x="1362" y="456"/>
                      <a:pt x="1462" y="433"/>
                    </a:cubicBezTo>
                    <a:cubicBezTo>
                      <a:pt x="1467" y="433"/>
                      <a:pt x="1472" y="422"/>
                      <a:pt x="1472" y="417"/>
                    </a:cubicBezTo>
                    <a:cubicBezTo>
                      <a:pt x="1467" y="406"/>
                      <a:pt x="1462" y="406"/>
                      <a:pt x="1451" y="406"/>
                    </a:cubicBezTo>
                    <a:cubicBezTo>
                      <a:pt x="1355" y="428"/>
                      <a:pt x="1260" y="437"/>
                      <a:pt x="1168" y="437"/>
                    </a:cubicBezTo>
                    <a:cubicBezTo>
                      <a:pt x="547" y="437"/>
                      <a:pt x="32" y="6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01" name="Google Shape;11001;p35"/>
              <p:cNvSpPr/>
              <p:nvPr/>
            </p:nvSpPr>
            <p:spPr>
              <a:xfrm rot="-6541634">
                <a:off x="380432" y="3371402"/>
                <a:ext cx="252682" cy="42006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325" extrusionOk="0">
                    <a:moveTo>
                      <a:pt x="16" y="1"/>
                    </a:moveTo>
                    <a:cubicBezTo>
                      <a:pt x="11" y="1"/>
                      <a:pt x="11" y="1"/>
                      <a:pt x="6" y="6"/>
                    </a:cubicBezTo>
                    <a:cubicBezTo>
                      <a:pt x="0" y="12"/>
                      <a:pt x="6" y="22"/>
                      <a:pt x="11" y="28"/>
                    </a:cubicBezTo>
                    <a:cubicBezTo>
                      <a:pt x="371" y="266"/>
                      <a:pt x="857" y="325"/>
                      <a:pt x="1251" y="325"/>
                    </a:cubicBezTo>
                    <a:cubicBezTo>
                      <a:pt x="1636" y="325"/>
                      <a:pt x="1932" y="269"/>
                      <a:pt x="1938" y="269"/>
                    </a:cubicBezTo>
                    <a:cubicBezTo>
                      <a:pt x="1949" y="269"/>
                      <a:pt x="1954" y="258"/>
                      <a:pt x="1949" y="252"/>
                    </a:cubicBezTo>
                    <a:cubicBezTo>
                      <a:pt x="1949" y="244"/>
                      <a:pt x="1943" y="239"/>
                      <a:pt x="1937" y="239"/>
                    </a:cubicBezTo>
                    <a:cubicBezTo>
                      <a:pt x="1936" y="239"/>
                      <a:pt x="1934" y="240"/>
                      <a:pt x="1932" y="241"/>
                    </a:cubicBezTo>
                    <a:cubicBezTo>
                      <a:pt x="1927" y="241"/>
                      <a:pt x="1636" y="296"/>
                      <a:pt x="1259" y="296"/>
                    </a:cubicBezTo>
                    <a:cubicBezTo>
                      <a:pt x="868" y="296"/>
                      <a:pt x="384" y="237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02" name="Google Shape;11002;p35"/>
              <p:cNvSpPr/>
              <p:nvPr/>
            </p:nvSpPr>
            <p:spPr>
              <a:xfrm rot="-6541634">
                <a:off x="384705" y="3393384"/>
                <a:ext cx="223730" cy="20938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62" extrusionOk="0">
                    <a:moveTo>
                      <a:pt x="12" y="1"/>
                    </a:moveTo>
                    <a:cubicBezTo>
                      <a:pt x="6" y="1"/>
                      <a:pt x="1" y="6"/>
                      <a:pt x="1" y="12"/>
                    </a:cubicBezTo>
                    <a:cubicBezTo>
                      <a:pt x="1" y="17"/>
                      <a:pt x="1" y="28"/>
                      <a:pt x="12" y="28"/>
                    </a:cubicBezTo>
                    <a:cubicBezTo>
                      <a:pt x="302" y="132"/>
                      <a:pt x="657" y="161"/>
                      <a:pt x="967" y="161"/>
                    </a:cubicBezTo>
                    <a:cubicBezTo>
                      <a:pt x="1376" y="161"/>
                      <a:pt x="1708" y="110"/>
                      <a:pt x="1714" y="110"/>
                    </a:cubicBezTo>
                    <a:cubicBezTo>
                      <a:pt x="1725" y="110"/>
                      <a:pt x="1730" y="99"/>
                      <a:pt x="1730" y="94"/>
                    </a:cubicBezTo>
                    <a:cubicBezTo>
                      <a:pt x="1726" y="86"/>
                      <a:pt x="1722" y="81"/>
                      <a:pt x="1716" y="81"/>
                    </a:cubicBezTo>
                    <a:cubicBezTo>
                      <a:pt x="1714" y="81"/>
                      <a:pt x="1711" y="81"/>
                      <a:pt x="1709" y="83"/>
                    </a:cubicBezTo>
                    <a:cubicBezTo>
                      <a:pt x="1702" y="83"/>
                      <a:pt x="1376" y="132"/>
                      <a:pt x="973" y="132"/>
                    </a:cubicBezTo>
                    <a:cubicBezTo>
                      <a:pt x="664" y="132"/>
                      <a:pt x="310" y="103"/>
                      <a:pt x="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03" name="Google Shape;11003;p35"/>
              <p:cNvSpPr/>
              <p:nvPr/>
            </p:nvSpPr>
            <p:spPr>
              <a:xfrm rot="-6541634">
                <a:off x="388028" y="3409167"/>
                <a:ext cx="188962" cy="2080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61" extrusionOk="0">
                    <a:moveTo>
                      <a:pt x="1440" y="0"/>
                    </a:moveTo>
                    <a:cubicBezTo>
                      <a:pt x="1123" y="87"/>
                      <a:pt x="796" y="132"/>
                      <a:pt x="467" y="132"/>
                    </a:cubicBezTo>
                    <a:cubicBezTo>
                      <a:pt x="319" y="132"/>
                      <a:pt x="170" y="123"/>
                      <a:pt x="22" y="104"/>
                    </a:cubicBezTo>
                    <a:lnTo>
                      <a:pt x="17" y="104"/>
                    </a:lnTo>
                    <a:cubicBezTo>
                      <a:pt x="1" y="104"/>
                      <a:pt x="1" y="132"/>
                      <a:pt x="17" y="132"/>
                    </a:cubicBezTo>
                    <a:cubicBezTo>
                      <a:pt x="171" y="151"/>
                      <a:pt x="326" y="161"/>
                      <a:pt x="480" y="161"/>
                    </a:cubicBezTo>
                    <a:cubicBezTo>
                      <a:pt x="806" y="161"/>
                      <a:pt x="1129" y="117"/>
                      <a:pt x="1446" y="28"/>
                    </a:cubicBezTo>
                    <a:cubicBezTo>
                      <a:pt x="1457" y="28"/>
                      <a:pt x="1462" y="17"/>
                      <a:pt x="1457" y="11"/>
                    </a:cubicBezTo>
                    <a:cubicBezTo>
                      <a:pt x="1457" y="0"/>
                      <a:pt x="1446" y="0"/>
                      <a:pt x="14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04" name="Google Shape;11004;p35"/>
              <p:cNvSpPr/>
              <p:nvPr/>
            </p:nvSpPr>
            <p:spPr>
              <a:xfrm rot="-6541634">
                <a:off x="391886" y="3416910"/>
                <a:ext cx="155745" cy="37224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288" extrusionOk="0">
                    <a:moveTo>
                      <a:pt x="1183" y="0"/>
                    </a:moveTo>
                    <a:lnTo>
                      <a:pt x="1128" y="11"/>
                    </a:lnTo>
                    <a:cubicBezTo>
                      <a:pt x="958" y="44"/>
                      <a:pt x="449" y="143"/>
                      <a:pt x="44" y="247"/>
                    </a:cubicBezTo>
                    <a:lnTo>
                      <a:pt x="11" y="258"/>
                    </a:lnTo>
                    <a:cubicBezTo>
                      <a:pt x="0" y="258"/>
                      <a:pt x="0" y="269"/>
                      <a:pt x="0" y="274"/>
                    </a:cubicBezTo>
                    <a:cubicBezTo>
                      <a:pt x="0" y="282"/>
                      <a:pt x="6" y="287"/>
                      <a:pt x="11" y="287"/>
                    </a:cubicBezTo>
                    <a:cubicBezTo>
                      <a:pt x="13" y="287"/>
                      <a:pt x="15" y="286"/>
                      <a:pt x="17" y="285"/>
                    </a:cubicBezTo>
                    <a:cubicBezTo>
                      <a:pt x="427" y="175"/>
                      <a:pt x="958" y="77"/>
                      <a:pt x="1133" y="39"/>
                    </a:cubicBezTo>
                    <a:lnTo>
                      <a:pt x="1194" y="28"/>
                    </a:lnTo>
                    <a:cubicBezTo>
                      <a:pt x="1199" y="28"/>
                      <a:pt x="1205" y="17"/>
                      <a:pt x="1205" y="11"/>
                    </a:cubicBezTo>
                    <a:cubicBezTo>
                      <a:pt x="1199" y="6"/>
                      <a:pt x="1194" y="0"/>
                      <a:pt x="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05" name="Google Shape;11005;p35"/>
              <p:cNvSpPr/>
              <p:nvPr/>
            </p:nvSpPr>
            <p:spPr>
              <a:xfrm rot="-6541634">
                <a:off x="242294" y="3370365"/>
                <a:ext cx="185473" cy="346000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2677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263" y="1007"/>
                      <a:pt x="159" y="1243"/>
                      <a:pt x="83" y="1538"/>
                    </a:cubicBezTo>
                    <a:cubicBezTo>
                      <a:pt x="1" y="1834"/>
                      <a:pt x="236" y="2660"/>
                      <a:pt x="236" y="2660"/>
                    </a:cubicBezTo>
                    <a:lnTo>
                      <a:pt x="263" y="2677"/>
                    </a:lnTo>
                    <a:cubicBezTo>
                      <a:pt x="263" y="2677"/>
                      <a:pt x="1183" y="2414"/>
                      <a:pt x="1309" y="1604"/>
                    </a:cubicBezTo>
                    <a:cubicBezTo>
                      <a:pt x="1435" y="788"/>
                      <a:pt x="1391" y="257"/>
                      <a:pt x="1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06" name="Google Shape;11006;p35"/>
              <p:cNvSpPr/>
              <p:nvPr/>
            </p:nvSpPr>
            <p:spPr>
              <a:xfrm rot="-6541634">
                <a:off x="357651" y="3430248"/>
                <a:ext cx="118263" cy="160011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238" extrusionOk="0">
                    <a:moveTo>
                      <a:pt x="898" y="0"/>
                    </a:moveTo>
                    <a:cubicBezTo>
                      <a:pt x="892" y="0"/>
                      <a:pt x="887" y="6"/>
                      <a:pt x="887" y="11"/>
                    </a:cubicBezTo>
                    <a:cubicBezTo>
                      <a:pt x="788" y="772"/>
                      <a:pt x="17" y="1205"/>
                      <a:pt x="11" y="1210"/>
                    </a:cubicBezTo>
                    <a:cubicBezTo>
                      <a:pt x="0" y="1210"/>
                      <a:pt x="0" y="1221"/>
                      <a:pt x="6" y="1226"/>
                    </a:cubicBezTo>
                    <a:cubicBezTo>
                      <a:pt x="6" y="1237"/>
                      <a:pt x="17" y="1237"/>
                      <a:pt x="22" y="1237"/>
                    </a:cubicBezTo>
                    <a:cubicBezTo>
                      <a:pt x="33" y="1232"/>
                      <a:pt x="816" y="789"/>
                      <a:pt x="914" y="17"/>
                    </a:cubicBezTo>
                    <a:cubicBezTo>
                      <a:pt x="914" y="6"/>
                      <a:pt x="909" y="0"/>
                      <a:pt x="9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07" name="Google Shape;11007;p35"/>
              <p:cNvSpPr/>
              <p:nvPr/>
            </p:nvSpPr>
            <p:spPr>
              <a:xfrm rot="-6541634">
                <a:off x="325058" y="3415050"/>
                <a:ext cx="120331" cy="225023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741" extrusionOk="0">
                    <a:moveTo>
                      <a:pt x="909" y="1"/>
                    </a:moveTo>
                    <a:cubicBezTo>
                      <a:pt x="904" y="1"/>
                      <a:pt x="898" y="6"/>
                      <a:pt x="898" y="17"/>
                    </a:cubicBezTo>
                    <a:cubicBezTo>
                      <a:pt x="898" y="28"/>
                      <a:pt x="690" y="1222"/>
                      <a:pt x="11" y="1720"/>
                    </a:cubicBezTo>
                    <a:cubicBezTo>
                      <a:pt x="0" y="1725"/>
                      <a:pt x="0" y="1731"/>
                      <a:pt x="11" y="1736"/>
                    </a:cubicBezTo>
                    <a:cubicBezTo>
                      <a:pt x="14" y="1739"/>
                      <a:pt x="17" y="1740"/>
                      <a:pt x="20" y="1740"/>
                    </a:cubicBezTo>
                    <a:cubicBezTo>
                      <a:pt x="22" y="1740"/>
                      <a:pt x="25" y="1739"/>
                      <a:pt x="28" y="1736"/>
                    </a:cubicBezTo>
                    <a:cubicBezTo>
                      <a:pt x="717" y="1238"/>
                      <a:pt x="931" y="28"/>
                      <a:pt x="931" y="17"/>
                    </a:cubicBezTo>
                    <a:cubicBezTo>
                      <a:pt x="931" y="6"/>
                      <a:pt x="925" y="1"/>
                      <a:pt x="9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08" name="Google Shape;11008;p35"/>
              <p:cNvSpPr/>
              <p:nvPr/>
            </p:nvSpPr>
            <p:spPr>
              <a:xfrm rot="-6541634">
                <a:off x="346792" y="3437194"/>
                <a:ext cx="90733" cy="20589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593" extrusionOk="0">
                    <a:moveTo>
                      <a:pt x="680" y="1"/>
                    </a:moveTo>
                    <a:cubicBezTo>
                      <a:pt x="674" y="6"/>
                      <a:pt x="674" y="6"/>
                      <a:pt x="674" y="12"/>
                    </a:cubicBezTo>
                    <a:cubicBezTo>
                      <a:pt x="669" y="23"/>
                      <a:pt x="461" y="1030"/>
                      <a:pt x="6" y="1572"/>
                    </a:cubicBezTo>
                    <a:cubicBezTo>
                      <a:pt x="1" y="1577"/>
                      <a:pt x="1" y="1583"/>
                      <a:pt x="6" y="1588"/>
                    </a:cubicBezTo>
                    <a:cubicBezTo>
                      <a:pt x="9" y="1591"/>
                      <a:pt x="13" y="1592"/>
                      <a:pt x="17" y="1592"/>
                    </a:cubicBezTo>
                    <a:cubicBezTo>
                      <a:pt x="21" y="1592"/>
                      <a:pt x="25" y="1591"/>
                      <a:pt x="28" y="1588"/>
                    </a:cubicBezTo>
                    <a:cubicBezTo>
                      <a:pt x="488" y="1046"/>
                      <a:pt x="701" y="34"/>
                      <a:pt x="701" y="23"/>
                    </a:cubicBezTo>
                    <a:cubicBezTo>
                      <a:pt x="701" y="12"/>
                      <a:pt x="696" y="6"/>
                      <a:pt x="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09" name="Google Shape;11009;p35"/>
              <p:cNvSpPr/>
              <p:nvPr/>
            </p:nvSpPr>
            <p:spPr>
              <a:xfrm rot="-6541634">
                <a:off x="374061" y="3466898"/>
                <a:ext cx="55965" cy="18082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99" extrusionOk="0">
                    <a:moveTo>
                      <a:pt x="411" y="1"/>
                    </a:moveTo>
                    <a:cubicBezTo>
                      <a:pt x="405" y="1"/>
                      <a:pt x="400" y="6"/>
                      <a:pt x="400" y="17"/>
                    </a:cubicBezTo>
                    <a:cubicBezTo>
                      <a:pt x="362" y="494"/>
                      <a:pt x="225" y="953"/>
                      <a:pt x="6" y="1375"/>
                    </a:cubicBezTo>
                    <a:cubicBezTo>
                      <a:pt x="0" y="1386"/>
                      <a:pt x="0" y="1391"/>
                      <a:pt x="11" y="1397"/>
                    </a:cubicBezTo>
                    <a:cubicBezTo>
                      <a:pt x="13" y="1398"/>
                      <a:pt x="15" y="1399"/>
                      <a:pt x="17" y="1399"/>
                    </a:cubicBezTo>
                    <a:cubicBezTo>
                      <a:pt x="22" y="1399"/>
                      <a:pt x="28" y="1395"/>
                      <a:pt x="28" y="1391"/>
                    </a:cubicBezTo>
                    <a:cubicBezTo>
                      <a:pt x="252" y="964"/>
                      <a:pt x="389" y="499"/>
                      <a:pt x="433" y="17"/>
                    </a:cubicBezTo>
                    <a:cubicBezTo>
                      <a:pt x="433" y="6"/>
                      <a:pt x="427" y="1"/>
                      <a:pt x="4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10" name="Google Shape;11010;p35"/>
              <p:cNvSpPr/>
              <p:nvPr/>
            </p:nvSpPr>
            <p:spPr>
              <a:xfrm rot="-6541634">
                <a:off x="399856" y="3494369"/>
                <a:ext cx="26238" cy="157167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16" extrusionOk="0">
                    <a:moveTo>
                      <a:pt x="181" y="0"/>
                    </a:moveTo>
                    <a:cubicBezTo>
                      <a:pt x="175" y="0"/>
                      <a:pt x="170" y="6"/>
                      <a:pt x="170" y="11"/>
                    </a:cubicBezTo>
                    <a:cubicBezTo>
                      <a:pt x="170" y="17"/>
                      <a:pt x="164" y="33"/>
                      <a:pt x="159" y="71"/>
                    </a:cubicBezTo>
                    <a:cubicBezTo>
                      <a:pt x="131" y="241"/>
                      <a:pt x="44" y="777"/>
                      <a:pt x="0" y="1199"/>
                    </a:cubicBezTo>
                    <a:cubicBezTo>
                      <a:pt x="0" y="1210"/>
                      <a:pt x="6" y="1215"/>
                      <a:pt x="16" y="1215"/>
                    </a:cubicBezTo>
                    <a:cubicBezTo>
                      <a:pt x="22" y="1215"/>
                      <a:pt x="27" y="1210"/>
                      <a:pt x="33" y="1204"/>
                    </a:cubicBezTo>
                    <a:cubicBezTo>
                      <a:pt x="71" y="783"/>
                      <a:pt x="164" y="247"/>
                      <a:pt x="192" y="71"/>
                    </a:cubicBezTo>
                    <a:cubicBezTo>
                      <a:pt x="203" y="33"/>
                      <a:pt x="203" y="17"/>
                      <a:pt x="203" y="17"/>
                    </a:cubicBezTo>
                    <a:cubicBezTo>
                      <a:pt x="203" y="6"/>
                      <a:pt x="192" y="0"/>
                      <a:pt x="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11" name="Google Shape;11011;p35"/>
              <p:cNvSpPr/>
              <p:nvPr/>
            </p:nvSpPr>
            <p:spPr>
              <a:xfrm rot="-6541634">
                <a:off x="485696" y="3485315"/>
                <a:ext cx="99134" cy="99134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67" extrusionOk="0">
                    <a:moveTo>
                      <a:pt x="383" y="0"/>
                    </a:moveTo>
                    <a:cubicBezTo>
                      <a:pt x="170" y="0"/>
                      <a:pt x="0" y="170"/>
                      <a:pt x="0" y="384"/>
                    </a:cubicBezTo>
                    <a:cubicBezTo>
                      <a:pt x="0" y="592"/>
                      <a:pt x="170" y="767"/>
                      <a:pt x="383" y="767"/>
                    </a:cubicBezTo>
                    <a:cubicBezTo>
                      <a:pt x="591" y="767"/>
                      <a:pt x="766" y="592"/>
                      <a:pt x="766" y="384"/>
                    </a:cubicBezTo>
                    <a:cubicBezTo>
                      <a:pt x="766" y="170"/>
                      <a:pt x="591" y="0"/>
                      <a:pt x="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1012" name="Google Shape;11012;p35"/>
          <p:cNvGrpSpPr/>
          <p:nvPr/>
        </p:nvGrpSpPr>
        <p:grpSpPr>
          <a:xfrm rot="-9443905" flipH="1">
            <a:off x="8063283" y="317157"/>
            <a:ext cx="623975" cy="1046351"/>
            <a:chOff x="352625" y="2514275"/>
            <a:chExt cx="150500" cy="252375"/>
          </a:xfrm>
        </p:grpSpPr>
        <p:sp>
          <p:nvSpPr>
            <p:cNvPr id="11013" name="Google Shape;11013;p35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14" name="Google Shape;11014;p35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15" name="Google Shape;11015;p35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16" name="Google Shape;11016;p35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17" name="Google Shape;11017;p35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18" name="Google Shape;11018;p35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19" name="Google Shape;11019;p35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20" name="Google Shape;11020;p35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21" name="Google Shape;11021;p35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22" name="Google Shape;11022;p35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23" name="Google Shape;11023;p35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24" name="Google Shape;11024;p35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25" name="Google Shape;11025;p35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026" name="Google Shape;11026;p35"/>
          <p:cNvGrpSpPr/>
          <p:nvPr/>
        </p:nvGrpSpPr>
        <p:grpSpPr>
          <a:xfrm rot="-5400000">
            <a:off x="7156565" y="-530411"/>
            <a:ext cx="2300223" cy="2076471"/>
            <a:chOff x="-885266" y="3661100"/>
            <a:chExt cx="3052312" cy="2755402"/>
          </a:xfrm>
        </p:grpSpPr>
        <p:sp>
          <p:nvSpPr>
            <p:cNvPr id="11027" name="Google Shape;11027;p35"/>
            <p:cNvSpPr/>
            <p:nvPr/>
          </p:nvSpPr>
          <p:spPr>
            <a:xfrm>
              <a:off x="1248239" y="4232598"/>
              <a:ext cx="539023" cy="1040908"/>
            </a:xfrm>
            <a:custGeom>
              <a:avLst/>
              <a:gdLst/>
              <a:ahLst/>
              <a:cxnLst/>
              <a:rect l="l" t="t" r="r" b="b"/>
              <a:pathLst>
                <a:path w="2075" h="4007" extrusionOk="0">
                  <a:moveTo>
                    <a:pt x="1037" y="1"/>
                  </a:moveTo>
                  <a:cubicBezTo>
                    <a:pt x="1030" y="1"/>
                    <a:pt x="1021" y="7"/>
                    <a:pt x="1021" y="16"/>
                  </a:cubicBezTo>
                  <a:cubicBezTo>
                    <a:pt x="1051" y="300"/>
                    <a:pt x="1123" y="592"/>
                    <a:pt x="1101" y="881"/>
                  </a:cubicBezTo>
                  <a:cubicBezTo>
                    <a:pt x="1072" y="1280"/>
                    <a:pt x="1042" y="1670"/>
                    <a:pt x="936" y="2060"/>
                  </a:cubicBezTo>
                  <a:cubicBezTo>
                    <a:pt x="889" y="2225"/>
                    <a:pt x="843" y="2395"/>
                    <a:pt x="788" y="2560"/>
                  </a:cubicBezTo>
                  <a:cubicBezTo>
                    <a:pt x="775" y="2327"/>
                    <a:pt x="766" y="2132"/>
                    <a:pt x="745" y="1945"/>
                  </a:cubicBezTo>
                  <a:cubicBezTo>
                    <a:pt x="720" y="1687"/>
                    <a:pt x="660" y="1301"/>
                    <a:pt x="639" y="1229"/>
                  </a:cubicBezTo>
                  <a:cubicBezTo>
                    <a:pt x="630" y="1190"/>
                    <a:pt x="609" y="1166"/>
                    <a:pt x="592" y="1166"/>
                  </a:cubicBezTo>
                  <a:cubicBezTo>
                    <a:pt x="577" y="1166"/>
                    <a:pt x="565" y="1185"/>
                    <a:pt x="567" y="1229"/>
                  </a:cubicBezTo>
                  <a:cubicBezTo>
                    <a:pt x="575" y="1326"/>
                    <a:pt x="643" y="1776"/>
                    <a:pt x="652" y="1984"/>
                  </a:cubicBezTo>
                  <a:cubicBezTo>
                    <a:pt x="665" y="2191"/>
                    <a:pt x="711" y="2476"/>
                    <a:pt x="728" y="2717"/>
                  </a:cubicBezTo>
                  <a:cubicBezTo>
                    <a:pt x="694" y="2815"/>
                    <a:pt x="652" y="2908"/>
                    <a:pt x="605" y="3002"/>
                  </a:cubicBezTo>
                  <a:cubicBezTo>
                    <a:pt x="533" y="3133"/>
                    <a:pt x="465" y="3273"/>
                    <a:pt x="393" y="3413"/>
                  </a:cubicBezTo>
                  <a:cubicBezTo>
                    <a:pt x="389" y="3396"/>
                    <a:pt x="385" y="3375"/>
                    <a:pt x="380" y="3358"/>
                  </a:cubicBezTo>
                  <a:cubicBezTo>
                    <a:pt x="334" y="3163"/>
                    <a:pt x="274" y="2929"/>
                    <a:pt x="236" y="2781"/>
                  </a:cubicBezTo>
                  <a:cubicBezTo>
                    <a:pt x="185" y="2599"/>
                    <a:pt x="122" y="2425"/>
                    <a:pt x="45" y="2251"/>
                  </a:cubicBezTo>
                  <a:cubicBezTo>
                    <a:pt x="42" y="2239"/>
                    <a:pt x="34" y="2234"/>
                    <a:pt x="26" y="2234"/>
                  </a:cubicBezTo>
                  <a:cubicBezTo>
                    <a:pt x="13" y="2234"/>
                    <a:pt x="0" y="2246"/>
                    <a:pt x="3" y="2264"/>
                  </a:cubicBezTo>
                  <a:cubicBezTo>
                    <a:pt x="75" y="2527"/>
                    <a:pt x="164" y="2785"/>
                    <a:pt x="219" y="3057"/>
                  </a:cubicBezTo>
                  <a:cubicBezTo>
                    <a:pt x="228" y="3086"/>
                    <a:pt x="342" y="3540"/>
                    <a:pt x="308" y="3570"/>
                  </a:cubicBezTo>
                  <a:cubicBezTo>
                    <a:pt x="300" y="3574"/>
                    <a:pt x="296" y="3583"/>
                    <a:pt x="296" y="3591"/>
                  </a:cubicBezTo>
                  <a:cubicBezTo>
                    <a:pt x="219" y="3731"/>
                    <a:pt x="130" y="3858"/>
                    <a:pt x="24" y="3977"/>
                  </a:cubicBezTo>
                  <a:cubicBezTo>
                    <a:pt x="11" y="3990"/>
                    <a:pt x="24" y="4006"/>
                    <a:pt x="38" y="4006"/>
                  </a:cubicBezTo>
                  <a:cubicBezTo>
                    <a:pt x="42" y="4006"/>
                    <a:pt x="46" y="4005"/>
                    <a:pt x="50" y="4003"/>
                  </a:cubicBezTo>
                  <a:cubicBezTo>
                    <a:pt x="304" y="3790"/>
                    <a:pt x="486" y="3477"/>
                    <a:pt x="635" y="3184"/>
                  </a:cubicBezTo>
                  <a:cubicBezTo>
                    <a:pt x="711" y="3120"/>
                    <a:pt x="788" y="3057"/>
                    <a:pt x="864" y="2997"/>
                  </a:cubicBezTo>
                  <a:lnTo>
                    <a:pt x="877" y="2997"/>
                  </a:lnTo>
                  <a:cubicBezTo>
                    <a:pt x="1064" y="2912"/>
                    <a:pt x="1266" y="2866"/>
                    <a:pt x="1469" y="2866"/>
                  </a:cubicBezTo>
                  <a:cubicBezTo>
                    <a:pt x="1478" y="2866"/>
                    <a:pt x="1487" y="2866"/>
                    <a:pt x="1496" y="2866"/>
                  </a:cubicBezTo>
                  <a:cubicBezTo>
                    <a:pt x="1683" y="2874"/>
                    <a:pt x="1797" y="2879"/>
                    <a:pt x="2001" y="2891"/>
                  </a:cubicBezTo>
                  <a:cubicBezTo>
                    <a:pt x="2018" y="2891"/>
                    <a:pt x="2018" y="2862"/>
                    <a:pt x="2001" y="2857"/>
                  </a:cubicBezTo>
                  <a:cubicBezTo>
                    <a:pt x="1828" y="2819"/>
                    <a:pt x="1641" y="2786"/>
                    <a:pt x="1458" y="2786"/>
                  </a:cubicBezTo>
                  <a:cubicBezTo>
                    <a:pt x="1317" y="2786"/>
                    <a:pt x="1178" y="2806"/>
                    <a:pt x="1051" y="2857"/>
                  </a:cubicBezTo>
                  <a:cubicBezTo>
                    <a:pt x="1203" y="2743"/>
                    <a:pt x="1305" y="2633"/>
                    <a:pt x="1475" y="2531"/>
                  </a:cubicBezTo>
                  <a:cubicBezTo>
                    <a:pt x="1691" y="2408"/>
                    <a:pt x="1890" y="2251"/>
                    <a:pt x="2068" y="2068"/>
                  </a:cubicBezTo>
                  <a:cubicBezTo>
                    <a:pt x="2075" y="2062"/>
                    <a:pt x="2062" y="2053"/>
                    <a:pt x="2049" y="2053"/>
                  </a:cubicBezTo>
                  <a:cubicBezTo>
                    <a:pt x="2045" y="2053"/>
                    <a:pt x="2042" y="2054"/>
                    <a:pt x="2039" y="2056"/>
                  </a:cubicBezTo>
                  <a:cubicBezTo>
                    <a:pt x="1602" y="2374"/>
                    <a:pt x="1084" y="2633"/>
                    <a:pt x="711" y="3031"/>
                  </a:cubicBezTo>
                  <a:cubicBezTo>
                    <a:pt x="792" y="2857"/>
                    <a:pt x="872" y="2717"/>
                    <a:pt x="928" y="2539"/>
                  </a:cubicBezTo>
                  <a:cubicBezTo>
                    <a:pt x="1093" y="2331"/>
                    <a:pt x="1275" y="2018"/>
                    <a:pt x="1390" y="1839"/>
                  </a:cubicBezTo>
                  <a:cubicBezTo>
                    <a:pt x="1500" y="1661"/>
                    <a:pt x="1661" y="1386"/>
                    <a:pt x="1683" y="1118"/>
                  </a:cubicBezTo>
                  <a:cubicBezTo>
                    <a:pt x="1683" y="1111"/>
                    <a:pt x="1677" y="1106"/>
                    <a:pt x="1671" y="1106"/>
                  </a:cubicBezTo>
                  <a:cubicBezTo>
                    <a:pt x="1667" y="1106"/>
                    <a:pt x="1663" y="1109"/>
                    <a:pt x="1661" y="1114"/>
                  </a:cubicBezTo>
                  <a:cubicBezTo>
                    <a:pt x="1462" y="1560"/>
                    <a:pt x="1220" y="1988"/>
                    <a:pt x="940" y="2391"/>
                  </a:cubicBezTo>
                  <a:cubicBezTo>
                    <a:pt x="970" y="2289"/>
                    <a:pt x="1004" y="2183"/>
                    <a:pt x="1034" y="2081"/>
                  </a:cubicBezTo>
                  <a:cubicBezTo>
                    <a:pt x="1144" y="1725"/>
                    <a:pt x="1182" y="1330"/>
                    <a:pt x="1195" y="961"/>
                  </a:cubicBezTo>
                  <a:cubicBezTo>
                    <a:pt x="1203" y="652"/>
                    <a:pt x="1182" y="342"/>
                    <a:pt x="1046" y="7"/>
                  </a:cubicBezTo>
                  <a:cubicBezTo>
                    <a:pt x="1045" y="3"/>
                    <a:pt x="1041" y="1"/>
                    <a:pt x="1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28" name="Google Shape;11028;p35"/>
            <p:cNvSpPr/>
            <p:nvPr/>
          </p:nvSpPr>
          <p:spPr>
            <a:xfrm>
              <a:off x="1250058" y="4307672"/>
              <a:ext cx="243664" cy="319260"/>
            </a:xfrm>
            <a:custGeom>
              <a:avLst/>
              <a:gdLst/>
              <a:ahLst/>
              <a:cxnLst/>
              <a:rect l="l" t="t" r="r" b="b"/>
              <a:pathLst>
                <a:path w="938" h="1229" extrusionOk="0">
                  <a:moveTo>
                    <a:pt x="289" y="1"/>
                  </a:moveTo>
                  <a:cubicBezTo>
                    <a:pt x="190" y="1"/>
                    <a:pt x="112" y="48"/>
                    <a:pt x="76" y="96"/>
                  </a:cubicBezTo>
                  <a:cubicBezTo>
                    <a:pt x="0" y="193"/>
                    <a:pt x="38" y="537"/>
                    <a:pt x="204" y="778"/>
                  </a:cubicBezTo>
                  <a:cubicBezTo>
                    <a:pt x="322" y="948"/>
                    <a:pt x="471" y="1101"/>
                    <a:pt x="641" y="1228"/>
                  </a:cubicBezTo>
                  <a:cubicBezTo>
                    <a:pt x="641" y="1228"/>
                    <a:pt x="938" y="588"/>
                    <a:pt x="679" y="244"/>
                  </a:cubicBezTo>
                  <a:cubicBezTo>
                    <a:pt x="540" y="60"/>
                    <a:pt x="400" y="1"/>
                    <a:pt x="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29" name="Google Shape;11029;p35"/>
            <p:cNvSpPr/>
            <p:nvPr/>
          </p:nvSpPr>
          <p:spPr>
            <a:xfrm>
              <a:off x="1250058" y="4308192"/>
              <a:ext cx="166513" cy="318741"/>
            </a:xfrm>
            <a:custGeom>
              <a:avLst/>
              <a:gdLst/>
              <a:ahLst/>
              <a:cxnLst/>
              <a:rect l="l" t="t" r="r" b="b"/>
              <a:pathLst>
                <a:path w="641" h="1227" extrusionOk="0">
                  <a:moveTo>
                    <a:pt x="276" y="0"/>
                  </a:moveTo>
                  <a:cubicBezTo>
                    <a:pt x="199" y="0"/>
                    <a:pt x="127" y="34"/>
                    <a:pt x="76" y="94"/>
                  </a:cubicBezTo>
                  <a:cubicBezTo>
                    <a:pt x="0" y="191"/>
                    <a:pt x="38" y="535"/>
                    <a:pt x="204" y="776"/>
                  </a:cubicBezTo>
                  <a:cubicBezTo>
                    <a:pt x="322" y="946"/>
                    <a:pt x="471" y="1099"/>
                    <a:pt x="641" y="1226"/>
                  </a:cubicBezTo>
                  <a:cubicBezTo>
                    <a:pt x="585" y="840"/>
                    <a:pt x="378" y="272"/>
                    <a:pt x="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0" name="Google Shape;11030;p35"/>
            <p:cNvSpPr/>
            <p:nvPr/>
          </p:nvSpPr>
          <p:spPr>
            <a:xfrm>
              <a:off x="1346952" y="3997505"/>
              <a:ext cx="272499" cy="351732"/>
            </a:xfrm>
            <a:custGeom>
              <a:avLst/>
              <a:gdLst/>
              <a:ahLst/>
              <a:cxnLst/>
              <a:rect l="l" t="t" r="r" b="b"/>
              <a:pathLst>
                <a:path w="1049" h="1354" extrusionOk="0">
                  <a:moveTo>
                    <a:pt x="455" y="1"/>
                  </a:moveTo>
                  <a:cubicBezTo>
                    <a:pt x="361" y="1"/>
                    <a:pt x="269" y="37"/>
                    <a:pt x="195" y="98"/>
                  </a:cubicBezTo>
                  <a:cubicBezTo>
                    <a:pt x="0" y="250"/>
                    <a:pt x="140" y="679"/>
                    <a:pt x="272" y="861"/>
                  </a:cubicBezTo>
                  <a:cubicBezTo>
                    <a:pt x="408" y="1048"/>
                    <a:pt x="569" y="1213"/>
                    <a:pt x="751" y="1353"/>
                  </a:cubicBezTo>
                  <a:cubicBezTo>
                    <a:pt x="751" y="1353"/>
                    <a:pt x="1048" y="709"/>
                    <a:pt x="870" y="327"/>
                  </a:cubicBezTo>
                  <a:cubicBezTo>
                    <a:pt x="763" y="93"/>
                    <a:pt x="605" y="1"/>
                    <a:pt x="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1" name="Google Shape;11031;p35"/>
            <p:cNvSpPr/>
            <p:nvPr/>
          </p:nvSpPr>
          <p:spPr>
            <a:xfrm>
              <a:off x="1346952" y="4002960"/>
              <a:ext cx="195347" cy="346277"/>
            </a:xfrm>
            <a:custGeom>
              <a:avLst/>
              <a:gdLst/>
              <a:ahLst/>
              <a:cxnLst/>
              <a:rect l="l" t="t" r="r" b="b"/>
              <a:pathLst>
                <a:path w="752" h="1333" extrusionOk="0">
                  <a:moveTo>
                    <a:pt x="331" y="0"/>
                  </a:moveTo>
                  <a:cubicBezTo>
                    <a:pt x="280" y="17"/>
                    <a:pt x="234" y="43"/>
                    <a:pt x="195" y="77"/>
                  </a:cubicBezTo>
                  <a:cubicBezTo>
                    <a:pt x="0" y="229"/>
                    <a:pt x="140" y="658"/>
                    <a:pt x="272" y="840"/>
                  </a:cubicBezTo>
                  <a:cubicBezTo>
                    <a:pt x="408" y="1027"/>
                    <a:pt x="569" y="1192"/>
                    <a:pt x="751" y="1332"/>
                  </a:cubicBezTo>
                  <a:cubicBezTo>
                    <a:pt x="662" y="900"/>
                    <a:pt x="416" y="229"/>
                    <a:pt x="3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2" name="Google Shape;11032;p35"/>
            <p:cNvSpPr/>
            <p:nvPr/>
          </p:nvSpPr>
          <p:spPr>
            <a:xfrm>
              <a:off x="1105625" y="4611865"/>
              <a:ext cx="244963" cy="281593"/>
            </a:xfrm>
            <a:custGeom>
              <a:avLst/>
              <a:gdLst/>
              <a:ahLst/>
              <a:cxnLst/>
              <a:rect l="l" t="t" r="r" b="b"/>
              <a:pathLst>
                <a:path w="943" h="1084" extrusionOk="0">
                  <a:moveTo>
                    <a:pt x="403" y="1"/>
                  </a:moveTo>
                  <a:cubicBezTo>
                    <a:pt x="316" y="1"/>
                    <a:pt x="232" y="32"/>
                    <a:pt x="166" y="83"/>
                  </a:cubicBezTo>
                  <a:cubicBezTo>
                    <a:pt x="1" y="210"/>
                    <a:pt x="132" y="553"/>
                    <a:pt x="255" y="698"/>
                  </a:cubicBezTo>
                  <a:cubicBezTo>
                    <a:pt x="382" y="846"/>
                    <a:pt x="531" y="977"/>
                    <a:pt x="692" y="1084"/>
                  </a:cubicBezTo>
                  <a:cubicBezTo>
                    <a:pt x="692" y="1084"/>
                    <a:pt x="942" y="562"/>
                    <a:pt x="777" y="256"/>
                  </a:cubicBezTo>
                  <a:cubicBezTo>
                    <a:pt x="677" y="72"/>
                    <a:pt x="536" y="1"/>
                    <a:pt x="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3" name="Google Shape;11033;p35"/>
            <p:cNvSpPr/>
            <p:nvPr/>
          </p:nvSpPr>
          <p:spPr>
            <a:xfrm>
              <a:off x="1105625" y="4616541"/>
              <a:ext cx="179761" cy="276917"/>
            </a:xfrm>
            <a:custGeom>
              <a:avLst/>
              <a:gdLst/>
              <a:ahLst/>
              <a:cxnLst/>
              <a:rect l="l" t="t" r="r" b="b"/>
              <a:pathLst>
                <a:path w="692" h="1066" extrusionOk="0">
                  <a:moveTo>
                    <a:pt x="285" y="1"/>
                  </a:moveTo>
                  <a:cubicBezTo>
                    <a:pt x="242" y="14"/>
                    <a:pt x="200" y="35"/>
                    <a:pt x="166" y="65"/>
                  </a:cubicBezTo>
                  <a:cubicBezTo>
                    <a:pt x="1" y="192"/>
                    <a:pt x="132" y="535"/>
                    <a:pt x="255" y="680"/>
                  </a:cubicBezTo>
                  <a:cubicBezTo>
                    <a:pt x="382" y="828"/>
                    <a:pt x="531" y="959"/>
                    <a:pt x="692" y="1066"/>
                  </a:cubicBezTo>
                  <a:cubicBezTo>
                    <a:pt x="603" y="718"/>
                    <a:pt x="365" y="183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4" name="Google Shape;11034;p35"/>
            <p:cNvSpPr/>
            <p:nvPr/>
          </p:nvSpPr>
          <p:spPr>
            <a:xfrm>
              <a:off x="1633480" y="4274421"/>
              <a:ext cx="235871" cy="298479"/>
            </a:xfrm>
            <a:custGeom>
              <a:avLst/>
              <a:gdLst/>
              <a:ahLst/>
              <a:cxnLst/>
              <a:rect l="l" t="t" r="r" b="b"/>
              <a:pathLst>
                <a:path w="908" h="1149" extrusionOk="0">
                  <a:moveTo>
                    <a:pt x="467" y="1"/>
                  </a:moveTo>
                  <a:cubicBezTo>
                    <a:pt x="273" y="1"/>
                    <a:pt x="74" y="234"/>
                    <a:pt x="38" y="487"/>
                  </a:cubicBezTo>
                  <a:cubicBezTo>
                    <a:pt x="0" y="758"/>
                    <a:pt x="115" y="1148"/>
                    <a:pt x="115" y="1148"/>
                  </a:cubicBezTo>
                  <a:cubicBezTo>
                    <a:pt x="115" y="1148"/>
                    <a:pt x="700" y="881"/>
                    <a:pt x="798" y="584"/>
                  </a:cubicBezTo>
                  <a:cubicBezTo>
                    <a:pt x="908" y="249"/>
                    <a:pt x="708" y="29"/>
                    <a:pt x="501" y="3"/>
                  </a:cubicBezTo>
                  <a:cubicBezTo>
                    <a:pt x="489" y="1"/>
                    <a:pt x="478" y="1"/>
                    <a:pt x="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5" name="Google Shape;11035;p35"/>
            <p:cNvSpPr/>
            <p:nvPr/>
          </p:nvSpPr>
          <p:spPr>
            <a:xfrm>
              <a:off x="1663094" y="4286111"/>
              <a:ext cx="199763" cy="286789"/>
            </a:xfrm>
            <a:custGeom>
              <a:avLst/>
              <a:gdLst/>
              <a:ahLst/>
              <a:cxnLst/>
              <a:rect l="l" t="t" r="r" b="b"/>
              <a:pathLst>
                <a:path w="769" h="1104" extrusionOk="0">
                  <a:moveTo>
                    <a:pt x="510" y="0"/>
                  </a:moveTo>
                  <a:cubicBezTo>
                    <a:pt x="281" y="365"/>
                    <a:pt x="64" y="921"/>
                    <a:pt x="1" y="1095"/>
                  </a:cubicBezTo>
                  <a:lnTo>
                    <a:pt x="1" y="1103"/>
                  </a:lnTo>
                  <a:cubicBezTo>
                    <a:pt x="1" y="1103"/>
                    <a:pt x="582" y="836"/>
                    <a:pt x="679" y="539"/>
                  </a:cubicBezTo>
                  <a:cubicBezTo>
                    <a:pt x="768" y="276"/>
                    <a:pt x="662" y="85"/>
                    <a:pt x="5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6" name="Google Shape;11036;p35"/>
            <p:cNvSpPr/>
            <p:nvPr/>
          </p:nvSpPr>
          <p:spPr>
            <a:xfrm>
              <a:off x="1685174" y="4634205"/>
              <a:ext cx="298735" cy="217170"/>
            </a:xfrm>
            <a:custGeom>
              <a:avLst/>
              <a:gdLst/>
              <a:ahLst/>
              <a:cxnLst/>
              <a:rect l="l" t="t" r="r" b="b"/>
              <a:pathLst>
                <a:path w="1150" h="836" extrusionOk="0">
                  <a:moveTo>
                    <a:pt x="748" y="0"/>
                  </a:moveTo>
                  <a:cubicBezTo>
                    <a:pt x="595" y="0"/>
                    <a:pt x="416" y="81"/>
                    <a:pt x="297" y="217"/>
                  </a:cubicBezTo>
                  <a:cubicBezTo>
                    <a:pt x="115" y="425"/>
                    <a:pt x="1" y="811"/>
                    <a:pt x="1" y="811"/>
                  </a:cubicBezTo>
                  <a:cubicBezTo>
                    <a:pt x="1" y="811"/>
                    <a:pt x="159" y="835"/>
                    <a:pt x="347" y="835"/>
                  </a:cubicBezTo>
                  <a:cubicBezTo>
                    <a:pt x="535" y="835"/>
                    <a:pt x="753" y="811"/>
                    <a:pt x="874" y="713"/>
                  </a:cubicBezTo>
                  <a:cubicBezTo>
                    <a:pt x="1150" y="493"/>
                    <a:pt x="1103" y="200"/>
                    <a:pt x="946" y="64"/>
                  </a:cubicBezTo>
                  <a:cubicBezTo>
                    <a:pt x="894" y="21"/>
                    <a:pt x="824" y="0"/>
                    <a:pt x="7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7" name="Google Shape;11037;p35"/>
            <p:cNvSpPr/>
            <p:nvPr/>
          </p:nvSpPr>
          <p:spPr>
            <a:xfrm>
              <a:off x="1685174" y="4677327"/>
              <a:ext cx="288864" cy="174048"/>
            </a:xfrm>
            <a:custGeom>
              <a:avLst/>
              <a:gdLst/>
              <a:ahLst/>
              <a:cxnLst/>
              <a:rect l="l" t="t" r="r" b="b"/>
              <a:pathLst>
                <a:path w="1112" h="670" extrusionOk="0">
                  <a:moveTo>
                    <a:pt x="1027" y="0"/>
                  </a:moveTo>
                  <a:cubicBezTo>
                    <a:pt x="637" y="178"/>
                    <a:pt x="149" y="526"/>
                    <a:pt x="1" y="636"/>
                  </a:cubicBezTo>
                  <a:lnTo>
                    <a:pt x="1" y="645"/>
                  </a:lnTo>
                  <a:cubicBezTo>
                    <a:pt x="1" y="645"/>
                    <a:pt x="159" y="669"/>
                    <a:pt x="347" y="669"/>
                  </a:cubicBezTo>
                  <a:cubicBezTo>
                    <a:pt x="536" y="669"/>
                    <a:pt x="755" y="645"/>
                    <a:pt x="878" y="547"/>
                  </a:cubicBezTo>
                  <a:cubicBezTo>
                    <a:pt x="1095" y="369"/>
                    <a:pt x="1112" y="153"/>
                    <a:pt x="10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8" name="Google Shape;11038;p35"/>
            <p:cNvSpPr/>
            <p:nvPr/>
          </p:nvSpPr>
          <p:spPr>
            <a:xfrm>
              <a:off x="1655301" y="4903589"/>
              <a:ext cx="319517" cy="198466"/>
            </a:xfrm>
            <a:custGeom>
              <a:avLst/>
              <a:gdLst/>
              <a:ahLst/>
              <a:cxnLst/>
              <a:rect l="l" t="t" r="r" b="b"/>
              <a:pathLst>
                <a:path w="1230" h="764" extrusionOk="0">
                  <a:moveTo>
                    <a:pt x="685" y="0"/>
                  </a:moveTo>
                  <a:cubicBezTo>
                    <a:pt x="665" y="0"/>
                    <a:pt x="645" y="1"/>
                    <a:pt x="624" y="3"/>
                  </a:cubicBezTo>
                  <a:cubicBezTo>
                    <a:pt x="353" y="33"/>
                    <a:pt x="1" y="240"/>
                    <a:pt x="1" y="240"/>
                  </a:cubicBezTo>
                  <a:cubicBezTo>
                    <a:pt x="1" y="240"/>
                    <a:pt x="404" y="741"/>
                    <a:pt x="714" y="762"/>
                  </a:cubicBezTo>
                  <a:cubicBezTo>
                    <a:pt x="728" y="763"/>
                    <a:pt x="742" y="763"/>
                    <a:pt x="756" y="763"/>
                  </a:cubicBezTo>
                  <a:cubicBezTo>
                    <a:pt x="1079" y="763"/>
                    <a:pt x="1230" y="529"/>
                    <a:pt x="1206" y="334"/>
                  </a:cubicBezTo>
                  <a:cubicBezTo>
                    <a:pt x="1182" y="142"/>
                    <a:pt x="933" y="0"/>
                    <a:pt x="6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9" name="Google Shape;11039;p35"/>
            <p:cNvSpPr/>
            <p:nvPr/>
          </p:nvSpPr>
          <p:spPr>
            <a:xfrm>
              <a:off x="1655301" y="4964895"/>
              <a:ext cx="311204" cy="137420"/>
            </a:xfrm>
            <a:custGeom>
              <a:avLst/>
              <a:gdLst/>
              <a:ahLst/>
              <a:cxnLst/>
              <a:rect l="l" t="t" r="r" b="b"/>
              <a:pathLst>
                <a:path w="1198" h="529" extrusionOk="0">
                  <a:moveTo>
                    <a:pt x="9" y="0"/>
                  </a:moveTo>
                  <a:lnTo>
                    <a:pt x="1" y="4"/>
                  </a:lnTo>
                  <a:cubicBezTo>
                    <a:pt x="1" y="4"/>
                    <a:pt x="404" y="505"/>
                    <a:pt x="714" y="526"/>
                  </a:cubicBezTo>
                  <a:cubicBezTo>
                    <a:pt x="731" y="527"/>
                    <a:pt x="747" y="528"/>
                    <a:pt x="764" y="528"/>
                  </a:cubicBezTo>
                  <a:cubicBezTo>
                    <a:pt x="1013" y="528"/>
                    <a:pt x="1157" y="381"/>
                    <a:pt x="1197" y="229"/>
                  </a:cubicBezTo>
                  <a:cubicBezTo>
                    <a:pt x="790" y="94"/>
                    <a:pt x="196" y="21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0" name="Google Shape;11040;p35"/>
            <p:cNvSpPr/>
            <p:nvPr/>
          </p:nvSpPr>
          <p:spPr>
            <a:xfrm>
              <a:off x="-727845" y="5856692"/>
              <a:ext cx="1009206" cy="285230"/>
            </a:xfrm>
            <a:custGeom>
              <a:avLst/>
              <a:gdLst/>
              <a:ahLst/>
              <a:cxnLst/>
              <a:rect l="l" t="t" r="r" b="b"/>
              <a:pathLst>
                <a:path w="3885" h="1098" extrusionOk="0">
                  <a:moveTo>
                    <a:pt x="2382" y="1"/>
                  </a:moveTo>
                  <a:cubicBezTo>
                    <a:pt x="2352" y="1"/>
                    <a:pt x="2342" y="42"/>
                    <a:pt x="2372" y="54"/>
                  </a:cubicBezTo>
                  <a:cubicBezTo>
                    <a:pt x="2597" y="138"/>
                    <a:pt x="2652" y="168"/>
                    <a:pt x="2822" y="219"/>
                  </a:cubicBezTo>
                  <a:cubicBezTo>
                    <a:pt x="2873" y="236"/>
                    <a:pt x="3008" y="304"/>
                    <a:pt x="3072" y="334"/>
                  </a:cubicBezTo>
                  <a:cubicBezTo>
                    <a:pt x="2940" y="363"/>
                    <a:pt x="2805" y="393"/>
                    <a:pt x="2665" y="414"/>
                  </a:cubicBezTo>
                  <a:cubicBezTo>
                    <a:pt x="2474" y="440"/>
                    <a:pt x="2283" y="457"/>
                    <a:pt x="2092" y="457"/>
                  </a:cubicBezTo>
                  <a:cubicBezTo>
                    <a:pt x="1961" y="457"/>
                    <a:pt x="1833" y="457"/>
                    <a:pt x="1702" y="452"/>
                  </a:cubicBezTo>
                  <a:cubicBezTo>
                    <a:pt x="1609" y="406"/>
                    <a:pt x="1507" y="376"/>
                    <a:pt x="1414" y="329"/>
                  </a:cubicBezTo>
                  <a:cubicBezTo>
                    <a:pt x="1299" y="270"/>
                    <a:pt x="1189" y="211"/>
                    <a:pt x="1078" y="147"/>
                  </a:cubicBezTo>
                  <a:cubicBezTo>
                    <a:pt x="1073" y="144"/>
                    <a:pt x="1068" y="143"/>
                    <a:pt x="1064" y="143"/>
                  </a:cubicBezTo>
                  <a:cubicBezTo>
                    <a:pt x="1036" y="143"/>
                    <a:pt x="1016" y="180"/>
                    <a:pt x="1045" y="198"/>
                  </a:cubicBezTo>
                  <a:cubicBezTo>
                    <a:pt x="1163" y="270"/>
                    <a:pt x="1295" y="367"/>
                    <a:pt x="1435" y="435"/>
                  </a:cubicBezTo>
                  <a:cubicBezTo>
                    <a:pt x="1329" y="427"/>
                    <a:pt x="1223" y="418"/>
                    <a:pt x="1117" y="410"/>
                  </a:cubicBezTo>
                  <a:cubicBezTo>
                    <a:pt x="773" y="376"/>
                    <a:pt x="366" y="363"/>
                    <a:pt x="44" y="228"/>
                  </a:cubicBezTo>
                  <a:cubicBezTo>
                    <a:pt x="40" y="226"/>
                    <a:pt x="37" y="225"/>
                    <a:pt x="34" y="225"/>
                  </a:cubicBezTo>
                  <a:cubicBezTo>
                    <a:pt x="11" y="225"/>
                    <a:pt x="0" y="263"/>
                    <a:pt x="27" y="274"/>
                  </a:cubicBezTo>
                  <a:cubicBezTo>
                    <a:pt x="332" y="414"/>
                    <a:pt x="714" y="444"/>
                    <a:pt x="1045" y="486"/>
                  </a:cubicBezTo>
                  <a:cubicBezTo>
                    <a:pt x="1431" y="537"/>
                    <a:pt x="1821" y="563"/>
                    <a:pt x="2211" y="563"/>
                  </a:cubicBezTo>
                  <a:cubicBezTo>
                    <a:pt x="2275" y="563"/>
                    <a:pt x="2334" y="563"/>
                    <a:pt x="2393" y="558"/>
                  </a:cubicBezTo>
                  <a:lnTo>
                    <a:pt x="2393" y="558"/>
                  </a:lnTo>
                  <a:cubicBezTo>
                    <a:pt x="2300" y="630"/>
                    <a:pt x="2198" y="698"/>
                    <a:pt x="2096" y="758"/>
                  </a:cubicBezTo>
                  <a:cubicBezTo>
                    <a:pt x="1910" y="872"/>
                    <a:pt x="1693" y="1008"/>
                    <a:pt x="1481" y="1059"/>
                  </a:cubicBezTo>
                  <a:cubicBezTo>
                    <a:pt x="1453" y="1059"/>
                    <a:pt x="1456" y="1097"/>
                    <a:pt x="1482" y="1097"/>
                  </a:cubicBezTo>
                  <a:cubicBezTo>
                    <a:pt x="1483" y="1097"/>
                    <a:pt x="1484" y="1097"/>
                    <a:pt x="1486" y="1097"/>
                  </a:cubicBezTo>
                  <a:cubicBezTo>
                    <a:pt x="1698" y="1089"/>
                    <a:pt x="1897" y="983"/>
                    <a:pt x="2084" y="885"/>
                  </a:cubicBezTo>
                  <a:cubicBezTo>
                    <a:pt x="2236" y="804"/>
                    <a:pt x="2448" y="698"/>
                    <a:pt x="2563" y="550"/>
                  </a:cubicBezTo>
                  <a:cubicBezTo>
                    <a:pt x="2584" y="546"/>
                    <a:pt x="2822" y="507"/>
                    <a:pt x="2974" y="465"/>
                  </a:cubicBezTo>
                  <a:cubicBezTo>
                    <a:pt x="3131" y="418"/>
                    <a:pt x="3309" y="376"/>
                    <a:pt x="3479" y="325"/>
                  </a:cubicBezTo>
                  <a:cubicBezTo>
                    <a:pt x="3623" y="278"/>
                    <a:pt x="3772" y="253"/>
                    <a:pt x="3869" y="130"/>
                  </a:cubicBezTo>
                  <a:cubicBezTo>
                    <a:pt x="3884" y="112"/>
                    <a:pt x="3864" y="90"/>
                    <a:pt x="3844" y="90"/>
                  </a:cubicBezTo>
                  <a:cubicBezTo>
                    <a:pt x="3841" y="90"/>
                    <a:pt x="3838" y="91"/>
                    <a:pt x="3835" y="92"/>
                  </a:cubicBezTo>
                  <a:cubicBezTo>
                    <a:pt x="3628" y="172"/>
                    <a:pt x="3420" y="240"/>
                    <a:pt x="3208" y="295"/>
                  </a:cubicBezTo>
                  <a:cubicBezTo>
                    <a:pt x="3119" y="232"/>
                    <a:pt x="2983" y="198"/>
                    <a:pt x="2894" y="164"/>
                  </a:cubicBezTo>
                  <a:cubicBezTo>
                    <a:pt x="2728" y="100"/>
                    <a:pt x="2563" y="45"/>
                    <a:pt x="2393" y="3"/>
                  </a:cubicBezTo>
                  <a:cubicBezTo>
                    <a:pt x="2389" y="1"/>
                    <a:pt x="2385" y="1"/>
                    <a:pt x="2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1" name="Google Shape;11041;p35"/>
            <p:cNvSpPr/>
            <p:nvPr/>
          </p:nvSpPr>
          <p:spPr>
            <a:xfrm>
              <a:off x="-885266" y="5845521"/>
              <a:ext cx="349650" cy="143394"/>
            </a:xfrm>
            <a:custGeom>
              <a:avLst/>
              <a:gdLst/>
              <a:ahLst/>
              <a:cxnLst/>
              <a:rect l="l" t="t" r="r" b="b"/>
              <a:pathLst>
                <a:path w="1346" h="552" extrusionOk="0">
                  <a:moveTo>
                    <a:pt x="242" y="1"/>
                  </a:moveTo>
                  <a:cubicBezTo>
                    <a:pt x="137" y="1"/>
                    <a:pt x="59" y="24"/>
                    <a:pt x="43" y="84"/>
                  </a:cubicBezTo>
                  <a:cubicBezTo>
                    <a:pt x="1" y="228"/>
                    <a:pt x="196" y="432"/>
                    <a:pt x="616" y="517"/>
                  </a:cubicBezTo>
                  <a:cubicBezTo>
                    <a:pt x="735" y="542"/>
                    <a:pt x="846" y="552"/>
                    <a:pt x="943" y="552"/>
                  </a:cubicBezTo>
                  <a:cubicBezTo>
                    <a:pt x="1188" y="552"/>
                    <a:pt x="1346" y="489"/>
                    <a:pt x="1337" y="453"/>
                  </a:cubicBezTo>
                  <a:cubicBezTo>
                    <a:pt x="1324" y="398"/>
                    <a:pt x="1023" y="203"/>
                    <a:pt x="756" y="105"/>
                  </a:cubicBezTo>
                  <a:cubicBezTo>
                    <a:pt x="596" y="48"/>
                    <a:pt x="392" y="1"/>
                    <a:pt x="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2" name="Google Shape;11042;p35"/>
            <p:cNvSpPr/>
            <p:nvPr/>
          </p:nvSpPr>
          <p:spPr>
            <a:xfrm>
              <a:off x="-648355" y="5740314"/>
              <a:ext cx="266784" cy="200025"/>
            </a:xfrm>
            <a:custGeom>
              <a:avLst/>
              <a:gdLst/>
              <a:ahLst/>
              <a:cxnLst/>
              <a:rect l="l" t="t" r="r" b="b"/>
              <a:pathLst>
                <a:path w="1027" h="770" extrusionOk="0">
                  <a:moveTo>
                    <a:pt x="152" y="1"/>
                  </a:moveTo>
                  <a:cubicBezTo>
                    <a:pt x="121" y="1"/>
                    <a:pt x="97" y="10"/>
                    <a:pt x="81" y="31"/>
                  </a:cubicBezTo>
                  <a:cubicBezTo>
                    <a:pt x="1" y="133"/>
                    <a:pt x="94" y="353"/>
                    <a:pt x="399" y="548"/>
                  </a:cubicBezTo>
                  <a:cubicBezTo>
                    <a:pt x="633" y="700"/>
                    <a:pt x="828" y="769"/>
                    <a:pt x="924" y="769"/>
                  </a:cubicBezTo>
                  <a:cubicBezTo>
                    <a:pt x="951" y="769"/>
                    <a:pt x="971" y="763"/>
                    <a:pt x="980" y="752"/>
                  </a:cubicBezTo>
                  <a:cubicBezTo>
                    <a:pt x="1027" y="697"/>
                    <a:pt x="819" y="421"/>
                    <a:pt x="633" y="264"/>
                  </a:cubicBezTo>
                  <a:cubicBezTo>
                    <a:pt x="487" y="139"/>
                    <a:pt x="272" y="1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3" name="Google Shape;11043;p35"/>
            <p:cNvSpPr/>
            <p:nvPr/>
          </p:nvSpPr>
          <p:spPr>
            <a:xfrm>
              <a:off x="-312211" y="5763953"/>
              <a:ext cx="296657" cy="138978"/>
            </a:xfrm>
            <a:custGeom>
              <a:avLst/>
              <a:gdLst/>
              <a:ahLst/>
              <a:cxnLst/>
              <a:rect l="l" t="t" r="r" b="b"/>
              <a:pathLst>
                <a:path w="1142" h="535" extrusionOk="0">
                  <a:moveTo>
                    <a:pt x="178" y="1"/>
                  </a:moveTo>
                  <a:cubicBezTo>
                    <a:pt x="110" y="1"/>
                    <a:pt x="59" y="17"/>
                    <a:pt x="43" y="59"/>
                  </a:cubicBezTo>
                  <a:cubicBezTo>
                    <a:pt x="0" y="177"/>
                    <a:pt x="153" y="360"/>
                    <a:pt x="501" y="462"/>
                  </a:cubicBezTo>
                  <a:cubicBezTo>
                    <a:pt x="682" y="513"/>
                    <a:pt x="834" y="535"/>
                    <a:pt x="943" y="535"/>
                  </a:cubicBezTo>
                  <a:cubicBezTo>
                    <a:pt x="1040" y="535"/>
                    <a:pt x="1102" y="517"/>
                    <a:pt x="1116" y="487"/>
                  </a:cubicBezTo>
                  <a:cubicBezTo>
                    <a:pt x="1141" y="428"/>
                    <a:pt x="861" y="220"/>
                    <a:pt x="641" y="122"/>
                  </a:cubicBezTo>
                  <a:cubicBezTo>
                    <a:pt x="497" y="59"/>
                    <a:pt x="307" y="1"/>
                    <a:pt x="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4" name="Google Shape;11044;p35"/>
            <p:cNvSpPr/>
            <p:nvPr/>
          </p:nvSpPr>
          <p:spPr>
            <a:xfrm>
              <a:off x="-550162" y="6083732"/>
              <a:ext cx="296398" cy="108585"/>
            </a:xfrm>
            <a:custGeom>
              <a:avLst/>
              <a:gdLst/>
              <a:ahLst/>
              <a:cxnLst/>
              <a:rect l="l" t="t" r="r" b="b"/>
              <a:pathLst>
                <a:path w="1141" h="418" extrusionOk="0">
                  <a:moveTo>
                    <a:pt x="741" y="0"/>
                  </a:moveTo>
                  <a:cubicBezTo>
                    <a:pt x="667" y="0"/>
                    <a:pt x="594" y="4"/>
                    <a:pt x="530" y="11"/>
                  </a:cubicBezTo>
                  <a:cubicBezTo>
                    <a:pt x="301" y="36"/>
                    <a:pt x="0" y="138"/>
                    <a:pt x="68" y="295"/>
                  </a:cubicBezTo>
                  <a:cubicBezTo>
                    <a:pt x="106" y="388"/>
                    <a:pt x="237" y="418"/>
                    <a:pt x="379" y="418"/>
                  </a:cubicBezTo>
                  <a:cubicBezTo>
                    <a:pt x="471" y="418"/>
                    <a:pt x="569" y="405"/>
                    <a:pt x="649" y="388"/>
                  </a:cubicBezTo>
                  <a:cubicBezTo>
                    <a:pt x="853" y="350"/>
                    <a:pt x="1141" y="176"/>
                    <a:pt x="1132" y="92"/>
                  </a:cubicBezTo>
                  <a:cubicBezTo>
                    <a:pt x="1126" y="27"/>
                    <a:pt x="935" y="0"/>
                    <a:pt x="7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5" name="Google Shape;11045;p35"/>
            <p:cNvSpPr/>
            <p:nvPr/>
          </p:nvSpPr>
          <p:spPr>
            <a:xfrm>
              <a:off x="984831" y="3714093"/>
              <a:ext cx="493043" cy="1659946"/>
            </a:xfrm>
            <a:custGeom>
              <a:avLst/>
              <a:gdLst/>
              <a:ahLst/>
              <a:cxnLst/>
              <a:rect l="l" t="t" r="r" b="b"/>
              <a:pathLst>
                <a:path w="1898" h="6390" extrusionOk="0">
                  <a:moveTo>
                    <a:pt x="247" y="0"/>
                  </a:moveTo>
                  <a:cubicBezTo>
                    <a:pt x="238" y="0"/>
                    <a:pt x="230" y="8"/>
                    <a:pt x="232" y="18"/>
                  </a:cubicBezTo>
                  <a:cubicBezTo>
                    <a:pt x="287" y="243"/>
                    <a:pt x="393" y="447"/>
                    <a:pt x="461" y="667"/>
                  </a:cubicBezTo>
                  <a:cubicBezTo>
                    <a:pt x="525" y="888"/>
                    <a:pt x="584" y="1108"/>
                    <a:pt x="631" y="1337"/>
                  </a:cubicBezTo>
                  <a:cubicBezTo>
                    <a:pt x="673" y="1528"/>
                    <a:pt x="712" y="1719"/>
                    <a:pt x="745" y="1910"/>
                  </a:cubicBezTo>
                  <a:cubicBezTo>
                    <a:pt x="728" y="1889"/>
                    <a:pt x="716" y="1863"/>
                    <a:pt x="699" y="1842"/>
                  </a:cubicBezTo>
                  <a:cubicBezTo>
                    <a:pt x="605" y="1715"/>
                    <a:pt x="546" y="1566"/>
                    <a:pt x="461" y="1435"/>
                  </a:cubicBezTo>
                  <a:cubicBezTo>
                    <a:pt x="321" y="1214"/>
                    <a:pt x="224" y="1015"/>
                    <a:pt x="16" y="849"/>
                  </a:cubicBezTo>
                  <a:cubicBezTo>
                    <a:pt x="14" y="849"/>
                    <a:pt x="13" y="848"/>
                    <a:pt x="11" y="848"/>
                  </a:cubicBezTo>
                  <a:cubicBezTo>
                    <a:pt x="5" y="848"/>
                    <a:pt x="1" y="855"/>
                    <a:pt x="7" y="862"/>
                  </a:cubicBezTo>
                  <a:cubicBezTo>
                    <a:pt x="190" y="1083"/>
                    <a:pt x="296" y="1380"/>
                    <a:pt x="440" y="1630"/>
                  </a:cubicBezTo>
                  <a:cubicBezTo>
                    <a:pt x="542" y="1804"/>
                    <a:pt x="656" y="1973"/>
                    <a:pt x="784" y="2135"/>
                  </a:cubicBezTo>
                  <a:cubicBezTo>
                    <a:pt x="822" y="2372"/>
                    <a:pt x="860" y="2610"/>
                    <a:pt x="885" y="2851"/>
                  </a:cubicBezTo>
                  <a:cubicBezTo>
                    <a:pt x="949" y="3377"/>
                    <a:pt x="966" y="3908"/>
                    <a:pt x="941" y="4438"/>
                  </a:cubicBezTo>
                  <a:cubicBezTo>
                    <a:pt x="932" y="4535"/>
                    <a:pt x="928" y="4633"/>
                    <a:pt x="924" y="4739"/>
                  </a:cubicBezTo>
                  <a:cubicBezTo>
                    <a:pt x="890" y="4501"/>
                    <a:pt x="805" y="4268"/>
                    <a:pt x="737" y="4039"/>
                  </a:cubicBezTo>
                  <a:cubicBezTo>
                    <a:pt x="741" y="3653"/>
                    <a:pt x="775" y="3225"/>
                    <a:pt x="686" y="2851"/>
                  </a:cubicBezTo>
                  <a:cubicBezTo>
                    <a:pt x="684" y="2844"/>
                    <a:pt x="678" y="2841"/>
                    <a:pt x="672" y="2841"/>
                  </a:cubicBezTo>
                  <a:cubicBezTo>
                    <a:pt x="664" y="2841"/>
                    <a:pt x="656" y="2846"/>
                    <a:pt x="656" y="2856"/>
                  </a:cubicBezTo>
                  <a:cubicBezTo>
                    <a:pt x="690" y="3136"/>
                    <a:pt x="644" y="3441"/>
                    <a:pt x="656" y="3734"/>
                  </a:cubicBezTo>
                  <a:cubicBezTo>
                    <a:pt x="559" y="3339"/>
                    <a:pt x="478" y="2940"/>
                    <a:pt x="376" y="2550"/>
                  </a:cubicBezTo>
                  <a:cubicBezTo>
                    <a:pt x="375" y="2543"/>
                    <a:pt x="369" y="2539"/>
                    <a:pt x="363" y="2539"/>
                  </a:cubicBezTo>
                  <a:cubicBezTo>
                    <a:pt x="356" y="2539"/>
                    <a:pt x="349" y="2545"/>
                    <a:pt x="351" y="2555"/>
                  </a:cubicBezTo>
                  <a:cubicBezTo>
                    <a:pt x="402" y="2898"/>
                    <a:pt x="461" y="3242"/>
                    <a:pt x="533" y="3585"/>
                  </a:cubicBezTo>
                  <a:cubicBezTo>
                    <a:pt x="516" y="3556"/>
                    <a:pt x="499" y="3526"/>
                    <a:pt x="487" y="3496"/>
                  </a:cubicBezTo>
                  <a:cubicBezTo>
                    <a:pt x="393" y="3293"/>
                    <a:pt x="283" y="3097"/>
                    <a:pt x="169" y="2907"/>
                  </a:cubicBezTo>
                  <a:cubicBezTo>
                    <a:pt x="163" y="2900"/>
                    <a:pt x="156" y="2897"/>
                    <a:pt x="149" y="2897"/>
                  </a:cubicBezTo>
                  <a:cubicBezTo>
                    <a:pt x="134" y="2897"/>
                    <a:pt x="120" y="2910"/>
                    <a:pt x="126" y="2928"/>
                  </a:cubicBezTo>
                  <a:cubicBezTo>
                    <a:pt x="207" y="3131"/>
                    <a:pt x="287" y="3352"/>
                    <a:pt x="402" y="3539"/>
                  </a:cubicBezTo>
                  <a:cubicBezTo>
                    <a:pt x="461" y="3628"/>
                    <a:pt x="525" y="3717"/>
                    <a:pt x="584" y="3806"/>
                  </a:cubicBezTo>
                  <a:cubicBezTo>
                    <a:pt x="593" y="3857"/>
                    <a:pt x="605" y="3908"/>
                    <a:pt x="618" y="3958"/>
                  </a:cubicBezTo>
                  <a:cubicBezTo>
                    <a:pt x="699" y="4302"/>
                    <a:pt x="826" y="4637"/>
                    <a:pt x="902" y="4976"/>
                  </a:cubicBezTo>
                  <a:cubicBezTo>
                    <a:pt x="873" y="5171"/>
                    <a:pt x="856" y="5362"/>
                    <a:pt x="847" y="5562"/>
                  </a:cubicBezTo>
                  <a:cubicBezTo>
                    <a:pt x="851" y="5719"/>
                    <a:pt x="796" y="6185"/>
                    <a:pt x="801" y="6368"/>
                  </a:cubicBezTo>
                  <a:cubicBezTo>
                    <a:pt x="801" y="6380"/>
                    <a:pt x="811" y="6390"/>
                    <a:pt x="822" y="6390"/>
                  </a:cubicBezTo>
                  <a:cubicBezTo>
                    <a:pt x="827" y="6390"/>
                    <a:pt x="831" y="6388"/>
                    <a:pt x="835" y="6385"/>
                  </a:cubicBezTo>
                  <a:cubicBezTo>
                    <a:pt x="983" y="6240"/>
                    <a:pt x="970" y="5507"/>
                    <a:pt x="991" y="5290"/>
                  </a:cubicBezTo>
                  <a:cubicBezTo>
                    <a:pt x="1017" y="5074"/>
                    <a:pt x="1042" y="4671"/>
                    <a:pt x="1055" y="4442"/>
                  </a:cubicBezTo>
                  <a:cubicBezTo>
                    <a:pt x="1068" y="4204"/>
                    <a:pt x="1068" y="3963"/>
                    <a:pt x="1059" y="3725"/>
                  </a:cubicBezTo>
                  <a:cubicBezTo>
                    <a:pt x="1131" y="3479"/>
                    <a:pt x="1178" y="3225"/>
                    <a:pt x="1263" y="2987"/>
                  </a:cubicBezTo>
                  <a:cubicBezTo>
                    <a:pt x="1450" y="2788"/>
                    <a:pt x="1704" y="2656"/>
                    <a:pt x="1886" y="2457"/>
                  </a:cubicBezTo>
                  <a:cubicBezTo>
                    <a:pt x="1897" y="2446"/>
                    <a:pt x="1889" y="2426"/>
                    <a:pt x="1876" y="2426"/>
                  </a:cubicBezTo>
                  <a:cubicBezTo>
                    <a:pt x="1874" y="2426"/>
                    <a:pt x="1872" y="2426"/>
                    <a:pt x="1869" y="2427"/>
                  </a:cubicBezTo>
                  <a:cubicBezTo>
                    <a:pt x="1704" y="2529"/>
                    <a:pt x="1522" y="2627"/>
                    <a:pt x="1377" y="2758"/>
                  </a:cubicBezTo>
                  <a:cubicBezTo>
                    <a:pt x="1365" y="2771"/>
                    <a:pt x="1348" y="2784"/>
                    <a:pt x="1331" y="2801"/>
                  </a:cubicBezTo>
                  <a:lnTo>
                    <a:pt x="1331" y="2796"/>
                  </a:lnTo>
                  <a:cubicBezTo>
                    <a:pt x="1416" y="2559"/>
                    <a:pt x="1513" y="2325"/>
                    <a:pt x="1598" y="2088"/>
                  </a:cubicBezTo>
                  <a:cubicBezTo>
                    <a:pt x="1604" y="2074"/>
                    <a:pt x="1590" y="2061"/>
                    <a:pt x="1578" y="2061"/>
                  </a:cubicBezTo>
                  <a:cubicBezTo>
                    <a:pt x="1572" y="2061"/>
                    <a:pt x="1567" y="2064"/>
                    <a:pt x="1564" y="2071"/>
                  </a:cubicBezTo>
                  <a:cubicBezTo>
                    <a:pt x="1475" y="2236"/>
                    <a:pt x="1390" y="2410"/>
                    <a:pt x="1318" y="2584"/>
                  </a:cubicBezTo>
                  <a:lnTo>
                    <a:pt x="1318" y="2567"/>
                  </a:lnTo>
                  <a:cubicBezTo>
                    <a:pt x="1297" y="2389"/>
                    <a:pt x="1288" y="2207"/>
                    <a:pt x="1271" y="2029"/>
                  </a:cubicBezTo>
                  <a:cubicBezTo>
                    <a:pt x="1269" y="2016"/>
                    <a:pt x="1260" y="2011"/>
                    <a:pt x="1250" y="2011"/>
                  </a:cubicBezTo>
                  <a:cubicBezTo>
                    <a:pt x="1239" y="2011"/>
                    <a:pt x="1229" y="2018"/>
                    <a:pt x="1229" y="2029"/>
                  </a:cubicBezTo>
                  <a:cubicBezTo>
                    <a:pt x="1220" y="2173"/>
                    <a:pt x="1220" y="2317"/>
                    <a:pt x="1229" y="2461"/>
                  </a:cubicBezTo>
                  <a:cubicBezTo>
                    <a:pt x="1229" y="2533"/>
                    <a:pt x="1242" y="2605"/>
                    <a:pt x="1242" y="2678"/>
                  </a:cubicBezTo>
                  <a:cubicBezTo>
                    <a:pt x="1242" y="2682"/>
                    <a:pt x="1246" y="2711"/>
                    <a:pt x="1250" y="2745"/>
                  </a:cubicBezTo>
                  <a:cubicBezTo>
                    <a:pt x="1216" y="2834"/>
                    <a:pt x="1182" y="2928"/>
                    <a:pt x="1148" y="3021"/>
                  </a:cubicBezTo>
                  <a:cubicBezTo>
                    <a:pt x="1110" y="3140"/>
                    <a:pt x="1072" y="3254"/>
                    <a:pt x="1042" y="3365"/>
                  </a:cubicBezTo>
                  <a:cubicBezTo>
                    <a:pt x="1034" y="3212"/>
                    <a:pt x="1017" y="3059"/>
                    <a:pt x="1000" y="2907"/>
                  </a:cubicBezTo>
                  <a:cubicBezTo>
                    <a:pt x="953" y="2478"/>
                    <a:pt x="881" y="2054"/>
                    <a:pt x="796" y="1630"/>
                  </a:cubicBezTo>
                  <a:cubicBezTo>
                    <a:pt x="885" y="1214"/>
                    <a:pt x="941" y="794"/>
                    <a:pt x="966" y="370"/>
                  </a:cubicBezTo>
                  <a:cubicBezTo>
                    <a:pt x="966" y="355"/>
                    <a:pt x="950" y="345"/>
                    <a:pt x="935" y="345"/>
                  </a:cubicBezTo>
                  <a:cubicBezTo>
                    <a:pt x="924" y="345"/>
                    <a:pt x="914" y="350"/>
                    <a:pt x="911" y="362"/>
                  </a:cubicBezTo>
                  <a:cubicBezTo>
                    <a:pt x="860" y="612"/>
                    <a:pt x="843" y="866"/>
                    <a:pt x="796" y="1117"/>
                  </a:cubicBezTo>
                  <a:cubicBezTo>
                    <a:pt x="779" y="1202"/>
                    <a:pt x="754" y="1295"/>
                    <a:pt x="741" y="1388"/>
                  </a:cubicBezTo>
                  <a:lnTo>
                    <a:pt x="728" y="1316"/>
                  </a:lnTo>
                  <a:cubicBezTo>
                    <a:pt x="622" y="849"/>
                    <a:pt x="453" y="442"/>
                    <a:pt x="262" y="10"/>
                  </a:cubicBezTo>
                  <a:cubicBezTo>
                    <a:pt x="259" y="3"/>
                    <a:pt x="253" y="0"/>
                    <a:pt x="2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6" name="Google Shape;11046;p35"/>
            <p:cNvSpPr/>
            <p:nvPr/>
          </p:nvSpPr>
          <p:spPr>
            <a:xfrm>
              <a:off x="974441" y="3661100"/>
              <a:ext cx="148848" cy="125210"/>
            </a:xfrm>
            <a:custGeom>
              <a:avLst/>
              <a:gdLst/>
              <a:ahLst/>
              <a:cxnLst/>
              <a:rect l="l" t="t" r="r" b="b"/>
              <a:pathLst>
                <a:path w="573" h="482" extrusionOk="0">
                  <a:moveTo>
                    <a:pt x="263" y="1"/>
                  </a:moveTo>
                  <a:cubicBezTo>
                    <a:pt x="247" y="1"/>
                    <a:pt x="230" y="2"/>
                    <a:pt x="213" y="6"/>
                  </a:cubicBezTo>
                  <a:cubicBezTo>
                    <a:pt x="86" y="36"/>
                    <a:pt x="1" y="163"/>
                    <a:pt x="30" y="290"/>
                  </a:cubicBezTo>
                  <a:cubicBezTo>
                    <a:pt x="55" y="412"/>
                    <a:pt x="160" y="482"/>
                    <a:pt x="266" y="482"/>
                  </a:cubicBezTo>
                  <a:cubicBezTo>
                    <a:pt x="340" y="482"/>
                    <a:pt x="414" y="448"/>
                    <a:pt x="463" y="375"/>
                  </a:cubicBezTo>
                  <a:cubicBezTo>
                    <a:pt x="572" y="211"/>
                    <a:pt x="449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7" name="Google Shape;11047;p35"/>
            <p:cNvSpPr/>
            <p:nvPr/>
          </p:nvSpPr>
          <p:spPr>
            <a:xfrm>
              <a:off x="1161736" y="3736953"/>
              <a:ext cx="155083" cy="130406"/>
            </a:xfrm>
            <a:custGeom>
              <a:avLst/>
              <a:gdLst/>
              <a:ahLst/>
              <a:cxnLst/>
              <a:rect l="l" t="t" r="r" b="b"/>
              <a:pathLst>
                <a:path w="597" h="502" extrusionOk="0">
                  <a:moveTo>
                    <a:pt x="280" y="1"/>
                  </a:moveTo>
                  <a:cubicBezTo>
                    <a:pt x="262" y="1"/>
                    <a:pt x="244" y="3"/>
                    <a:pt x="226" y="7"/>
                  </a:cubicBezTo>
                  <a:cubicBezTo>
                    <a:pt x="90" y="32"/>
                    <a:pt x="1" y="168"/>
                    <a:pt x="31" y="303"/>
                  </a:cubicBezTo>
                  <a:cubicBezTo>
                    <a:pt x="55" y="430"/>
                    <a:pt x="164" y="501"/>
                    <a:pt x="275" y="501"/>
                  </a:cubicBezTo>
                  <a:cubicBezTo>
                    <a:pt x="354" y="501"/>
                    <a:pt x="433" y="466"/>
                    <a:pt x="484" y="388"/>
                  </a:cubicBezTo>
                  <a:cubicBezTo>
                    <a:pt x="597" y="218"/>
                    <a:pt x="468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8" name="Google Shape;11048;p35"/>
            <p:cNvSpPr/>
            <p:nvPr/>
          </p:nvSpPr>
          <p:spPr>
            <a:xfrm>
              <a:off x="926123" y="3893336"/>
              <a:ext cx="151706" cy="128328"/>
            </a:xfrm>
            <a:custGeom>
              <a:avLst/>
              <a:gdLst/>
              <a:ahLst/>
              <a:cxnLst/>
              <a:rect l="l" t="t" r="r" b="b"/>
              <a:pathLst>
                <a:path w="584" h="494" extrusionOk="0">
                  <a:moveTo>
                    <a:pt x="271" y="1"/>
                  </a:moveTo>
                  <a:cubicBezTo>
                    <a:pt x="254" y="1"/>
                    <a:pt x="235" y="3"/>
                    <a:pt x="216" y="7"/>
                  </a:cubicBezTo>
                  <a:cubicBezTo>
                    <a:pt x="85" y="32"/>
                    <a:pt x="0" y="164"/>
                    <a:pt x="26" y="295"/>
                  </a:cubicBezTo>
                  <a:cubicBezTo>
                    <a:pt x="53" y="422"/>
                    <a:pt x="160" y="493"/>
                    <a:pt x="269" y="493"/>
                  </a:cubicBezTo>
                  <a:cubicBezTo>
                    <a:pt x="346" y="493"/>
                    <a:pt x="424" y="457"/>
                    <a:pt x="475" y="380"/>
                  </a:cubicBezTo>
                  <a:cubicBezTo>
                    <a:pt x="584" y="213"/>
                    <a:pt x="459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9" name="Google Shape;11049;p35"/>
            <p:cNvSpPr/>
            <p:nvPr/>
          </p:nvSpPr>
          <p:spPr>
            <a:xfrm>
              <a:off x="1236809" y="4180124"/>
              <a:ext cx="119234" cy="100272"/>
            </a:xfrm>
            <a:custGeom>
              <a:avLst/>
              <a:gdLst/>
              <a:ahLst/>
              <a:cxnLst/>
              <a:rect l="l" t="t" r="r" b="b"/>
              <a:pathLst>
                <a:path w="459" h="386" extrusionOk="0">
                  <a:moveTo>
                    <a:pt x="218" y="1"/>
                  </a:moveTo>
                  <a:cubicBezTo>
                    <a:pt x="204" y="1"/>
                    <a:pt x="189" y="2"/>
                    <a:pt x="174" y="6"/>
                  </a:cubicBezTo>
                  <a:cubicBezTo>
                    <a:pt x="68" y="27"/>
                    <a:pt x="0" y="129"/>
                    <a:pt x="21" y="235"/>
                  </a:cubicBezTo>
                  <a:cubicBezTo>
                    <a:pt x="41" y="331"/>
                    <a:pt x="126" y="386"/>
                    <a:pt x="212" y="386"/>
                  </a:cubicBezTo>
                  <a:cubicBezTo>
                    <a:pt x="273" y="386"/>
                    <a:pt x="335" y="358"/>
                    <a:pt x="373" y="298"/>
                  </a:cubicBezTo>
                  <a:cubicBezTo>
                    <a:pt x="458" y="167"/>
                    <a:pt x="361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0" name="Google Shape;11050;p35"/>
            <p:cNvSpPr/>
            <p:nvPr/>
          </p:nvSpPr>
          <p:spPr>
            <a:xfrm>
              <a:off x="1366695" y="4193632"/>
              <a:ext cx="113000" cy="94557"/>
            </a:xfrm>
            <a:custGeom>
              <a:avLst/>
              <a:gdLst/>
              <a:ahLst/>
              <a:cxnLst/>
              <a:rect l="l" t="t" r="r" b="b"/>
              <a:pathLst>
                <a:path w="435" h="364" extrusionOk="0">
                  <a:moveTo>
                    <a:pt x="206" y="0"/>
                  </a:moveTo>
                  <a:cubicBezTo>
                    <a:pt x="193" y="0"/>
                    <a:pt x="180" y="2"/>
                    <a:pt x="166" y="4"/>
                  </a:cubicBezTo>
                  <a:cubicBezTo>
                    <a:pt x="64" y="26"/>
                    <a:pt x="1" y="119"/>
                    <a:pt x="22" y="221"/>
                  </a:cubicBezTo>
                  <a:cubicBezTo>
                    <a:pt x="42" y="312"/>
                    <a:pt x="120" y="363"/>
                    <a:pt x="200" y="363"/>
                  </a:cubicBezTo>
                  <a:cubicBezTo>
                    <a:pt x="258" y="363"/>
                    <a:pt x="316" y="337"/>
                    <a:pt x="353" y="280"/>
                  </a:cubicBezTo>
                  <a:cubicBezTo>
                    <a:pt x="434" y="156"/>
                    <a:pt x="342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1" name="Google Shape;11051;p35"/>
            <p:cNvSpPr/>
            <p:nvPr/>
          </p:nvSpPr>
          <p:spPr>
            <a:xfrm>
              <a:off x="1404102" y="4306893"/>
              <a:ext cx="147030" cy="105208"/>
            </a:xfrm>
            <a:custGeom>
              <a:avLst/>
              <a:gdLst/>
              <a:ahLst/>
              <a:cxnLst/>
              <a:rect l="l" t="t" r="r" b="b"/>
              <a:pathLst>
                <a:path w="566" h="405" extrusionOk="0">
                  <a:moveTo>
                    <a:pt x="290" y="0"/>
                  </a:moveTo>
                  <a:cubicBezTo>
                    <a:pt x="275" y="0"/>
                    <a:pt x="259" y="2"/>
                    <a:pt x="243" y="5"/>
                  </a:cubicBezTo>
                  <a:cubicBezTo>
                    <a:pt x="1" y="53"/>
                    <a:pt x="59" y="405"/>
                    <a:pt x="276" y="405"/>
                  </a:cubicBezTo>
                  <a:cubicBezTo>
                    <a:pt x="291" y="405"/>
                    <a:pt x="307" y="403"/>
                    <a:pt x="323" y="400"/>
                  </a:cubicBezTo>
                  <a:cubicBezTo>
                    <a:pt x="565" y="352"/>
                    <a:pt x="507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2" name="Google Shape;11052;p35"/>
            <p:cNvSpPr/>
            <p:nvPr/>
          </p:nvSpPr>
          <p:spPr>
            <a:xfrm>
              <a:off x="1129784" y="4391578"/>
              <a:ext cx="127807" cy="107806"/>
            </a:xfrm>
            <a:custGeom>
              <a:avLst/>
              <a:gdLst/>
              <a:ahLst/>
              <a:cxnLst/>
              <a:rect l="l" t="t" r="r" b="b"/>
              <a:pathLst>
                <a:path w="492" h="415" extrusionOk="0">
                  <a:moveTo>
                    <a:pt x="232" y="0"/>
                  </a:moveTo>
                  <a:cubicBezTo>
                    <a:pt x="216" y="0"/>
                    <a:pt x="200" y="2"/>
                    <a:pt x="183" y="6"/>
                  </a:cubicBezTo>
                  <a:cubicBezTo>
                    <a:pt x="73" y="31"/>
                    <a:pt x="1" y="137"/>
                    <a:pt x="22" y="248"/>
                  </a:cubicBezTo>
                  <a:cubicBezTo>
                    <a:pt x="44" y="355"/>
                    <a:pt x="135" y="415"/>
                    <a:pt x="227" y="415"/>
                  </a:cubicBezTo>
                  <a:cubicBezTo>
                    <a:pt x="292" y="415"/>
                    <a:pt x="357" y="385"/>
                    <a:pt x="400" y="320"/>
                  </a:cubicBezTo>
                  <a:cubicBezTo>
                    <a:pt x="492" y="177"/>
                    <a:pt x="385" y="0"/>
                    <a:pt x="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3" name="Google Shape;11053;p35"/>
            <p:cNvSpPr/>
            <p:nvPr/>
          </p:nvSpPr>
          <p:spPr>
            <a:xfrm>
              <a:off x="988208" y="4280396"/>
              <a:ext cx="165993" cy="120015"/>
            </a:xfrm>
            <a:custGeom>
              <a:avLst/>
              <a:gdLst/>
              <a:ahLst/>
              <a:cxnLst/>
              <a:rect l="l" t="t" r="r" b="b"/>
              <a:pathLst>
                <a:path w="639" h="462" extrusionOk="0">
                  <a:moveTo>
                    <a:pt x="325" y="0"/>
                  </a:moveTo>
                  <a:cubicBezTo>
                    <a:pt x="309" y="0"/>
                    <a:pt x="292" y="2"/>
                    <a:pt x="274" y="6"/>
                  </a:cubicBezTo>
                  <a:cubicBezTo>
                    <a:pt x="1" y="65"/>
                    <a:pt x="68" y="461"/>
                    <a:pt x="313" y="461"/>
                  </a:cubicBezTo>
                  <a:cubicBezTo>
                    <a:pt x="331" y="461"/>
                    <a:pt x="349" y="459"/>
                    <a:pt x="368" y="455"/>
                  </a:cubicBezTo>
                  <a:cubicBezTo>
                    <a:pt x="638" y="399"/>
                    <a:pt x="573" y="0"/>
                    <a:pt x="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4" name="Google Shape;11054;p35"/>
            <p:cNvSpPr/>
            <p:nvPr/>
          </p:nvSpPr>
          <p:spPr>
            <a:xfrm>
              <a:off x="953659" y="4432622"/>
              <a:ext cx="133522" cy="112741"/>
            </a:xfrm>
            <a:custGeom>
              <a:avLst/>
              <a:gdLst/>
              <a:ahLst/>
              <a:cxnLst/>
              <a:rect l="l" t="t" r="r" b="b"/>
              <a:pathLst>
                <a:path w="514" h="434" extrusionOk="0">
                  <a:moveTo>
                    <a:pt x="237" y="0"/>
                  </a:moveTo>
                  <a:cubicBezTo>
                    <a:pt x="222" y="0"/>
                    <a:pt x="207" y="2"/>
                    <a:pt x="191" y="5"/>
                  </a:cubicBezTo>
                  <a:cubicBezTo>
                    <a:pt x="77" y="30"/>
                    <a:pt x="0" y="145"/>
                    <a:pt x="26" y="259"/>
                  </a:cubicBezTo>
                  <a:cubicBezTo>
                    <a:pt x="48" y="371"/>
                    <a:pt x="142" y="434"/>
                    <a:pt x="237" y="434"/>
                  </a:cubicBezTo>
                  <a:cubicBezTo>
                    <a:pt x="304" y="434"/>
                    <a:pt x="372" y="402"/>
                    <a:pt x="416" y="336"/>
                  </a:cubicBezTo>
                  <a:cubicBezTo>
                    <a:pt x="513" y="188"/>
                    <a:pt x="403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5" name="Google Shape;11055;p35"/>
            <p:cNvSpPr/>
            <p:nvPr/>
          </p:nvSpPr>
          <p:spPr>
            <a:xfrm>
              <a:off x="-304673" y="5754861"/>
              <a:ext cx="1168186" cy="661641"/>
            </a:xfrm>
            <a:custGeom>
              <a:avLst/>
              <a:gdLst/>
              <a:ahLst/>
              <a:cxnLst/>
              <a:rect l="l" t="t" r="r" b="b"/>
              <a:pathLst>
                <a:path w="4497" h="2547" extrusionOk="0">
                  <a:moveTo>
                    <a:pt x="4496" y="0"/>
                  </a:moveTo>
                  <a:cubicBezTo>
                    <a:pt x="4496" y="0"/>
                    <a:pt x="4013" y="454"/>
                    <a:pt x="3657" y="645"/>
                  </a:cubicBezTo>
                  <a:cubicBezTo>
                    <a:pt x="3305" y="840"/>
                    <a:pt x="2087" y="963"/>
                    <a:pt x="1413" y="1319"/>
                  </a:cubicBezTo>
                  <a:cubicBezTo>
                    <a:pt x="743" y="1671"/>
                    <a:pt x="0" y="2431"/>
                    <a:pt x="0" y="2431"/>
                  </a:cubicBezTo>
                  <a:cubicBezTo>
                    <a:pt x="0" y="2431"/>
                    <a:pt x="757" y="2547"/>
                    <a:pt x="1320" y="2547"/>
                  </a:cubicBezTo>
                  <a:cubicBezTo>
                    <a:pt x="1411" y="2547"/>
                    <a:pt x="1497" y="2544"/>
                    <a:pt x="1574" y="2537"/>
                  </a:cubicBezTo>
                  <a:cubicBezTo>
                    <a:pt x="2172" y="2486"/>
                    <a:pt x="3182" y="2185"/>
                    <a:pt x="3674" y="1548"/>
                  </a:cubicBezTo>
                  <a:cubicBezTo>
                    <a:pt x="4085" y="1022"/>
                    <a:pt x="4496" y="0"/>
                    <a:pt x="4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6" name="Google Shape;11056;p35"/>
            <p:cNvSpPr/>
            <p:nvPr/>
          </p:nvSpPr>
          <p:spPr>
            <a:xfrm>
              <a:off x="-304673" y="5762394"/>
              <a:ext cx="1159354" cy="626311"/>
            </a:xfrm>
            <a:custGeom>
              <a:avLst/>
              <a:gdLst/>
              <a:ahLst/>
              <a:cxnLst/>
              <a:rect l="l" t="t" r="r" b="b"/>
              <a:pathLst>
                <a:path w="4463" h="2411" extrusionOk="0">
                  <a:moveTo>
                    <a:pt x="4462" y="1"/>
                  </a:moveTo>
                  <a:cubicBezTo>
                    <a:pt x="4348" y="103"/>
                    <a:pt x="3958" y="455"/>
                    <a:pt x="3657" y="616"/>
                  </a:cubicBezTo>
                  <a:cubicBezTo>
                    <a:pt x="3305" y="811"/>
                    <a:pt x="2083" y="934"/>
                    <a:pt x="1413" y="1290"/>
                  </a:cubicBezTo>
                  <a:cubicBezTo>
                    <a:pt x="743" y="1642"/>
                    <a:pt x="0" y="2402"/>
                    <a:pt x="0" y="2402"/>
                  </a:cubicBezTo>
                  <a:lnTo>
                    <a:pt x="39" y="2410"/>
                  </a:lnTo>
                  <a:cubicBezTo>
                    <a:pt x="632" y="2287"/>
                    <a:pt x="1879" y="1986"/>
                    <a:pt x="2846" y="1464"/>
                  </a:cubicBezTo>
                  <a:cubicBezTo>
                    <a:pt x="3495" y="1116"/>
                    <a:pt x="4051" y="616"/>
                    <a:pt x="44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7" name="Google Shape;11057;p35"/>
            <p:cNvSpPr/>
            <p:nvPr/>
          </p:nvSpPr>
          <p:spPr>
            <a:xfrm>
              <a:off x="1273177" y="5434303"/>
              <a:ext cx="893869" cy="557732"/>
            </a:xfrm>
            <a:custGeom>
              <a:avLst/>
              <a:gdLst/>
              <a:ahLst/>
              <a:cxnLst/>
              <a:rect l="l" t="t" r="r" b="b"/>
              <a:pathLst>
                <a:path w="3441" h="2147" extrusionOk="0">
                  <a:moveTo>
                    <a:pt x="2906" y="1103"/>
                  </a:moveTo>
                  <a:cubicBezTo>
                    <a:pt x="2906" y="1103"/>
                    <a:pt x="3113" y="1052"/>
                    <a:pt x="3080" y="929"/>
                  </a:cubicBezTo>
                  <a:cubicBezTo>
                    <a:pt x="3041" y="806"/>
                    <a:pt x="2532" y="717"/>
                    <a:pt x="2532" y="717"/>
                  </a:cubicBezTo>
                  <a:cubicBezTo>
                    <a:pt x="2532" y="717"/>
                    <a:pt x="2787" y="573"/>
                    <a:pt x="2698" y="458"/>
                  </a:cubicBezTo>
                  <a:cubicBezTo>
                    <a:pt x="2609" y="339"/>
                    <a:pt x="1981" y="428"/>
                    <a:pt x="1981" y="428"/>
                  </a:cubicBezTo>
                  <a:cubicBezTo>
                    <a:pt x="1981" y="428"/>
                    <a:pt x="2146" y="242"/>
                    <a:pt x="2045" y="136"/>
                  </a:cubicBezTo>
                  <a:cubicBezTo>
                    <a:pt x="1943" y="25"/>
                    <a:pt x="1234" y="284"/>
                    <a:pt x="1234" y="284"/>
                  </a:cubicBezTo>
                  <a:cubicBezTo>
                    <a:pt x="1234" y="284"/>
                    <a:pt x="1391" y="136"/>
                    <a:pt x="1234" y="68"/>
                  </a:cubicBezTo>
                  <a:cubicBezTo>
                    <a:pt x="1073" y="0"/>
                    <a:pt x="887" y="195"/>
                    <a:pt x="726" y="267"/>
                  </a:cubicBezTo>
                  <a:cubicBezTo>
                    <a:pt x="560" y="344"/>
                    <a:pt x="98" y="607"/>
                    <a:pt x="98" y="607"/>
                  </a:cubicBezTo>
                  <a:cubicBezTo>
                    <a:pt x="98" y="607"/>
                    <a:pt x="0" y="721"/>
                    <a:pt x="157" y="899"/>
                  </a:cubicBezTo>
                  <a:cubicBezTo>
                    <a:pt x="284" y="1031"/>
                    <a:pt x="390" y="1179"/>
                    <a:pt x="475" y="1345"/>
                  </a:cubicBezTo>
                  <a:cubicBezTo>
                    <a:pt x="543" y="1485"/>
                    <a:pt x="628" y="1612"/>
                    <a:pt x="747" y="1675"/>
                  </a:cubicBezTo>
                  <a:cubicBezTo>
                    <a:pt x="865" y="1739"/>
                    <a:pt x="844" y="1501"/>
                    <a:pt x="844" y="1501"/>
                  </a:cubicBezTo>
                  <a:cubicBezTo>
                    <a:pt x="844" y="1501"/>
                    <a:pt x="1005" y="1845"/>
                    <a:pt x="1145" y="1938"/>
                  </a:cubicBezTo>
                  <a:cubicBezTo>
                    <a:pt x="1285" y="2027"/>
                    <a:pt x="1357" y="2027"/>
                    <a:pt x="1413" y="1972"/>
                  </a:cubicBezTo>
                  <a:cubicBezTo>
                    <a:pt x="1464" y="1917"/>
                    <a:pt x="1374" y="1726"/>
                    <a:pt x="1374" y="1726"/>
                  </a:cubicBezTo>
                  <a:cubicBezTo>
                    <a:pt x="1374" y="1726"/>
                    <a:pt x="1989" y="2142"/>
                    <a:pt x="2087" y="2142"/>
                  </a:cubicBezTo>
                  <a:cubicBezTo>
                    <a:pt x="2185" y="2146"/>
                    <a:pt x="2299" y="2087"/>
                    <a:pt x="2125" y="1909"/>
                  </a:cubicBezTo>
                  <a:cubicBezTo>
                    <a:pt x="2125" y="1909"/>
                    <a:pt x="2766" y="2095"/>
                    <a:pt x="2846" y="2006"/>
                  </a:cubicBezTo>
                  <a:cubicBezTo>
                    <a:pt x="2923" y="1921"/>
                    <a:pt x="2689" y="1777"/>
                    <a:pt x="2689" y="1777"/>
                  </a:cubicBezTo>
                  <a:cubicBezTo>
                    <a:pt x="2689" y="1777"/>
                    <a:pt x="3253" y="1752"/>
                    <a:pt x="3347" y="1624"/>
                  </a:cubicBezTo>
                  <a:cubicBezTo>
                    <a:pt x="3440" y="1497"/>
                    <a:pt x="2906" y="1103"/>
                    <a:pt x="2906" y="1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8" name="Google Shape;11058;p35"/>
            <p:cNvSpPr/>
            <p:nvPr/>
          </p:nvSpPr>
          <p:spPr>
            <a:xfrm>
              <a:off x="1041721" y="5574060"/>
              <a:ext cx="957772" cy="222885"/>
            </a:xfrm>
            <a:custGeom>
              <a:avLst/>
              <a:gdLst/>
              <a:ahLst/>
              <a:cxnLst/>
              <a:rect l="l" t="t" r="r" b="b"/>
              <a:pathLst>
                <a:path w="3687" h="858" extrusionOk="0">
                  <a:moveTo>
                    <a:pt x="3657" y="798"/>
                  </a:moveTo>
                  <a:cubicBezTo>
                    <a:pt x="3152" y="501"/>
                    <a:pt x="2516" y="387"/>
                    <a:pt x="1947" y="238"/>
                  </a:cubicBezTo>
                  <a:cubicBezTo>
                    <a:pt x="1625" y="166"/>
                    <a:pt x="1298" y="107"/>
                    <a:pt x="972" y="73"/>
                  </a:cubicBezTo>
                  <a:cubicBezTo>
                    <a:pt x="675" y="30"/>
                    <a:pt x="357" y="1"/>
                    <a:pt x="60" y="56"/>
                  </a:cubicBezTo>
                  <a:cubicBezTo>
                    <a:pt x="1" y="64"/>
                    <a:pt x="13" y="153"/>
                    <a:pt x="73" y="145"/>
                  </a:cubicBezTo>
                  <a:cubicBezTo>
                    <a:pt x="361" y="115"/>
                    <a:pt x="666" y="175"/>
                    <a:pt x="955" y="217"/>
                  </a:cubicBezTo>
                  <a:cubicBezTo>
                    <a:pt x="1273" y="264"/>
                    <a:pt x="1591" y="327"/>
                    <a:pt x="1909" y="395"/>
                  </a:cubicBezTo>
                  <a:cubicBezTo>
                    <a:pt x="2486" y="522"/>
                    <a:pt x="3050" y="764"/>
                    <a:pt x="3635" y="853"/>
                  </a:cubicBezTo>
                  <a:cubicBezTo>
                    <a:pt x="3665" y="857"/>
                    <a:pt x="3686" y="815"/>
                    <a:pt x="3657" y="7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9" name="Google Shape;11059;p35"/>
            <p:cNvSpPr/>
            <p:nvPr/>
          </p:nvSpPr>
          <p:spPr>
            <a:xfrm>
              <a:off x="1243304" y="4839165"/>
              <a:ext cx="784765" cy="831012"/>
            </a:xfrm>
            <a:custGeom>
              <a:avLst/>
              <a:gdLst/>
              <a:ahLst/>
              <a:cxnLst/>
              <a:rect l="l" t="t" r="r" b="b"/>
              <a:pathLst>
                <a:path w="3021" h="3199" extrusionOk="0">
                  <a:moveTo>
                    <a:pt x="43" y="3088"/>
                  </a:moveTo>
                  <a:cubicBezTo>
                    <a:pt x="64" y="3071"/>
                    <a:pt x="94" y="3054"/>
                    <a:pt x="119" y="3046"/>
                  </a:cubicBezTo>
                  <a:cubicBezTo>
                    <a:pt x="209" y="2999"/>
                    <a:pt x="293" y="2948"/>
                    <a:pt x="378" y="2898"/>
                  </a:cubicBezTo>
                  <a:cubicBezTo>
                    <a:pt x="455" y="2851"/>
                    <a:pt x="531" y="2804"/>
                    <a:pt x="603" y="2753"/>
                  </a:cubicBezTo>
                  <a:cubicBezTo>
                    <a:pt x="603" y="2660"/>
                    <a:pt x="641" y="2546"/>
                    <a:pt x="658" y="2461"/>
                  </a:cubicBezTo>
                  <a:cubicBezTo>
                    <a:pt x="688" y="2300"/>
                    <a:pt x="764" y="2151"/>
                    <a:pt x="802" y="1990"/>
                  </a:cubicBezTo>
                  <a:cubicBezTo>
                    <a:pt x="815" y="1947"/>
                    <a:pt x="879" y="1964"/>
                    <a:pt x="870" y="2011"/>
                  </a:cubicBezTo>
                  <a:cubicBezTo>
                    <a:pt x="841" y="2155"/>
                    <a:pt x="785" y="2291"/>
                    <a:pt x="751" y="2439"/>
                  </a:cubicBezTo>
                  <a:cubicBezTo>
                    <a:pt x="739" y="2507"/>
                    <a:pt x="734" y="2588"/>
                    <a:pt x="722" y="2664"/>
                  </a:cubicBezTo>
                  <a:cubicBezTo>
                    <a:pt x="777" y="2622"/>
                    <a:pt x="824" y="2584"/>
                    <a:pt x="874" y="2541"/>
                  </a:cubicBezTo>
                  <a:cubicBezTo>
                    <a:pt x="980" y="2452"/>
                    <a:pt x="1078" y="2359"/>
                    <a:pt x="1176" y="2261"/>
                  </a:cubicBezTo>
                  <a:cubicBezTo>
                    <a:pt x="1150" y="2138"/>
                    <a:pt x="1193" y="2003"/>
                    <a:pt x="1226" y="1884"/>
                  </a:cubicBezTo>
                  <a:cubicBezTo>
                    <a:pt x="1273" y="1718"/>
                    <a:pt x="1345" y="1562"/>
                    <a:pt x="1439" y="1422"/>
                  </a:cubicBezTo>
                  <a:cubicBezTo>
                    <a:pt x="1460" y="1396"/>
                    <a:pt x="1498" y="1417"/>
                    <a:pt x="1489" y="1447"/>
                  </a:cubicBezTo>
                  <a:cubicBezTo>
                    <a:pt x="1413" y="1612"/>
                    <a:pt x="1349" y="1782"/>
                    <a:pt x="1299" y="1956"/>
                  </a:cubicBezTo>
                  <a:cubicBezTo>
                    <a:pt x="1282" y="2015"/>
                    <a:pt x="1277" y="2109"/>
                    <a:pt x="1252" y="2185"/>
                  </a:cubicBezTo>
                  <a:cubicBezTo>
                    <a:pt x="1396" y="2032"/>
                    <a:pt x="1532" y="1880"/>
                    <a:pt x="1672" y="1731"/>
                  </a:cubicBezTo>
                  <a:cubicBezTo>
                    <a:pt x="1689" y="1710"/>
                    <a:pt x="1706" y="1693"/>
                    <a:pt x="1723" y="1672"/>
                  </a:cubicBezTo>
                  <a:cubicBezTo>
                    <a:pt x="1723" y="1651"/>
                    <a:pt x="1727" y="1625"/>
                    <a:pt x="1727" y="1600"/>
                  </a:cubicBezTo>
                  <a:cubicBezTo>
                    <a:pt x="1727" y="1502"/>
                    <a:pt x="1731" y="1405"/>
                    <a:pt x="1744" y="1307"/>
                  </a:cubicBezTo>
                  <a:cubicBezTo>
                    <a:pt x="1778" y="1112"/>
                    <a:pt x="1837" y="925"/>
                    <a:pt x="1926" y="747"/>
                  </a:cubicBezTo>
                  <a:cubicBezTo>
                    <a:pt x="1939" y="722"/>
                    <a:pt x="1973" y="743"/>
                    <a:pt x="1969" y="768"/>
                  </a:cubicBezTo>
                  <a:cubicBezTo>
                    <a:pt x="1931" y="985"/>
                    <a:pt x="1833" y="1193"/>
                    <a:pt x="1829" y="1417"/>
                  </a:cubicBezTo>
                  <a:cubicBezTo>
                    <a:pt x="1829" y="1451"/>
                    <a:pt x="1833" y="1498"/>
                    <a:pt x="1833" y="1549"/>
                  </a:cubicBezTo>
                  <a:cubicBezTo>
                    <a:pt x="1973" y="1392"/>
                    <a:pt x="2104" y="1226"/>
                    <a:pt x="2232" y="1057"/>
                  </a:cubicBezTo>
                  <a:cubicBezTo>
                    <a:pt x="2227" y="972"/>
                    <a:pt x="2236" y="883"/>
                    <a:pt x="2261" y="798"/>
                  </a:cubicBezTo>
                  <a:cubicBezTo>
                    <a:pt x="2300" y="607"/>
                    <a:pt x="2346" y="378"/>
                    <a:pt x="2473" y="225"/>
                  </a:cubicBezTo>
                  <a:cubicBezTo>
                    <a:pt x="2486" y="209"/>
                    <a:pt x="2516" y="225"/>
                    <a:pt x="2507" y="247"/>
                  </a:cubicBezTo>
                  <a:cubicBezTo>
                    <a:pt x="2448" y="404"/>
                    <a:pt x="2406" y="565"/>
                    <a:pt x="2380" y="730"/>
                  </a:cubicBezTo>
                  <a:cubicBezTo>
                    <a:pt x="2372" y="785"/>
                    <a:pt x="2359" y="840"/>
                    <a:pt x="2350" y="896"/>
                  </a:cubicBezTo>
                  <a:lnTo>
                    <a:pt x="2401" y="828"/>
                  </a:lnTo>
                  <a:cubicBezTo>
                    <a:pt x="2622" y="527"/>
                    <a:pt x="2762" y="365"/>
                    <a:pt x="2915" y="26"/>
                  </a:cubicBezTo>
                  <a:cubicBezTo>
                    <a:pt x="2923" y="1"/>
                    <a:pt x="2965" y="18"/>
                    <a:pt x="2957" y="43"/>
                  </a:cubicBezTo>
                  <a:cubicBezTo>
                    <a:pt x="2842" y="391"/>
                    <a:pt x="2736" y="552"/>
                    <a:pt x="2533" y="849"/>
                  </a:cubicBezTo>
                  <a:cubicBezTo>
                    <a:pt x="2575" y="840"/>
                    <a:pt x="2613" y="832"/>
                    <a:pt x="2652" y="824"/>
                  </a:cubicBezTo>
                  <a:cubicBezTo>
                    <a:pt x="2762" y="794"/>
                    <a:pt x="2868" y="751"/>
                    <a:pt x="2970" y="692"/>
                  </a:cubicBezTo>
                  <a:cubicBezTo>
                    <a:pt x="2995" y="679"/>
                    <a:pt x="3021" y="717"/>
                    <a:pt x="2999" y="734"/>
                  </a:cubicBezTo>
                  <a:cubicBezTo>
                    <a:pt x="2919" y="798"/>
                    <a:pt x="2830" y="845"/>
                    <a:pt x="2732" y="874"/>
                  </a:cubicBezTo>
                  <a:cubicBezTo>
                    <a:pt x="2647" y="913"/>
                    <a:pt x="2554" y="942"/>
                    <a:pt x="2461" y="959"/>
                  </a:cubicBezTo>
                  <a:cubicBezTo>
                    <a:pt x="2333" y="1137"/>
                    <a:pt x="2198" y="1316"/>
                    <a:pt x="2058" y="1489"/>
                  </a:cubicBezTo>
                  <a:cubicBezTo>
                    <a:pt x="2121" y="1489"/>
                    <a:pt x="2189" y="1498"/>
                    <a:pt x="2249" y="1494"/>
                  </a:cubicBezTo>
                  <a:cubicBezTo>
                    <a:pt x="2427" y="1494"/>
                    <a:pt x="2588" y="1430"/>
                    <a:pt x="2749" y="1366"/>
                  </a:cubicBezTo>
                  <a:cubicBezTo>
                    <a:pt x="2766" y="1358"/>
                    <a:pt x="2783" y="1388"/>
                    <a:pt x="2766" y="1400"/>
                  </a:cubicBezTo>
                  <a:cubicBezTo>
                    <a:pt x="2643" y="1498"/>
                    <a:pt x="2495" y="1562"/>
                    <a:pt x="2338" y="1583"/>
                  </a:cubicBezTo>
                  <a:cubicBezTo>
                    <a:pt x="2249" y="1591"/>
                    <a:pt x="2155" y="1591"/>
                    <a:pt x="2066" y="1583"/>
                  </a:cubicBezTo>
                  <a:cubicBezTo>
                    <a:pt x="2041" y="1583"/>
                    <a:pt x="2011" y="1583"/>
                    <a:pt x="1986" y="1578"/>
                  </a:cubicBezTo>
                  <a:cubicBezTo>
                    <a:pt x="1901" y="1676"/>
                    <a:pt x="1816" y="1774"/>
                    <a:pt x="1731" y="1867"/>
                  </a:cubicBezTo>
                  <a:cubicBezTo>
                    <a:pt x="1668" y="1935"/>
                    <a:pt x="1604" y="2007"/>
                    <a:pt x="1540" y="2079"/>
                  </a:cubicBezTo>
                  <a:lnTo>
                    <a:pt x="1570" y="2083"/>
                  </a:lnTo>
                  <a:cubicBezTo>
                    <a:pt x="1651" y="2096"/>
                    <a:pt x="1735" y="2100"/>
                    <a:pt x="1816" y="2096"/>
                  </a:cubicBezTo>
                  <a:cubicBezTo>
                    <a:pt x="1943" y="2087"/>
                    <a:pt x="2071" y="2070"/>
                    <a:pt x="2194" y="2062"/>
                  </a:cubicBezTo>
                  <a:cubicBezTo>
                    <a:pt x="2219" y="2062"/>
                    <a:pt x="2223" y="2096"/>
                    <a:pt x="2202" y="2100"/>
                  </a:cubicBezTo>
                  <a:cubicBezTo>
                    <a:pt x="2062" y="2134"/>
                    <a:pt x="1918" y="2160"/>
                    <a:pt x="1778" y="2168"/>
                  </a:cubicBezTo>
                  <a:cubicBezTo>
                    <a:pt x="1697" y="2172"/>
                    <a:pt x="1566" y="2185"/>
                    <a:pt x="1481" y="2143"/>
                  </a:cubicBezTo>
                  <a:cubicBezTo>
                    <a:pt x="1349" y="2287"/>
                    <a:pt x="1214" y="2427"/>
                    <a:pt x="1065" y="2558"/>
                  </a:cubicBezTo>
                  <a:cubicBezTo>
                    <a:pt x="1103" y="2571"/>
                    <a:pt x="1142" y="2575"/>
                    <a:pt x="1180" y="2571"/>
                  </a:cubicBezTo>
                  <a:cubicBezTo>
                    <a:pt x="1316" y="2562"/>
                    <a:pt x="1481" y="2520"/>
                    <a:pt x="1612" y="2567"/>
                  </a:cubicBezTo>
                  <a:cubicBezTo>
                    <a:pt x="1638" y="2579"/>
                    <a:pt x="1625" y="2618"/>
                    <a:pt x="1600" y="2613"/>
                  </a:cubicBezTo>
                  <a:cubicBezTo>
                    <a:pt x="1472" y="2592"/>
                    <a:pt x="1311" y="2639"/>
                    <a:pt x="1180" y="2652"/>
                  </a:cubicBezTo>
                  <a:cubicBezTo>
                    <a:pt x="1116" y="2660"/>
                    <a:pt x="1057" y="2647"/>
                    <a:pt x="1002" y="2618"/>
                  </a:cubicBezTo>
                  <a:cubicBezTo>
                    <a:pt x="955" y="2656"/>
                    <a:pt x="904" y="2698"/>
                    <a:pt x="853" y="2736"/>
                  </a:cubicBezTo>
                  <a:cubicBezTo>
                    <a:pt x="692" y="2859"/>
                    <a:pt x="531" y="2965"/>
                    <a:pt x="357" y="3063"/>
                  </a:cubicBezTo>
                  <a:cubicBezTo>
                    <a:pt x="276" y="3105"/>
                    <a:pt x="158" y="3199"/>
                    <a:pt x="56" y="3186"/>
                  </a:cubicBezTo>
                  <a:cubicBezTo>
                    <a:pt x="1" y="3177"/>
                    <a:pt x="9" y="3114"/>
                    <a:pt x="43" y="30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0" name="Google Shape;11060;p35"/>
            <p:cNvSpPr/>
            <p:nvPr/>
          </p:nvSpPr>
          <p:spPr>
            <a:xfrm>
              <a:off x="1946245" y="4745647"/>
              <a:ext cx="169890" cy="174307"/>
            </a:xfrm>
            <a:custGeom>
              <a:avLst/>
              <a:gdLst/>
              <a:ahLst/>
              <a:cxnLst/>
              <a:rect l="l" t="t" r="r" b="b"/>
              <a:pathLst>
                <a:path w="654" h="671" extrusionOk="0">
                  <a:moveTo>
                    <a:pt x="43" y="263"/>
                  </a:moveTo>
                  <a:cubicBezTo>
                    <a:pt x="111" y="30"/>
                    <a:pt x="429" y="0"/>
                    <a:pt x="539" y="216"/>
                  </a:cubicBezTo>
                  <a:cubicBezTo>
                    <a:pt x="654" y="429"/>
                    <a:pt x="450" y="670"/>
                    <a:pt x="221" y="602"/>
                  </a:cubicBezTo>
                  <a:cubicBezTo>
                    <a:pt x="77" y="556"/>
                    <a:pt x="1" y="403"/>
                    <a:pt x="43" y="2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1" name="Google Shape;11061;p35"/>
            <p:cNvSpPr/>
            <p:nvPr/>
          </p:nvSpPr>
          <p:spPr>
            <a:xfrm>
              <a:off x="1972741" y="4780717"/>
              <a:ext cx="49876" cy="46759"/>
            </a:xfrm>
            <a:custGeom>
              <a:avLst/>
              <a:gdLst/>
              <a:ahLst/>
              <a:cxnLst/>
              <a:rect l="l" t="t" r="r" b="b"/>
              <a:pathLst>
                <a:path w="192" h="180" extrusionOk="0">
                  <a:moveTo>
                    <a:pt x="56" y="43"/>
                  </a:moveTo>
                  <a:lnTo>
                    <a:pt x="64" y="31"/>
                  </a:lnTo>
                  <a:lnTo>
                    <a:pt x="64" y="31"/>
                  </a:lnTo>
                  <a:cubicBezTo>
                    <a:pt x="73" y="18"/>
                    <a:pt x="85" y="5"/>
                    <a:pt x="107" y="5"/>
                  </a:cubicBezTo>
                  <a:cubicBezTo>
                    <a:pt x="111" y="1"/>
                    <a:pt x="119" y="1"/>
                    <a:pt x="128" y="5"/>
                  </a:cubicBezTo>
                  <a:lnTo>
                    <a:pt x="132" y="5"/>
                  </a:lnTo>
                  <a:lnTo>
                    <a:pt x="145" y="5"/>
                  </a:lnTo>
                  <a:lnTo>
                    <a:pt x="153" y="5"/>
                  </a:lnTo>
                  <a:lnTo>
                    <a:pt x="153" y="5"/>
                  </a:lnTo>
                  <a:cubicBezTo>
                    <a:pt x="162" y="9"/>
                    <a:pt x="170" y="14"/>
                    <a:pt x="174" y="22"/>
                  </a:cubicBezTo>
                  <a:cubicBezTo>
                    <a:pt x="187" y="35"/>
                    <a:pt x="191" y="52"/>
                    <a:pt x="191" y="69"/>
                  </a:cubicBezTo>
                  <a:lnTo>
                    <a:pt x="191" y="73"/>
                  </a:lnTo>
                  <a:lnTo>
                    <a:pt x="191" y="86"/>
                  </a:lnTo>
                  <a:cubicBezTo>
                    <a:pt x="191" y="179"/>
                    <a:pt x="1" y="124"/>
                    <a:pt x="51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2" name="Google Shape;11062;p35"/>
            <p:cNvSpPr/>
            <p:nvPr/>
          </p:nvSpPr>
          <p:spPr>
            <a:xfrm>
              <a:off x="1655301" y="4946191"/>
              <a:ext cx="171188" cy="174307"/>
            </a:xfrm>
            <a:custGeom>
              <a:avLst/>
              <a:gdLst/>
              <a:ahLst/>
              <a:cxnLst/>
              <a:rect l="l" t="t" r="r" b="b"/>
              <a:pathLst>
                <a:path w="659" h="671" extrusionOk="0">
                  <a:moveTo>
                    <a:pt x="48" y="263"/>
                  </a:moveTo>
                  <a:cubicBezTo>
                    <a:pt x="116" y="30"/>
                    <a:pt x="429" y="0"/>
                    <a:pt x="544" y="212"/>
                  </a:cubicBezTo>
                  <a:cubicBezTo>
                    <a:pt x="658" y="428"/>
                    <a:pt x="455" y="670"/>
                    <a:pt x="226" y="598"/>
                  </a:cubicBezTo>
                  <a:cubicBezTo>
                    <a:pt x="82" y="556"/>
                    <a:pt x="1" y="403"/>
                    <a:pt x="48" y="2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3" name="Google Shape;11063;p35"/>
            <p:cNvSpPr/>
            <p:nvPr/>
          </p:nvSpPr>
          <p:spPr>
            <a:xfrm>
              <a:off x="1680758" y="4981261"/>
              <a:ext cx="50915" cy="46499"/>
            </a:xfrm>
            <a:custGeom>
              <a:avLst/>
              <a:gdLst/>
              <a:ahLst/>
              <a:cxnLst/>
              <a:rect l="l" t="t" r="r" b="b"/>
              <a:pathLst>
                <a:path w="196" h="179" extrusionOk="0">
                  <a:moveTo>
                    <a:pt x="60" y="43"/>
                  </a:moveTo>
                  <a:lnTo>
                    <a:pt x="68" y="31"/>
                  </a:lnTo>
                  <a:lnTo>
                    <a:pt x="68" y="31"/>
                  </a:lnTo>
                  <a:cubicBezTo>
                    <a:pt x="77" y="18"/>
                    <a:pt x="94" y="5"/>
                    <a:pt x="111" y="1"/>
                  </a:cubicBezTo>
                  <a:cubicBezTo>
                    <a:pt x="119" y="1"/>
                    <a:pt x="128" y="1"/>
                    <a:pt x="136" y="1"/>
                  </a:cubicBezTo>
                  <a:lnTo>
                    <a:pt x="136" y="1"/>
                  </a:lnTo>
                  <a:lnTo>
                    <a:pt x="149" y="1"/>
                  </a:lnTo>
                  <a:lnTo>
                    <a:pt x="157" y="5"/>
                  </a:lnTo>
                  <a:lnTo>
                    <a:pt x="157" y="5"/>
                  </a:lnTo>
                  <a:cubicBezTo>
                    <a:pt x="166" y="9"/>
                    <a:pt x="170" y="14"/>
                    <a:pt x="179" y="22"/>
                  </a:cubicBezTo>
                  <a:cubicBezTo>
                    <a:pt x="187" y="35"/>
                    <a:pt x="196" y="52"/>
                    <a:pt x="196" y="69"/>
                  </a:cubicBezTo>
                  <a:lnTo>
                    <a:pt x="196" y="73"/>
                  </a:lnTo>
                  <a:lnTo>
                    <a:pt x="196" y="86"/>
                  </a:lnTo>
                  <a:cubicBezTo>
                    <a:pt x="191" y="179"/>
                    <a:pt x="1" y="120"/>
                    <a:pt x="51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4" name="Google Shape;11064;p35"/>
            <p:cNvSpPr/>
            <p:nvPr/>
          </p:nvSpPr>
          <p:spPr>
            <a:xfrm>
              <a:off x="1379943" y="5265711"/>
              <a:ext cx="171188" cy="174307"/>
            </a:xfrm>
            <a:custGeom>
              <a:avLst/>
              <a:gdLst/>
              <a:ahLst/>
              <a:cxnLst/>
              <a:rect l="l" t="t" r="r" b="b"/>
              <a:pathLst>
                <a:path w="659" h="671" extrusionOk="0">
                  <a:moveTo>
                    <a:pt x="47" y="263"/>
                  </a:moveTo>
                  <a:cubicBezTo>
                    <a:pt x="115" y="30"/>
                    <a:pt x="429" y="0"/>
                    <a:pt x="544" y="216"/>
                  </a:cubicBezTo>
                  <a:cubicBezTo>
                    <a:pt x="658" y="428"/>
                    <a:pt x="454" y="670"/>
                    <a:pt x="225" y="602"/>
                  </a:cubicBezTo>
                  <a:cubicBezTo>
                    <a:pt x="81" y="556"/>
                    <a:pt x="1" y="403"/>
                    <a:pt x="47" y="2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5" name="Google Shape;11065;p35"/>
            <p:cNvSpPr/>
            <p:nvPr/>
          </p:nvSpPr>
          <p:spPr>
            <a:xfrm>
              <a:off x="1406440" y="5300780"/>
              <a:ext cx="50915" cy="46499"/>
            </a:xfrm>
            <a:custGeom>
              <a:avLst/>
              <a:gdLst/>
              <a:ahLst/>
              <a:cxnLst/>
              <a:rect l="l" t="t" r="r" b="b"/>
              <a:pathLst>
                <a:path w="196" h="179" extrusionOk="0">
                  <a:moveTo>
                    <a:pt x="60" y="43"/>
                  </a:moveTo>
                  <a:lnTo>
                    <a:pt x="68" y="31"/>
                  </a:lnTo>
                  <a:lnTo>
                    <a:pt x="68" y="31"/>
                  </a:lnTo>
                  <a:cubicBezTo>
                    <a:pt x="77" y="18"/>
                    <a:pt x="94" y="5"/>
                    <a:pt x="111" y="5"/>
                  </a:cubicBezTo>
                  <a:cubicBezTo>
                    <a:pt x="119" y="1"/>
                    <a:pt x="128" y="1"/>
                    <a:pt x="136" y="5"/>
                  </a:cubicBezTo>
                  <a:lnTo>
                    <a:pt x="136" y="5"/>
                  </a:lnTo>
                  <a:lnTo>
                    <a:pt x="149" y="5"/>
                  </a:lnTo>
                  <a:lnTo>
                    <a:pt x="157" y="5"/>
                  </a:lnTo>
                  <a:lnTo>
                    <a:pt x="157" y="5"/>
                  </a:lnTo>
                  <a:cubicBezTo>
                    <a:pt x="166" y="9"/>
                    <a:pt x="170" y="14"/>
                    <a:pt x="179" y="22"/>
                  </a:cubicBezTo>
                  <a:cubicBezTo>
                    <a:pt x="187" y="35"/>
                    <a:pt x="196" y="52"/>
                    <a:pt x="196" y="69"/>
                  </a:cubicBezTo>
                  <a:lnTo>
                    <a:pt x="196" y="73"/>
                  </a:lnTo>
                  <a:lnTo>
                    <a:pt x="196" y="86"/>
                  </a:lnTo>
                  <a:cubicBezTo>
                    <a:pt x="191" y="179"/>
                    <a:pt x="0" y="124"/>
                    <a:pt x="51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6" name="Google Shape;11066;p35"/>
            <p:cNvSpPr/>
            <p:nvPr/>
          </p:nvSpPr>
          <p:spPr>
            <a:xfrm>
              <a:off x="1608022" y="5419755"/>
              <a:ext cx="169890" cy="174567"/>
            </a:xfrm>
            <a:custGeom>
              <a:avLst/>
              <a:gdLst/>
              <a:ahLst/>
              <a:cxnLst/>
              <a:rect l="l" t="t" r="r" b="b"/>
              <a:pathLst>
                <a:path w="654" h="672" extrusionOk="0">
                  <a:moveTo>
                    <a:pt x="43" y="264"/>
                  </a:moveTo>
                  <a:cubicBezTo>
                    <a:pt x="115" y="31"/>
                    <a:pt x="429" y="1"/>
                    <a:pt x="544" y="213"/>
                  </a:cubicBezTo>
                  <a:cubicBezTo>
                    <a:pt x="654" y="429"/>
                    <a:pt x="454" y="671"/>
                    <a:pt x="221" y="599"/>
                  </a:cubicBezTo>
                  <a:cubicBezTo>
                    <a:pt x="81" y="557"/>
                    <a:pt x="1" y="404"/>
                    <a:pt x="43" y="2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7" name="Google Shape;11067;p35"/>
            <p:cNvSpPr/>
            <p:nvPr/>
          </p:nvSpPr>
          <p:spPr>
            <a:xfrm>
              <a:off x="1633480" y="5455084"/>
              <a:ext cx="50915" cy="46499"/>
            </a:xfrm>
            <a:custGeom>
              <a:avLst/>
              <a:gdLst/>
              <a:ahLst/>
              <a:cxnLst/>
              <a:rect l="l" t="t" r="r" b="b"/>
              <a:pathLst>
                <a:path w="196" h="179" extrusionOk="0">
                  <a:moveTo>
                    <a:pt x="60" y="43"/>
                  </a:moveTo>
                  <a:lnTo>
                    <a:pt x="68" y="30"/>
                  </a:lnTo>
                  <a:lnTo>
                    <a:pt x="68" y="30"/>
                  </a:lnTo>
                  <a:cubicBezTo>
                    <a:pt x="77" y="18"/>
                    <a:pt x="93" y="5"/>
                    <a:pt x="110" y="1"/>
                  </a:cubicBezTo>
                  <a:cubicBezTo>
                    <a:pt x="119" y="1"/>
                    <a:pt x="127" y="1"/>
                    <a:pt x="136" y="1"/>
                  </a:cubicBezTo>
                  <a:lnTo>
                    <a:pt x="140" y="1"/>
                  </a:lnTo>
                  <a:lnTo>
                    <a:pt x="149" y="1"/>
                  </a:lnTo>
                  <a:lnTo>
                    <a:pt x="157" y="5"/>
                  </a:lnTo>
                  <a:lnTo>
                    <a:pt x="157" y="5"/>
                  </a:lnTo>
                  <a:cubicBezTo>
                    <a:pt x="183" y="18"/>
                    <a:pt x="195" y="43"/>
                    <a:pt x="195" y="68"/>
                  </a:cubicBezTo>
                  <a:cubicBezTo>
                    <a:pt x="195" y="68"/>
                    <a:pt x="195" y="73"/>
                    <a:pt x="195" y="73"/>
                  </a:cubicBezTo>
                  <a:lnTo>
                    <a:pt x="195" y="85"/>
                  </a:lnTo>
                  <a:cubicBezTo>
                    <a:pt x="191" y="179"/>
                    <a:pt x="0" y="119"/>
                    <a:pt x="55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8" name="Google Shape;11068;p35"/>
            <p:cNvSpPr/>
            <p:nvPr/>
          </p:nvSpPr>
          <p:spPr>
            <a:xfrm>
              <a:off x="1868053" y="5111406"/>
              <a:ext cx="169890" cy="174307"/>
            </a:xfrm>
            <a:custGeom>
              <a:avLst/>
              <a:gdLst/>
              <a:ahLst/>
              <a:cxnLst/>
              <a:rect l="l" t="t" r="r" b="b"/>
              <a:pathLst>
                <a:path w="654" h="671" extrusionOk="0">
                  <a:moveTo>
                    <a:pt x="43" y="259"/>
                  </a:moveTo>
                  <a:cubicBezTo>
                    <a:pt x="111" y="30"/>
                    <a:pt x="429" y="0"/>
                    <a:pt x="539" y="212"/>
                  </a:cubicBezTo>
                  <a:cubicBezTo>
                    <a:pt x="654" y="424"/>
                    <a:pt x="450" y="670"/>
                    <a:pt x="221" y="598"/>
                  </a:cubicBezTo>
                  <a:cubicBezTo>
                    <a:pt x="77" y="552"/>
                    <a:pt x="1" y="403"/>
                    <a:pt x="43" y="2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9" name="Google Shape;11069;p35"/>
            <p:cNvSpPr/>
            <p:nvPr/>
          </p:nvSpPr>
          <p:spPr>
            <a:xfrm>
              <a:off x="1893511" y="5146735"/>
              <a:ext cx="50915" cy="46499"/>
            </a:xfrm>
            <a:custGeom>
              <a:avLst/>
              <a:gdLst/>
              <a:ahLst/>
              <a:cxnLst/>
              <a:rect l="l" t="t" r="r" b="b"/>
              <a:pathLst>
                <a:path w="196" h="179" extrusionOk="0">
                  <a:moveTo>
                    <a:pt x="60" y="38"/>
                  </a:moveTo>
                  <a:lnTo>
                    <a:pt x="64" y="30"/>
                  </a:lnTo>
                  <a:lnTo>
                    <a:pt x="64" y="30"/>
                  </a:lnTo>
                  <a:cubicBezTo>
                    <a:pt x="76" y="13"/>
                    <a:pt x="89" y="4"/>
                    <a:pt x="106" y="0"/>
                  </a:cubicBezTo>
                  <a:cubicBezTo>
                    <a:pt x="115" y="0"/>
                    <a:pt x="123" y="0"/>
                    <a:pt x="132" y="0"/>
                  </a:cubicBezTo>
                  <a:lnTo>
                    <a:pt x="136" y="0"/>
                  </a:lnTo>
                  <a:lnTo>
                    <a:pt x="144" y="0"/>
                  </a:lnTo>
                  <a:lnTo>
                    <a:pt x="153" y="4"/>
                  </a:lnTo>
                  <a:lnTo>
                    <a:pt x="157" y="4"/>
                  </a:lnTo>
                  <a:cubicBezTo>
                    <a:pt x="166" y="9"/>
                    <a:pt x="170" y="13"/>
                    <a:pt x="178" y="17"/>
                  </a:cubicBezTo>
                  <a:cubicBezTo>
                    <a:pt x="191" y="30"/>
                    <a:pt x="195" y="47"/>
                    <a:pt x="195" y="68"/>
                  </a:cubicBezTo>
                  <a:cubicBezTo>
                    <a:pt x="195" y="68"/>
                    <a:pt x="195" y="68"/>
                    <a:pt x="195" y="68"/>
                  </a:cubicBezTo>
                  <a:lnTo>
                    <a:pt x="195" y="85"/>
                  </a:lnTo>
                  <a:cubicBezTo>
                    <a:pt x="191" y="178"/>
                    <a:pt x="0" y="119"/>
                    <a:pt x="51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0" name="Google Shape;11070;p35"/>
            <p:cNvSpPr/>
            <p:nvPr/>
          </p:nvSpPr>
          <p:spPr>
            <a:xfrm>
              <a:off x="1555289" y="5127772"/>
              <a:ext cx="138977" cy="142615"/>
            </a:xfrm>
            <a:custGeom>
              <a:avLst/>
              <a:gdLst/>
              <a:ahLst/>
              <a:cxnLst/>
              <a:rect l="l" t="t" r="r" b="b"/>
              <a:pathLst>
                <a:path w="535" h="549" extrusionOk="0">
                  <a:moveTo>
                    <a:pt x="38" y="213"/>
                  </a:moveTo>
                  <a:cubicBezTo>
                    <a:pt x="93" y="22"/>
                    <a:pt x="352" y="1"/>
                    <a:pt x="445" y="175"/>
                  </a:cubicBezTo>
                  <a:cubicBezTo>
                    <a:pt x="534" y="349"/>
                    <a:pt x="369" y="548"/>
                    <a:pt x="182" y="489"/>
                  </a:cubicBezTo>
                  <a:cubicBezTo>
                    <a:pt x="68" y="451"/>
                    <a:pt x="0" y="328"/>
                    <a:pt x="38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1" name="Google Shape;11071;p35"/>
            <p:cNvSpPr/>
            <p:nvPr/>
          </p:nvSpPr>
          <p:spPr>
            <a:xfrm>
              <a:off x="1575031" y="5156607"/>
              <a:ext cx="42083" cy="37667"/>
            </a:xfrm>
            <a:custGeom>
              <a:avLst/>
              <a:gdLst/>
              <a:ahLst/>
              <a:cxnLst/>
              <a:rect l="l" t="t" r="r" b="b"/>
              <a:pathLst>
                <a:path w="162" h="145" extrusionOk="0">
                  <a:moveTo>
                    <a:pt x="56" y="34"/>
                  </a:moveTo>
                  <a:lnTo>
                    <a:pt x="60" y="26"/>
                  </a:lnTo>
                  <a:lnTo>
                    <a:pt x="60" y="26"/>
                  </a:lnTo>
                  <a:cubicBezTo>
                    <a:pt x="68" y="13"/>
                    <a:pt x="81" y="4"/>
                    <a:pt x="94" y="0"/>
                  </a:cubicBezTo>
                  <a:cubicBezTo>
                    <a:pt x="102" y="0"/>
                    <a:pt x="106" y="0"/>
                    <a:pt x="115" y="0"/>
                  </a:cubicBezTo>
                  <a:lnTo>
                    <a:pt x="115" y="0"/>
                  </a:lnTo>
                  <a:lnTo>
                    <a:pt x="123" y="0"/>
                  </a:lnTo>
                  <a:lnTo>
                    <a:pt x="132" y="4"/>
                  </a:lnTo>
                  <a:lnTo>
                    <a:pt x="132" y="4"/>
                  </a:lnTo>
                  <a:cubicBezTo>
                    <a:pt x="136" y="4"/>
                    <a:pt x="140" y="9"/>
                    <a:pt x="149" y="13"/>
                  </a:cubicBezTo>
                  <a:cubicBezTo>
                    <a:pt x="157" y="26"/>
                    <a:pt x="162" y="38"/>
                    <a:pt x="162" y="55"/>
                  </a:cubicBezTo>
                  <a:lnTo>
                    <a:pt x="162" y="55"/>
                  </a:lnTo>
                  <a:cubicBezTo>
                    <a:pt x="162" y="60"/>
                    <a:pt x="162" y="64"/>
                    <a:pt x="162" y="64"/>
                  </a:cubicBezTo>
                  <a:cubicBezTo>
                    <a:pt x="162" y="144"/>
                    <a:pt x="0" y="94"/>
                    <a:pt x="47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2" name="Google Shape;11072;p35"/>
            <p:cNvSpPr/>
            <p:nvPr/>
          </p:nvSpPr>
          <p:spPr>
            <a:xfrm>
              <a:off x="1739207" y="5298702"/>
              <a:ext cx="138977" cy="143394"/>
            </a:xfrm>
            <a:custGeom>
              <a:avLst/>
              <a:gdLst/>
              <a:ahLst/>
              <a:cxnLst/>
              <a:rect l="l" t="t" r="r" b="b"/>
              <a:pathLst>
                <a:path w="535" h="552" extrusionOk="0">
                  <a:moveTo>
                    <a:pt x="34" y="217"/>
                  </a:moveTo>
                  <a:cubicBezTo>
                    <a:pt x="94" y="26"/>
                    <a:pt x="352" y="0"/>
                    <a:pt x="441" y="178"/>
                  </a:cubicBezTo>
                  <a:cubicBezTo>
                    <a:pt x="535" y="352"/>
                    <a:pt x="369" y="552"/>
                    <a:pt x="183" y="492"/>
                  </a:cubicBezTo>
                  <a:cubicBezTo>
                    <a:pt x="64" y="454"/>
                    <a:pt x="0" y="331"/>
                    <a:pt x="34" y="2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3" name="Google Shape;11073;p35"/>
            <p:cNvSpPr/>
            <p:nvPr/>
          </p:nvSpPr>
          <p:spPr>
            <a:xfrm>
              <a:off x="1759989" y="5327277"/>
              <a:ext cx="42343" cy="37667"/>
            </a:xfrm>
            <a:custGeom>
              <a:avLst/>
              <a:gdLst/>
              <a:ahLst/>
              <a:cxnLst/>
              <a:rect l="l" t="t" r="r" b="b"/>
              <a:pathLst>
                <a:path w="163" h="145" extrusionOk="0">
                  <a:moveTo>
                    <a:pt x="48" y="35"/>
                  </a:moveTo>
                  <a:lnTo>
                    <a:pt x="56" y="26"/>
                  </a:lnTo>
                  <a:lnTo>
                    <a:pt x="56" y="26"/>
                  </a:lnTo>
                  <a:cubicBezTo>
                    <a:pt x="65" y="13"/>
                    <a:pt x="77" y="5"/>
                    <a:pt x="90" y="1"/>
                  </a:cubicBezTo>
                  <a:cubicBezTo>
                    <a:pt x="98" y="1"/>
                    <a:pt x="103" y="1"/>
                    <a:pt x="111" y="1"/>
                  </a:cubicBezTo>
                  <a:lnTo>
                    <a:pt x="115" y="1"/>
                  </a:lnTo>
                  <a:lnTo>
                    <a:pt x="120" y="1"/>
                  </a:lnTo>
                  <a:lnTo>
                    <a:pt x="128" y="5"/>
                  </a:lnTo>
                  <a:lnTo>
                    <a:pt x="128" y="5"/>
                  </a:lnTo>
                  <a:cubicBezTo>
                    <a:pt x="137" y="9"/>
                    <a:pt x="141" y="13"/>
                    <a:pt x="145" y="18"/>
                  </a:cubicBezTo>
                  <a:cubicBezTo>
                    <a:pt x="154" y="26"/>
                    <a:pt x="162" y="43"/>
                    <a:pt x="162" y="56"/>
                  </a:cubicBezTo>
                  <a:lnTo>
                    <a:pt x="162" y="60"/>
                  </a:lnTo>
                  <a:lnTo>
                    <a:pt x="162" y="68"/>
                  </a:lnTo>
                  <a:cubicBezTo>
                    <a:pt x="158" y="145"/>
                    <a:pt x="1" y="98"/>
                    <a:pt x="43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4" name="Google Shape;11074;p35"/>
            <p:cNvSpPr/>
            <p:nvPr/>
          </p:nvSpPr>
          <p:spPr>
            <a:xfrm>
              <a:off x="1800773" y="4821501"/>
              <a:ext cx="148069" cy="152486"/>
            </a:xfrm>
            <a:custGeom>
              <a:avLst/>
              <a:gdLst/>
              <a:ahLst/>
              <a:cxnLst/>
              <a:rect l="l" t="t" r="r" b="b"/>
              <a:pathLst>
                <a:path w="570" h="587" extrusionOk="0">
                  <a:moveTo>
                    <a:pt x="39" y="230"/>
                  </a:moveTo>
                  <a:cubicBezTo>
                    <a:pt x="98" y="26"/>
                    <a:pt x="374" y="1"/>
                    <a:pt x="472" y="187"/>
                  </a:cubicBezTo>
                  <a:cubicBezTo>
                    <a:pt x="569" y="374"/>
                    <a:pt x="395" y="586"/>
                    <a:pt x="192" y="523"/>
                  </a:cubicBezTo>
                  <a:cubicBezTo>
                    <a:pt x="69" y="484"/>
                    <a:pt x="1" y="353"/>
                    <a:pt x="39" y="2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5" name="Google Shape;11075;p35"/>
            <p:cNvSpPr/>
            <p:nvPr/>
          </p:nvSpPr>
          <p:spPr>
            <a:xfrm>
              <a:off x="1822853" y="4852414"/>
              <a:ext cx="44421" cy="41044"/>
            </a:xfrm>
            <a:custGeom>
              <a:avLst/>
              <a:gdLst/>
              <a:ahLst/>
              <a:cxnLst/>
              <a:rect l="l" t="t" r="r" b="b"/>
              <a:pathLst>
                <a:path w="171" h="158" extrusionOk="0">
                  <a:moveTo>
                    <a:pt x="52" y="39"/>
                  </a:moveTo>
                  <a:lnTo>
                    <a:pt x="60" y="26"/>
                  </a:lnTo>
                  <a:lnTo>
                    <a:pt x="60" y="26"/>
                  </a:lnTo>
                  <a:cubicBezTo>
                    <a:pt x="69" y="13"/>
                    <a:pt x="81" y="5"/>
                    <a:pt x="94" y="1"/>
                  </a:cubicBezTo>
                  <a:cubicBezTo>
                    <a:pt x="102" y="1"/>
                    <a:pt x="111" y="1"/>
                    <a:pt x="115" y="1"/>
                  </a:cubicBezTo>
                  <a:lnTo>
                    <a:pt x="119" y="1"/>
                  </a:lnTo>
                  <a:lnTo>
                    <a:pt x="128" y="1"/>
                  </a:lnTo>
                  <a:lnTo>
                    <a:pt x="136" y="5"/>
                  </a:lnTo>
                  <a:lnTo>
                    <a:pt x="136" y="5"/>
                  </a:lnTo>
                  <a:cubicBezTo>
                    <a:pt x="145" y="9"/>
                    <a:pt x="149" y="13"/>
                    <a:pt x="153" y="18"/>
                  </a:cubicBezTo>
                  <a:cubicBezTo>
                    <a:pt x="166" y="30"/>
                    <a:pt x="170" y="43"/>
                    <a:pt x="170" y="60"/>
                  </a:cubicBezTo>
                  <a:lnTo>
                    <a:pt x="170" y="64"/>
                  </a:lnTo>
                  <a:cubicBezTo>
                    <a:pt x="170" y="68"/>
                    <a:pt x="170" y="68"/>
                    <a:pt x="170" y="73"/>
                  </a:cubicBezTo>
                  <a:cubicBezTo>
                    <a:pt x="166" y="158"/>
                    <a:pt x="1" y="107"/>
                    <a:pt x="47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6" name="Google Shape;11076;p35"/>
            <p:cNvSpPr/>
            <p:nvPr/>
          </p:nvSpPr>
          <p:spPr>
            <a:xfrm>
              <a:off x="1945205" y="4947230"/>
              <a:ext cx="147809" cy="151188"/>
            </a:xfrm>
            <a:custGeom>
              <a:avLst/>
              <a:gdLst/>
              <a:ahLst/>
              <a:cxnLst/>
              <a:rect l="l" t="t" r="r" b="b"/>
              <a:pathLst>
                <a:path w="569" h="582" extrusionOk="0">
                  <a:moveTo>
                    <a:pt x="39" y="225"/>
                  </a:moveTo>
                  <a:cubicBezTo>
                    <a:pt x="98" y="26"/>
                    <a:pt x="374" y="0"/>
                    <a:pt x="471" y="183"/>
                  </a:cubicBezTo>
                  <a:cubicBezTo>
                    <a:pt x="569" y="369"/>
                    <a:pt x="395" y="581"/>
                    <a:pt x="196" y="522"/>
                  </a:cubicBezTo>
                  <a:cubicBezTo>
                    <a:pt x="68" y="480"/>
                    <a:pt x="0" y="348"/>
                    <a:pt x="39" y="2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7" name="Google Shape;11077;p35"/>
            <p:cNvSpPr/>
            <p:nvPr/>
          </p:nvSpPr>
          <p:spPr>
            <a:xfrm>
              <a:off x="1967286" y="4976844"/>
              <a:ext cx="44161" cy="41044"/>
            </a:xfrm>
            <a:custGeom>
              <a:avLst/>
              <a:gdLst/>
              <a:ahLst/>
              <a:cxnLst/>
              <a:rect l="l" t="t" r="r" b="b"/>
              <a:pathLst>
                <a:path w="170" h="158" extrusionOk="0">
                  <a:moveTo>
                    <a:pt x="51" y="39"/>
                  </a:moveTo>
                  <a:lnTo>
                    <a:pt x="60" y="31"/>
                  </a:lnTo>
                  <a:lnTo>
                    <a:pt x="60" y="31"/>
                  </a:lnTo>
                  <a:cubicBezTo>
                    <a:pt x="68" y="14"/>
                    <a:pt x="81" y="5"/>
                    <a:pt x="98" y="5"/>
                  </a:cubicBezTo>
                  <a:cubicBezTo>
                    <a:pt x="102" y="1"/>
                    <a:pt x="111" y="1"/>
                    <a:pt x="119" y="5"/>
                  </a:cubicBezTo>
                  <a:lnTo>
                    <a:pt x="119" y="5"/>
                  </a:lnTo>
                  <a:lnTo>
                    <a:pt x="128" y="5"/>
                  </a:lnTo>
                  <a:lnTo>
                    <a:pt x="136" y="5"/>
                  </a:lnTo>
                  <a:lnTo>
                    <a:pt x="136" y="5"/>
                  </a:lnTo>
                  <a:cubicBezTo>
                    <a:pt x="140" y="9"/>
                    <a:pt x="145" y="14"/>
                    <a:pt x="153" y="18"/>
                  </a:cubicBezTo>
                  <a:cubicBezTo>
                    <a:pt x="161" y="31"/>
                    <a:pt x="170" y="48"/>
                    <a:pt x="170" y="60"/>
                  </a:cubicBezTo>
                  <a:lnTo>
                    <a:pt x="170" y="64"/>
                  </a:lnTo>
                  <a:lnTo>
                    <a:pt x="170" y="77"/>
                  </a:lnTo>
                  <a:cubicBezTo>
                    <a:pt x="166" y="158"/>
                    <a:pt x="0" y="107"/>
                    <a:pt x="43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8" name="Google Shape;11078;p35"/>
            <p:cNvSpPr/>
            <p:nvPr/>
          </p:nvSpPr>
          <p:spPr>
            <a:xfrm>
              <a:off x="-614320" y="6036714"/>
              <a:ext cx="356145" cy="258214"/>
            </a:xfrm>
            <a:custGeom>
              <a:avLst/>
              <a:gdLst/>
              <a:ahLst/>
              <a:cxnLst/>
              <a:rect l="l" t="t" r="r" b="b"/>
              <a:pathLst>
                <a:path w="1371" h="994" extrusionOk="0">
                  <a:moveTo>
                    <a:pt x="779" y="1"/>
                  </a:moveTo>
                  <a:cubicBezTo>
                    <a:pt x="528" y="1"/>
                    <a:pt x="278" y="127"/>
                    <a:pt x="204" y="162"/>
                  </a:cubicBezTo>
                  <a:cubicBezTo>
                    <a:pt x="153" y="188"/>
                    <a:pt x="115" y="234"/>
                    <a:pt x="98" y="290"/>
                  </a:cubicBezTo>
                  <a:cubicBezTo>
                    <a:pt x="56" y="311"/>
                    <a:pt x="26" y="349"/>
                    <a:pt x="13" y="396"/>
                  </a:cubicBezTo>
                  <a:cubicBezTo>
                    <a:pt x="5" y="434"/>
                    <a:pt x="13" y="472"/>
                    <a:pt x="35" y="506"/>
                  </a:cubicBezTo>
                  <a:cubicBezTo>
                    <a:pt x="1" y="552"/>
                    <a:pt x="5" y="616"/>
                    <a:pt x="43" y="659"/>
                  </a:cubicBezTo>
                  <a:cubicBezTo>
                    <a:pt x="102" y="722"/>
                    <a:pt x="187" y="760"/>
                    <a:pt x="272" y="760"/>
                  </a:cubicBezTo>
                  <a:cubicBezTo>
                    <a:pt x="255" y="828"/>
                    <a:pt x="272" y="905"/>
                    <a:pt x="327" y="955"/>
                  </a:cubicBezTo>
                  <a:cubicBezTo>
                    <a:pt x="359" y="984"/>
                    <a:pt x="396" y="994"/>
                    <a:pt x="434" y="994"/>
                  </a:cubicBezTo>
                  <a:cubicBezTo>
                    <a:pt x="492" y="994"/>
                    <a:pt x="553" y="971"/>
                    <a:pt x="607" y="955"/>
                  </a:cubicBezTo>
                  <a:cubicBezTo>
                    <a:pt x="730" y="917"/>
                    <a:pt x="904" y="832"/>
                    <a:pt x="993" y="709"/>
                  </a:cubicBezTo>
                  <a:cubicBezTo>
                    <a:pt x="1078" y="654"/>
                    <a:pt x="1150" y="586"/>
                    <a:pt x="1214" y="510"/>
                  </a:cubicBezTo>
                  <a:cubicBezTo>
                    <a:pt x="1371" y="298"/>
                    <a:pt x="1222" y="94"/>
                    <a:pt x="930" y="18"/>
                  </a:cubicBezTo>
                  <a:cubicBezTo>
                    <a:pt x="880" y="6"/>
                    <a:pt x="830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9" name="Google Shape;11079;p35"/>
            <p:cNvSpPr/>
            <p:nvPr/>
          </p:nvSpPr>
          <p:spPr>
            <a:xfrm>
              <a:off x="-527297" y="6128413"/>
              <a:ext cx="236391" cy="110663"/>
            </a:xfrm>
            <a:custGeom>
              <a:avLst/>
              <a:gdLst/>
              <a:ahLst/>
              <a:cxnLst/>
              <a:rect l="l" t="t" r="r" b="b"/>
              <a:pathLst>
                <a:path w="910" h="426" extrusionOk="0">
                  <a:moveTo>
                    <a:pt x="878" y="1"/>
                  </a:moveTo>
                  <a:cubicBezTo>
                    <a:pt x="874" y="1"/>
                    <a:pt x="870" y="2"/>
                    <a:pt x="866" y="4"/>
                  </a:cubicBezTo>
                  <a:cubicBezTo>
                    <a:pt x="603" y="174"/>
                    <a:pt x="332" y="361"/>
                    <a:pt x="13" y="407"/>
                  </a:cubicBezTo>
                  <a:cubicBezTo>
                    <a:pt x="1" y="412"/>
                    <a:pt x="1" y="424"/>
                    <a:pt x="13" y="424"/>
                  </a:cubicBezTo>
                  <a:cubicBezTo>
                    <a:pt x="31" y="425"/>
                    <a:pt x="48" y="426"/>
                    <a:pt x="65" y="426"/>
                  </a:cubicBezTo>
                  <a:cubicBezTo>
                    <a:pt x="369" y="426"/>
                    <a:pt x="691" y="255"/>
                    <a:pt x="896" y="38"/>
                  </a:cubicBezTo>
                  <a:cubicBezTo>
                    <a:pt x="909" y="21"/>
                    <a:pt x="895" y="1"/>
                    <a:pt x="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0" name="Google Shape;11080;p35"/>
            <p:cNvSpPr/>
            <p:nvPr/>
          </p:nvSpPr>
          <p:spPr>
            <a:xfrm>
              <a:off x="-585745" y="6103994"/>
              <a:ext cx="262627" cy="61047"/>
            </a:xfrm>
            <a:custGeom>
              <a:avLst/>
              <a:gdLst/>
              <a:ahLst/>
              <a:cxnLst/>
              <a:rect l="l" t="t" r="r" b="b"/>
              <a:pathLst>
                <a:path w="1011" h="235" extrusionOk="0">
                  <a:moveTo>
                    <a:pt x="980" y="1"/>
                  </a:moveTo>
                  <a:cubicBezTo>
                    <a:pt x="640" y="1"/>
                    <a:pt x="317" y="97"/>
                    <a:pt x="5" y="226"/>
                  </a:cubicBezTo>
                  <a:cubicBezTo>
                    <a:pt x="1" y="226"/>
                    <a:pt x="1" y="230"/>
                    <a:pt x="5" y="234"/>
                  </a:cubicBezTo>
                  <a:cubicBezTo>
                    <a:pt x="336" y="158"/>
                    <a:pt x="675" y="107"/>
                    <a:pt x="1002" y="14"/>
                  </a:cubicBezTo>
                  <a:cubicBezTo>
                    <a:pt x="1010" y="14"/>
                    <a:pt x="1006" y="1"/>
                    <a:pt x="1002" y="1"/>
                  </a:cubicBezTo>
                  <a:cubicBezTo>
                    <a:pt x="995" y="1"/>
                    <a:pt x="987" y="1"/>
                    <a:pt x="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1" name="Google Shape;11081;p35"/>
            <p:cNvSpPr/>
            <p:nvPr/>
          </p:nvSpPr>
          <p:spPr>
            <a:xfrm>
              <a:off x="-587823" y="6070224"/>
              <a:ext cx="272499" cy="52734"/>
            </a:xfrm>
            <a:custGeom>
              <a:avLst/>
              <a:gdLst/>
              <a:ahLst/>
              <a:cxnLst/>
              <a:rect l="l" t="t" r="r" b="b"/>
              <a:pathLst>
                <a:path w="1049" h="203" extrusionOk="0">
                  <a:moveTo>
                    <a:pt x="734" y="0"/>
                  </a:moveTo>
                  <a:cubicBezTo>
                    <a:pt x="669" y="0"/>
                    <a:pt x="604" y="5"/>
                    <a:pt x="539" y="12"/>
                  </a:cubicBezTo>
                  <a:cubicBezTo>
                    <a:pt x="344" y="33"/>
                    <a:pt x="196" y="139"/>
                    <a:pt x="9" y="190"/>
                  </a:cubicBezTo>
                  <a:cubicBezTo>
                    <a:pt x="0" y="190"/>
                    <a:pt x="0" y="203"/>
                    <a:pt x="9" y="203"/>
                  </a:cubicBezTo>
                  <a:cubicBezTo>
                    <a:pt x="170" y="194"/>
                    <a:pt x="314" y="110"/>
                    <a:pt x="480" y="88"/>
                  </a:cubicBezTo>
                  <a:cubicBezTo>
                    <a:pt x="569" y="80"/>
                    <a:pt x="659" y="76"/>
                    <a:pt x="749" y="76"/>
                  </a:cubicBezTo>
                  <a:cubicBezTo>
                    <a:pt x="839" y="76"/>
                    <a:pt x="929" y="80"/>
                    <a:pt x="1018" y="88"/>
                  </a:cubicBezTo>
                  <a:cubicBezTo>
                    <a:pt x="1035" y="88"/>
                    <a:pt x="1048" y="63"/>
                    <a:pt x="1031" y="54"/>
                  </a:cubicBezTo>
                  <a:cubicBezTo>
                    <a:pt x="935" y="13"/>
                    <a:pt x="835" y="0"/>
                    <a:pt x="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2" name="Google Shape;11082;p35"/>
            <p:cNvSpPr/>
            <p:nvPr/>
          </p:nvSpPr>
          <p:spPr>
            <a:xfrm>
              <a:off x="-520543" y="6188680"/>
              <a:ext cx="196906" cy="89362"/>
            </a:xfrm>
            <a:custGeom>
              <a:avLst/>
              <a:gdLst/>
              <a:ahLst/>
              <a:cxnLst/>
              <a:rect l="l" t="t" r="r" b="b"/>
              <a:pathLst>
                <a:path w="758" h="344" extrusionOk="0">
                  <a:moveTo>
                    <a:pt x="747" y="0"/>
                  </a:moveTo>
                  <a:cubicBezTo>
                    <a:pt x="746" y="0"/>
                    <a:pt x="744" y="1"/>
                    <a:pt x="742" y="1"/>
                  </a:cubicBezTo>
                  <a:cubicBezTo>
                    <a:pt x="530" y="112"/>
                    <a:pt x="267" y="264"/>
                    <a:pt x="26" y="286"/>
                  </a:cubicBezTo>
                  <a:cubicBezTo>
                    <a:pt x="0" y="286"/>
                    <a:pt x="0" y="320"/>
                    <a:pt x="21" y="328"/>
                  </a:cubicBezTo>
                  <a:cubicBezTo>
                    <a:pt x="57" y="339"/>
                    <a:pt x="95" y="344"/>
                    <a:pt x="133" y="344"/>
                  </a:cubicBezTo>
                  <a:cubicBezTo>
                    <a:pt x="362" y="344"/>
                    <a:pt x="620" y="167"/>
                    <a:pt x="751" y="14"/>
                  </a:cubicBezTo>
                  <a:cubicBezTo>
                    <a:pt x="758" y="7"/>
                    <a:pt x="753" y="0"/>
                    <a:pt x="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3" name="Google Shape;11083;p35"/>
            <p:cNvSpPr/>
            <p:nvPr/>
          </p:nvSpPr>
          <p:spPr>
            <a:xfrm>
              <a:off x="-591200" y="6119321"/>
              <a:ext cx="284188" cy="103909"/>
            </a:xfrm>
            <a:custGeom>
              <a:avLst/>
              <a:gdLst/>
              <a:ahLst/>
              <a:cxnLst/>
              <a:rect l="l" t="t" r="r" b="b"/>
              <a:pathLst>
                <a:path w="1094" h="400" extrusionOk="0">
                  <a:moveTo>
                    <a:pt x="1081" y="0"/>
                  </a:moveTo>
                  <a:cubicBezTo>
                    <a:pt x="1080" y="0"/>
                    <a:pt x="1079" y="1"/>
                    <a:pt x="1078" y="1"/>
                  </a:cubicBezTo>
                  <a:cubicBezTo>
                    <a:pt x="883" y="39"/>
                    <a:pt x="713" y="145"/>
                    <a:pt x="527" y="205"/>
                  </a:cubicBezTo>
                  <a:cubicBezTo>
                    <a:pt x="365" y="260"/>
                    <a:pt x="200" y="294"/>
                    <a:pt x="35" y="302"/>
                  </a:cubicBezTo>
                  <a:cubicBezTo>
                    <a:pt x="5" y="302"/>
                    <a:pt x="1" y="341"/>
                    <a:pt x="22" y="353"/>
                  </a:cubicBezTo>
                  <a:cubicBezTo>
                    <a:pt x="85" y="387"/>
                    <a:pt x="152" y="399"/>
                    <a:pt x="221" y="399"/>
                  </a:cubicBezTo>
                  <a:cubicBezTo>
                    <a:pt x="315" y="399"/>
                    <a:pt x="411" y="377"/>
                    <a:pt x="501" y="357"/>
                  </a:cubicBezTo>
                  <a:cubicBezTo>
                    <a:pt x="747" y="307"/>
                    <a:pt x="908" y="184"/>
                    <a:pt x="1087" y="18"/>
                  </a:cubicBezTo>
                  <a:cubicBezTo>
                    <a:pt x="1094" y="11"/>
                    <a:pt x="1089" y="0"/>
                    <a:pt x="1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4" name="Google Shape;11084;p35"/>
            <p:cNvSpPr/>
            <p:nvPr/>
          </p:nvSpPr>
          <p:spPr>
            <a:xfrm>
              <a:off x="-593278" y="6096981"/>
              <a:ext cx="205218" cy="56890"/>
            </a:xfrm>
            <a:custGeom>
              <a:avLst/>
              <a:gdLst/>
              <a:ahLst/>
              <a:cxnLst/>
              <a:rect l="l" t="t" r="r" b="b"/>
              <a:pathLst>
                <a:path w="790" h="219" extrusionOk="0">
                  <a:moveTo>
                    <a:pt x="633" y="0"/>
                  </a:moveTo>
                  <a:cubicBezTo>
                    <a:pt x="416" y="0"/>
                    <a:pt x="182" y="91"/>
                    <a:pt x="9" y="202"/>
                  </a:cubicBezTo>
                  <a:cubicBezTo>
                    <a:pt x="0" y="210"/>
                    <a:pt x="4" y="219"/>
                    <a:pt x="13" y="219"/>
                  </a:cubicBezTo>
                  <a:cubicBezTo>
                    <a:pt x="259" y="121"/>
                    <a:pt x="513" y="58"/>
                    <a:pt x="776" y="28"/>
                  </a:cubicBezTo>
                  <a:cubicBezTo>
                    <a:pt x="789" y="28"/>
                    <a:pt x="789" y="15"/>
                    <a:pt x="776" y="15"/>
                  </a:cubicBezTo>
                  <a:cubicBezTo>
                    <a:pt x="730" y="5"/>
                    <a:pt x="682" y="0"/>
                    <a:pt x="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5" name="Google Shape;11085;p35"/>
            <p:cNvSpPr/>
            <p:nvPr/>
          </p:nvSpPr>
          <p:spPr>
            <a:xfrm>
              <a:off x="-561327" y="6033337"/>
              <a:ext cx="205218" cy="53253"/>
            </a:xfrm>
            <a:custGeom>
              <a:avLst/>
              <a:gdLst/>
              <a:ahLst/>
              <a:cxnLst/>
              <a:rect l="l" t="t" r="r" b="b"/>
              <a:pathLst>
                <a:path w="790" h="205" extrusionOk="0">
                  <a:moveTo>
                    <a:pt x="579" y="1"/>
                  </a:moveTo>
                  <a:cubicBezTo>
                    <a:pt x="377" y="1"/>
                    <a:pt x="136" y="103"/>
                    <a:pt x="4" y="192"/>
                  </a:cubicBezTo>
                  <a:cubicBezTo>
                    <a:pt x="0" y="196"/>
                    <a:pt x="4" y="205"/>
                    <a:pt x="9" y="205"/>
                  </a:cubicBezTo>
                  <a:cubicBezTo>
                    <a:pt x="243" y="170"/>
                    <a:pt x="469" y="67"/>
                    <a:pt x="712" y="67"/>
                  </a:cubicBezTo>
                  <a:cubicBezTo>
                    <a:pt x="733" y="67"/>
                    <a:pt x="755" y="68"/>
                    <a:pt x="776" y="69"/>
                  </a:cubicBezTo>
                  <a:cubicBezTo>
                    <a:pt x="785" y="69"/>
                    <a:pt x="789" y="57"/>
                    <a:pt x="785" y="52"/>
                  </a:cubicBezTo>
                  <a:cubicBezTo>
                    <a:pt x="727" y="16"/>
                    <a:pt x="656" y="1"/>
                    <a:pt x="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6" name="Google Shape;11086;p35"/>
            <p:cNvSpPr/>
            <p:nvPr/>
          </p:nvSpPr>
          <p:spPr>
            <a:xfrm>
              <a:off x="-401567" y="5846301"/>
              <a:ext cx="580846" cy="363422"/>
            </a:xfrm>
            <a:custGeom>
              <a:avLst/>
              <a:gdLst/>
              <a:ahLst/>
              <a:cxnLst/>
              <a:rect l="l" t="t" r="r" b="b"/>
              <a:pathLst>
                <a:path w="2236" h="1399" extrusionOk="0">
                  <a:moveTo>
                    <a:pt x="2223" y="0"/>
                  </a:moveTo>
                  <a:cubicBezTo>
                    <a:pt x="1782" y="480"/>
                    <a:pt x="1311" y="670"/>
                    <a:pt x="522" y="942"/>
                  </a:cubicBezTo>
                  <a:cubicBezTo>
                    <a:pt x="492" y="887"/>
                    <a:pt x="441" y="849"/>
                    <a:pt x="382" y="840"/>
                  </a:cubicBezTo>
                  <a:lnTo>
                    <a:pt x="378" y="840"/>
                  </a:lnTo>
                  <a:cubicBezTo>
                    <a:pt x="348" y="810"/>
                    <a:pt x="314" y="785"/>
                    <a:pt x="280" y="768"/>
                  </a:cubicBezTo>
                  <a:cubicBezTo>
                    <a:pt x="252" y="757"/>
                    <a:pt x="224" y="751"/>
                    <a:pt x="195" y="751"/>
                  </a:cubicBezTo>
                  <a:cubicBezTo>
                    <a:pt x="181" y="751"/>
                    <a:pt x="167" y="752"/>
                    <a:pt x="153" y="755"/>
                  </a:cubicBezTo>
                  <a:cubicBezTo>
                    <a:pt x="145" y="755"/>
                    <a:pt x="137" y="754"/>
                    <a:pt x="129" y="754"/>
                  </a:cubicBezTo>
                  <a:cubicBezTo>
                    <a:pt x="89" y="754"/>
                    <a:pt x="47" y="762"/>
                    <a:pt x="9" y="777"/>
                  </a:cubicBezTo>
                  <a:cubicBezTo>
                    <a:pt x="0" y="781"/>
                    <a:pt x="0" y="793"/>
                    <a:pt x="9" y="798"/>
                  </a:cubicBezTo>
                  <a:cubicBezTo>
                    <a:pt x="72" y="819"/>
                    <a:pt x="136" y="874"/>
                    <a:pt x="200" y="883"/>
                  </a:cubicBezTo>
                  <a:cubicBezTo>
                    <a:pt x="208" y="887"/>
                    <a:pt x="221" y="891"/>
                    <a:pt x="229" y="895"/>
                  </a:cubicBezTo>
                  <a:cubicBezTo>
                    <a:pt x="183" y="895"/>
                    <a:pt x="140" y="908"/>
                    <a:pt x="102" y="929"/>
                  </a:cubicBezTo>
                  <a:cubicBezTo>
                    <a:pt x="89" y="933"/>
                    <a:pt x="89" y="950"/>
                    <a:pt x="102" y="959"/>
                  </a:cubicBezTo>
                  <a:cubicBezTo>
                    <a:pt x="140" y="984"/>
                    <a:pt x="187" y="1001"/>
                    <a:pt x="234" y="1014"/>
                  </a:cubicBezTo>
                  <a:cubicBezTo>
                    <a:pt x="255" y="1018"/>
                    <a:pt x="276" y="1018"/>
                    <a:pt x="297" y="1023"/>
                  </a:cubicBezTo>
                  <a:cubicBezTo>
                    <a:pt x="246" y="1061"/>
                    <a:pt x="191" y="1103"/>
                    <a:pt x="140" y="1141"/>
                  </a:cubicBezTo>
                  <a:cubicBezTo>
                    <a:pt x="114" y="1164"/>
                    <a:pt x="127" y="1203"/>
                    <a:pt x="157" y="1203"/>
                  </a:cubicBezTo>
                  <a:cubicBezTo>
                    <a:pt x="161" y="1203"/>
                    <a:pt x="165" y="1202"/>
                    <a:pt x="170" y="1201"/>
                  </a:cubicBezTo>
                  <a:cubicBezTo>
                    <a:pt x="238" y="1188"/>
                    <a:pt x="306" y="1162"/>
                    <a:pt x="365" y="1124"/>
                  </a:cubicBezTo>
                  <a:lnTo>
                    <a:pt x="365" y="1124"/>
                  </a:lnTo>
                  <a:cubicBezTo>
                    <a:pt x="361" y="1133"/>
                    <a:pt x="357" y="1146"/>
                    <a:pt x="348" y="1154"/>
                  </a:cubicBezTo>
                  <a:cubicBezTo>
                    <a:pt x="301" y="1222"/>
                    <a:pt x="250" y="1285"/>
                    <a:pt x="195" y="1349"/>
                  </a:cubicBezTo>
                  <a:cubicBezTo>
                    <a:pt x="177" y="1364"/>
                    <a:pt x="194" y="1398"/>
                    <a:pt x="215" y="1398"/>
                  </a:cubicBezTo>
                  <a:cubicBezTo>
                    <a:pt x="219" y="1398"/>
                    <a:pt x="222" y="1397"/>
                    <a:pt x="225" y="1396"/>
                  </a:cubicBezTo>
                  <a:cubicBezTo>
                    <a:pt x="310" y="1358"/>
                    <a:pt x="382" y="1302"/>
                    <a:pt x="433" y="1226"/>
                  </a:cubicBezTo>
                  <a:cubicBezTo>
                    <a:pt x="467" y="1192"/>
                    <a:pt x="488" y="1146"/>
                    <a:pt x="501" y="1099"/>
                  </a:cubicBezTo>
                  <a:cubicBezTo>
                    <a:pt x="526" y="1073"/>
                    <a:pt x="539" y="1035"/>
                    <a:pt x="535" y="993"/>
                  </a:cubicBezTo>
                  <a:lnTo>
                    <a:pt x="535" y="984"/>
                  </a:lnTo>
                  <a:cubicBezTo>
                    <a:pt x="895" y="912"/>
                    <a:pt x="1239" y="785"/>
                    <a:pt x="1561" y="607"/>
                  </a:cubicBezTo>
                  <a:cubicBezTo>
                    <a:pt x="1794" y="463"/>
                    <a:pt x="2108" y="259"/>
                    <a:pt x="2235" y="9"/>
                  </a:cubicBezTo>
                  <a:cubicBezTo>
                    <a:pt x="2235" y="5"/>
                    <a:pt x="2227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7" name="Google Shape;11087;p35"/>
            <p:cNvSpPr/>
            <p:nvPr/>
          </p:nvSpPr>
          <p:spPr>
            <a:xfrm>
              <a:off x="-191153" y="5376114"/>
              <a:ext cx="856202" cy="874134"/>
            </a:xfrm>
            <a:custGeom>
              <a:avLst/>
              <a:gdLst/>
              <a:ahLst/>
              <a:cxnLst/>
              <a:rect l="l" t="t" r="r" b="b"/>
              <a:pathLst>
                <a:path w="3296" h="3365" extrusionOk="0">
                  <a:moveTo>
                    <a:pt x="2133" y="0"/>
                  </a:moveTo>
                  <a:cubicBezTo>
                    <a:pt x="1808" y="0"/>
                    <a:pt x="1578" y="373"/>
                    <a:pt x="1498" y="635"/>
                  </a:cubicBezTo>
                  <a:cubicBezTo>
                    <a:pt x="1485" y="669"/>
                    <a:pt x="1476" y="708"/>
                    <a:pt x="1472" y="741"/>
                  </a:cubicBezTo>
                  <a:cubicBezTo>
                    <a:pt x="1455" y="691"/>
                    <a:pt x="1438" y="640"/>
                    <a:pt x="1417" y="589"/>
                  </a:cubicBezTo>
                  <a:cubicBezTo>
                    <a:pt x="1369" y="473"/>
                    <a:pt x="1235" y="247"/>
                    <a:pt x="1088" y="247"/>
                  </a:cubicBezTo>
                  <a:cubicBezTo>
                    <a:pt x="1041" y="247"/>
                    <a:pt x="993" y="270"/>
                    <a:pt x="946" y="326"/>
                  </a:cubicBezTo>
                  <a:cubicBezTo>
                    <a:pt x="933" y="343"/>
                    <a:pt x="925" y="356"/>
                    <a:pt x="912" y="368"/>
                  </a:cubicBezTo>
                  <a:cubicBezTo>
                    <a:pt x="875" y="353"/>
                    <a:pt x="835" y="345"/>
                    <a:pt x="797" y="345"/>
                  </a:cubicBezTo>
                  <a:cubicBezTo>
                    <a:pt x="716" y="345"/>
                    <a:pt x="641" y="382"/>
                    <a:pt x="615" y="474"/>
                  </a:cubicBezTo>
                  <a:cubicBezTo>
                    <a:pt x="598" y="534"/>
                    <a:pt x="594" y="593"/>
                    <a:pt x="594" y="652"/>
                  </a:cubicBezTo>
                  <a:cubicBezTo>
                    <a:pt x="484" y="657"/>
                    <a:pt x="403" y="792"/>
                    <a:pt x="450" y="920"/>
                  </a:cubicBezTo>
                  <a:cubicBezTo>
                    <a:pt x="531" y="1161"/>
                    <a:pt x="696" y="1327"/>
                    <a:pt x="895" y="1484"/>
                  </a:cubicBezTo>
                  <a:cubicBezTo>
                    <a:pt x="827" y="1488"/>
                    <a:pt x="764" y="1492"/>
                    <a:pt x="696" y="1505"/>
                  </a:cubicBezTo>
                  <a:cubicBezTo>
                    <a:pt x="467" y="1539"/>
                    <a:pt x="191" y="1666"/>
                    <a:pt x="85" y="1878"/>
                  </a:cubicBezTo>
                  <a:cubicBezTo>
                    <a:pt x="60" y="1946"/>
                    <a:pt x="77" y="2027"/>
                    <a:pt x="128" y="2073"/>
                  </a:cubicBezTo>
                  <a:cubicBezTo>
                    <a:pt x="51" y="2150"/>
                    <a:pt x="0" y="2239"/>
                    <a:pt x="30" y="2328"/>
                  </a:cubicBezTo>
                  <a:cubicBezTo>
                    <a:pt x="55" y="2420"/>
                    <a:pt x="139" y="2450"/>
                    <a:pt x="237" y="2450"/>
                  </a:cubicBezTo>
                  <a:cubicBezTo>
                    <a:pt x="257" y="2450"/>
                    <a:pt x="277" y="2449"/>
                    <a:pt x="297" y="2447"/>
                  </a:cubicBezTo>
                  <a:cubicBezTo>
                    <a:pt x="301" y="2476"/>
                    <a:pt x="310" y="2506"/>
                    <a:pt x="327" y="2527"/>
                  </a:cubicBezTo>
                  <a:cubicBezTo>
                    <a:pt x="392" y="2613"/>
                    <a:pt x="479" y="2646"/>
                    <a:pt x="574" y="2646"/>
                  </a:cubicBezTo>
                  <a:cubicBezTo>
                    <a:pt x="798" y="2646"/>
                    <a:pt x="1067" y="2462"/>
                    <a:pt x="1201" y="2357"/>
                  </a:cubicBezTo>
                  <a:lnTo>
                    <a:pt x="1201" y="2357"/>
                  </a:lnTo>
                  <a:cubicBezTo>
                    <a:pt x="1162" y="2421"/>
                    <a:pt x="1124" y="2485"/>
                    <a:pt x="1086" y="2548"/>
                  </a:cubicBezTo>
                  <a:cubicBezTo>
                    <a:pt x="955" y="2782"/>
                    <a:pt x="878" y="3134"/>
                    <a:pt x="1179" y="3282"/>
                  </a:cubicBezTo>
                  <a:cubicBezTo>
                    <a:pt x="1212" y="3298"/>
                    <a:pt x="1248" y="3307"/>
                    <a:pt x="1283" y="3307"/>
                  </a:cubicBezTo>
                  <a:cubicBezTo>
                    <a:pt x="1347" y="3307"/>
                    <a:pt x="1410" y="3279"/>
                    <a:pt x="1451" y="3227"/>
                  </a:cubicBezTo>
                  <a:cubicBezTo>
                    <a:pt x="1486" y="3308"/>
                    <a:pt x="1541" y="3364"/>
                    <a:pt x="1628" y="3364"/>
                  </a:cubicBezTo>
                  <a:cubicBezTo>
                    <a:pt x="1636" y="3364"/>
                    <a:pt x="1645" y="3364"/>
                    <a:pt x="1655" y="3363"/>
                  </a:cubicBezTo>
                  <a:cubicBezTo>
                    <a:pt x="1752" y="3350"/>
                    <a:pt x="1816" y="3278"/>
                    <a:pt x="1858" y="3180"/>
                  </a:cubicBezTo>
                  <a:cubicBezTo>
                    <a:pt x="1905" y="3231"/>
                    <a:pt x="1964" y="3261"/>
                    <a:pt x="2028" y="3269"/>
                  </a:cubicBezTo>
                  <a:cubicBezTo>
                    <a:pt x="2043" y="3271"/>
                    <a:pt x="2058" y="3272"/>
                    <a:pt x="2072" y="3272"/>
                  </a:cubicBezTo>
                  <a:cubicBezTo>
                    <a:pt x="2379" y="3272"/>
                    <a:pt x="2280" y="2837"/>
                    <a:pt x="2240" y="2659"/>
                  </a:cubicBezTo>
                  <a:cubicBezTo>
                    <a:pt x="2210" y="2519"/>
                    <a:pt x="2172" y="2383"/>
                    <a:pt x="2125" y="2247"/>
                  </a:cubicBezTo>
                  <a:lnTo>
                    <a:pt x="2125" y="2247"/>
                  </a:lnTo>
                  <a:cubicBezTo>
                    <a:pt x="2142" y="2260"/>
                    <a:pt x="2159" y="2268"/>
                    <a:pt x="2176" y="2277"/>
                  </a:cubicBezTo>
                  <a:cubicBezTo>
                    <a:pt x="2358" y="2382"/>
                    <a:pt x="2562" y="2492"/>
                    <a:pt x="2760" y="2492"/>
                  </a:cubicBezTo>
                  <a:cubicBezTo>
                    <a:pt x="2867" y="2492"/>
                    <a:pt x="2972" y="2460"/>
                    <a:pt x="3071" y="2379"/>
                  </a:cubicBezTo>
                  <a:cubicBezTo>
                    <a:pt x="3156" y="2307"/>
                    <a:pt x="3190" y="2192"/>
                    <a:pt x="3160" y="2082"/>
                  </a:cubicBezTo>
                  <a:cubicBezTo>
                    <a:pt x="3237" y="2039"/>
                    <a:pt x="3279" y="1950"/>
                    <a:pt x="3258" y="1865"/>
                  </a:cubicBezTo>
                  <a:cubicBezTo>
                    <a:pt x="3249" y="1823"/>
                    <a:pt x="3228" y="1789"/>
                    <a:pt x="3198" y="1759"/>
                  </a:cubicBezTo>
                  <a:cubicBezTo>
                    <a:pt x="3262" y="1709"/>
                    <a:pt x="3296" y="1624"/>
                    <a:pt x="3279" y="1539"/>
                  </a:cubicBezTo>
                  <a:cubicBezTo>
                    <a:pt x="3252" y="1405"/>
                    <a:pt x="3099" y="1368"/>
                    <a:pt x="2937" y="1368"/>
                  </a:cubicBezTo>
                  <a:cubicBezTo>
                    <a:pt x="2791" y="1368"/>
                    <a:pt x="2638" y="1398"/>
                    <a:pt x="2562" y="1412"/>
                  </a:cubicBezTo>
                  <a:lnTo>
                    <a:pt x="2503" y="1424"/>
                  </a:lnTo>
                  <a:cubicBezTo>
                    <a:pt x="2617" y="1323"/>
                    <a:pt x="2711" y="1200"/>
                    <a:pt x="2783" y="1064"/>
                  </a:cubicBezTo>
                  <a:cubicBezTo>
                    <a:pt x="2838" y="949"/>
                    <a:pt x="2957" y="585"/>
                    <a:pt x="2736" y="568"/>
                  </a:cubicBezTo>
                  <a:cubicBezTo>
                    <a:pt x="2757" y="512"/>
                    <a:pt x="2762" y="453"/>
                    <a:pt x="2740" y="398"/>
                  </a:cubicBezTo>
                  <a:cubicBezTo>
                    <a:pt x="2710" y="322"/>
                    <a:pt x="2635" y="273"/>
                    <a:pt x="2556" y="273"/>
                  </a:cubicBezTo>
                  <a:cubicBezTo>
                    <a:pt x="2546" y="273"/>
                    <a:pt x="2537" y="274"/>
                    <a:pt x="2528" y="275"/>
                  </a:cubicBezTo>
                  <a:cubicBezTo>
                    <a:pt x="2443" y="296"/>
                    <a:pt x="2367" y="339"/>
                    <a:pt x="2303" y="398"/>
                  </a:cubicBezTo>
                  <a:cubicBezTo>
                    <a:pt x="2354" y="228"/>
                    <a:pt x="2388" y="29"/>
                    <a:pt x="2185" y="3"/>
                  </a:cubicBezTo>
                  <a:cubicBezTo>
                    <a:pt x="2167" y="1"/>
                    <a:pt x="2150" y="0"/>
                    <a:pt x="2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8" name="Google Shape;11088;p35"/>
            <p:cNvSpPr/>
            <p:nvPr/>
          </p:nvSpPr>
          <p:spPr>
            <a:xfrm>
              <a:off x="-72697" y="5516910"/>
              <a:ext cx="622149" cy="593840"/>
            </a:xfrm>
            <a:custGeom>
              <a:avLst/>
              <a:gdLst/>
              <a:ahLst/>
              <a:cxnLst/>
              <a:rect l="l" t="t" r="r" b="b"/>
              <a:pathLst>
                <a:path w="2395" h="2286" extrusionOk="0">
                  <a:moveTo>
                    <a:pt x="1303" y="0"/>
                  </a:moveTo>
                  <a:cubicBezTo>
                    <a:pt x="1295" y="0"/>
                    <a:pt x="1288" y="4"/>
                    <a:pt x="1283" y="13"/>
                  </a:cubicBezTo>
                  <a:cubicBezTo>
                    <a:pt x="1186" y="221"/>
                    <a:pt x="1080" y="467"/>
                    <a:pt x="1059" y="713"/>
                  </a:cubicBezTo>
                  <a:cubicBezTo>
                    <a:pt x="1050" y="691"/>
                    <a:pt x="1042" y="670"/>
                    <a:pt x="1029" y="649"/>
                  </a:cubicBezTo>
                  <a:cubicBezTo>
                    <a:pt x="944" y="445"/>
                    <a:pt x="885" y="246"/>
                    <a:pt x="753" y="60"/>
                  </a:cubicBezTo>
                  <a:cubicBezTo>
                    <a:pt x="750" y="55"/>
                    <a:pt x="744" y="53"/>
                    <a:pt x="739" y="53"/>
                  </a:cubicBezTo>
                  <a:cubicBezTo>
                    <a:pt x="725" y="53"/>
                    <a:pt x="710" y="66"/>
                    <a:pt x="719" y="81"/>
                  </a:cubicBezTo>
                  <a:cubicBezTo>
                    <a:pt x="808" y="259"/>
                    <a:pt x="889" y="441"/>
                    <a:pt x="948" y="632"/>
                  </a:cubicBezTo>
                  <a:cubicBezTo>
                    <a:pt x="978" y="717"/>
                    <a:pt x="1020" y="798"/>
                    <a:pt x="1050" y="882"/>
                  </a:cubicBezTo>
                  <a:lnTo>
                    <a:pt x="1054" y="895"/>
                  </a:lnTo>
                  <a:cubicBezTo>
                    <a:pt x="1037" y="908"/>
                    <a:pt x="1025" y="929"/>
                    <a:pt x="1020" y="946"/>
                  </a:cubicBezTo>
                  <a:cubicBezTo>
                    <a:pt x="885" y="691"/>
                    <a:pt x="673" y="471"/>
                    <a:pt x="583" y="191"/>
                  </a:cubicBezTo>
                  <a:cubicBezTo>
                    <a:pt x="580" y="181"/>
                    <a:pt x="573" y="177"/>
                    <a:pt x="565" y="177"/>
                  </a:cubicBezTo>
                  <a:cubicBezTo>
                    <a:pt x="554" y="177"/>
                    <a:pt x="541" y="187"/>
                    <a:pt x="541" y="199"/>
                  </a:cubicBezTo>
                  <a:cubicBezTo>
                    <a:pt x="579" y="462"/>
                    <a:pt x="736" y="687"/>
                    <a:pt x="906" y="891"/>
                  </a:cubicBezTo>
                  <a:cubicBezTo>
                    <a:pt x="868" y="857"/>
                    <a:pt x="834" y="823"/>
                    <a:pt x="800" y="785"/>
                  </a:cubicBezTo>
                  <a:cubicBezTo>
                    <a:pt x="723" y="696"/>
                    <a:pt x="651" y="598"/>
                    <a:pt x="567" y="513"/>
                  </a:cubicBezTo>
                  <a:cubicBezTo>
                    <a:pt x="564" y="511"/>
                    <a:pt x="561" y="510"/>
                    <a:pt x="558" y="510"/>
                  </a:cubicBezTo>
                  <a:cubicBezTo>
                    <a:pt x="551" y="510"/>
                    <a:pt x="543" y="517"/>
                    <a:pt x="550" y="526"/>
                  </a:cubicBezTo>
                  <a:cubicBezTo>
                    <a:pt x="626" y="624"/>
                    <a:pt x="673" y="730"/>
                    <a:pt x="762" y="819"/>
                  </a:cubicBezTo>
                  <a:cubicBezTo>
                    <a:pt x="817" y="870"/>
                    <a:pt x="872" y="921"/>
                    <a:pt x="936" y="963"/>
                  </a:cubicBezTo>
                  <a:cubicBezTo>
                    <a:pt x="868" y="933"/>
                    <a:pt x="800" y="904"/>
                    <a:pt x="736" y="870"/>
                  </a:cubicBezTo>
                  <a:cubicBezTo>
                    <a:pt x="571" y="768"/>
                    <a:pt x="431" y="632"/>
                    <a:pt x="329" y="471"/>
                  </a:cubicBezTo>
                  <a:cubicBezTo>
                    <a:pt x="327" y="466"/>
                    <a:pt x="323" y="464"/>
                    <a:pt x="318" y="464"/>
                  </a:cubicBezTo>
                  <a:cubicBezTo>
                    <a:pt x="308" y="464"/>
                    <a:pt x="296" y="476"/>
                    <a:pt x="299" y="488"/>
                  </a:cubicBezTo>
                  <a:cubicBezTo>
                    <a:pt x="367" y="666"/>
                    <a:pt x="494" y="785"/>
                    <a:pt x="647" y="895"/>
                  </a:cubicBezTo>
                  <a:cubicBezTo>
                    <a:pt x="715" y="946"/>
                    <a:pt x="787" y="988"/>
                    <a:pt x="859" y="1027"/>
                  </a:cubicBezTo>
                  <a:cubicBezTo>
                    <a:pt x="846" y="1039"/>
                    <a:pt x="838" y="1056"/>
                    <a:pt x="834" y="1073"/>
                  </a:cubicBezTo>
                  <a:cubicBezTo>
                    <a:pt x="760" y="1060"/>
                    <a:pt x="683" y="1053"/>
                    <a:pt x="605" y="1053"/>
                  </a:cubicBezTo>
                  <a:cubicBezTo>
                    <a:pt x="382" y="1053"/>
                    <a:pt x="156" y="1112"/>
                    <a:pt x="11" y="1260"/>
                  </a:cubicBezTo>
                  <a:cubicBezTo>
                    <a:pt x="1" y="1273"/>
                    <a:pt x="15" y="1289"/>
                    <a:pt x="29" y="1289"/>
                  </a:cubicBezTo>
                  <a:cubicBezTo>
                    <a:pt x="33" y="1289"/>
                    <a:pt x="37" y="1288"/>
                    <a:pt x="41" y="1285"/>
                  </a:cubicBezTo>
                  <a:cubicBezTo>
                    <a:pt x="240" y="1152"/>
                    <a:pt x="478" y="1141"/>
                    <a:pt x="714" y="1141"/>
                  </a:cubicBezTo>
                  <a:cubicBezTo>
                    <a:pt x="764" y="1141"/>
                    <a:pt x="814" y="1141"/>
                    <a:pt x="863" y="1141"/>
                  </a:cubicBezTo>
                  <a:cubicBezTo>
                    <a:pt x="876" y="1150"/>
                    <a:pt x="889" y="1162"/>
                    <a:pt x="902" y="1171"/>
                  </a:cubicBezTo>
                  <a:cubicBezTo>
                    <a:pt x="813" y="1188"/>
                    <a:pt x="723" y="1217"/>
                    <a:pt x="639" y="1251"/>
                  </a:cubicBezTo>
                  <a:cubicBezTo>
                    <a:pt x="473" y="1319"/>
                    <a:pt x="308" y="1387"/>
                    <a:pt x="142" y="1459"/>
                  </a:cubicBezTo>
                  <a:cubicBezTo>
                    <a:pt x="127" y="1470"/>
                    <a:pt x="135" y="1495"/>
                    <a:pt x="152" y="1495"/>
                  </a:cubicBezTo>
                  <a:cubicBezTo>
                    <a:pt x="154" y="1495"/>
                    <a:pt x="157" y="1494"/>
                    <a:pt x="159" y="1493"/>
                  </a:cubicBezTo>
                  <a:cubicBezTo>
                    <a:pt x="422" y="1391"/>
                    <a:pt x="685" y="1302"/>
                    <a:pt x="948" y="1205"/>
                  </a:cubicBezTo>
                  <a:lnTo>
                    <a:pt x="948" y="1205"/>
                  </a:lnTo>
                  <a:cubicBezTo>
                    <a:pt x="859" y="1264"/>
                    <a:pt x="779" y="1340"/>
                    <a:pt x="694" y="1396"/>
                  </a:cubicBezTo>
                  <a:cubicBezTo>
                    <a:pt x="528" y="1502"/>
                    <a:pt x="350" y="1565"/>
                    <a:pt x="176" y="1650"/>
                  </a:cubicBezTo>
                  <a:cubicBezTo>
                    <a:pt x="152" y="1662"/>
                    <a:pt x="166" y="1693"/>
                    <a:pt x="189" y="1693"/>
                  </a:cubicBezTo>
                  <a:cubicBezTo>
                    <a:pt x="190" y="1693"/>
                    <a:pt x="192" y="1693"/>
                    <a:pt x="193" y="1692"/>
                  </a:cubicBezTo>
                  <a:cubicBezTo>
                    <a:pt x="367" y="1646"/>
                    <a:pt x="537" y="1574"/>
                    <a:pt x="694" y="1485"/>
                  </a:cubicBezTo>
                  <a:cubicBezTo>
                    <a:pt x="779" y="1438"/>
                    <a:pt x="859" y="1383"/>
                    <a:pt x="940" y="1328"/>
                  </a:cubicBezTo>
                  <a:lnTo>
                    <a:pt x="940" y="1328"/>
                  </a:lnTo>
                  <a:cubicBezTo>
                    <a:pt x="880" y="1383"/>
                    <a:pt x="825" y="1446"/>
                    <a:pt x="774" y="1510"/>
                  </a:cubicBezTo>
                  <a:cubicBezTo>
                    <a:pt x="677" y="1620"/>
                    <a:pt x="562" y="1722"/>
                    <a:pt x="435" y="1803"/>
                  </a:cubicBezTo>
                  <a:cubicBezTo>
                    <a:pt x="409" y="1821"/>
                    <a:pt x="428" y="1861"/>
                    <a:pt x="455" y="1861"/>
                  </a:cubicBezTo>
                  <a:cubicBezTo>
                    <a:pt x="460" y="1861"/>
                    <a:pt x="464" y="1860"/>
                    <a:pt x="469" y="1858"/>
                  </a:cubicBezTo>
                  <a:cubicBezTo>
                    <a:pt x="660" y="1743"/>
                    <a:pt x="825" y="1599"/>
                    <a:pt x="961" y="1425"/>
                  </a:cubicBezTo>
                  <a:cubicBezTo>
                    <a:pt x="974" y="1434"/>
                    <a:pt x="982" y="1442"/>
                    <a:pt x="995" y="1446"/>
                  </a:cubicBezTo>
                  <a:cubicBezTo>
                    <a:pt x="1004" y="1448"/>
                    <a:pt x="1012" y="1449"/>
                    <a:pt x="1021" y="1449"/>
                  </a:cubicBezTo>
                  <a:cubicBezTo>
                    <a:pt x="1056" y="1449"/>
                    <a:pt x="1091" y="1436"/>
                    <a:pt x="1118" y="1413"/>
                  </a:cubicBezTo>
                  <a:cubicBezTo>
                    <a:pt x="1118" y="1417"/>
                    <a:pt x="1118" y="1417"/>
                    <a:pt x="1122" y="1421"/>
                  </a:cubicBezTo>
                  <a:cubicBezTo>
                    <a:pt x="1118" y="1429"/>
                    <a:pt x="1114" y="1438"/>
                    <a:pt x="1114" y="1451"/>
                  </a:cubicBezTo>
                  <a:cubicBezTo>
                    <a:pt x="1054" y="1552"/>
                    <a:pt x="995" y="1654"/>
                    <a:pt x="940" y="1760"/>
                  </a:cubicBezTo>
                  <a:cubicBezTo>
                    <a:pt x="872" y="1900"/>
                    <a:pt x="745" y="2095"/>
                    <a:pt x="791" y="2261"/>
                  </a:cubicBezTo>
                  <a:cubicBezTo>
                    <a:pt x="791" y="2267"/>
                    <a:pt x="802" y="2273"/>
                    <a:pt x="810" y="2273"/>
                  </a:cubicBezTo>
                  <a:cubicBezTo>
                    <a:pt x="813" y="2273"/>
                    <a:pt x="816" y="2272"/>
                    <a:pt x="817" y="2269"/>
                  </a:cubicBezTo>
                  <a:cubicBezTo>
                    <a:pt x="846" y="2214"/>
                    <a:pt x="868" y="2155"/>
                    <a:pt x="885" y="2100"/>
                  </a:cubicBezTo>
                  <a:cubicBezTo>
                    <a:pt x="923" y="1994"/>
                    <a:pt x="965" y="1888"/>
                    <a:pt x="1016" y="1790"/>
                  </a:cubicBezTo>
                  <a:cubicBezTo>
                    <a:pt x="1059" y="1692"/>
                    <a:pt x="1109" y="1599"/>
                    <a:pt x="1160" y="1506"/>
                  </a:cubicBezTo>
                  <a:lnTo>
                    <a:pt x="1169" y="1502"/>
                  </a:lnTo>
                  <a:lnTo>
                    <a:pt x="1169" y="1502"/>
                  </a:lnTo>
                  <a:cubicBezTo>
                    <a:pt x="1148" y="1578"/>
                    <a:pt x="1135" y="1654"/>
                    <a:pt x="1118" y="1731"/>
                  </a:cubicBezTo>
                  <a:cubicBezTo>
                    <a:pt x="1076" y="1905"/>
                    <a:pt x="1012" y="2087"/>
                    <a:pt x="1029" y="2265"/>
                  </a:cubicBezTo>
                  <a:cubicBezTo>
                    <a:pt x="1029" y="2273"/>
                    <a:pt x="1036" y="2278"/>
                    <a:pt x="1043" y="2278"/>
                  </a:cubicBezTo>
                  <a:cubicBezTo>
                    <a:pt x="1047" y="2278"/>
                    <a:pt x="1051" y="2277"/>
                    <a:pt x="1054" y="2274"/>
                  </a:cubicBezTo>
                  <a:cubicBezTo>
                    <a:pt x="1152" y="2159"/>
                    <a:pt x="1182" y="1943"/>
                    <a:pt x="1199" y="1794"/>
                  </a:cubicBezTo>
                  <a:cubicBezTo>
                    <a:pt x="1211" y="1701"/>
                    <a:pt x="1228" y="1608"/>
                    <a:pt x="1245" y="1510"/>
                  </a:cubicBezTo>
                  <a:lnTo>
                    <a:pt x="1245" y="1782"/>
                  </a:lnTo>
                  <a:cubicBezTo>
                    <a:pt x="1245" y="1943"/>
                    <a:pt x="1215" y="2112"/>
                    <a:pt x="1241" y="2274"/>
                  </a:cubicBezTo>
                  <a:cubicBezTo>
                    <a:pt x="1241" y="2281"/>
                    <a:pt x="1247" y="2285"/>
                    <a:pt x="1252" y="2285"/>
                  </a:cubicBezTo>
                  <a:cubicBezTo>
                    <a:pt x="1256" y="2285"/>
                    <a:pt x="1260" y="2283"/>
                    <a:pt x="1262" y="2278"/>
                  </a:cubicBezTo>
                  <a:cubicBezTo>
                    <a:pt x="1372" y="2015"/>
                    <a:pt x="1330" y="1726"/>
                    <a:pt x="1326" y="1442"/>
                  </a:cubicBezTo>
                  <a:lnTo>
                    <a:pt x="1326" y="1442"/>
                  </a:lnTo>
                  <a:cubicBezTo>
                    <a:pt x="1351" y="1548"/>
                    <a:pt x="1381" y="1650"/>
                    <a:pt x="1406" y="1756"/>
                  </a:cubicBezTo>
                  <a:cubicBezTo>
                    <a:pt x="1445" y="1913"/>
                    <a:pt x="1453" y="2074"/>
                    <a:pt x="1508" y="2231"/>
                  </a:cubicBezTo>
                  <a:cubicBezTo>
                    <a:pt x="1510" y="2239"/>
                    <a:pt x="1515" y="2242"/>
                    <a:pt x="1521" y="2242"/>
                  </a:cubicBezTo>
                  <a:cubicBezTo>
                    <a:pt x="1528" y="2242"/>
                    <a:pt x="1535" y="2236"/>
                    <a:pt x="1538" y="2227"/>
                  </a:cubicBezTo>
                  <a:cubicBezTo>
                    <a:pt x="1551" y="1964"/>
                    <a:pt x="1487" y="1709"/>
                    <a:pt x="1402" y="1463"/>
                  </a:cubicBezTo>
                  <a:lnTo>
                    <a:pt x="1402" y="1463"/>
                  </a:lnTo>
                  <a:cubicBezTo>
                    <a:pt x="1404" y="1464"/>
                    <a:pt x="1406" y="1464"/>
                    <a:pt x="1408" y="1464"/>
                  </a:cubicBezTo>
                  <a:cubicBezTo>
                    <a:pt x="1452" y="1464"/>
                    <a:pt x="1486" y="1419"/>
                    <a:pt x="1466" y="1379"/>
                  </a:cubicBezTo>
                  <a:lnTo>
                    <a:pt x="1461" y="1357"/>
                  </a:lnTo>
                  <a:lnTo>
                    <a:pt x="1461" y="1357"/>
                  </a:lnTo>
                  <a:cubicBezTo>
                    <a:pt x="1568" y="1446"/>
                    <a:pt x="1682" y="1531"/>
                    <a:pt x="1801" y="1608"/>
                  </a:cubicBezTo>
                  <a:cubicBezTo>
                    <a:pt x="1930" y="1689"/>
                    <a:pt x="2083" y="1731"/>
                    <a:pt x="2237" y="1731"/>
                  </a:cubicBezTo>
                  <a:cubicBezTo>
                    <a:pt x="2244" y="1731"/>
                    <a:pt x="2252" y="1731"/>
                    <a:pt x="2259" y="1731"/>
                  </a:cubicBezTo>
                  <a:cubicBezTo>
                    <a:pt x="2259" y="1731"/>
                    <a:pt x="2259" y="1732"/>
                    <a:pt x="2259" y="1732"/>
                  </a:cubicBezTo>
                  <a:cubicBezTo>
                    <a:pt x="2260" y="1732"/>
                    <a:pt x="2261" y="1726"/>
                    <a:pt x="2255" y="1726"/>
                  </a:cubicBezTo>
                  <a:cubicBezTo>
                    <a:pt x="1975" y="1625"/>
                    <a:pt x="1707" y="1485"/>
                    <a:pt x="1466" y="1311"/>
                  </a:cubicBezTo>
                  <a:cubicBezTo>
                    <a:pt x="1478" y="1302"/>
                    <a:pt x="1491" y="1294"/>
                    <a:pt x="1504" y="1285"/>
                  </a:cubicBezTo>
                  <a:cubicBezTo>
                    <a:pt x="1589" y="1315"/>
                    <a:pt x="1669" y="1345"/>
                    <a:pt x="1754" y="1374"/>
                  </a:cubicBezTo>
                  <a:cubicBezTo>
                    <a:pt x="1898" y="1438"/>
                    <a:pt x="2051" y="1485"/>
                    <a:pt x="2208" y="1519"/>
                  </a:cubicBezTo>
                  <a:cubicBezTo>
                    <a:pt x="2216" y="1519"/>
                    <a:pt x="2221" y="1506"/>
                    <a:pt x="2216" y="1497"/>
                  </a:cubicBezTo>
                  <a:cubicBezTo>
                    <a:pt x="2110" y="1429"/>
                    <a:pt x="2000" y="1374"/>
                    <a:pt x="1886" y="1328"/>
                  </a:cubicBezTo>
                  <a:lnTo>
                    <a:pt x="1886" y="1328"/>
                  </a:lnTo>
                  <a:cubicBezTo>
                    <a:pt x="2055" y="1353"/>
                    <a:pt x="2221" y="1357"/>
                    <a:pt x="2390" y="1366"/>
                  </a:cubicBezTo>
                  <a:cubicBezTo>
                    <a:pt x="2395" y="1366"/>
                    <a:pt x="2395" y="1357"/>
                    <a:pt x="2390" y="1357"/>
                  </a:cubicBezTo>
                  <a:cubicBezTo>
                    <a:pt x="2212" y="1332"/>
                    <a:pt x="2038" y="1290"/>
                    <a:pt x="1864" y="1260"/>
                  </a:cubicBezTo>
                  <a:cubicBezTo>
                    <a:pt x="1784" y="1247"/>
                    <a:pt x="1699" y="1239"/>
                    <a:pt x="1614" y="1226"/>
                  </a:cubicBezTo>
                  <a:lnTo>
                    <a:pt x="1568" y="1213"/>
                  </a:lnTo>
                  <a:cubicBezTo>
                    <a:pt x="1572" y="1205"/>
                    <a:pt x="1572" y="1196"/>
                    <a:pt x="1576" y="1188"/>
                  </a:cubicBezTo>
                  <a:cubicBezTo>
                    <a:pt x="1788" y="1167"/>
                    <a:pt x="2000" y="1150"/>
                    <a:pt x="2216" y="1150"/>
                  </a:cubicBezTo>
                  <a:cubicBezTo>
                    <a:pt x="2218" y="1150"/>
                    <a:pt x="2219" y="1150"/>
                    <a:pt x="2220" y="1150"/>
                  </a:cubicBezTo>
                  <a:cubicBezTo>
                    <a:pt x="2230" y="1150"/>
                    <a:pt x="2232" y="1133"/>
                    <a:pt x="2221" y="1133"/>
                  </a:cubicBezTo>
                  <a:cubicBezTo>
                    <a:pt x="2135" y="1083"/>
                    <a:pt x="2032" y="1065"/>
                    <a:pt x="1925" y="1065"/>
                  </a:cubicBezTo>
                  <a:cubicBezTo>
                    <a:pt x="1830" y="1065"/>
                    <a:pt x="1731" y="1079"/>
                    <a:pt x="1635" y="1099"/>
                  </a:cubicBezTo>
                  <a:cubicBezTo>
                    <a:pt x="1852" y="946"/>
                    <a:pt x="2013" y="725"/>
                    <a:pt x="2089" y="475"/>
                  </a:cubicBezTo>
                  <a:cubicBezTo>
                    <a:pt x="2092" y="466"/>
                    <a:pt x="2085" y="457"/>
                    <a:pt x="2077" y="457"/>
                  </a:cubicBezTo>
                  <a:cubicBezTo>
                    <a:pt x="2074" y="457"/>
                    <a:pt x="2070" y="459"/>
                    <a:pt x="2068" y="462"/>
                  </a:cubicBezTo>
                  <a:cubicBezTo>
                    <a:pt x="1966" y="636"/>
                    <a:pt x="1877" y="806"/>
                    <a:pt x="1716" y="933"/>
                  </a:cubicBezTo>
                  <a:cubicBezTo>
                    <a:pt x="1657" y="980"/>
                    <a:pt x="1597" y="1022"/>
                    <a:pt x="1534" y="1060"/>
                  </a:cubicBezTo>
                  <a:cubicBezTo>
                    <a:pt x="1521" y="1044"/>
                    <a:pt x="1508" y="1035"/>
                    <a:pt x="1495" y="1022"/>
                  </a:cubicBezTo>
                  <a:cubicBezTo>
                    <a:pt x="1534" y="971"/>
                    <a:pt x="1572" y="916"/>
                    <a:pt x="1606" y="865"/>
                  </a:cubicBezTo>
                  <a:cubicBezTo>
                    <a:pt x="1720" y="691"/>
                    <a:pt x="1814" y="509"/>
                    <a:pt x="1890" y="318"/>
                  </a:cubicBezTo>
                  <a:cubicBezTo>
                    <a:pt x="1896" y="309"/>
                    <a:pt x="1887" y="300"/>
                    <a:pt x="1878" y="300"/>
                  </a:cubicBezTo>
                  <a:cubicBezTo>
                    <a:pt x="1875" y="300"/>
                    <a:pt x="1871" y="302"/>
                    <a:pt x="1869" y="306"/>
                  </a:cubicBezTo>
                  <a:cubicBezTo>
                    <a:pt x="1724" y="539"/>
                    <a:pt x="1597" y="781"/>
                    <a:pt x="1428" y="993"/>
                  </a:cubicBezTo>
                  <a:cubicBezTo>
                    <a:pt x="1419" y="971"/>
                    <a:pt x="1406" y="950"/>
                    <a:pt x="1385" y="933"/>
                  </a:cubicBezTo>
                  <a:cubicBezTo>
                    <a:pt x="1419" y="861"/>
                    <a:pt x="1449" y="785"/>
                    <a:pt x="1478" y="721"/>
                  </a:cubicBezTo>
                  <a:cubicBezTo>
                    <a:pt x="1580" y="518"/>
                    <a:pt x="1657" y="306"/>
                    <a:pt x="1712" y="85"/>
                  </a:cubicBezTo>
                  <a:cubicBezTo>
                    <a:pt x="1714" y="78"/>
                    <a:pt x="1708" y="73"/>
                    <a:pt x="1701" y="73"/>
                  </a:cubicBezTo>
                  <a:cubicBezTo>
                    <a:pt x="1696" y="73"/>
                    <a:pt x="1690" y="75"/>
                    <a:pt x="1686" y="81"/>
                  </a:cubicBezTo>
                  <a:cubicBezTo>
                    <a:pt x="1589" y="280"/>
                    <a:pt x="1504" y="492"/>
                    <a:pt x="1402" y="691"/>
                  </a:cubicBezTo>
                  <a:cubicBezTo>
                    <a:pt x="1377" y="751"/>
                    <a:pt x="1326" y="823"/>
                    <a:pt x="1279" y="899"/>
                  </a:cubicBezTo>
                  <a:cubicBezTo>
                    <a:pt x="1266" y="899"/>
                    <a:pt x="1258" y="904"/>
                    <a:pt x="1245" y="904"/>
                  </a:cubicBezTo>
                  <a:cubicBezTo>
                    <a:pt x="1313" y="619"/>
                    <a:pt x="1402" y="339"/>
                    <a:pt x="1508" y="68"/>
                  </a:cubicBezTo>
                  <a:cubicBezTo>
                    <a:pt x="1511" y="59"/>
                    <a:pt x="1504" y="50"/>
                    <a:pt x="1496" y="50"/>
                  </a:cubicBezTo>
                  <a:cubicBezTo>
                    <a:pt x="1493" y="50"/>
                    <a:pt x="1489" y="52"/>
                    <a:pt x="1487" y="55"/>
                  </a:cubicBezTo>
                  <a:cubicBezTo>
                    <a:pt x="1381" y="208"/>
                    <a:pt x="1317" y="386"/>
                    <a:pt x="1254" y="556"/>
                  </a:cubicBezTo>
                  <a:cubicBezTo>
                    <a:pt x="1207" y="658"/>
                    <a:pt x="1177" y="759"/>
                    <a:pt x="1165" y="870"/>
                  </a:cubicBezTo>
                  <a:cubicBezTo>
                    <a:pt x="1156" y="865"/>
                    <a:pt x="1148" y="865"/>
                    <a:pt x="1139" y="865"/>
                  </a:cubicBezTo>
                  <a:cubicBezTo>
                    <a:pt x="1135" y="772"/>
                    <a:pt x="1139" y="683"/>
                    <a:pt x="1148" y="594"/>
                  </a:cubicBezTo>
                  <a:cubicBezTo>
                    <a:pt x="1173" y="395"/>
                    <a:pt x="1249" y="212"/>
                    <a:pt x="1326" y="30"/>
                  </a:cubicBezTo>
                  <a:cubicBezTo>
                    <a:pt x="1331" y="13"/>
                    <a:pt x="1317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9" name="Google Shape;11089;p35"/>
            <p:cNvSpPr/>
            <p:nvPr/>
          </p:nvSpPr>
          <p:spPr>
            <a:xfrm>
              <a:off x="112780" y="5670435"/>
              <a:ext cx="249379" cy="260812"/>
            </a:xfrm>
            <a:custGeom>
              <a:avLst/>
              <a:gdLst/>
              <a:ahLst/>
              <a:cxnLst/>
              <a:rect l="l" t="t" r="r" b="b"/>
              <a:pathLst>
                <a:path w="960" h="1004" extrusionOk="0">
                  <a:moveTo>
                    <a:pt x="450" y="1"/>
                  </a:moveTo>
                  <a:cubicBezTo>
                    <a:pt x="432" y="1"/>
                    <a:pt x="411" y="5"/>
                    <a:pt x="387" y="16"/>
                  </a:cubicBezTo>
                  <a:cubicBezTo>
                    <a:pt x="349" y="37"/>
                    <a:pt x="319" y="75"/>
                    <a:pt x="315" y="117"/>
                  </a:cubicBezTo>
                  <a:cubicBezTo>
                    <a:pt x="285" y="100"/>
                    <a:pt x="255" y="92"/>
                    <a:pt x="222" y="88"/>
                  </a:cubicBezTo>
                  <a:cubicBezTo>
                    <a:pt x="218" y="87"/>
                    <a:pt x="214" y="87"/>
                    <a:pt x="211" y="87"/>
                  </a:cubicBezTo>
                  <a:cubicBezTo>
                    <a:pt x="172" y="87"/>
                    <a:pt x="135" y="108"/>
                    <a:pt x="111" y="139"/>
                  </a:cubicBezTo>
                  <a:cubicBezTo>
                    <a:pt x="73" y="185"/>
                    <a:pt x="65" y="245"/>
                    <a:pt x="86" y="300"/>
                  </a:cubicBezTo>
                  <a:cubicBezTo>
                    <a:pt x="73" y="313"/>
                    <a:pt x="60" y="325"/>
                    <a:pt x="52" y="338"/>
                  </a:cubicBezTo>
                  <a:cubicBezTo>
                    <a:pt x="1" y="402"/>
                    <a:pt x="9" y="495"/>
                    <a:pt x="69" y="550"/>
                  </a:cubicBezTo>
                  <a:cubicBezTo>
                    <a:pt x="26" y="592"/>
                    <a:pt x="5" y="652"/>
                    <a:pt x="14" y="711"/>
                  </a:cubicBezTo>
                  <a:cubicBezTo>
                    <a:pt x="18" y="754"/>
                    <a:pt x="39" y="792"/>
                    <a:pt x="77" y="809"/>
                  </a:cubicBezTo>
                  <a:cubicBezTo>
                    <a:pt x="103" y="818"/>
                    <a:pt x="128" y="823"/>
                    <a:pt x="154" y="823"/>
                  </a:cubicBezTo>
                  <a:cubicBezTo>
                    <a:pt x="162" y="823"/>
                    <a:pt x="171" y="823"/>
                    <a:pt x="179" y="822"/>
                  </a:cubicBezTo>
                  <a:lnTo>
                    <a:pt x="179" y="822"/>
                  </a:lnTo>
                  <a:cubicBezTo>
                    <a:pt x="156" y="898"/>
                    <a:pt x="175" y="1003"/>
                    <a:pt x="257" y="1003"/>
                  </a:cubicBezTo>
                  <a:cubicBezTo>
                    <a:pt x="266" y="1003"/>
                    <a:pt x="275" y="1002"/>
                    <a:pt x="285" y="1000"/>
                  </a:cubicBezTo>
                  <a:cubicBezTo>
                    <a:pt x="328" y="987"/>
                    <a:pt x="366" y="966"/>
                    <a:pt x="395" y="936"/>
                  </a:cubicBezTo>
                  <a:cubicBezTo>
                    <a:pt x="417" y="977"/>
                    <a:pt x="454" y="996"/>
                    <a:pt x="494" y="996"/>
                  </a:cubicBezTo>
                  <a:cubicBezTo>
                    <a:pt x="540" y="996"/>
                    <a:pt x="588" y="970"/>
                    <a:pt x="616" y="919"/>
                  </a:cubicBezTo>
                  <a:cubicBezTo>
                    <a:pt x="620" y="906"/>
                    <a:pt x="624" y="898"/>
                    <a:pt x="629" y="885"/>
                  </a:cubicBezTo>
                  <a:cubicBezTo>
                    <a:pt x="641" y="864"/>
                    <a:pt x="650" y="838"/>
                    <a:pt x="650" y="813"/>
                  </a:cubicBezTo>
                  <a:lnTo>
                    <a:pt x="650" y="792"/>
                  </a:lnTo>
                  <a:cubicBezTo>
                    <a:pt x="669" y="796"/>
                    <a:pt x="688" y="798"/>
                    <a:pt x="707" y="798"/>
                  </a:cubicBezTo>
                  <a:cubicBezTo>
                    <a:pt x="726" y="798"/>
                    <a:pt x="745" y="796"/>
                    <a:pt x="764" y="792"/>
                  </a:cubicBezTo>
                  <a:cubicBezTo>
                    <a:pt x="849" y="775"/>
                    <a:pt x="900" y="686"/>
                    <a:pt x="870" y="601"/>
                  </a:cubicBezTo>
                  <a:cubicBezTo>
                    <a:pt x="870" y="597"/>
                    <a:pt x="866" y="597"/>
                    <a:pt x="866" y="592"/>
                  </a:cubicBezTo>
                  <a:cubicBezTo>
                    <a:pt x="862" y="584"/>
                    <a:pt x="862" y="576"/>
                    <a:pt x="858" y="567"/>
                  </a:cubicBezTo>
                  <a:cubicBezTo>
                    <a:pt x="926" y="533"/>
                    <a:pt x="960" y="453"/>
                    <a:pt x="934" y="380"/>
                  </a:cubicBezTo>
                  <a:cubicBezTo>
                    <a:pt x="919" y="340"/>
                    <a:pt x="885" y="315"/>
                    <a:pt x="846" y="315"/>
                  </a:cubicBezTo>
                  <a:cubicBezTo>
                    <a:pt x="840" y="315"/>
                    <a:pt x="834" y="316"/>
                    <a:pt x="828" y="317"/>
                  </a:cubicBezTo>
                  <a:lnTo>
                    <a:pt x="790" y="317"/>
                  </a:lnTo>
                  <a:cubicBezTo>
                    <a:pt x="807" y="291"/>
                    <a:pt x="815" y="262"/>
                    <a:pt x="820" y="232"/>
                  </a:cubicBezTo>
                  <a:cubicBezTo>
                    <a:pt x="828" y="164"/>
                    <a:pt x="781" y="88"/>
                    <a:pt x="714" y="88"/>
                  </a:cubicBezTo>
                  <a:cubicBezTo>
                    <a:pt x="663" y="88"/>
                    <a:pt x="612" y="100"/>
                    <a:pt x="565" y="126"/>
                  </a:cubicBezTo>
                  <a:cubicBezTo>
                    <a:pt x="545" y="57"/>
                    <a:pt x="513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0" name="Google Shape;11090;p35"/>
            <p:cNvSpPr/>
            <p:nvPr/>
          </p:nvSpPr>
          <p:spPr>
            <a:xfrm>
              <a:off x="142653" y="5713557"/>
              <a:ext cx="182099" cy="179763"/>
            </a:xfrm>
            <a:custGeom>
              <a:avLst/>
              <a:gdLst/>
              <a:ahLst/>
              <a:cxnLst/>
              <a:rect l="l" t="t" r="r" b="b"/>
              <a:pathLst>
                <a:path w="701" h="692" extrusionOk="0">
                  <a:moveTo>
                    <a:pt x="639" y="489"/>
                  </a:moveTo>
                  <a:cubicBezTo>
                    <a:pt x="638" y="489"/>
                    <a:pt x="637" y="490"/>
                    <a:pt x="636" y="490"/>
                  </a:cubicBezTo>
                  <a:lnTo>
                    <a:pt x="636" y="490"/>
                  </a:lnTo>
                  <a:cubicBezTo>
                    <a:pt x="638" y="489"/>
                    <a:pt x="638" y="489"/>
                    <a:pt x="639" y="489"/>
                  </a:cubicBezTo>
                  <a:close/>
                  <a:moveTo>
                    <a:pt x="636" y="490"/>
                  </a:moveTo>
                  <a:cubicBezTo>
                    <a:pt x="634" y="491"/>
                    <a:pt x="632" y="493"/>
                    <a:pt x="628" y="494"/>
                  </a:cubicBezTo>
                  <a:cubicBezTo>
                    <a:pt x="631" y="493"/>
                    <a:pt x="634" y="492"/>
                    <a:pt x="636" y="490"/>
                  </a:cubicBezTo>
                  <a:close/>
                  <a:moveTo>
                    <a:pt x="278" y="1"/>
                  </a:moveTo>
                  <a:cubicBezTo>
                    <a:pt x="263" y="1"/>
                    <a:pt x="248" y="4"/>
                    <a:pt x="234" y="11"/>
                  </a:cubicBezTo>
                  <a:lnTo>
                    <a:pt x="230" y="11"/>
                  </a:lnTo>
                  <a:cubicBezTo>
                    <a:pt x="187" y="28"/>
                    <a:pt x="162" y="66"/>
                    <a:pt x="157" y="108"/>
                  </a:cubicBezTo>
                  <a:cubicBezTo>
                    <a:pt x="145" y="108"/>
                    <a:pt x="128" y="113"/>
                    <a:pt x="115" y="117"/>
                  </a:cubicBezTo>
                  <a:cubicBezTo>
                    <a:pt x="51" y="151"/>
                    <a:pt x="1" y="223"/>
                    <a:pt x="39" y="299"/>
                  </a:cubicBezTo>
                  <a:cubicBezTo>
                    <a:pt x="47" y="312"/>
                    <a:pt x="60" y="325"/>
                    <a:pt x="68" y="337"/>
                  </a:cubicBezTo>
                  <a:cubicBezTo>
                    <a:pt x="30" y="384"/>
                    <a:pt x="22" y="452"/>
                    <a:pt x="60" y="503"/>
                  </a:cubicBezTo>
                  <a:cubicBezTo>
                    <a:pt x="81" y="528"/>
                    <a:pt x="111" y="549"/>
                    <a:pt x="145" y="554"/>
                  </a:cubicBezTo>
                  <a:cubicBezTo>
                    <a:pt x="145" y="579"/>
                    <a:pt x="149" y="600"/>
                    <a:pt x="157" y="622"/>
                  </a:cubicBezTo>
                  <a:cubicBezTo>
                    <a:pt x="170" y="651"/>
                    <a:pt x="196" y="672"/>
                    <a:pt x="221" y="685"/>
                  </a:cubicBezTo>
                  <a:cubicBezTo>
                    <a:pt x="236" y="689"/>
                    <a:pt x="251" y="692"/>
                    <a:pt x="266" y="692"/>
                  </a:cubicBezTo>
                  <a:cubicBezTo>
                    <a:pt x="280" y="692"/>
                    <a:pt x="295" y="689"/>
                    <a:pt x="310" y="685"/>
                  </a:cubicBezTo>
                  <a:cubicBezTo>
                    <a:pt x="344" y="668"/>
                    <a:pt x="374" y="643"/>
                    <a:pt x="399" y="613"/>
                  </a:cubicBezTo>
                  <a:cubicBezTo>
                    <a:pt x="408" y="622"/>
                    <a:pt x="420" y="630"/>
                    <a:pt x="429" y="634"/>
                  </a:cubicBezTo>
                  <a:cubicBezTo>
                    <a:pt x="441" y="639"/>
                    <a:pt x="454" y="642"/>
                    <a:pt x="466" y="642"/>
                  </a:cubicBezTo>
                  <a:cubicBezTo>
                    <a:pt x="506" y="642"/>
                    <a:pt x="544" y="618"/>
                    <a:pt x="560" y="579"/>
                  </a:cubicBezTo>
                  <a:cubicBezTo>
                    <a:pt x="569" y="554"/>
                    <a:pt x="573" y="528"/>
                    <a:pt x="573" y="507"/>
                  </a:cubicBezTo>
                  <a:lnTo>
                    <a:pt x="582" y="507"/>
                  </a:lnTo>
                  <a:cubicBezTo>
                    <a:pt x="594" y="507"/>
                    <a:pt x="607" y="503"/>
                    <a:pt x="620" y="499"/>
                  </a:cubicBezTo>
                  <a:cubicBezTo>
                    <a:pt x="631" y="492"/>
                    <a:pt x="638" y="488"/>
                    <a:pt x="639" y="488"/>
                  </a:cubicBezTo>
                  <a:lnTo>
                    <a:pt x="639" y="488"/>
                  </a:lnTo>
                  <a:cubicBezTo>
                    <a:pt x="639" y="488"/>
                    <a:pt x="639" y="488"/>
                    <a:pt x="639" y="489"/>
                  </a:cubicBezTo>
                  <a:lnTo>
                    <a:pt x="639" y="489"/>
                  </a:lnTo>
                  <a:cubicBezTo>
                    <a:pt x="669" y="468"/>
                    <a:pt x="682" y="423"/>
                    <a:pt x="666" y="388"/>
                  </a:cubicBezTo>
                  <a:cubicBezTo>
                    <a:pt x="662" y="371"/>
                    <a:pt x="654" y="359"/>
                    <a:pt x="641" y="350"/>
                  </a:cubicBezTo>
                  <a:cubicBezTo>
                    <a:pt x="649" y="337"/>
                    <a:pt x="658" y="325"/>
                    <a:pt x="662" y="312"/>
                  </a:cubicBezTo>
                  <a:lnTo>
                    <a:pt x="675" y="287"/>
                  </a:lnTo>
                  <a:cubicBezTo>
                    <a:pt x="700" y="223"/>
                    <a:pt x="683" y="151"/>
                    <a:pt x="628" y="113"/>
                  </a:cubicBezTo>
                  <a:cubicBezTo>
                    <a:pt x="607" y="96"/>
                    <a:pt x="582" y="87"/>
                    <a:pt x="556" y="83"/>
                  </a:cubicBezTo>
                  <a:lnTo>
                    <a:pt x="531" y="83"/>
                  </a:lnTo>
                  <a:cubicBezTo>
                    <a:pt x="531" y="79"/>
                    <a:pt x="531" y="74"/>
                    <a:pt x="531" y="74"/>
                  </a:cubicBezTo>
                  <a:cubicBezTo>
                    <a:pt x="512" y="33"/>
                    <a:pt x="474" y="11"/>
                    <a:pt x="433" y="11"/>
                  </a:cubicBezTo>
                  <a:cubicBezTo>
                    <a:pt x="419" y="11"/>
                    <a:pt x="405" y="14"/>
                    <a:pt x="391" y="19"/>
                  </a:cubicBezTo>
                  <a:lnTo>
                    <a:pt x="361" y="41"/>
                  </a:lnTo>
                  <a:cubicBezTo>
                    <a:pt x="341" y="15"/>
                    <a:pt x="309" y="1"/>
                    <a:pt x="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1" name="Google Shape;11091;p35"/>
            <p:cNvSpPr/>
            <p:nvPr/>
          </p:nvSpPr>
          <p:spPr>
            <a:xfrm>
              <a:off x="222663" y="5791229"/>
              <a:ext cx="1818" cy="2078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6" y="0"/>
                  </a:moveTo>
                  <a:cubicBezTo>
                    <a:pt x="2" y="0"/>
                    <a:pt x="2" y="4"/>
                    <a:pt x="2" y="4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4" y="5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2" name="Google Shape;11092;p35"/>
            <p:cNvSpPr/>
            <p:nvPr/>
          </p:nvSpPr>
          <p:spPr>
            <a:xfrm>
              <a:off x="189932" y="5763693"/>
              <a:ext cx="40005" cy="37407"/>
            </a:xfrm>
            <a:custGeom>
              <a:avLst/>
              <a:gdLst/>
              <a:ahLst/>
              <a:cxnLst/>
              <a:rect l="l" t="t" r="r" b="b"/>
              <a:pathLst>
                <a:path w="154" h="144" extrusionOk="0">
                  <a:moveTo>
                    <a:pt x="73" y="0"/>
                  </a:moveTo>
                  <a:cubicBezTo>
                    <a:pt x="57" y="0"/>
                    <a:pt x="42" y="6"/>
                    <a:pt x="31" y="17"/>
                  </a:cubicBezTo>
                  <a:cubicBezTo>
                    <a:pt x="9" y="30"/>
                    <a:pt x="1" y="55"/>
                    <a:pt x="5" y="81"/>
                  </a:cubicBezTo>
                  <a:cubicBezTo>
                    <a:pt x="5" y="89"/>
                    <a:pt x="9" y="94"/>
                    <a:pt x="9" y="102"/>
                  </a:cubicBezTo>
                  <a:cubicBezTo>
                    <a:pt x="22" y="130"/>
                    <a:pt x="46" y="143"/>
                    <a:pt x="71" y="143"/>
                  </a:cubicBezTo>
                  <a:cubicBezTo>
                    <a:pt x="95" y="143"/>
                    <a:pt x="120" y="130"/>
                    <a:pt x="132" y="102"/>
                  </a:cubicBezTo>
                  <a:lnTo>
                    <a:pt x="132" y="106"/>
                  </a:lnTo>
                  <a:cubicBezTo>
                    <a:pt x="154" y="68"/>
                    <a:pt x="137" y="21"/>
                    <a:pt x="98" y="4"/>
                  </a:cubicBezTo>
                  <a:cubicBezTo>
                    <a:pt x="90" y="2"/>
                    <a:pt x="81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3" name="Google Shape;11093;p35"/>
            <p:cNvSpPr/>
            <p:nvPr/>
          </p:nvSpPr>
          <p:spPr>
            <a:xfrm>
              <a:off x="227598" y="5739275"/>
              <a:ext cx="36628" cy="35589"/>
            </a:xfrm>
            <a:custGeom>
              <a:avLst/>
              <a:gdLst/>
              <a:ahLst/>
              <a:cxnLst/>
              <a:rect l="l" t="t" r="r" b="b"/>
              <a:pathLst>
                <a:path w="141" h="137" extrusionOk="0">
                  <a:moveTo>
                    <a:pt x="76" y="1"/>
                  </a:moveTo>
                  <a:cubicBezTo>
                    <a:pt x="51" y="1"/>
                    <a:pt x="30" y="9"/>
                    <a:pt x="17" y="26"/>
                  </a:cubicBezTo>
                  <a:lnTo>
                    <a:pt x="13" y="35"/>
                  </a:lnTo>
                  <a:cubicBezTo>
                    <a:pt x="0" y="56"/>
                    <a:pt x="0" y="86"/>
                    <a:pt x="13" y="107"/>
                  </a:cubicBezTo>
                  <a:lnTo>
                    <a:pt x="13" y="111"/>
                  </a:lnTo>
                  <a:cubicBezTo>
                    <a:pt x="17" y="115"/>
                    <a:pt x="21" y="120"/>
                    <a:pt x="26" y="124"/>
                  </a:cubicBezTo>
                  <a:cubicBezTo>
                    <a:pt x="30" y="128"/>
                    <a:pt x="34" y="128"/>
                    <a:pt x="43" y="132"/>
                  </a:cubicBezTo>
                  <a:cubicBezTo>
                    <a:pt x="47" y="137"/>
                    <a:pt x="55" y="137"/>
                    <a:pt x="59" y="137"/>
                  </a:cubicBezTo>
                  <a:lnTo>
                    <a:pt x="64" y="137"/>
                  </a:lnTo>
                  <a:cubicBezTo>
                    <a:pt x="68" y="137"/>
                    <a:pt x="76" y="132"/>
                    <a:pt x="81" y="132"/>
                  </a:cubicBezTo>
                  <a:lnTo>
                    <a:pt x="85" y="132"/>
                  </a:lnTo>
                  <a:cubicBezTo>
                    <a:pt x="110" y="124"/>
                    <a:pt x="132" y="103"/>
                    <a:pt x="136" y="77"/>
                  </a:cubicBezTo>
                  <a:lnTo>
                    <a:pt x="136" y="73"/>
                  </a:lnTo>
                  <a:lnTo>
                    <a:pt x="136" y="69"/>
                  </a:lnTo>
                  <a:cubicBezTo>
                    <a:pt x="140" y="48"/>
                    <a:pt x="132" y="26"/>
                    <a:pt x="115" y="9"/>
                  </a:cubicBezTo>
                  <a:lnTo>
                    <a:pt x="110" y="5"/>
                  </a:lnTo>
                  <a:lnTo>
                    <a:pt x="106" y="5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4" name="Google Shape;11094;p35"/>
            <p:cNvSpPr/>
            <p:nvPr/>
          </p:nvSpPr>
          <p:spPr>
            <a:xfrm>
              <a:off x="260070" y="5767850"/>
              <a:ext cx="31952" cy="24938"/>
            </a:xfrm>
            <a:custGeom>
              <a:avLst/>
              <a:gdLst/>
              <a:ahLst/>
              <a:cxnLst/>
              <a:rect l="l" t="t" r="r" b="b"/>
              <a:pathLst>
                <a:path w="123" h="96" extrusionOk="0">
                  <a:moveTo>
                    <a:pt x="74" y="0"/>
                  </a:moveTo>
                  <a:cubicBezTo>
                    <a:pt x="25" y="0"/>
                    <a:pt x="1" y="63"/>
                    <a:pt x="45" y="94"/>
                  </a:cubicBezTo>
                  <a:cubicBezTo>
                    <a:pt x="48" y="95"/>
                    <a:pt x="51" y="95"/>
                    <a:pt x="54" y="95"/>
                  </a:cubicBezTo>
                  <a:cubicBezTo>
                    <a:pt x="102" y="95"/>
                    <a:pt x="123" y="29"/>
                    <a:pt x="83" y="1"/>
                  </a:cubicBezTo>
                  <a:cubicBezTo>
                    <a:pt x="80" y="1"/>
                    <a:pt x="77" y="0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5" name="Google Shape;11095;p35"/>
            <p:cNvSpPr/>
            <p:nvPr/>
          </p:nvSpPr>
          <p:spPr>
            <a:xfrm>
              <a:off x="224741" y="5793307"/>
              <a:ext cx="31172" cy="24678"/>
            </a:xfrm>
            <a:custGeom>
              <a:avLst/>
              <a:gdLst/>
              <a:ahLst/>
              <a:cxnLst/>
              <a:rect l="l" t="t" r="r" b="b"/>
              <a:pathLst>
                <a:path w="120" h="95" extrusionOk="0">
                  <a:moveTo>
                    <a:pt x="70" y="0"/>
                  </a:moveTo>
                  <a:cubicBezTo>
                    <a:pt x="21" y="0"/>
                    <a:pt x="1" y="62"/>
                    <a:pt x="41" y="94"/>
                  </a:cubicBezTo>
                  <a:cubicBezTo>
                    <a:pt x="44" y="95"/>
                    <a:pt x="46" y="95"/>
                    <a:pt x="49" y="95"/>
                  </a:cubicBezTo>
                  <a:cubicBezTo>
                    <a:pt x="95" y="95"/>
                    <a:pt x="119" y="29"/>
                    <a:pt x="79" y="1"/>
                  </a:cubicBezTo>
                  <a:cubicBezTo>
                    <a:pt x="76" y="0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6" name="Google Shape;11096;p35"/>
            <p:cNvSpPr/>
            <p:nvPr/>
          </p:nvSpPr>
          <p:spPr>
            <a:xfrm>
              <a:off x="250978" y="5810712"/>
              <a:ext cx="42862" cy="38706"/>
            </a:xfrm>
            <a:custGeom>
              <a:avLst/>
              <a:gdLst/>
              <a:ahLst/>
              <a:cxnLst/>
              <a:rect l="l" t="t" r="r" b="b"/>
              <a:pathLst>
                <a:path w="165" h="149" extrusionOk="0">
                  <a:moveTo>
                    <a:pt x="78" y="0"/>
                  </a:moveTo>
                  <a:cubicBezTo>
                    <a:pt x="37" y="0"/>
                    <a:pt x="1" y="37"/>
                    <a:pt x="8" y="82"/>
                  </a:cubicBezTo>
                  <a:lnTo>
                    <a:pt x="8" y="91"/>
                  </a:lnTo>
                  <a:cubicBezTo>
                    <a:pt x="13" y="126"/>
                    <a:pt x="43" y="149"/>
                    <a:pt x="75" y="149"/>
                  </a:cubicBezTo>
                  <a:cubicBezTo>
                    <a:pt x="90" y="149"/>
                    <a:pt x="105" y="144"/>
                    <a:pt x="118" y="133"/>
                  </a:cubicBezTo>
                  <a:lnTo>
                    <a:pt x="122" y="129"/>
                  </a:lnTo>
                  <a:cubicBezTo>
                    <a:pt x="165" y="95"/>
                    <a:pt x="156" y="27"/>
                    <a:pt x="105" y="6"/>
                  </a:cubicBezTo>
                  <a:cubicBezTo>
                    <a:pt x="96" y="2"/>
                    <a:pt x="87" y="0"/>
                    <a:pt x="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7" name="Google Shape;11097;p35"/>
            <p:cNvSpPr/>
            <p:nvPr/>
          </p:nvSpPr>
          <p:spPr>
            <a:xfrm>
              <a:off x="195906" y="5823441"/>
              <a:ext cx="34549" cy="23899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7" y="0"/>
                  </a:moveTo>
                  <a:cubicBezTo>
                    <a:pt x="22" y="0"/>
                    <a:pt x="1" y="69"/>
                    <a:pt x="50" y="88"/>
                  </a:cubicBezTo>
                  <a:cubicBezTo>
                    <a:pt x="56" y="91"/>
                    <a:pt x="62" y="92"/>
                    <a:pt x="68" y="92"/>
                  </a:cubicBezTo>
                  <a:cubicBezTo>
                    <a:pt x="112" y="92"/>
                    <a:pt x="133" y="26"/>
                    <a:pt x="84" y="3"/>
                  </a:cubicBezTo>
                  <a:cubicBezTo>
                    <a:pt x="78" y="1"/>
                    <a:pt x="72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8" name="Google Shape;11098;p35"/>
            <p:cNvSpPr/>
            <p:nvPr/>
          </p:nvSpPr>
          <p:spPr>
            <a:xfrm>
              <a:off x="188893" y="5732261"/>
              <a:ext cx="26756" cy="20002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53" y="1"/>
                  </a:moveTo>
                  <a:cubicBezTo>
                    <a:pt x="18" y="1"/>
                    <a:pt x="0" y="55"/>
                    <a:pt x="39" y="75"/>
                  </a:cubicBezTo>
                  <a:cubicBezTo>
                    <a:pt x="43" y="76"/>
                    <a:pt x="46" y="76"/>
                    <a:pt x="50" y="76"/>
                  </a:cubicBezTo>
                  <a:cubicBezTo>
                    <a:pt x="85" y="76"/>
                    <a:pt x="103" y="22"/>
                    <a:pt x="64" y="2"/>
                  </a:cubicBezTo>
                  <a:cubicBezTo>
                    <a:pt x="60" y="1"/>
                    <a:pt x="57" y="1"/>
                    <a:pt x="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9" name="Google Shape;11099;p35"/>
            <p:cNvSpPr/>
            <p:nvPr/>
          </p:nvSpPr>
          <p:spPr>
            <a:xfrm>
              <a:off x="153304" y="5794346"/>
              <a:ext cx="31952" cy="24678"/>
            </a:xfrm>
            <a:custGeom>
              <a:avLst/>
              <a:gdLst/>
              <a:ahLst/>
              <a:cxnLst/>
              <a:rect l="l" t="t" r="r" b="b"/>
              <a:pathLst>
                <a:path w="123" h="95" extrusionOk="0">
                  <a:moveTo>
                    <a:pt x="69" y="0"/>
                  </a:moveTo>
                  <a:cubicBezTo>
                    <a:pt x="21" y="0"/>
                    <a:pt x="0" y="66"/>
                    <a:pt x="40" y="94"/>
                  </a:cubicBezTo>
                  <a:cubicBezTo>
                    <a:pt x="43" y="95"/>
                    <a:pt x="46" y="95"/>
                    <a:pt x="49" y="95"/>
                  </a:cubicBezTo>
                  <a:cubicBezTo>
                    <a:pt x="98" y="95"/>
                    <a:pt x="122" y="29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0" name="Google Shape;11100;p35"/>
            <p:cNvSpPr/>
            <p:nvPr/>
          </p:nvSpPr>
          <p:spPr>
            <a:xfrm>
              <a:off x="996521" y="5487036"/>
              <a:ext cx="605264" cy="154045"/>
            </a:xfrm>
            <a:custGeom>
              <a:avLst/>
              <a:gdLst/>
              <a:ahLst/>
              <a:cxnLst/>
              <a:rect l="l" t="t" r="r" b="b"/>
              <a:pathLst>
                <a:path w="2330" h="593" extrusionOk="0">
                  <a:moveTo>
                    <a:pt x="717" y="1"/>
                  </a:moveTo>
                  <a:cubicBezTo>
                    <a:pt x="535" y="5"/>
                    <a:pt x="327" y="5"/>
                    <a:pt x="153" y="60"/>
                  </a:cubicBezTo>
                  <a:cubicBezTo>
                    <a:pt x="22" y="102"/>
                    <a:pt x="1" y="281"/>
                    <a:pt x="124" y="353"/>
                  </a:cubicBezTo>
                  <a:cubicBezTo>
                    <a:pt x="196" y="387"/>
                    <a:pt x="272" y="412"/>
                    <a:pt x="348" y="429"/>
                  </a:cubicBezTo>
                  <a:cubicBezTo>
                    <a:pt x="459" y="467"/>
                    <a:pt x="573" y="497"/>
                    <a:pt x="692" y="514"/>
                  </a:cubicBezTo>
                  <a:cubicBezTo>
                    <a:pt x="896" y="560"/>
                    <a:pt x="1103" y="586"/>
                    <a:pt x="1315" y="590"/>
                  </a:cubicBezTo>
                  <a:cubicBezTo>
                    <a:pt x="1365" y="590"/>
                    <a:pt x="1438" y="593"/>
                    <a:pt x="1523" y="593"/>
                  </a:cubicBezTo>
                  <a:cubicBezTo>
                    <a:pt x="1798" y="593"/>
                    <a:pt x="2190" y="565"/>
                    <a:pt x="2249" y="331"/>
                  </a:cubicBezTo>
                  <a:cubicBezTo>
                    <a:pt x="2329" y="5"/>
                    <a:pt x="1591" y="35"/>
                    <a:pt x="1417" y="22"/>
                  </a:cubicBezTo>
                  <a:cubicBezTo>
                    <a:pt x="1184" y="1"/>
                    <a:pt x="951" y="1"/>
                    <a:pt x="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1" name="Google Shape;11101;p35"/>
            <p:cNvSpPr/>
            <p:nvPr/>
          </p:nvSpPr>
          <p:spPr>
            <a:xfrm>
              <a:off x="1018602" y="5519508"/>
              <a:ext cx="460832" cy="88323"/>
            </a:xfrm>
            <a:custGeom>
              <a:avLst/>
              <a:gdLst/>
              <a:ahLst/>
              <a:cxnLst/>
              <a:rect l="l" t="t" r="r" b="b"/>
              <a:pathLst>
                <a:path w="1774" h="340" extrusionOk="0">
                  <a:moveTo>
                    <a:pt x="564" y="0"/>
                  </a:moveTo>
                  <a:cubicBezTo>
                    <a:pt x="418" y="0"/>
                    <a:pt x="273" y="10"/>
                    <a:pt x="145" y="50"/>
                  </a:cubicBezTo>
                  <a:cubicBezTo>
                    <a:pt x="128" y="58"/>
                    <a:pt x="132" y="75"/>
                    <a:pt x="145" y="83"/>
                  </a:cubicBezTo>
                  <a:cubicBezTo>
                    <a:pt x="153" y="83"/>
                    <a:pt x="162" y="88"/>
                    <a:pt x="170" y="88"/>
                  </a:cubicBezTo>
                  <a:cubicBezTo>
                    <a:pt x="119" y="88"/>
                    <a:pt x="68" y="88"/>
                    <a:pt x="17" y="92"/>
                  </a:cubicBezTo>
                  <a:cubicBezTo>
                    <a:pt x="5" y="92"/>
                    <a:pt x="0" y="109"/>
                    <a:pt x="13" y="117"/>
                  </a:cubicBezTo>
                  <a:cubicBezTo>
                    <a:pt x="77" y="143"/>
                    <a:pt x="145" y="160"/>
                    <a:pt x="217" y="168"/>
                  </a:cubicBezTo>
                  <a:lnTo>
                    <a:pt x="132" y="168"/>
                  </a:lnTo>
                  <a:cubicBezTo>
                    <a:pt x="119" y="168"/>
                    <a:pt x="111" y="185"/>
                    <a:pt x="123" y="194"/>
                  </a:cubicBezTo>
                  <a:cubicBezTo>
                    <a:pt x="200" y="257"/>
                    <a:pt x="297" y="257"/>
                    <a:pt x="395" y="270"/>
                  </a:cubicBezTo>
                  <a:cubicBezTo>
                    <a:pt x="539" y="291"/>
                    <a:pt x="679" y="312"/>
                    <a:pt x="819" y="317"/>
                  </a:cubicBezTo>
                  <a:cubicBezTo>
                    <a:pt x="962" y="326"/>
                    <a:pt x="1105" y="339"/>
                    <a:pt x="1247" y="339"/>
                  </a:cubicBezTo>
                  <a:cubicBezTo>
                    <a:pt x="1362" y="339"/>
                    <a:pt x="1477" y="331"/>
                    <a:pt x="1591" y="304"/>
                  </a:cubicBezTo>
                  <a:cubicBezTo>
                    <a:pt x="1604" y="296"/>
                    <a:pt x="1599" y="279"/>
                    <a:pt x="1587" y="279"/>
                  </a:cubicBezTo>
                  <a:cubicBezTo>
                    <a:pt x="1539" y="282"/>
                    <a:pt x="1492" y="283"/>
                    <a:pt x="1443" y="283"/>
                  </a:cubicBezTo>
                  <a:cubicBezTo>
                    <a:pt x="1236" y="283"/>
                    <a:pt x="1022" y="258"/>
                    <a:pt x="819" y="240"/>
                  </a:cubicBezTo>
                  <a:cubicBezTo>
                    <a:pt x="675" y="232"/>
                    <a:pt x="526" y="198"/>
                    <a:pt x="374" y="181"/>
                  </a:cubicBezTo>
                  <a:lnTo>
                    <a:pt x="374" y="181"/>
                  </a:lnTo>
                  <a:cubicBezTo>
                    <a:pt x="463" y="185"/>
                    <a:pt x="548" y="189"/>
                    <a:pt x="624" y="198"/>
                  </a:cubicBezTo>
                  <a:cubicBezTo>
                    <a:pt x="769" y="217"/>
                    <a:pt x="914" y="226"/>
                    <a:pt x="1060" y="226"/>
                  </a:cubicBezTo>
                  <a:cubicBezTo>
                    <a:pt x="1179" y="226"/>
                    <a:pt x="1299" y="220"/>
                    <a:pt x="1417" y="206"/>
                  </a:cubicBezTo>
                  <a:cubicBezTo>
                    <a:pt x="1434" y="202"/>
                    <a:pt x="1434" y="177"/>
                    <a:pt x="1417" y="173"/>
                  </a:cubicBezTo>
                  <a:cubicBezTo>
                    <a:pt x="1171" y="164"/>
                    <a:pt x="938" y="147"/>
                    <a:pt x="696" y="130"/>
                  </a:cubicBezTo>
                  <a:cubicBezTo>
                    <a:pt x="582" y="122"/>
                    <a:pt x="467" y="105"/>
                    <a:pt x="352" y="96"/>
                  </a:cubicBezTo>
                  <a:cubicBezTo>
                    <a:pt x="399" y="96"/>
                    <a:pt x="446" y="88"/>
                    <a:pt x="492" y="83"/>
                  </a:cubicBezTo>
                  <a:cubicBezTo>
                    <a:pt x="570" y="74"/>
                    <a:pt x="647" y="70"/>
                    <a:pt x="725" y="70"/>
                  </a:cubicBezTo>
                  <a:cubicBezTo>
                    <a:pt x="792" y="70"/>
                    <a:pt x="860" y="73"/>
                    <a:pt x="929" y="79"/>
                  </a:cubicBezTo>
                  <a:cubicBezTo>
                    <a:pt x="1191" y="87"/>
                    <a:pt x="1452" y="122"/>
                    <a:pt x="1713" y="122"/>
                  </a:cubicBezTo>
                  <a:cubicBezTo>
                    <a:pt x="1728" y="122"/>
                    <a:pt x="1742" y="122"/>
                    <a:pt x="1756" y="122"/>
                  </a:cubicBezTo>
                  <a:cubicBezTo>
                    <a:pt x="1769" y="122"/>
                    <a:pt x="1773" y="96"/>
                    <a:pt x="1756" y="96"/>
                  </a:cubicBezTo>
                  <a:cubicBezTo>
                    <a:pt x="1481" y="62"/>
                    <a:pt x="1205" y="24"/>
                    <a:pt x="925" y="11"/>
                  </a:cubicBezTo>
                  <a:cubicBezTo>
                    <a:pt x="810" y="7"/>
                    <a:pt x="687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2" name="Google Shape;11102;p35"/>
            <p:cNvSpPr/>
            <p:nvPr/>
          </p:nvSpPr>
          <p:spPr>
            <a:xfrm>
              <a:off x="995482" y="5576917"/>
              <a:ext cx="558765" cy="307311"/>
            </a:xfrm>
            <a:custGeom>
              <a:avLst/>
              <a:gdLst/>
              <a:ahLst/>
              <a:cxnLst/>
              <a:rect l="l" t="t" r="r" b="b"/>
              <a:pathLst>
                <a:path w="2151" h="1183" extrusionOk="0">
                  <a:moveTo>
                    <a:pt x="176" y="0"/>
                  </a:moveTo>
                  <a:cubicBezTo>
                    <a:pt x="107" y="0"/>
                    <a:pt x="46" y="21"/>
                    <a:pt x="26" y="100"/>
                  </a:cubicBezTo>
                  <a:cubicBezTo>
                    <a:pt x="0" y="223"/>
                    <a:pt x="361" y="486"/>
                    <a:pt x="514" y="588"/>
                  </a:cubicBezTo>
                  <a:cubicBezTo>
                    <a:pt x="687" y="711"/>
                    <a:pt x="870" y="821"/>
                    <a:pt x="1056" y="923"/>
                  </a:cubicBezTo>
                  <a:cubicBezTo>
                    <a:pt x="1197" y="992"/>
                    <a:pt x="1502" y="1183"/>
                    <a:pt x="1731" y="1183"/>
                  </a:cubicBezTo>
                  <a:cubicBezTo>
                    <a:pt x="1812" y="1183"/>
                    <a:pt x="1883" y="1159"/>
                    <a:pt x="1934" y="1097"/>
                  </a:cubicBezTo>
                  <a:cubicBezTo>
                    <a:pt x="2151" y="825"/>
                    <a:pt x="1527" y="537"/>
                    <a:pt x="1370" y="456"/>
                  </a:cubicBezTo>
                  <a:cubicBezTo>
                    <a:pt x="1188" y="354"/>
                    <a:pt x="1001" y="270"/>
                    <a:pt x="810" y="189"/>
                  </a:cubicBezTo>
                  <a:cubicBezTo>
                    <a:pt x="637" y="121"/>
                    <a:pt x="458" y="62"/>
                    <a:pt x="280" y="11"/>
                  </a:cubicBezTo>
                  <a:cubicBezTo>
                    <a:pt x="246" y="5"/>
                    <a:pt x="210" y="0"/>
                    <a:pt x="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3" name="Google Shape;11103;p35"/>
            <p:cNvSpPr/>
            <p:nvPr/>
          </p:nvSpPr>
          <p:spPr>
            <a:xfrm>
              <a:off x="1007951" y="5591205"/>
              <a:ext cx="407319" cy="246524"/>
            </a:xfrm>
            <a:custGeom>
              <a:avLst/>
              <a:gdLst/>
              <a:ahLst/>
              <a:cxnLst/>
              <a:rect l="l" t="t" r="r" b="b"/>
              <a:pathLst>
                <a:path w="1568" h="949" extrusionOk="0">
                  <a:moveTo>
                    <a:pt x="8" y="1"/>
                  </a:moveTo>
                  <a:cubicBezTo>
                    <a:pt x="4" y="1"/>
                    <a:pt x="0" y="5"/>
                    <a:pt x="3" y="11"/>
                  </a:cubicBezTo>
                  <a:cubicBezTo>
                    <a:pt x="173" y="219"/>
                    <a:pt x="419" y="380"/>
                    <a:pt x="652" y="520"/>
                  </a:cubicBezTo>
                  <a:cubicBezTo>
                    <a:pt x="911" y="681"/>
                    <a:pt x="1182" y="825"/>
                    <a:pt x="1458" y="948"/>
                  </a:cubicBezTo>
                  <a:cubicBezTo>
                    <a:pt x="1460" y="949"/>
                    <a:pt x="1461" y="949"/>
                    <a:pt x="1463" y="949"/>
                  </a:cubicBezTo>
                  <a:cubicBezTo>
                    <a:pt x="1481" y="949"/>
                    <a:pt x="1491" y="927"/>
                    <a:pt x="1475" y="919"/>
                  </a:cubicBezTo>
                  <a:cubicBezTo>
                    <a:pt x="1042" y="698"/>
                    <a:pt x="631" y="444"/>
                    <a:pt x="237" y="164"/>
                  </a:cubicBezTo>
                  <a:lnTo>
                    <a:pt x="237" y="164"/>
                  </a:lnTo>
                  <a:cubicBezTo>
                    <a:pt x="419" y="261"/>
                    <a:pt x="606" y="342"/>
                    <a:pt x="788" y="439"/>
                  </a:cubicBezTo>
                  <a:cubicBezTo>
                    <a:pt x="1004" y="554"/>
                    <a:pt x="1246" y="736"/>
                    <a:pt x="1484" y="800"/>
                  </a:cubicBezTo>
                  <a:cubicBezTo>
                    <a:pt x="1485" y="800"/>
                    <a:pt x="1486" y="800"/>
                    <a:pt x="1487" y="800"/>
                  </a:cubicBezTo>
                  <a:cubicBezTo>
                    <a:pt x="1502" y="800"/>
                    <a:pt x="1512" y="774"/>
                    <a:pt x="1492" y="770"/>
                  </a:cubicBezTo>
                  <a:cubicBezTo>
                    <a:pt x="1386" y="732"/>
                    <a:pt x="1288" y="639"/>
                    <a:pt x="1187" y="584"/>
                  </a:cubicBezTo>
                  <a:cubicBezTo>
                    <a:pt x="1042" y="503"/>
                    <a:pt x="898" y="422"/>
                    <a:pt x="758" y="346"/>
                  </a:cubicBezTo>
                  <a:cubicBezTo>
                    <a:pt x="731" y="330"/>
                    <a:pt x="703" y="318"/>
                    <a:pt x="675" y="303"/>
                  </a:cubicBezTo>
                  <a:lnTo>
                    <a:pt x="675" y="303"/>
                  </a:lnTo>
                  <a:cubicBezTo>
                    <a:pt x="696" y="314"/>
                    <a:pt x="722" y="322"/>
                    <a:pt x="746" y="333"/>
                  </a:cubicBezTo>
                  <a:cubicBezTo>
                    <a:pt x="1017" y="448"/>
                    <a:pt x="1284" y="575"/>
                    <a:pt x="1556" y="698"/>
                  </a:cubicBezTo>
                  <a:cubicBezTo>
                    <a:pt x="1557" y="699"/>
                    <a:pt x="1558" y="699"/>
                    <a:pt x="1559" y="699"/>
                  </a:cubicBezTo>
                  <a:cubicBezTo>
                    <a:pt x="1565" y="699"/>
                    <a:pt x="1567" y="689"/>
                    <a:pt x="1560" y="685"/>
                  </a:cubicBezTo>
                  <a:cubicBezTo>
                    <a:pt x="1004" y="346"/>
                    <a:pt x="71" y="28"/>
                    <a:pt x="41" y="15"/>
                  </a:cubicBezTo>
                  <a:lnTo>
                    <a:pt x="33" y="15"/>
                  </a:lnTo>
                  <a:lnTo>
                    <a:pt x="12" y="3"/>
                  </a:lnTo>
                  <a:cubicBezTo>
                    <a:pt x="11" y="1"/>
                    <a:pt x="9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4" name="Google Shape;11104;p35"/>
            <p:cNvSpPr/>
            <p:nvPr/>
          </p:nvSpPr>
          <p:spPr>
            <a:xfrm>
              <a:off x="953659" y="5549641"/>
              <a:ext cx="308607" cy="543444"/>
            </a:xfrm>
            <a:custGeom>
              <a:avLst/>
              <a:gdLst/>
              <a:ahLst/>
              <a:cxnLst/>
              <a:rect l="l" t="t" r="r" b="b"/>
              <a:pathLst>
                <a:path w="1188" h="2092" extrusionOk="0">
                  <a:moveTo>
                    <a:pt x="162" y="1"/>
                  </a:moveTo>
                  <a:cubicBezTo>
                    <a:pt x="86" y="1"/>
                    <a:pt x="13" y="55"/>
                    <a:pt x="4" y="141"/>
                  </a:cubicBezTo>
                  <a:cubicBezTo>
                    <a:pt x="0" y="222"/>
                    <a:pt x="4" y="303"/>
                    <a:pt x="21" y="379"/>
                  </a:cubicBezTo>
                  <a:cubicBezTo>
                    <a:pt x="30" y="498"/>
                    <a:pt x="47" y="616"/>
                    <a:pt x="72" y="731"/>
                  </a:cubicBezTo>
                  <a:cubicBezTo>
                    <a:pt x="115" y="934"/>
                    <a:pt x="174" y="1138"/>
                    <a:pt x="250" y="1333"/>
                  </a:cubicBezTo>
                  <a:cubicBezTo>
                    <a:pt x="332" y="1521"/>
                    <a:pt x="531" y="2091"/>
                    <a:pt x="821" y="2091"/>
                  </a:cubicBezTo>
                  <a:cubicBezTo>
                    <a:pt x="833" y="2091"/>
                    <a:pt x="845" y="2090"/>
                    <a:pt x="857" y="2088"/>
                  </a:cubicBezTo>
                  <a:cubicBezTo>
                    <a:pt x="1188" y="2033"/>
                    <a:pt x="870" y="1367"/>
                    <a:pt x="815" y="1202"/>
                  </a:cubicBezTo>
                  <a:cubicBezTo>
                    <a:pt x="738" y="981"/>
                    <a:pt x="649" y="765"/>
                    <a:pt x="556" y="553"/>
                  </a:cubicBezTo>
                  <a:cubicBezTo>
                    <a:pt x="484" y="383"/>
                    <a:pt x="403" y="192"/>
                    <a:pt x="280" y="57"/>
                  </a:cubicBezTo>
                  <a:cubicBezTo>
                    <a:pt x="248" y="18"/>
                    <a:pt x="205" y="1"/>
                    <a:pt x="1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5" name="Google Shape;11105;p35"/>
            <p:cNvSpPr/>
            <p:nvPr/>
          </p:nvSpPr>
          <p:spPr>
            <a:xfrm>
              <a:off x="962491" y="5566267"/>
              <a:ext cx="200283" cy="421871"/>
            </a:xfrm>
            <a:custGeom>
              <a:avLst/>
              <a:gdLst/>
              <a:ahLst/>
              <a:cxnLst/>
              <a:rect l="l" t="t" r="r" b="b"/>
              <a:pathLst>
                <a:path w="771" h="1624" extrusionOk="0">
                  <a:moveTo>
                    <a:pt x="68" y="0"/>
                  </a:moveTo>
                  <a:cubicBezTo>
                    <a:pt x="61" y="0"/>
                    <a:pt x="55" y="5"/>
                    <a:pt x="55" y="14"/>
                  </a:cubicBezTo>
                  <a:cubicBezTo>
                    <a:pt x="60" y="82"/>
                    <a:pt x="68" y="154"/>
                    <a:pt x="89" y="222"/>
                  </a:cubicBezTo>
                  <a:cubicBezTo>
                    <a:pt x="81" y="196"/>
                    <a:pt x="68" y="166"/>
                    <a:pt x="55" y="141"/>
                  </a:cubicBezTo>
                  <a:cubicBezTo>
                    <a:pt x="53" y="135"/>
                    <a:pt x="48" y="131"/>
                    <a:pt x="43" y="131"/>
                  </a:cubicBezTo>
                  <a:cubicBezTo>
                    <a:pt x="37" y="131"/>
                    <a:pt x="32" y="135"/>
                    <a:pt x="30" y="141"/>
                  </a:cubicBezTo>
                  <a:cubicBezTo>
                    <a:pt x="0" y="239"/>
                    <a:pt x="43" y="328"/>
                    <a:pt x="68" y="425"/>
                  </a:cubicBezTo>
                  <a:cubicBezTo>
                    <a:pt x="102" y="565"/>
                    <a:pt x="140" y="701"/>
                    <a:pt x="191" y="832"/>
                  </a:cubicBezTo>
                  <a:cubicBezTo>
                    <a:pt x="280" y="1074"/>
                    <a:pt x="352" y="1324"/>
                    <a:pt x="509" y="1536"/>
                  </a:cubicBezTo>
                  <a:cubicBezTo>
                    <a:pt x="511" y="1540"/>
                    <a:pt x="514" y="1541"/>
                    <a:pt x="517" y="1541"/>
                  </a:cubicBezTo>
                  <a:cubicBezTo>
                    <a:pt x="526" y="1541"/>
                    <a:pt x="537" y="1529"/>
                    <a:pt x="530" y="1519"/>
                  </a:cubicBezTo>
                  <a:cubicBezTo>
                    <a:pt x="416" y="1295"/>
                    <a:pt x="339" y="1040"/>
                    <a:pt x="259" y="803"/>
                  </a:cubicBezTo>
                  <a:cubicBezTo>
                    <a:pt x="216" y="663"/>
                    <a:pt x="183" y="514"/>
                    <a:pt x="140" y="370"/>
                  </a:cubicBezTo>
                  <a:lnTo>
                    <a:pt x="140" y="370"/>
                  </a:lnTo>
                  <a:cubicBezTo>
                    <a:pt x="174" y="451"/>
                    <a:pt x="204" y="531"/>
                    <a:pt x="225" y="603"/>
                  </a:cubicBezTo>
                  <a:cubicBezTo>
                    <a:pt x="297" y="858"/>
                    <a:pt x="399" y="1104"/>
                    <a:pt x="526" y="1333"/>
                  </a:cubicBezTo>
                  <a:cubicBezTo>
                    <a:pt x="531" y="1339"/>
                    <a:pt x="537" y="1342"/>
                    <a:pt x="543" y="1342"/>
                  </a:cubicBezTo>
                  <a:cubicBezTo>
                    <a:pt x="553" y="1342"/>
                    <a:pt x="563" y="1334"/>
                    <a:pt x="560" y="1320"/>
                  </a:cubicBezTo>
                  <a:cubicBezTo>
                    <a:pt x="475" y="1095"/>
                    <a:pt x="395" y="870"/>
                    <a:pt x="314" y="641"/>
                  </a:cubicBezTo>
                  <a:cubicBezTo>
                    <a:pt x="280" y="535"/>
                    <a:pt x="246" y="425"/>
                    <a:pt x="208" y="315"/>
                  </a:cubicBezTo>
                  <a:lnTo>
                    <a:pt x="208" y="315"/>
                  </a:lnTo>
                  <a:cubicBezTo>
                    <a:pt x="229" y="357"/>
                    <a:pt x="255" y="400"/>
                    <a:pt x="280" y="434"/>
                  </a:cubicBezTo>
                  <a:cubicBezTo>
                    <a:pt x="348" y="561"/>
                    <a:pt x="407" y="697"/>
                    <a:pt x="454" y="837"/>
                  </a:cubicBezTo>
                  <a:cubicBezTo>
                    <a:pt x="556" y="1095"/>
                    <a:pt x="628" y="1362"/>
                    <a:pt x="738" y="1617"/>
                  </a:cubicBezTo>
                  <a:cubicBezTo>
                    <a:pt x="741" y="1621"/>
                    <a:pt x="746" y="1623"/>
                    <a:pt x="751" y="1623"/>
                  </a:cubicBezTo>
                  <a:cubicBezTo>
                    <a:pt x="761" y="1623"/>
                    <a:pt x="771" y="1617"/>
                    <a:pt x="768" y="1608"/>
                  </a:cubicBezTo>
                  <a:cubicBezTo>
                    <a:pt x="687" y="1341"/>
                    <a:pt x="615" y="1074"/>
                    <a:pt x="513" y="811"/>
                  </a:cubicBezTo>
                  <a:cubicBezTo>
                    <a:pt x="429" y="578"/>
                    <a:pt x="331" y="298"/>
                    <a:pt x="170" y="107"/>
                  </a:cubicBezTo>
                  <a:cubicBezTo>
                    <a:pt x="167" y="99"/>
                    <a:pt x="161" y="96"/>
                    <a:pt x="155" y="96"/>
                  </a:cubicBezTo>
                  <a:cubicBezTo>
                    <a:pt x="145" y="96"/>
                    <a:pt x="135" y="106"/>
                    <a:pt x="140" y="120"/>
                  </a:cubicBezTo>
                  <a:cubicBezTo>
                    <a:pt x="140" y="128"/>
                    <a:pt x="144" y="137"/>
                    <a:pt x="144" y="145"/>
                  </a:cubicBezTo>
                  <a:cubicBezTo>
                    <a:pt x="123" y="99"/>
                    <a:pt x="102" y="52"/>
                    <a:pt x="81" y="9"/>
                  </a:cubicBezTo>
                  <a:cubicBezTo>
                    <a:pt x="79" y="4"/>
                    <a:pt x="73" y="0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6" name="Google Shape;11106;p35"/>
            <p:cNvSpPr/>
            <p:nvPr/>
          </p:nvSpPr>
          <p:spPr>
            <a:xfrm>
              <a:off x="810265" y="5575878"/>
              <a:ext cx="194308" cy="557991"/>
            </a:xfrm>
            <a:custGeom>
              <a:avLst/>
              <a:gdLst/>
              <a:ahLst/>
              <a:cxnLst/>
              <a:rect l="l" t="t" r="r" b="b"/>
              <a:pathLst>
                <a:path w="748" h="2148" extrusionOk="0">
                  <a:moveTo>
                    <a:pt x="571" y="1"/>
                  </a:moveTo>
                  <a:cubicBezTo>
                    <a:pt x="564" y="1"/>
                    <a:pt x="556" y="1"/>
                    <a:pt x="548" y="2"/>
                  </a:cubicBezTo>
                  <a:cubicBezTo>
                    <a:pt x="425" y="19"/>
                    <a:pt x="306" y="452"/>
                    <a:pt x="268" y="630"/>
                  </a:cubicBezTo>
                  <a:cubicBezTo>
                    <a:pt x="213" y="833"/>
                    <a:pt x="170" y="1046"/>
                    <a:pt x="145" y="1258"/>
                  </a:cubicBezTo>
                  <a:cubicBezTo>
                    <a:pt x="128" y="1461"/>
                    <a:pt x="1" y="2042"/>
                    <a:pt x="298" y="2136"/>
                  </a:cubicBezTo>
                  <a:cubicBezTo>
                    <a:pt x="322" y="2144"/>
                    <a:pt x="344" y="2148"/>
                    <a:pt x="365" y="2148"/>
                  </a:cubicBezTo>
                  <a:cubicBezTo>
                    <a:pt x="628" y="2148"/>
                    <a:pt x="676" y="1550"/>
                    <a:pt x="692" y="1381"/>
                  </a:cubicBezTo>
                  <a:cubicBezTo>
                    <a:pt x="722" y="1177"/>
                    <a:pt x="739" y="969"/>
                    <a:pt x="747" y="761"/>
                  </a:cubicBezTo>
                  <a:cubicBezTo>
                    <a:pt x="747" y="600"/>
                    <a:pt x="747" y="303"/>
                    <a:pt x="726" y="206"/>
                  </a:cubicBezTo>
                  <a:cubicBezTo>
                    <a:pt x="706" y="111"/>
                    <a:pt x="675" y="1"/>
                    <a:pt x="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7" name="Google Shape;11107;p35"/>
            <p:cNvSpPr/>
            <p:nvPr/>
          </p:nvSpPr>
          <p:spPr>
            <a:xfrm>
              <a:off x="871052" y="5577956"/>
              <a:ext cx="104947" cy="445250"/>
            </a:xfrm>
            <a:custGeom>
              <a:avLst/>
              <a:gdLst/>
              <a:ahLst/>
              <a:cxnLst/>
              <a:rect l="l" t="t" r="r" b="b"/>
              <a:pathLst>
                <a:path w="404" h="1714" extrusionOk="0">
                  <a:moveTo>
                    <a:pt x="366" y="1"/>
                  </a:moveTo>
                  <a:cubicBezTo>
                    <a:pt x="364" y="1"/>
                    <a:pt x="362" y="1"/>
                    <a:pt x="361" y="3"/>
                  </a:cubicBezTo>
                  <a:cubicBezTo>
                    <a:pt x="229" y="240"/>
                    <a:pt x="161" y="524"/>
                    <a:pt x="115" y="792"/>
                  </a:cubicBezTo>
                  <a:cubicBezTo>
                    <a:pt x="55" y="1088"/>
                    <a:pt x="17" y="1394"/>
                    <a:pt x="0" y="1699"/>
                  </a:cubicBezTo>
                  <a:cubicBezTo>
                    <a:pt x="2" y="1708"/>
                    <a:pt x="10" y="1714"/>
                    <a:pt x="18" y="1714"/>
                  </a:cubicBezTo>
                  <a:cubicBezTo>
                    <a:pt x="25" y="1714"/>
                    <a:pt x="32" y="1709"/>
                    <a:pt x="34" y="1699"/>
                  </a:cubicBezTo>
                  <a:cubicBezTo>
                    <a:pt x="89" y="1220"/>
                    <a:pt x="178" y="741"/>
                    <a:pt x="301" y="274"/>
                  </a:cubicBezTo>
                  <a:lnTo>
                    <a:pt x="301" y="274"/>
                  </a:lnTo>
                  <a:cubicBezTo>
                    <a:pt x="272" y="478"/>
                    <a:pt x="263" y="686"/>
                    <a:pt x="238" y="889"/>
                  </a:cubicBezTo>
                  <a:cubicBezTo>
                    <a:pt x="208" y="1135"/>
                    <a:pt x="119" y="1424"/>
                    <a:pt x="144" y="1665"/>
                  </a:cubicBezTo>
                  <a:cubicBezTo>
                    <a:pt x="146" y="1676"/>
                    <a:pt x="155" y="1681"/>
                    <a:pt x="163" y="1681"/>
                  </a:cubicBezTo>
                  <a:cubicBezTo>
                    <a:pt x="171" y="1681"/>
                    <a:pt x="178" y="1676"/>
                    <a:pt x="178" y="1665"/>
                  </a:cubicBezTo>
                  <a:cubicBezTo>
                    <a:pt x="178" y="1551"/>
                    <a:pt x="225" y="1428"/>
                    <a:pt x="246" y="1313"/>
                  </a:cubicBezTo>
                  <a:cubicBezTo>
                    <a:pt x="272" y="1152"/>
                    <a:pt x="289" y="991"/>
                    <a:pt x="314" y="825"/>
                  </a:cubicBezTo>
                  <a:cubicBezTo>
                    <a:pt x="318" y="796"/>
                    <a:pt x="322" y="762"/>
                    <a:pt x="322" y="728"/>
                  </a:cubicBezTo>
                  <a:lnTo>
                    <a:pt x="322" y="813"/>
                  </a:lnTo>
                  <a:cubicBezTo>
                    <a:pt x="314" y="1110"/>
                    <a:pt x="293" y="1402"/>
                    <a:pt x="272" y="1699"/>
                  </a:cubicBezTo>
                  <a:cubicBezTo>
                    <a:pt x="272" y="1703"/>
                    <a:pt x="275" y="1706"/>
                    <a:pt x="278" y="1706"/>
                  </a:cubicBezTo>
                  <a:cubicBezTo>
                    <a:pt x="281" y="1706"/>
                    <a:pt x="284" y="1703"/>
                    <a:pt x="284" y="1699"/>
                  </a:cubicBezTo>
                  <a:cubicBezTo>
                    <a:pt x="403" y="1059"/>
                    <a:pt x="369" y="71"/>
                    <a:pt x="369" y="41"/>
                  </a:cubicBezTo>
                  <a:cubicBezTo>
                    <a:pt x="369" y="37"/>
                    <a:pt x="369" y="37"/>
                    <a:pt x="365" y="37"/>
                  </a:cubicBezTo>
                  <a:cubicBezTo>
                    <a:pt x="369" y="28"/>
                    <a:pt x="373" y="15"/>
                    <a:pt x="373" y="7"/>
                  </a:cubicBezTo>
                  <a:cubicBezTo>
                    <a:pt x="376" y="4"/>
                    <a:pt x="371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8" name="Google Shape;11108;p35"/>
            <p:cNvSpPr/>
            <p:nvPr/>
          </p:nvSpPr>
          <p:spPr>
            <a:xfrm>
              <a:off x="586602" y="5527821"/>
              <a:ext cx="404202" cy="495126"/>
            </a:xfrm>
            <a:custGeom>
              <a:avLst/>
              <a:gdLst/>
              <a:ahLst/>
              <a:cxnLst/>
              <a:rect l="l" t="t" r="r" b="b"/>
              <a:pathLst>
                <a:path w="1556" h="1906" extrusionOk="0">
                  <a:moveTo>
                    <a:pt x="1377" y="1"/>
                  </a:moveTo>
                  <a:cubicBezTo>
                    <a:pt x="1351" y="1"/>
                    <a:pt x="1324" y="7"/>
                    <a:pt x="1299" y="22"/>
                  </a:cubicBezTo>
                  <a:cubicBezTo>
                    <a:pt x="1231" y="64"/>
                    <a:pt x="1171" y="115"/>
                    <a:pt x="1116" y="174"/>
                  </a:cubicBezTo>
                  <a:cubicBezTo>
                    <a:pt x="1027" y="251"/>
                    <a:pt x="942" y="336"/>
                    <a:pt x="866" y="425"/>
                  </a:cubicBezTo>
                  <a:cubicBezTo>
                    <a:pt x="722" y="577"/>
                    <a:pt x="590" y="743"/>
                    <a:pt x="480" y="921"/>
                  </a:cubicBezTo>
                  <a:cubicBezTo>
                    <a:pt x="370" y="1103"/>
                    <a:pt x="1" y="1633"/>
                    <a:pt x="221" y="1854"/>
                  </a:cubicBezTo>
                  <a:cubicBezTo>
                    <a:pt x="258" y="1890"/>
                    <a:pt x="296" y="1906"/>
                    <a:pt x="337" y="1906"/>
                  </a:cubicBezTo>
                  <a:cubicBezTo>
                    <a:pt x="561" y="1906"/>
                    <a:pt x="831" y="1421"/>
                    <a:pt x="917" y="1303"/>
                  </a:cubicBezTo>
                  <a:cubicBezTo>
                    <a:pt x="1048" y="1112"/>
                    <a:pt x="1176" y="912"/>
                    <a:pt x="1290" y="713"/>
                  </a:cubicBezTo>
                  <a:cubicBezTo>
                    <a:pt x="1384" y="556"/>
                    <a:pt x="1490" y="378"/>
                    <a:pt x="1532" y="196"/>
                  </a:cubicBezTo>
                  <a:cubicBezTo>
                    <a:pt x="1555" y="89"/>
                    <a:pt x="1471" y="1"/>
                    <a:pt x="13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9" name="Google Shape;11109;p35"/>
            <p:cNvSpPr/>
            <p:nvPr/>
          </p:nvSpPr>
          <p:spPr>
            <a:xfrm>
              <a:off x="698304" y="5541329"/>
              <a:ext cx="258471" cy="394075"/>
            </a:xfrm>
            <a:custGeom>
              <a:avLst/>
              <a:gdLst/>
              <a:ahLst/>
              <a:cxnLst/>
              <a:rect l="l" t="t" r="r" b="b"/>
              <a:pathLst>
                <a:path w="995" h="1517" extrusionOk="0">
                  <a:moveTo>
                    <a:pt x="983" y="1"/>
                  </a:moveTo>
                  <a:cubicBezTo>
                    <a:pt x="980" y="1"/>
                    <a:pt x="978" y="2"/>
                    <a:pt x="975" y="4"/>
                  </a:cubicBezTo>
                  <a:cubicBezTo>
                    <a:pt x="920" y="42"/>
                    <a:pt x="869" y="93"/>
                    <a:pt x="826" y="148"/>
                  </a:cubicBezTo>
                  <a:cubicBezTo>
                    <a:pt x="839" y="127"/>
                    <a:pt x="856" y="101"/>
                    <a:pt x="869" y="80"/>
                  </a:cubicBezTo>
                  <a:cubicBezTo>
                    <a:pt x="876" y="69"/>
                    <a:pt x="867" y="54"/>
                    <a:pt x="856" y="54"/>
                  </a:cubicBezTo>
                  <a:cubicBezTo>
                    <a:pt x="854" y="54"/>
                    <a:pt x="853" y="54"/>
                    <a:pt x="852" y="55"/>
                  </a:cubicBezTo>
                  <a:cubicBezTo>
                    <a:pt x="758" y="93"/>
                    <a:pt x="708" y="178"/>
                    <a:pt x="644" y="254"/>
                  </a:cubicBezTo>
                  <a:cubicBezTo>
                    <a:pt x="555" y="364"/>
                    <a:pt x="466" y="474"/>
                    <a:pt x="385" y="589"/>
                  </a:cubicBezTo>
                  <a:cubicBezTo>
                    <a:pt x="241" y="805"/>
                    <a:pt x="80" y="1009"/>
                    <a:pt x="3" y="1259"/>
                  </a:cubicBezTo>
                  <a:cubicBezTo>
                    <a:pt x="1" y="1267"/>
                    <a:pt x="9" y="1274"/>
                    <a:pt x="17" y="1274"/>
                  </a:cubicBezTo>
                  <a:cubicBezTo>
                    <a:pt x="21" y="1274"/>
                    <a:pt x="26" y="1272"/>
                    <a:pt x="29" y="1268"/>
                  </a:cubicBezTo>
                  <a:cubicBezTo>
                    <a:pt x="143" y="1043"/>
                    <a:pt x="305" y="835"/>
                    <a:pt x="453" y="627"/>
                  </a:cubicBezTo>
                  <a:cubicBezTo>
                    <a:pt x="538" y="508"/>
                    <a:pt x="640" y="398"/>
                    <a:pt x="733" y="279"/>
                  </a:cubicBezTo>
                  <a:lnTo>
                    <a:pt x="733" y="279"/>
                  </a:lnTo>
                  <a:cubicBezTo>
                    <a:pt x="682" y="351"/>
                    <a:pt x="640" y="424"/>
                    <a:pt x="593" y="487"/>
                  </a:cubicBezTo>
                  <a:cubicBezTo>
                    <a:pt x="428" y="691"/>
                    <a:pt x="288" y="916"/>
                    <a:pt x="177" y="1157"/>
                  </a:cubicBezTo>
                  <a:cubicBezTo>
                    <a:pt x="171" y="1170"/>
                    <a:pt x="183" y="1179"/>
                    <a:pt x="194" y="1179"/>
                  </a:cubicBezTo>
                  <a:cubicBezTo>
                    <a:pt x="199" y="1179"/>
                    <a:pt x="203" y="1178"/>
                    <a:pt x="207" y="1174"/>
                  </a:cubicBezTo>
                  <a:cubicBezTo>
                    <a:pt x="339" y="975"/>
                    <a:pt x="474" y="776"/>
                    <a:pt x="614" y="581"/>
                  </a:cubicBezTo>
                  <a:cubicBezTo>
                    <a:pt x="678" y="487"/>
                    <a:pt x="750" y="398"/>
                    <a:pt x="818" y="305"/>
                  </a:cubicBezTo>
                  <a:lnTo>
                    <a:pt x="818" y="305"/>
                  </a:lnTo>
                  <a:cubicBezTo>
                    <a:pt x="797" y="347"/>
                    <a:pt x="775" y="390"/>
                    <a:pt x="758" y="428"/>
                  </a:cubicBezTo>
                  <a:cubicBezTo>
                    <a:pt x="695" y="559"/>
                    <a:pt x="623" y="687"/>
                    <a:pt x="538" y="805"/>
                  </a:cubicBezTo>
                  <a:cubicBezTo>
                    <a:pt x="385" y="1039"/>
                    <a:pt x="211" y="1255"/>
                    <a:pt x="71" y="1497"/>
                  </a:cubicBezTo>
                  <a:cubicBezTo>
                    <a:pt x="68" y="1507"/>
                    <a:pt x="77" y="1516"/>
                    <a:pt x="86" y="1516"/>
                  </a:cubicBezTo>
                  <a:cubicBezTo>
                    <a:pt x="88" y="1516"/>
                    <a:pt x="91" y="1516"/>
                    <a:pt x="92" y="1514"/>
                  </a:cubicBezTo>
                  <a:cubicBezTo>
                    <a:pt x="266" y="1289"/>
                    <a:pt x="436" y="1077"/>
                    <a:pt x="593" y="839"/>
                  </a:cubicBezTo>
                  <a:cubicBezTo>
                    <a:pt x="733" y="636"/>
                    <a:pt x="903" y="394"/>
                    <a:pt x="966" y="152"/>
                  </a:cubicBezTo>
                  <a:cubicBezTo>
                    <a:pt x="975" y="137"/>
                    <a:pt x="963" y="124"/>
                    <a:pt x="950" y="124"/>
                  </a:cubicBezTo>
                  <a:cubicBezTo>
                    <a:pt x="945" y="124"/>
                    <a:pt x="940" y="126"/>
                    <a:pt x="937" y="131"/>
                  </a:cubicBezTo>
                  <a:cubicBezTo>
                    <a:pt x="931" y="137"/>
                    <a:pt x="927" y="140"/>
                    <a:pt x="924" y="145"/>
                  </a:cubicBezTo>
                  <a:lnTo>
                    <a:pt x="924" y="145"/>
                  </a:lnTo>
                  <a:cubicBezTo>
                    <a:pt x="948" y="104"/>
                    <a:pt x="972" y="61"/>
                    <a:pt x="992" y="21"/>
                  </a:cubicBezTo>
                  <a:cubicBezTo>
                    <a:pt x="995" y="11"/>
                    <a:pt x="991" y="1"/>
                    <a:pt x="9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0" name="Google Shape;11110;p35"/>
            <p:cNvSpPr/>
            <p:nvPr/>
          </p:nvSpPr>
          <p:spPr>
            <a:xfrm>
              <a:off x="401645" y="5531457"/>
              <a:ext cx="539023" cy="303155"/>
            </a:xfrm>
            <a:custGeom>
              <a:avLst/>
              <a:gdLst/>
              <a:ahLst/>
              <a:cxnLst/>
              <a:rect l="l" t="t" r="r" b="b"/>
              <a:pathLst>
                <a:path w="2075" h="1167" extrusionOk="0">
                  <a:moveTo>
                    <a:pt x="1890" y="1"/>
                  </a:moveTo>
                  <a:cubicBezTo>
                    <a:pt x="1731" y="1"/>
                    <a:pt x="1446" y="99"/>
                    <a:pt x="1311" y="152"/>
                  </a:cubicBezTo>
                  <a:cubicBezTo>
                    <a:pt x="1111" y="224"/>
                    <a:pt x="916" y="309"/>
                    <a:pt x="730" y="406"/>
                  </a:cubicBezTo>
                  <a:cubicBezTo>
                    <a:pt x="547" y="508"/>
                    <a:pt x="0" y="729"/>
                    <a:pt x="85" y="1026"/>
                  </a:cubicBezTo>
                  <a:cubicBezTo>
                    <a:pt x="114" y="1129"/>
                    <a:pt x="193" y="1167"/>
                    <a:pt x="292" y="1167"/>
                  </a:cubicBezTo>
                  <a:cubicBezTo>
                    <a:pt x="510" y="1167"/>
                    <a:pt x="826" y="986"/>
                    <a:pt x="933" y="928"/>
                  </a:cubicBezTo>
                  <a:cubicBezTo>
                    <a:pt x="1120" y="839"/>
                    <a:pt x="1298" y="733"/>
                    <a:pt x="1472" y="623"/>
                  </a:cubicBezTo>
                  <a:cubicBezTo>
                    <a:pt x="1629" y="521"/>
                    <a:pt x="1782" y="411"/>
                    <a:pt x="1922" y="292"/>
                  </a:cubicBezTo>
                  <a:cubicBezTo>
                    <a:pt x="1994" y="216"/>
                    <a:pt x="2074" y="118"/>
                    <a:pt x="1989" y="29"/>
                  </a:cubicBezTo>
                  <a:cubicBezTo>
                    <a:pt x="1971" y="9"/>
                    <a:pt x="1936" y="1"/>
                    <a:pt x="1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1" name="Google Shape;11111;p35"/>
            <p:cNvSpPr/>
            <p:nvPr/>
          </p:nvSpPr>
          <p:spPr>
            <a:xfrm>
              <a:off x="503735" y="5550940"/>
              <a:ext cx="422646" cy="231977"/>
            </a:xfrm>
            <a:custGeom>
              <a:avLst/>
              <a:gdLst/>
              <a:ahLst/>
              <a:cxnLst/>
              <a:rect l="l" t="t" r="r" b="b"/>
              <a:pathLst>
                <a:path w="1627" h="893" extrusionOk="0">
                  <a:moveTo>
                    <a:pt x="1622" y="1"/>
                  </a:moveTo>
                  <a:cubicBezTo>
                    <a:pt x="1350" y="22"/>
                    <a:pt x="1079" y="128"/>
                    <a:pt x="833" y="238"/>
                  </a:cubicBezTo>
                  <a:cubicBezTo>
                    <a:pt x="553" y="357"/>
                    <a:pt x="282" y="497"/>
                    <a:pt x="19" y="658"/>
                  </a:cubicBezTo>
                  <a:cubicBezTo>
                    <a:pt x="0" y="665"/>
                    <a:pt x="11" y="689"/>
                    <a:pt x="28" y="689"/>
                  </a:cubicBezTo>
                  <a:cubicBezTo>
                    <a:pt x="30" y="689"/>
                    <a:pt x="33" y="689"/>
                    <a:pt x="36" y="688"/>
                  </a:cubicBezTo>
                  <a:cubicBezTo>
                    <a:pt x="464" y="459"/>
                    <a:pt x="905" y="264"/>
                    <a:pt x="1359" y="102"/>
                  </a:cubicBezTo>
                  <a:lnTo>
                    <a:pt x="1359" y="102"/>
                  </a:lnTo>
                  <a:cubicBezTo>
                    <a:pt x="1177" y="196"/>
                    <a:pt x="1003" y="306"/>
                    <a:pt x="816" y="399"/>
                  </a:cubicBezTo>
                  <a:cubicBezTo>
                    <a:pt x="600" y="510"/>
                    <a:pt x="311" y="603"/>
                    <a:pt x="125" y="760"/>
                  </a:cubicBezTo>
                  <a:cubicBezTo>
                    <a:pt x="110" y="771"/>
                    <a:pt x="124" y="791"/>
                    <a:pt x="136" y="791"/>
                  </a:cubicBezTo>
                  <a:cubicBezTo>
                    <a:pt x="138" y="791"/>
                    <a:pt x="140" y="791"/>
                    <a:pt x="142" y="790"/>
                  </a:cubicBezTo>
                  <a:cubicBezTo>
                    <a:pt x="239" y="722"/>
                    <a:pt x="366" y="692"/>
                    <a:pt x="472" y="641"/>
                  </a:cubicBezTo>
                  <a:cubicBezTo>
                    <a:pt x="621" y="573"/>
                    <a:pt x="765" y="497"/>
                    <a:pt x="914" y="425"/>
                  </a:cubicBezTo>
                  <a:cubicBezTo>
                    <a:pt x="943" y="408"/>
                    <a:pt x="973" y="395"/>
                    <a:pt x="1003" y="378"/>
                  </a:cubicBezTo>
                  <a:lnTo>
                    <a:pt x="1003" y="378"/>
                  </a:lnTo>
                  <a:cubicBezTo>
                    <a:pt x="977" y="395"/>
                    <a:pt x="956" y="408"/>
                    <a:pt x="931" y="425"/>
                  </a:cubicBezTo>
                  <a:cubicBezTo>
                    <a:pt x="680" y="577"/>
                    <a:pt x="422" y="730"/>
                    <a:pt x="167" y="879"/>
                  </a:cubicBezTo>
                  <a:cubicBezTo>
                    <a:pt x="160" y="882"/>
                    <a:pt x="165" y="892"/>
                    <a:pt x="172" y="892"/>
                  </a:cubicBezTo>
                  <a:cubicBezTo>
                    <a:pt x="173" y="892"/>
                    <a:pt x="174" y="892"/>
                    <a:pt x="176" y="891"/>
                  </a:cubicBezTo>
                  <a:cubicBezTo>
                    <a:pt x="769" y="628"/>
                    <a:pt x="1567" y="47"/>
                    <a:pt x="1592" y="26"/>
                  </a:cubicBezTo>
                  <a:cubicBezTo>
                    <a:pt x="1592" y="26"/>
                    <a:pt x="1592" y="22"/>
                    <a:pt x="1592" y="22"/>
                  </a:cubicBezTo>
                  <a:lnTo>
                    <a:pt x="1618" y="13"/>
                  </a:lnTo>
                  <a:cubicBezTo>
                    <a:pt x="1626" y="9"/>
                    <a:pt x="1626" y="1"/>
                    <a:pt x="1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2" name="Google Shape;11112;p35"/>
            <p:cNvSpPr/>
            <p:nvPr/>
          </p:nvSpPr>
          <p:spPr>
            <a:xfrm>
              <a:off x="342158" y="5392739"/>
              <a:ext cx="608381" cy="173788"/>
            </a:xfrm>
            <a:custGeom>
              <a:avLst/>
              <a:gdLst/>
              <a:ahLst/>
              <a:cxnLst/>
              <a:rect l="l" t="t" r="r" b="b"/>
              <a:pathLst>
                <a:path w="2342" h="669" extrusionOk="0">
                  <a:moveTo>
                    <a:pt x="644" y="0"/>
                  </a:moveTo>
                  <a:cubicBezTo>
                    <a:pt x="408" y="0"/>
                    <a:pt x="161" y="40"/>
                    <a:pt x="106" y="215"/>
                  </a:cubicBezTo>
                  <a:cubicBezTo>
                    <a:pt x="0" y="538"/>
                    <a:pt x="738" y="559"/>
                    <a:pt x="908" y="584"/>
                  </a:cubicBezTo>
                  <a:cubicBezTo>
                    <a:pt x="1141" y="618"/>
                    <a:pt x="1374" y="639"/>
                    <a:pt x="1608" y="656"/>
                  </a:cubicBezTo>
                  <a:cubicBezTo>
                    <a:pt x="1693" y="662"/>
                    <a:pt x="1786" y="669"/>
                    <a:pt x="1878" y="669"/>
                  </a:cubicBezTo>
                  <a:cubicBezTo>
                    <a:pt x="1979" y="669"/>
                    <a:pt x="2079" y="661"/>
                    <a:pt x="2172" y="639"/>
                  </a:cubicBezTo>
                  <a:cubicBezTo>
                    <a:pt x="2308" y="605"/>
                    <a:pt x="2341" y="427"/>
                    <a:pt x="2223" y="351"/>
                  </a:cubicBezTo>
                  <a:cubicBezTo>
                    <a:pt x="2155" y="313"/>
                    <a:pt x="2083" y="279"/>
                    <a:pt x="2006" y="258"/>
                  </a:cubicBezTo>
                  <a:cubicBezTo>
                    <a:pt x="1896" y="211"/>
                    <a:pt x="1786" y="173"/>
                    <a:pt x="1671" y="147"/>
                  </a:cubicBezTo>
                  <a:cubicBezTo>
                    <a:pt x="1468" y="84"/>
                    <a:pt x="1260" y="46"/>
                    <a:pt x="1052" y="24"/>
                  </a:cubicBezTo>
                  <a:cubicBezTo>
                    <a:pt x="965" y="19"/>
                    <a:pt x="807" y="0"/>
                    <a:pt x="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3" name="Google Shape;11113;p35"/>
            <p:cNvSpPr/>
            <p:nvPr/>
          </p:nvSpPr>
          <p:spPr>
            <a:xfrm>
              <a:off x="467627" y="5430666"/>
              <a:ext cx="459793" cy="103649"/>
            </a:xfrm>
            <a:custGeom>
              <a:avLst/>
              <a:gdLst/>
              <a:ahLst/>
              <a:cxnLst/>
              <a:rect l="l" t="t" r="r" b="b"/>
              <a:pathLst>
                <a:path w="1770" h="399" extrusionOk="0">
                  <a:moveTo>
                    <a:pt x="397" y="0"/>
                  </a:moveTo>
                  <a:cubicBezTo>
                    <a:pt x="331" y="0"/>
                    <a:pt x="266" y="4"/>
                    <a:pt x="200" y="14"/>
                  </a:cubicBezTo>
                  <a:cubicBezTo>
                    <a:pt x="187" y="18"/>
                    <a:pt x="187" y="39"/>
                    <a:pt x="200" y="44"/>
                  </a:cubicBezTo>
                  <a:cubicBezTo>
                    <a:pt x="455" y="44"/>
                    <a:pt x="713" y="95"/>
                    <a:pt x="964" y="133"/>
                  </a:cubicBezTo>
                  <a:cubicBezTo>
                    <a:pt x="1108" y="158"/>
                    <a:pt x="1256" y="196"/>
                    <a:pt x="1400" y="226"/>
                  </a:cubicBezTo>
                  <a:cubicBezTo>
                    <a:pt x="1316" y="213"/>
                    <a:pt x="1231" y="209"/>
                    <a:pt x="1154" y="192"/>
                  </a:cubicBezTo>
                  <a:cubicBezTo>
                    <a:pt x="932" y="145"/>
                    <a:pt x="707" y="123"/>
                    <a:pt x="479" y="123"/>
                  </a:cubicBezTo>
                  <a:cubicBezTo>
                    <a:pt x="441" y="123"/>
                    <a:pt x="403" y="123"/>
                    <a:pt x="365" y="124"/>
                  </a:cubicBezTo>
                  <a:cubicBezTo>
                    <a:pt x="349" y="129"/>
                    <a:pt x="349" y="154"/>
                    <a:pt x="365" y="158"/>
                  </a:cubicBezTo>
                  <a:cubicBezTo>
                    <a:pt x="603" y="188"/>
                    <a:pt x="845" y="218"/>
                    <a:pt x="1082" y="256"/>
                  </a:cubicBezTo>
                  <a:cubicBezTo>
                    <a:pt x="1193" y="273"/>
                    <a:pt x="1307" y="294"/>
                    <a:pt x="1417" y="311"/>
                  </a:cubicBezTo>
                  <a:cubicBezTo>
                    <a:pt x="1371" y="311"/>
                    <a:pt x="1324" y="315"/>
                    <a:pt x="1282" y="319"/>
                  </a:cubicBezTo>
                  <a:cubicBezTo>
                    <a:pt x="1137" y="319"/>
                    <a:pt x="989" y="311"/>
                    <a:pt x="845" y="290"/>
                  </a:cubicBezTo>
                  <a:cubicBezTo>
                    <a:pt x="569" y="260"/>
                    <a:pt x="298" y="201"/>
                    <a:pt x="22" y="184"/>
                  </a:cubicBezTo>
                  <a:cubicBezTo>
                    <a:pt x="5" y="184"/>
                    <a:pt x="1" y="209"/>
                    <a:pt x="18" y="209"/>
                  </a:cubicBezTo>
                  <a:cubicBezTo>
                    <a:pt x="293" y="264"/>
                    <a:pt x="561" y="319"/>
                    <a:pt x="841" y="353"/>
                  </a:cubicBezTo>
                  <a:cubicBezTo>
                    <a:pt x="1004" y="373"/>
                    <a:pt x="1187" y="398"/>
                    <a:pt x="1364" y="398"/>
                  </a:cubicBezTo>
                  <a:cubicBezTo>
                    <a:pt x="1454" y="398"/>
                    <a:pt x="1542" y="392"/>
                    <a:pt x="1625" y="375"/>
                  </a:cubicBezTo>
                  <a:cubicBezTo>
                    <a:pt x="1638" y="366"/>
                    <a:pt x="1638" y="349"/>
                    <a:pt x="1625" y="341"/>
                  </a:cubicBezTo>
                  <a:lnTo>
                    <a:pt x="1600" y="332"/>
                  </a:lnTo>
                  <a:lnTo>
                    <a:pt x="1600" y="332"/>
                  </a:lnTo>
                  <a:cubicBezTo>
                    <a:pt x="1651" y="341"/>
                    <a:pt x="1702" y="341"/>
                    <a:pt x="1752" y="341"/>
                  </a:cubicBezTo>
                  <a:cubicBezTo>
                    <a:pt x="1765" y="341"/>
                    <a:pt x="1769" y="324"/>
                    <a:pt x="1761" y="319"/>
                  </a:cubicBezTo>
                  <a:cubicBezTo>
                    <a:pt x="1697" y="285"/>
                    <a:pt x="1629" y="264"/>
                    <a:pt x="1562" y="252"/>
                  </a:cubicBezTo>
                  <a:lnTo>
                    <a:pt x="1562" y="252"/>
                  </a:lnTo>
                  <a:cubicBezTo>
                    <a:pt x="1587" y="256"/>
                    <a:pt x="1617" y="256"/>
                    <a:pt x="1642" y="256"/>
                  </a:cubicBezTo>
                  <a:cubicBezTo>
                    <a:pt x="1659" y="256"/>
                    <a:pt x="1663" y="243"/>
                    <a:pt x="1655" y="230"/>
                  </a:cubicBezTo>
                  <a:cubicBezTo>
                    <a:pt x="1583" y="162"/>
                    <a:pt x="1485" y="158"/>
                    <a:pt x="1388" y="137"/>
                  </a:cubicBezTo>
                  <a:cubicBezTo>
                    <a:pt x="1248" y="103"/>
                    <a:pt x="1112" y="73"/>
                    <a:pt x="968" y="56"/>
                  </a:cubicBezTo>
                  <a:cubicBezTo>
                    <a:pt x="778" y="34"/>
                    <a:pt x="588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4" name="Google Shape;11114;p35"/>
            <p:cNvSpPr/>
            <p:nvPr/>
          </p:nvSpPr>
          <p:spPr>
            <a:xfrm>
              <a:off x="420349" y="5140241"/>
              <a:ext cx="522397" cy="376930"/>
            </a:xfrm>
            <a:custGeom>
              <a:avLst/>
              <a:gdLst/>
              <a:ahLst/>
              <a:cxnLst/>
              <a:rect l="l" t="t" r="r" b="b"/>
              <a:pathLst>
                <a:path w="2011" h="1451" extrusionOk="0">
                  <a:moveTo>
                    <a:pt x="417" y="0"/>
                  </a:moveTo>
                  <a:cubicBezTo>
                    <a:pt x="361" y="0"/>
                    <a:pt x="308" y="16"/>
                    <a:pt x="263" y="55"/>
                  </a:cubicBezTo>
                  <a:cubicBezTo>
                    <a:pt x="0" y="280"/>
                    <a:pt x="560" y="678"/>
                    <a:pt x="704" y="784"/>
                  </a:cubicBezTo>
                  <a:cubicBezTo>
                    <a:pt x="866" y="916"/>
                    <a:pt x="1035" y="1039"/>
                    <a:pt x="1209" y="1149"/>
                  </a:cubicBezTo>
                  <a:cubicBezTo>
                    <a:pt x="1349" y="1234"/>
                    <a:pt x="1604" y="1382"/>
                    <a:pt x="1697" y="1416"/>
                  </a:cubicBezTo>
                  <a:cubicBezTo>
                    <a:pt x="1744" y="1434"/>
                    <a:pt x="1796" y="1451"/>
                    <a:pt x="1843" y="1451"/>
                  </a:cubicBezTo>
                  <a:cubicBezTo>
                    <a:pt x="1895" y="1451"/>
                    <a:pt x="1940" y="1431"/>
                    <a:pt x="1964" y="1374"/>
                  </a:cubicBezTo>
                  <a:cubicBezTo>
                    <a:pt x="2011" y="1259"/>
                    <a:pt x="1701" y="933"/>
                    <a:pt x="1570" y="810"/>
                  </a:cubicBezTo>
                  <a:cubicBezTo>
                    <a:pt x="1421" y="653"/>
                    <a:pt x="1264" y="513"/>
                    <a:pt x="1095" y="381"/>
                  </a:cubicBezTo>
                  <a:cubicBezTo>
                    <a:pt x="961" y="282"/>
                    <a:pt x="653" y="0"/>
                    <a:pt x="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5" name="Google Shape;11115;p35"/>
            <p:cNvSpPr/>
            <p:nvPr/>
          </p:nvSpPr>
          <p:spPr>
            <a:xfrm>
              <a:off x="553871" y="5198690"/>
              <a:ext cx="369653" cy="308870"/>
            </a:xfrm>
            <a:custGeom>
              <a:avLst/>
              <a:gdLst/>
              <a:ahLst/>
              <a:cxnLst/>
              <a:rect l="l" t="t" r="r" b="b"/>
              <a:pathLst>
                <a:path w="1423" h="1189" extrusionOk="0">
                  <a:moveTo>
                    <a:pt x="139" y="0"/>
                  </a:moveTo>
                  <a:cubicBezTo>
                    <a:pt x="126" y="0"/>
                    <a:pt x="117" y="19"/>
                    <a:pt x="131" y="29"/>
                  </a:cubicBezTo>
                  <a:cubicBezTo>
                    <a:pt x="513" y="322"/>
                    <a:pt x="878" y="644"/>
                    <a:pt x="1217" y="992"/>
                  </a:cubicBezTo>
                  <a:cubicBezTo>
                    <a:pt x="1056" y="860"/>
                    <a:pt x="882" y="750"/>
                    <a:pt x="721" y="623"/>
                  </a:cubicBezTo>
                  <a:cubicBezTo>
                    <a:pt x="525" y="470"/>
                    <a:pt x="326" y="245"/>
                    <a:pt x="101" y="139"/>
                  </a:cubicBezTo>
                  <a:cubicBezTo>
                    <a:pt x="99" y="138"/>
                    <a:pt x="97" y="138"/>
                    <a:pt x="95" y="138"/>
                  </a:cubicBezTo>
                  <a:cubicBezTo>
                    <a:pt x="81" y="138"/>
                    <a:pt x="70" y="162"/>
                    <a:pt x="84" y="169"/>
                  </a:cubicBezTo>
                  <a:cubicBezTo>
                    <a:pt x="186" y="228"/>
                    <a:pt x="263" y="334"/>
                    <a:pt x="356" y="411"/>
                  </a:cubicBezTo>
                  <a:cubicBezTo>
                    <a:pt x="479" y="513"/>
                    <a:pt x="606" y="614"/>
                    <a:pt x="738" y="716"/>
                  </a:cubicBezTo>
                  <a:cubicBezTo>
                    <a:pt x="763" y="737"/>
                    <a:pt x="788" y="759"/>
                    <a:pt x="814" y="776"/>
                  </a:cubicBezTo>
                  <a:cubicBezTo>
                    <a:pt x="793" y="763"/>
                    <a:pt x="767" y="750"/>
                    <a:pt x="742" y="733"/>
                  </a:cubicBezTo>
                  <a:cubicBezTo>
                    <a:pt x="496" y="568"/>
                    <a:pt x="254" y="398"/>
                    <a:pt x="12" y="228"/>
                  </a:cubicBezTo>
                  <a:cubicBezTo>
                    <a:pt x="11" y="228"/>
                    <a:pt x="9" y="227"/>
                    <a:pt x="8" y="227"/>
                  </a:cubicBezTo>
                  <a:cubicBezTo>
                    <a:pt x="3" y="227"/>
                    <a:pt x="0" y="234"/>
                    <a:pt x="4" y="241"/>
                  </a:cubicBezTo>
                  <a:cubicBezTo>
                    <a:pt x="492" y="674"/>
                    <a:pt x="1353" y="1153"/>
                    <a:pt x="1382" y="1170"/>
                  </a:cubicBezTo>
                  <a:lnTo>
                    <a:pt x="1387" y="1170"/>
                  </a:lnTo>
                  <a:lnTo>
                    <a:pt x="1408" y="1187"/>
                  </a:lnTo>
                  <a:cubicBezTo>
                    <a:pt x="1409" y="1188"/>
                    <a:pt x="1411" y="1189"/>
                    <a:pt x="1413" y="1189"/>
                  </a:cubicBezTo>
                  <a:cubicBezTo>
                    <a:pt x="1418" y="1189"/>
                    <a:pt x="1422" y="1186"/>
                    <a:pt x="1416" y="1183"/>
                  </a:cubicBezTo>
                  <a:cubicBezTo>
                    <a:pt x="1285" y="949"/>
                    <a:pt x="1073" y="742"/>
                    <a:pt x="869" y="568"/>
                  </a:cubicBezTo>
                  <a:cubicBezTo>
                    <a:pt x="644" y="364"/>
                    <a:pt x="402" y="173"/>
                    <a:pt x="148" y="4"/>
                  </a:cubicBezTo>
                  <a:cubicBezTo>
                    <a:pt x="145" y="1"/>
                    <a:pt x="142" y="0"/>
                    <a:pt x="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6" name="Google Shape;11116;p35"/>
            <p:cNvSpPr/>
            <p:nvPr/>
          </p:nvSpPr>
          <p:spPr>
            <a:xfrm>
              <a:off x="964050" y="4992431"/>
              <a:ext cx="383161" cy="508375"/>
            </a:xfrm>
            <a:custGeom>
              <a:avLst/>
              <a:gdLst/>
              <a:ahLst/>
              <a:cxnLst/>
              <a:rect l="l" t="t" r="r" b="b"/>
              <a:pathLst>
                <a:path w="1475" h="1957" extrusionOk="0">
                  <a:moveTo>
                    <a:pt x="1134" y="1"/>
                  </a:moveTo>
                  <a:cubicBezTo>
                    <a:pt x="905" y="1"/>
                    <a:pt x="659" y="509"/>
                    <a:pt x="579" y="632"/>
                  </a:cubicBezTo>
                  <a:cubicBezTo>
                    <a:pt x="452" y="832"/>
                    <a:pt x="338" y="1035"/>
                    <a:pt x="232" y="1243"/>
                  </a:cubicBezTo>
                  <a:cubicBezTo>
                    <a:pt x="147" y="1404"/>
                    <a:pt x="49" y="1587"/>
                    <a:pt x="20" y="1769"/>
                  </a:cubicBezTo>
                  <a:cubicBezTo>
                    <a:pt x="0" y="1872"/>
                    <a:pt x="82" y="1956"/>
                    <a:pt x="175" y="1956"/>
                  </a:cubicBezTo>
                  <a:cubicBezTo>
                    <a:pt x="203" y="1956"/>
                    <a:pt x="233" y="1948"/>
                    <a:pt x="261" y="1930"/>
                  </a:cubicBezTo>
                  <a:cubicBezTo>
                    <a:pt x="325" y="1883"/>
                    <a:pt x="384" y="1828"/>
                    <a:pt x="435" y="1769"/>
                  </a:cubicBezTo>
                  <a:cubicBezTo>
                    <a:pt x="520" y="1688"/>
                    <a:pt x="601" y="1599"/>
                    <a:pt x="673" y="1506"/>
                  </a:cubicBezTo>
                  <a:cubicBezTo>
                    <a:pt x="808" y="1345"/>
                    <a:pt x="931" y="1175"/>
                    <a:pt x="1033" y="988"/>
                  </a:cubicBezTo>
                  <a:cubicBezTo>
                    <a:pt x="1135" y="802"/>
                    <a:pt x="1474" y="255"/>
                    <a:pt x="1245" y="47"/>
                  </a:cubicBezTo>
                  <a:cubicBezTo>
                    <a:pt x="1209" y="15"/>
                    <a:pt x="1172" y="1"/>
                    <a:pt x="1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7" name="Google Shape;11117;p35"/>
            <p:cNvSpPr/>
            <p:nvPr/>
          </p:nvSpPr>
          <p:spPr>
            <a:xfrm>
              <a:off x="996781" y="5082572"/>
              <a:ext cx="242106" cy="405245"/>
            </a:xfrm>
            <a:custGeom>
              <a:avLst/>
              <a:gdLst/>
              <a:ahLst/>
              <a:cxnLst/>
              <a:rect l="l" t="t" r="r" b="b"/>
              <a:pathLst>
                <a:path w="932" h="1560" extrusionOk="0">
                  <a:moveTo>
                    <a:pt x="836" y="0"/>
                  </a:moveTo>
                  <a:cubicBezTo>
                    <a:pt x="833" y="0"/>
                    <a:pt x="829" y="2"/>
                    <a:pt x="827" y="5"/>
                  </a:cubicBezTo>
                  <a:cubicBezTo>
                    <a:pt x="670" y="234"/>
                    <a:pt x="509" y="459"/>
                    <a:pt x="364" y="701"/>
                  </a:cubicBezTo>
                  <a:cubicBezTo>
                    <a:pt x="237" y="913"/>
                    <a:pt x="76" y="1163"/>
                    <a:pt x="29" y="1409"/>
                  </a:cubicBezTo>
                  <a:cubicBezTo>
                    <a:pt x="29" y="1420"/>
                    <a:pt x="38" y="1427"/>
                    <a:pt x="48" y="1427"/>
                  </a:cubicBezTo>
                  <a:cubicBezTo>
                    <a:pt x="50" y="1427"/>
                    <a:pt x="53" y="1427"/>
                    <a:pt x="55" y="1426"/>
                  </a:cubicBezTo>
                  <a:lnTo>
                    <a:pt x="72" y="1405"/>
                  </a:lnTo>
                  <a:lnTo>
                    <a:pt x="72" y="1405"/>
                  </a:lnTo>
                  <a:cubicBezTo>
                    <a:pt x="46" y="1447"/>
                    <a:pt x="25" y="1494"/>
                    <a:pt x="4" y="1541"/>
                  </a:cubicBezTo>
                  <a:cubicBezTo>
                    <a:pt x="0" y="1548"/>
                    <a:pt x="8" y="1560"/>
                    <a:pt x="16" y="1560"/>
                  </a:cubicBezTo>
                  <a:cubicBezTo>
                    <a:pt x="17" y="1560"/>
                    <a:pt x="19" y="1559"/>
                    <a:pt x="21" y="1558"/>
                  </a:cubicBezTo>
                  <a:cubicBezTo>
                    <a:pt x="76" y="1511"/>
                    <a:pt x="123" y="1460"/>
                    <a:pt x="165" y="1401"/>
                  </a:cubicBezTo>
                  <a:lnTo>
                    <a:pt x="165" y="1401"/>
                  </a:lnTo>
                  <a:cubicBezTo>
                    <a:pt x="152" y="1426"/>
                    <a:pt x="135" y="1452"/>
                    <a:pt x="123" y="1477"/>
                  </a:cubicBezTo>
                  <a:cubicBezTo>
                    <a:pt x="119" y="1485"/>
                    <a:pt x="129" y="1499"/>
                    <a:pt x="140" y="1499"/>
                  </a:cubicBezTo>
                  <a:cubicBezTo>
                    <a:pt x="141" y="1499"/>
                    <a:pt x="142" y="1499"/>
                    <a:pt x="144" y="1498"/>
                  </a:cubicBezTo>
                  <a:cubicBezTo>
                    <a:pt x="233" y="1456"/>
                    <a:pt x="280" y="1371"/>
                    <a:pt x="339" y="1290"/>
                  </a:cubicBezTo>
                  <a:cubicBezTo>
                    <a:pt x="424" y="1176"/>
                    <a:pt x="509" y="1061"/>
                    <a:pt x="581" y="938"/>
                  </a:cubicBezTo>
                  <a:cubicBezTo>
                    <a:pt x="712" y="718"/>
                    <a:pt x="865" y="502"/>
                    <a:pt x="928" y="251"/>
                  </a:cubicBezTo>
                  <a:cubicBezTo>
                    <a:pt x="931" y="241"/>
                    <a:pt x="924" y="234"/>
                    <a:pt x="916" y="234"/>
                  </a:cubicBezTo>
                  <a:cubicBezTo>
                    <a:pt x="911" y="234"/>
                    <a:pt x="906" y="236"/>
                    <a:pt x="903" y="243"/>
                  </a:cubicBezTo>
                  <a:cubicBezTo>
                    <a:pt x="801" y="472"/>
                    <a:pt x="649" y="688"/>
                    <a:pt x="513" y="900"/>
                  </a:cubicBezTo>
                  <a:cubicBezTo>
                    <a:pt x="432" y="1023"/>
                    <a:pt x="335" y="1142"/>
                    <a:pt x="250" y="1265"/>
                  </a:cubicBezTo>
                  <a:cubicBezTo>
                    <a:pt x="297" y="1193"/>
                    <a:pt x="339" y="1117"/>
                    <a:pt x="381" y="1053"/>
                  </a:cubicBezTo>
                  <a:cubicBezTo>
                    <a:pt x="534" y="837"/>
                    <a:pt x="661" y="603"/>
                    <a:pt x="763" y="362"/>
                  </a:cubicBezTo>
                  <a:cubicBezTo>
                    <a:pt x="769" y="347"/>
                    <a:pt x="757" y="335"/>
                    <a:pt x="746" y="335"/>
                  </a:cubicBezTo>
                  <a:cubicBezTo>
                    <a:pt x="741" y="335"/>
                    <a:pt x="736" y="338"/>
                    <a:pt x="733" y="345"/>
                  </a:cubicBezTo>
                  <a:cubicBezTo>
                    <a:pt x="610" y="552"/>
                    <a:pt x="483" y="756"/>
                    <a:pt x="356" y="960"/>
                  </a:cubicBezTo>
                  <a:cubicBezTo>
                    <a:pt x="292" y="1053"/>
                    <a:pt x="229" y="1150"/>
                    <a:pt x="165" y="1248"/>
                  </a:cubicBezTo>
                  <a:cubicBezTo>
                    <a:pt x="186" y="1201"/>
                    <a:pt x="203" y="1159"/>
                    <a:pt x="220" y="1117"/>
                  </a:cubicBezTo>
                  <a:cubicBezTo>
                    <a:pt x="275" y="981"/>
                    <a:pt x="343" y="854"/>
                    <a:pt x="420" y="731"/>
                  </a:cubicBezTo>
                  <a:cubicBezTo>
                    <a:pt x="559" y="489"/>
                    <a:pt x="725" y="264"/>
                    <a:pt x="852" y="18"/>
                  </a:cubicBezTo>
                  <a:cubicBezTo>
                    <a:pt x="855" y="9"/>
                    <a:pt x="845" y="0"/>
                    <a:pt x="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8" name="Google Shape;11118;p35"/>
            <p:cNvSpPr/>
            <p:nvPr/>
          </p:nvSpPr>
          <p:spPr>
            <a:xfrm>
              <a:off x="604267" y="4988534"/>
              <a:ext cx="347312" cy="527338"/>
            </a:xfrm>
            <a:custGeom>
              <a:avLst/>
              <a:gdLst/>
              <a:ahLst/>
              <a:cxnLst/>
              <a:rect l="l" t="t" r="r" b="b"/>
              <a:pathLst>
                <a:path w="1337" h="2030" extrusionOk="0">
                  <a:moveTo>
                    <a:pt x="385" y="0"/>
                  </a:moveTo>
                  <a:cubicBezTo>
                    <a:pt x="367" y="0"/>
                    <a:pt x="350" y="2"/>
                    <a:pt x="331" y="7"/>
                  </a:cubicBezTo>
                  <a:cubicBezTo>
                    <a:pt x="1" y="92"/>
                    <a:pt x="374" y="728"/>
                    <a:pt x="442" y="889"/>
                  </a:cubicBezTo>
                  <a:cubicBezTo>
                    <a:pt x="535" y="1101"/>
                    <a:pt x="641" y="1309"/>
                    <a:pt x="751" y="1517"/>
                  </a:cubicBezTo>
                  <a:cubicBezTo>
                    <a:pt x="836" y="1674"/>
                    <a:pt x="934" y="1856"/>
                    <a:pt x="1065" y="1983"/>
                  </a:cubicBezTo>
                  <a:cubicBezTo>
                    <a:pt x="1097" y="2015"/>
                    <a:pt x="1137" y="2029"/>
                    <a:pt x="1176" y="2029"/>
                  </a:cubicBezTo>
                  <a:cubicBezTo>
                    <a:pt x="1256" y="2029"/>
                    <a:pt x="1334" y="1969"/>
                    <a:pt x="1337" y="1877"/>
                  </a:cubicBezTo>
                  <a:cubicBezTo>
                    <a:pt x="1337" y="1797"/>
                    <a:pt x="1324" y="1720"/>
                    <a:pt x="1303" y="1644"/>
                  </a:cubicBezTo>
                  <a:cubicBezTo>
                    <a:pt x="1282" y="1525"/>
                    <a:pt x="1252" y="1411"/>
                    <a:pt x="1218" y="1296"/>
                  </a:cubicBezTo>
                  <a:cubicBezTo>
                    <a:pt x="1163" y="1097"/>
                    <a:pt x="1086" y="897"/>
                    <a:pt x="993" y="711"/>
                  </a:cubicBezTo>
                  <a:cubicBezTo>
                    <a:pt x="901" y="535"/>
                    <a:pt x="664" y="0"/>
                    <a:pt x="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9" name="Google Shape;11119;p35"/>
            <p:cNvSpPr/>
            <p:nvPr/>
          </p:nvSpPr>
          <p:spPr>
            <a:xfrm>
              <a:off x="710773" y="5092183"/>
              <a:ext cx="227559" cy="406024"/>
            </a:xfrm>
            <a:custGeom>
              <a:avLst/>
              <a:gdLst/>
              <a:ahLst/>
              <a:cxnLst/>
              <a:rect l="l" t="t" r="r" b="b"/>
              <a:pathLst>
                <a:path w="876" h="1563" extrusionOk="0">
                  <a:moveTo>
                    <a:pt x="20" y="0"/>
                  </a:moveTo>
                  <a:cubicBezTo>
                    <a:pt x="10" y="0"/>
                    <a:pt x="1" y="8"/>
                    <a:pt x="6" y="19"/>
                  </a:cubicBezTo>
                  <a:cubicBezTo>
                    <a:pt x="112" y="278"/>
                    <a:pt x="201" y="537"/>
                    <a:pt x="324" y="791"/>
                  </a:cubicBezTo>
                  <a:cubicBezTo>
                    <a:pt x="430" y="1016"/>
                    <a:pt x="545" y="1287"/>
                    <a:pt x="723" y="1465"/>
                  </a:cubicBezTo>
                  <a:cubicBezTo>
                    <a:pt x="727" y="1468"/>
                    <a:pt x="730" y="1469"/>
                    <a:pt x="733" y="1469"/>
                  </a:cubicBezTo>
                  <a:cubicBezTo>
                    <a:pt x="742" y="1469"/>
                    <a:pt x="749" y="1461"/>
                    <a:pt x="749" y="1449"/>
                  </a:cubicBezTo>
                  <a:cubicBezTo>
                    <a:pt x="744" y="1440"/>
                    <a:pt x="744" y="1432"/>
                    <a:pt x="740" y="1423"/>
                  </a:cubicBezTo>
                  <a:lnTo>
                    <a:pt x="740" y="1423"/>
                  </a:lnTo>
                  <a:cubicBezTo>
                    <a:pt x="766" y="1470"/>
                    <a:pt x="791" y="1512"/>
                    <a:pt x="816" y="1555"/>
                  </a:cubicBezTo>
                  <a:cubicBezTo>
                    <a:pt x="818" y="1560"/>
                    <a:pt x="822" y="1562"/>
                    <a:pt x="826" y="1562"/>
                  </a:cubicBezTo>
                  <a:cubicBezTo>
                    <a:pt x="832" y="1562"/>
                    <a:pt x="838" y="1558"/>
                    <a:pt x="838" y="1550"/>
                  </a:cubicBezTo>
                  <a:cubicBezTo>
                    <a:pt x="833" y="1482"/>
                    <a:pt x="816" y="1410"/>
                    <a:pt x="791" y="1347"/>
                  </a:cubicBezTo>
                  <a:lnTo>
                    <a:pt x="791" y="1347"/>
                  </a:lnTo>
                  <a:cubicBezTo>
                    <a:pt x="804" y="1372"/>
                    <a:pt x="816" y="1398"/>
                    <a:pt x="829" y="1419"/>
                  </a:cubicBezTo>
                  <a:cubicBezTo>
                    <a:pt x="833" y="1425"/>
                    <a:pt x="839" y="1428"/>
                    <a:pt x="844" y="1428"/>
                  </a:cubicBezTo>
                  <a:cubicBezTo>
                    <a:pt x="851" y="1428"/>
                    <a:pt x="857" y="1424"/>
                    <a:pt x="859" y="1415"/>
                  </a:cubicBezTo>
                  <a:cubicBezTo>
                    <a:pt x="876" y="1317"/>
                    <a:pt x="829" y="1232"/>
                    <a:pt x="795" y="1139"/>
                  </a:cubicBezTo>
                  <a:cubicBezTo>
                    <a:pt x="749" y="1003"/>
                    <a:pt x="702" y="872"/>
                    <a:pt x="643" y="740"/>
                  </a:cubicBezTo>
                  <a:cubicBezTo>
                    <a:pt x="537" y="507"/>
                    <a:pt x="443" y="265"/>
                    <a:pt x="269" y="66"/>
                  </a:cubicBezTo>
                  <a:cubicBezTo>
                    <a:pt x="267" y="64"/>
                    <a:pt x="265" y="63"/>
                    <a:pt x="262" y="63"/>
                  </a:cubicBezTo>
                  <a:cubicBezTo>
                    <a:pt x="253" y="63"/>
                    <a:pt x="242" y="73"/>
                    <a:pt x="248" y="83"/>
                  </a:cubicBezTo>
                  <a:cubicBezTo>
                    <a:pt x="380" y="303"/>
                    <a:pt x="477" y="545"/>
                    <a:pt x="575" y="778"/>
                  </a:cubicBezTo>
                  <a:cubicBezTo>
                    <a:pt x="634" y="914"/>
                    <a:pt x="676" y="1058"/>
                    <a:pt x="732" y="1198"/>
                  </a:cubicBezTo>
                  <a:cubicBezTo>
                    <a:pt x="693" y="1122"/>
                    <a:pt x="655" y="1046"/>
                    <a:pt x="626" y="973"/>
                  </a:cubicBezTo>
                  <a:cubicBezTo>
                    <a:pt x="532" y="723"/>
                    <a:pt x="414" y="490"/>
                    <a:pt x="265" y="269"/>
                  </a:cubicBezTo>
                  <a:cubicBezTo>
                    <a:pt x="261" y="264"/>
                    <a:pt x="257" y="262"/>
                    <a:pt x="252" y="262"/>
                  </a:cubicBezTo>
                  <a:cubicBezTo>
                    <a:pt x="240" y="262"/>
                    <a:pt x="229" y="274"/>
                    <a:pt x="235" y="286"/>
                  </a:cubicBezTo>
                  <a:cubicBezTo>
                    <a:pt x="337" y="503"/>
                    <a:pt x="435" y="719"/>
                    <a:pt x="532" y="944"/>
                  </a:cubicBezTo>
                  <a:cubicBezTo>
                    <a:pt x="575" y="1050"/>
                    <a:pt x="617" y="1156"/>
                    <a:pt x="664" y="1262"/>
                  </a:cubicBezTo>
                  <a:cubicBezTo>
                    <a:pt x="638" y="1219"/>
                    <a:pt x="613" y="1181"/>
                    <a:pt x="587" y="1147"/>
                  </a:cubicBezTo>
                  <a:cubicBezTo>
                    <a:pt x="507" y="1024"/>
                    <a:pt x="435" y="897"/>
                    <a:pt x="380" y="761"/>
                  </a:cubicBezTo>
                  <a:cubicBezTo>
                    <a:pt x="257" y="511"/>
                    <a:pt x="163" y="252"/>
                    <a:pt x="32" y="6"/>
                  </a:cubicBezTo>
                  <a:cubicBezTo>
                    <a:pt x="29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0" name="Google Shape;11120;p35"/>
            <p:cNvSpPr/>
            <p:nvPr/>
          </p:nvSpPr>
          <p:spPr>
            <a:xfrm>
              <a:off x="1005353" y="5197650"/>
              <a:ext cx="524735" cy="334067"/>
            </a:xfrm>
            <a:custGeom>
              <a:avLst/>
              <a:gdLst/>
              <a:ahLst/>
              <a:cxnLst/>
              <a:rect l="l" t="t" r="r" b="b"/>
              <a:pathLst>
                <a:path w="2020" h="1286" extrusionOk="0">
                  <a:moveTo>
                    <a:pt x="1724" y="0"/>
                  </a:moveTo>
                  <a:cubicBezTo>
                    <a:pt x="1507" y="0"/>
                    <a:pt x="1187" y="218"/>
                    <a:pt x="1078" y="288"/>
                  </a:cubicBezTo>
                  <a:cubicBezTo>
                    <a:pt x="900" y="394"/>
                    <a:pt x="726" y="508"/>
                    <a:pt x="560" y="635"/>
                  </a:cubicBezTo>
                  <a:cubicBezTo>
                    <a:pt x="412" y="746"/>
                    <a:pt x="272" y="869"/>
                    <a:pt x="136" y="1000"/>
                  </a:cubicBezTo>
                  <a:cubicBezTo>
                    <a:pt x="73" y="1081"/>
                    <a:pt x="1" y="1178"/>
                    <a:pt x="90" y="1263"/>
                  </a:cubicBezTo>
                  <a:cubicBezTo>
                    <a:pt x="106" y="1279"/>
                    <a:pt x="134" y="1285"/>
                    <a:pt x="168" y="1285"/>
                  </a:cubicBezTo>
                  <a:cubicBezTo>
                    <a:pt x="322" y="1285"/>
                    <a:pt x="621" y="1155"/>
                    <a:pt x="756" y="1089"/>
                  </a:cubicBezTo>
                  <a:cubicBezTo>
                    <a:pt x="951" y="1004"/>
                    <a:pt x="1141" y="903"/>
                    <a:pt x="1320" y="792"/>
                  </a:cubicBezTo>
                  <a:cubicBezTo>
                    <a:pt x="1494" y="678"/>
                    <a:pt x="2019" y="415"/>
                    <a:pt x="1913" y="126"/>
                  </a:cubicBezTo>
                  <a:cubicBezTo>
                    <a:pt x="1880" y="35"/>
                    <a:pt x="1810" y="0"/>
                    <a:pt x="17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1" name="Google Shape;11121;p35"/>
            <p:cNvSpPr/>
            <p:nvPr/>
          </p:nvSpPr>
          <p:spPr>
            <a:xfrm>
              <a:off x="1020940" y="5254281"/>
              <a:ext cx="407060" cy="260812"/>
            </a:xfrm>
            <a:custGeom>
              <a:avLst/>
              <a:gdLst/>
              <a:ahLst/>
              <a:cxnLst/>
              <a:rect l="l" t="t" r="r" b="b"/>
              <a:pathLst>
                <a:path w="1567" h="1004" extrusionOk="0">
                  <a:moveTo>
                    <a:pt x="1382" y="1"/>
                  </a:moveTo>
                  <a:cubicBezTo>
                    <a:pt x="1381" y="1"/>
                    <a:pt x="1380" y="1"/>
                    <a:pt x="1378" y="2"/>
                  </a:cubicBezTo>
                  <a:cubicBezTo>
                    <a:pt x="802" y="311"/>
                    <a:pt x="55" y="952"/>
                    <a:pt x="30" y="977"/>
                  </a:cubicBezTo>
                  <a:cubicBezTo>
                    <a:pt x="30" y="977"/>
                    <a:pt x="30" y="977"/>
                    <a:pt x="30" y="981"/>
                  </a:cubicBezTo>
                  <a:lnTo>
                    <a:pt x="4" y="990"/>
                  </a:lnTo>
                  <a:cubicBezTo>
                    <a:pt x="1" y="994"/>
                    <a:pt x="0" y="1004"/>
                    <a:pt x="5" y="1004"/>
                  </a:cubicBezTo>
                  <a:cubicBezTo>
                    <a:pt x="6" y="1004"/>
                    <a:pt x="7" y="1003"/>
                    <a:pt x="8" y="1003"/>
                  </a:cubicBezTo>
                  <a:cubicBezTo>
                    <a:pt x="276" y="960"/>
                    <a:pt x="539" y="833"/>
                    <a:pt x="776" y="702"/>
                  </a:cubicBezTo>
                  <a:cubicBezTo>
                    <a:pt x="1043" y="562"/>
                    <a:pt x="1306" y="405"/>
                    <a:pt x="1552" y="226"/>
                  </a:cubicBezTo>
                  <a:cubicBezTo>
                    <a:pt x="1567" y="216"/>
                    <a:pt x="1556" y="195"/>
                    <a:pt x="1542" y="195"/>
                  </a:cubicBezTo>
                  <a:cubicBezTo>
                    <a:pt x="1540" y="195"/>
                    <a:pt x="1538" y="196"/>
                    <a:pt x="1535" y="197"/>
                  </a:cubicBezTo>
                  <a:cubicBezTo>
                    <a:pt x="1128" y="456"/>
                    <a:pt x="700" y="685"/>
                    <a:pt x="259" y="884"/>
                  </a:cubicBezTo>
                  <a:cubicBezTo>
                    <a:pt x="433" y="778"/>
                    <a:pt x="598" y="651"/>
                    <a:pt x="776" y="545"/>
                  </a:cubicBezTo>
                  <a:cubicBezTo>
                    <a:pt x="984" y="417"/>
                    <a:pt x="1264" y="303"/>
                    <a:pt x="1438" y="133"/>
                  </a:cubicBezTo>
                  <a:cubicBezTo>
                    <a:pt x="1452" y="123"/>
                    <a:pt x="1440" y="104"/>
                    <a:pt x="1426" y="104"/>
                  </a:cubicBezTo>
                  <a:cubicBezTo>
                    <a:pt x="1423" y="104"/>
                    <a:pt x="1420" y="105"/>
                    <a:pt x="1417" y="108"/>
                  </a:cubicBezTo>
                  <a:cubicBezTo>
                    <a:pt x="1327" y="180"/>
                    <a:pt x="1200" y="218"/>
                    <a:pt x="1098" y="277"/>
                  </a:cubicBezTo>
                  <a:cubicBezTo>
                    <a:pt x="954" y="358"/>
                    <a:pt x="814" y="443"/>
                    <a:pt x="674" y="528"/>
                  </a:cubicBezTo>
                  <a:lnTo>
                    <a:pt x="594" y="583"/>
                  </a:lnTo>
                  <a:cubicBezTo>
                    <a:pt x="615" y="562"/>
                    <a:pt x="636" y="545"/>
                    <a:pt x="657" y="528"/>
                  </a:cubicBezTo>
                  <a:cubicBezTo>
                    <a:pt x="899" y="354"/>
                    <a:pt x="1141" y="184"/>
                    <a:pt x="1387" y="14"/>
                  </a:cubicBezTo>
                  <a:cubicBezTo>
                    <a:pt x="1394" y="11"/>
                    <a:pt x="1389" y="1"/>
                    <a:pt x="1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2" name="Google Shape;11122;p35"/>
            <p:cNvSpPr/>
            <p:nvPr/>
          </p:nvSpPr>
          <p:spPr>
            <a:xfrm>
              <a:off x="906121" y="4924630"/>
              <a:ext cx="165733" cy="562927"/>
            </a:xfrm>
            <a:custGeom>
              <a:avLst/>
              <a:gdLst/>
              <a:ahLst/>
              <a:cxnLst/>
              <a:rect l="l" t="t" r="r" b="b"/>
              <a:pathLst>
                <a:path w="638" h="2167" extrusionOk="0">
                  <a:moveTo>
                    <a:pt x="286" y="1"/>
                  </a:moveTo>
                  <a:cubicBezTo>
                    <a:pt x="2" y="1"/>
                    <a:pt x="9" y="627"/>
                    <a:pt x="9" y="796"/>
                  </a:cubicBezTo>
                  <a:cubicBezTo>
                    <a:pt x="1" y="1003"/>
                    <a:pt x="5" y="1211"/>
                    <a:pt x="18" y="1419"/>
                  </a:cubicBezTo>
                  <a:cubicBezTo>
                    <a:pt x="31" y="1606"/>
                    <a:pt x="56" y="1788"/>
                    <a:pt x="94" y="1975"/>
                  </a:cubicBezTo>
                  <a:cubicBezTo>
                    <a:pt x="121" y="2062"/>
                    <a:pt x="157" y="2166"/>
                    <a:pt x="253" y="2166"/>
                  </a:cubicBezTo>
                  <a:cubicBezTo>
                    <a:pt x="264" y="2166"/>
                    <a:pt x="276" y="2165"/>
                    <a:pt x="289" y="2161"/>
                  </a:cubicBezTo>
                  <a:cubicBezTo>
                    <a:pt x="408" y="2132"/>
                    <a:pt x="484" y="1691"/>
                    <a:pt x="506" y="1508"/>
                  </a:cubicBezTo>
                  <a:cubicBezTo>
                    <a:pt x="539" y="1296"/>
                    <a:pt x="561" y="1084"/>
                    <a:pt x="569" y="872"/>
                  </a:cubicBezTo>
                  <a:cubicBezTo>
                    <a:pt x="569" y="664"/>
                    <a:pt x="637" y="75"/>
                    <a:pt x="336" y="7"/>
                  </a:cubicBezTo>
                  <a:cubicBezTo>
                    <a:pt x="318" y="3"/>
                    <a:pt x="302" y="1"/>
                    <a:pt x="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3" name="Google Shape;11123;p35"/>
            <p:cNvSpPr/>
            <p:nvPr/>
          </p:nvSpPr>
          <p:spPr>
            <a:xfrm>
              <a:off x="931578" y="5033475"/>
              <a:ext cx="91699" cy="451744"/>
            </a:xfrm>
            <a:custGeom>
              <a:avLst/>
              <a:gdLst/>
              <a:ahLst/>
              <a:cxnLst/>
              <a:rect l="l" t="t" r="r" b="b"/>
              <a:pathLst>
                <a:path w="353" h="1739" extrusionOk="0">
                  <a:moveTo>
                    <a:pt x="323" y="0"/>
                  </a:moveTo>
                  <a:cubicBezTo>
                    <a:pt x="315" y="0"/>
                    <a:pt x="308" y="6"/>
                    <a:pt x="306" y="16"/>
                  </a:cubicBezTo>
                  <a:cubicBezTo>
                    <a:pt x="297" y="500"/>
                    <a:pt x="255" y="983"/>
                    <a:pt x="179" y="1458"/>
                  </a:cubicBezTo>
                  <a:cubicBezTo>
                    <a:pt x="183" y="1255"/>
                    <a:pt x="170" y="1047"/>
                    <a:pt x="179" y="843"/>
                  </a:cubicBezTo>
                  <a:cubicBezTo>
                    <a:pt x="187" y="597"/>
                    <a:pt x="246" y="300"/>
                    <a:pt x="195" y="59"/>
                  </a:cubicBezTo>
                  <a:cubicBezTo>
                    <a:pt x="194" y="51"/>
                    <a:pt x="188" y="48"/>
                    <a:pt x="182" y="48"/>
                  </a:cubicBezTo>
                  <a:cubicBezTo>
                    <a:pt x="174" y="48"/>
                    <a:pt x="166" y="53"/>
                    <a:pt x="166" y="63"/>
                  </a:cubicBezTo>
                  <a:cubicBezTo>
                    <a:pt x="179" y="177"/>
                    <a:pt x="140" y="305"/>
                    <a:pt x="132" y="423"/>
                  </a:cubicBezTo>
                  <a:cubicBezTo>
                    <a:pt x="123" y="584"/>
                    <a:pt x="115" y="750"/>
                    <a:pt x="111" y="911"/>
                  </a:cubicBezTo>
                  <a:lnTo>
                    <a:pt x="111" y="1013"/>
                  </a:lnTo>
                  <a:cubicBezTo>
                    <a:pt x="106" y="983"/>
                    <a:pt x="102" y="958"/>
                    <a:pt x="102" y="928"/>
                  </a:cubicBezTo>
                  <a:cubicBezTo>
                    <a:pt x="89" y="631"/>
                    <a:pt x="81" y="334"/>
                    <a:pt x="72" y="42"/>
                  </a:cubicBezTo>
                  <a:cubicBezTo>
                    <a:pt x="72" y="35"/>
                    <a:pt x="69" y="32"/>
                    <a:pt x="66" y="32"/>
                  </a:cubicBezTo>
                  <a:cubicBezTo>
                    <a:pt x="63" y="32"/>
                    <a:pt x="60" y="35"/>
                    <a:pt x="60" y="42"/>
                  </a:cubicBezTo>
                  <a:cubicBezTo>
                    <a:pt x="0" y="686"/>
                    <a:pt x="128" y="1666"/>
                    <a:pt x="132" y="1700"/>
                  </a:cubicBezTo>
                  <a:cubicBezTo>
                    <a:pt x="132" y="1700"/>
                    <a:pt x="132" y="1704"/>
                    <a:pt x="136" y="1704"/>
                  </a:cubicBezTo>
                  <a:cubicBezTo>
                    <a:pt x="132" y="1713"/>
                    <a:pt x="132" y="1721"/>
                    <a:pt x="132" y="1730"/>
                  </a:cubicBezTo>
                  <a:cubicBezTo>
                    <a:pt x="129" y="1735"/>
                    <a:pt x="133" y="1739"/>
                    <a:pt x="137" y="1739"/>
                  </a:cubicBezTo>
                  <a:cubicBezTo>
                    <a:pt x="140" y="1739"/>
                    <a:pt x="143" y="1737"/>
                    <a:pt x="145" y="1734"/>
                  </a:cubicBezTo>
                  <a:cubicBezTo>
                    <a:pt x="255" y="1488"/>
                    <a:pt x="293" y="1195"/>
                    <a:pt x="314" y="928"/>
                  </a:cubicBezTo>
                  <a:cubicBezTo>
                    <a:pt x="344" y="627"/>
                    <a:pt x="352" y="322"/>
                    <a:pt x="340" y="16"/>
                  </a:cubicBezTo>
                  <a:cubicBezTo>
                    <a:pt x="338" y="6"/>
                    <a:pt x="330" y="0"/>
                    <a:pt x="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4" name="Google Shape;11124;p35"/>
            <p:cNvSpPr/>
            <p:nvPr/>
          </p:nvSpPr>
          <p:spPr>
            <a:xfrm>
              <a:off x="942489" y="5604973"/>
              <a:ext cx="64163" cy="139498"/>
            </a:xfrm>
            <a:custGeom>
              <a:avLst/>
              <a:gdLst/>
              <a:ahLst/>
              <a:cxnLst/>
              <a:rect l="l" t="t" r="r" b="b"/>
              <a:pathLst>
                <a:path w="247" h="537" extrusionOk="0">
                  <a:moveTo>
                    <a:pt x="149" y="1"/>
                  </a:moveTo>
                  <a:cubicBezTo>
                    <a:pt x="140" y="1"/>
                    <a:pt x="130" y="6"/>
                    <a:pt x="128" y="17"/>
                  </a:cubicBezTo>
                  <a:cubicBezTo>
                    <a:pt x="107" y="111"/>
                    <a:pt x="94" y="204"/>
                    <a:pt x="98" y="297"/>
                  </a:cubicBezTo>
                  <a:cubicBezTo>
                    <a:pt x="52" y="310"/>
                    <a:pt x="14" y="348"/>
                    <a:pt x="5" y="399"/>
                  </a:cubicBezTo>
                  <a:cubicBezTo>
                    <a:pt x="1" y="450"/>
                    <a:pt x="26" y="505"/>
                    <a:pt x="77" y="526"/>
                  </a:cubicBezTo>
                  <a:cubicBezTo>
                    <a:pt x="92" y="533"/>
                    <a:pt x="109" y="537"/>
                    <a:pt x="126" y="537"/>
                  </a:cubicBezTo>
                  <a:cubicBezTo>
                    <a:pt x="151" y="537"/>
                    <a:pt x="176" y="529"/>
                    <a:pt x="196" y="514"/>
                  </a:cubicBezTo>
                  <a:cubicBezTo>
                    <a:pt x="221" y="492"/>
                    <a:pt x="238" y="467"/>
                    <a:pt x="243" y="433"/>
                  </a:cubicBezTo>
                  <a:cubicBezTo>
                    <a:pt x="247" y="412"/>
                    <a:pt x="243" y="391"/>
                    <a:pt x="234" y="369"/>
                  </a:cubicBezTo>
                  <a:cubicBezTo>
                    <a:pt x="230" y="352"/>
                    <a:pt x="217" y="336"/>
                    <a:pt x="204" y="323"/>
                  </a:cubicBezTo>
                  <a:cubicBezTo>
                    <a:pt x="217" y="217"/>
                    <a:pt x="204" y="111"/>
                    <a:pt x="170" y="13"/>
                  </a:cubicBezTo>
                  <a:cubicBezTo>
                    <a:pt x="166" y="5"/>
                    <a:pt x="158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5" name="Google Shape;11125;p35"/>
            <p:cNvSpPr/>
            <p:nvPr/>
          </p:nvSpPr>
          <p:spPr>
            <a:xfrm>
              <a:off x="781431" y="5567566"/>
              <a:ext cx="171188" cy="81049"/>
            </a:xfrm>
            <a:custGeom>
              <a:avLst/>
              <a:gdLst/>
              <a:ahLst/>
              <a:cxnLst/>
              <a:rect l="l" t="t" r="r" b="b"/>
              <a:pathLst>
                <a:path w="659" h="312" extrusionOk="0">
                  <a:moveTo>
                    <a:pt x="561" y="0"/>
                  </a:moveTo>
                  <a:cubicBezTo>
                    <a:pt x="428" y="0"/>
                    <a:pt x="284" y="63"/>
                    <a:pt x="171" y="140"/>
                  </a:cubicBezTo>
                  <a:cubicBezTo>
                    <a:pt x="154" y="123"/>
                    <a:pt x="137" y="115"/>
                    <a:pt x="116" y="111"/>
                  </a:cubicBezTo>
                  <a:lnTo>
                    <a:pt x="112" y="111"/>
                  </a:lnTo>
                  <a:cubicBezTo>
                    <a:pt x="108" y="110"/>
                    <a:pt x="104" y="110"/>
                    <a:pt x="101" y="110"/>
                  </a:cubicBezTo>
                  <a:cubicBezTo>
                    <a:pt x="0" y="110"/>
                    <a:pt x="18" y="311"/>
                    <a:pt x="106" y="311"/>
                  </a:cubicBezTo>
                  <a:cubicBezTo>
                    <a:pt x="115" y="311"/>
                    <a:pt x="124" y="309"/>
                    <a:pt x="133" y="306"/>
                  </a:cubicBezTo>
                  <a:lnTo>
                    <a:pt x="142" y="306"/>
                  </a:lnTo>
                  <a:cubicBezTo>
                    <a:pt x="188" y="284"/>
                    <a:pt x="209" y="234"/>
                    <a:pt x="197" y="187"/>
                  </a:cubicBezTo>
                  <a:cubicBezTo>
                    <a:pt x="265" y="149"/>
                    <a:pt x="341" y="123"/>
                    <a:pt x="417" y="102"/>
                  </a:cubicBezTo>
                  <a:cubicBezTo>
                    <a:pt x="494" y="89"/>
                    <a:pt x="570" y="64"/>
                    <a:pt x="646" y="34"/>
                  </a:cubicBezTo>
                  <a:cubicBezTo>
                    <a:pt x="659" y="30"/>
                    <a:pt x="659" y="9"/>
                    <a:pt x="642" y="9"/>
                  </a:cubicBezTo>
                  <a:cubicBezTo>
                    <a:pt x="616" y="3"/>
                    <a:pt x="589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6" name="Google Shape;11126;p35"/>
            <p:cNvSpPr/>
            <p:nvPr/>
          </p:nvSpPr>
          <p:spPr>
            <a:xfrm>
              <a:off x="750258" y="5487816"/>
              <a:ext cx="204439" cy="76633"/>
            </a:xfrm>
            <a:custGeom>
              <a:avLst/>
              <a:gdLst/>
              <a:ahLst/>
              <a:cxnLst/>
              <a:rect l="l" t="t" r="r" b="b"/>
              <a:pathLst>
                <a:path w="787" h="295" extrusionOk="0">
                  <a:moveTo>
                    <a:pt x="191" y="1"/>
                  </a:moveTo>
                  <a:cubicBezTo>
                    <a:pt x="185" y="1"/>
                    <a:pt x="179" y="1"/>
                    <a:pt x="172" y="2"/>
                  </a:cubicBezTo>
                  <a:cubicBezTo>
                    <a:pt x="1" y="22"/>
                    <a:pt x="22" y="283"/>
                    <a:pt x="187" y="283"/>
                  </a:cubicBezTo>
                  <a:cubicBezTo>
                    <a:pt x="193" y="283"/>
                    <a:pt x="200" y="283"/>
                    <a:pt x="206" y="282"/>
                  </a:cubicBezTo>
                  <a:cubicBezTo>
                    <a:pt x="262" y="278"/>
                    <a:pt x="308" y="239"/>
                    <a:pt x="321" y="184"/>
                  </a:cubicBezTo>
                  <a:cubicBezTo>
                    <a:pt x="376" y="205"/>
                    <a:pt x="423" y="227"/>
                    <a:pt x="482" y="244"/>
                  </a:cubicBezTo>
                  <a:cubicBezTo>
                    <a:pt x="537" y="261"/>
                    <a:pt x="592" y="282"/>
                    <a:pt x="652" y="295"/>
                  </a:cubicBezTo>
                  <a:cubicBezTo>
                    <a:pt x="690" y="295"/>
                    <a:pt x="732" y="295"/>
                    <a:pt x="775" y="286"/>
                  </a:cubicBezTo>
                  <a:cubicBezTo>
                    <a:pt x="776" y="287"/>
                    <a:pt x="777" y="287"/>
                    <a:pt x="778" y="287"/>
                  </a:cubicBezTo>
                  <a:cubicBezTo>
                    <a:pt x="784" y="287"/>
                    <a:pt x="786" y="277"/>
                    <a:pt x="779" y="273"/>
                  </a:cubicBezTo>
                  <a:cubicBezTo>
                    <a:pt x="715" y="210"/>
                    <a:pt x="592" y="176"/>
                    <a:pt x="508" y="146"/>
                  </a:cubicBezTo>
                  <a:cubicBezTo>
                    <a:pt x="448" y="129"/>
                    <a:pt x="385" y="112"/>
                    <a:pt x="321" y="99"/>
                  </a:cubicBezTo>
                  <a:cubicBezTo>
                    <a:pt x="305" y="38"/>
                    <a:pt x="252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7" name="Google Shape;11127;p35"/>
            <p:cNvSpPr/>
            <p:nvPr/>
          </p:nvSpPr>
          <p:spPr>
            <a:xfrm>
              <a:off x="776755" y="5396376"/>
              <a:ext cx="138457" cy="113001"/>
            </a:xfrm>
            <a:custGeom>
              <a:avLst/>
              <a:gdLst/>
              <a:ahLst/>
              <a:cxnLst/>
              <a:rect l="l" t="t" r="r" b="b"/>
              <a:pathLst>
                <a:path w="533" h="435" extrusionOk="0">
                  <a:moveTo>
                    <a:pt x="158" y="1"/>
                  </a:moveTo>
                  <a:cubicBezTo>
                    <a:pt x="125" y="1"/>
                    <a:pt x="91" y="15"/>
                    <a:pt x="66" y="44"/>
                  </a:cubicBezTo>
                  <a:cubicBezTo>
                    <a:pt x="1" y="126"/>
                    <a:pt x="62" y="240"/>
                    <a:pt x="162" y="240"/>
                  </a:cubicBezTo>
                  <a:cubicBezTo>
                    <a:pt x="165" y="240"/>
                    <a:pt x="169" y="240"/>
                    <a:pt x="172" y="239"/>
                  </a:cubicBezTo>
                  <a:cubicBezTo>
                    <a:pt x="193" y="235"/>
                    <a:pt x="215" y="227"/>
                    <a:pt x="232" y="214"/>
                  </a:cubicBezTo>
                  <a:cubicBezTo>
                    <a:pt x="261" y="244"/>
                    <a:pt x="287" y="273"/>
                    <a:pt x="316" y="299"/>
                  </a:cubicBezTo>
                  <a:cubicBezTo>
                    <a:pt x="346" y="328"/>
                    <a:pt x="380" y="358"/>
                    <a:pt x="414" y="388"/>
                  </a:cubicBezTo>
                  <a:cubicBezTo>
                    <a:pt x="448" y="405"/>
                    <a:pt x="482" y="422"/>
                    <a:pt x="516" y="434"/>
                  </a:cubicBezTo>
                  <a:cubicBezTo>
                    <a:pt x="524" y="434"/>
                    <a:pt x="533" y="426"/>
                    <a:pt x="533" y="417"/>
                  </a:cubicBezTo>
                  <a:cubicBezTo>
                    <a:pt x="486" y="341"/>
                    <a:pt x="431" y="273"/>
                    <a:pt x="363" y="218"/>
                  </a:cubicBezTo>
                  <a:cubicBezTo>
                    <a:pt x="333" y="188"/>
                    <a:pt x="308" y="167"/>
                    <a:pt x="278" y="146"/>
                  </a:cubicBezTo>
                  <a:cubicBezTo>
                    <a:pt x="278" y="133"/>
                    <a:pt x="278" y="121"/>
                    <a:pt x="278" y="108"/>
                  </a:cubicBezTo>
                  <a:cubicBezTo>
                    <a:pt x="270" y="41"/>
                    <a:pt x="215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8" name="Google Shape;11128;p35"/>
            <p:cNvSpPr/>
            <p:nvPr/>
          </p:nvSpPr>
          <p:spPr>
            <a:xfrm>
              <a:off x="860921" y="5330394"/>
              <a:ext cx="79749" cy="131445"/>
            </a:xfrm>
            <a:custGeom>
              <a:avLst/>
              <a:gdLst/>
              <a:ahLst/>
              <a:cxnLst/>
              <a:rect l="l" t="t" r="r" b="b"/>
              <a:pathLst>
                <a:path w="307" h="506" extrusionOk="0">
                  <a:moveTo>
                    <a:pt x="124" y="1"/>
                  </a:moveTo>
                  <a:cubicBezTo>
                    <a:pt x="120" y="1"/>
                    <a:pt x="115" y="1"/>
                    <a:pt x="111" y="1"/>
                  </a:cubicBezTo>
                  <a:cubicBezTo>
                    <a:pt x="69" y="6"/>
                    <a:pt x="35" y="35"/>
                    <a:pt x="18" y="73"/>
                  </a:cubicBezTo>
                  <a:cubicBezTo>
                    <a:pt x="1" y="116"/>
                    <a:pt x="5" y="158"/>
                    <a:pt x="31" y="192"/>
                  </a:cubicBezTo>
                  <a:cubicBezTo>
                    <a:pt x="56" y="226"/>
                    <a:pt x="98" y="243"/>
                    <a:pt x="137" y="243"/>
                  </a:cubicBezTo>
                  <a:lnTo>
                    <a:pt x="145" y="243"/>
                  </a:lnTo>
                  <a:cubicBezTo>
                    <a:pt x="188" y="332"/>
                    <a:pt x="234" y="417"/>
                    <a:pt x="289" y="502"/>
                  </a:cubicBezTo>
                  <a:cubicBezTo>
                    <a:pt x="291" y="504"/>
                    <a:pt x="293" y="505"/>
                    <a:pt x="295" y="505"/>
                  </a:cubicBezTo>
                  <a:cubicBezTo>
                    <a:pt x="300" y="505"/>
                    <a:pt x="306" y="501"/>
                    <a:pt x="306" y="498"/>
                  </a:cubicBezTo>
                  <a:cubicBezTo>
                    <a:pt x="302" y="430"/>
                    <a:pt x="289" y="366"/>
                    <a:pt x="264" y="307"/>
                  </a:cubicBezTo>
                  <a:cubicBezTo>
                    <a:pt x="247" y="273"/>
                    <a:pt x="230" y="239"/>
                    <a:pt x="209" y="205"/>
                  </a:cubicBezTo>
                  <a:cubicBezTo>
                    <a:pt x="221" y="196"/>
                    <a:pt x="226" y="179"/>
                    <a:pt x="230" y="167"/>
                  </a:cubicBezTo>
                  <a:cubicBezTo>
                    <a:pt x="251" y="129"/>
                    <a:pt x="243" y="82"/>
                    <a:pt x="217" y="48"/>
                  </a:cubicBezTo>
                  <a:cubicBezTo>
                    <a:pt x="194" y="17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9" name="Google Shape;11129;p35"/>
            <p:cNvSpPr/>
            <p:nvPr/>
          </p:nvSpPr>
          <p:spPr>
            <a:xfrm>
              <a:off x="979896" y="5330654"/>
              <a:ext cx="65462" cy="152746"/>
            </a:xfrm>
            <a:custGeom>
              <a:avLst/>
              <a:gdLst/>
              <a:ahLst/>
              <a:cxnLst/>
              <a:rect l="l" t="t" r="r" b="b"/>
              <a:pathLst>
                <a:path w="252" h="588" extrusionOk="0">
                  <a:moveTo>
                    <a:pt x="125" y="0"/>
                  </a:moveTo>
                  <a:cubicBezTo>
                    <a:pt x="83" y="0"/>
                    <a:pt x="40" y="22"/>
                    <a:pt x="18" y="64"/>
                  </a:cubicBezTo>
                  <a:cubicBezTo>
                    <a:pt x="5" y="94"/>
                    <a:pt x="1" y="123"/>
                    <a:pt x="9" y="157"/>
                  </a:cubicBezTo>
                  <a:lnTo>
                    <a:pt x="9" y="166"/>
                  </a:lnTo>
                  <a:cubicBezTo>
                    <a:pt x="18" y="200"/>
                    <a:pt x="43" y="229"/>
                    <a:pt x="77" y="242"/>
                  </a:cubicBezTo>
                  <a:cubicBezTo>
                    <a:pt x="69" y="280"/>
                    <a:pt x="60" y="314"/>
                    <a:pt x="52" y="348"/>
                  </a:cubicBezTo>
                  <a:cubicBezTo>
                    <a:pt x="35" y="420"/>
                    <a:pt x="22" y="497"/>
                    <a:pt x="18" y="573"/>
                  </a:cubicBezTo>
                  <a:cubicBezTo>
                    <a:pt x="18" y="582"/>
                    <a:pt x="27" y="588"/>
                    <a:pt x="36" y="588"/>
                  </a:cubicBezTo>
                  <a:cubicBezTo>
                    <a:pt x="42" y="588"/>
                    <a:pt x="48" y="585"/>
                    <a:pt x="48" y="577"/>
                  </a:cubicBezTo>
                  <a:cubicBezTo>
                    <a:pt x="65" y="463"/>
                    <a:pt x="111" y="361"/>
                    <a:pt x="137" y="251"/>
                  </a:cubicBezTo>
                  <a:cubicBezTo>
                    <a:pt x="183" y="251"/>
                    <a:pt x="230" y="212"/>
                    <a:pt x="243" y="166"/>
                  </a:cubicBezTo>
                  <a:lnTo>
                    <a:pt x="243" y="153"/>
                  </a:lnTo>
                  <a:cubicBezTo>
                    <a:pt x="251" y="111"/>
                    <a:pt x="239" y="68"/>
                    <a:pt x="209" y="34"/>
                  </a:cubicBezTo>
                  <a:cubicBezTo>
                    <a:pt x="186" y="11"/>
                    <a:pt x="155" y="0"/>
                    <a:pt x="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0" name="Google Shape;11130;p35"/>
            <p:cNvSpPr/>
            <p:nvPr/>
          </p:nvSpPr>
          <p:spPr>
            <a:xfrm>
              <a:off x="1034967" y="5375334"/>
              <a:ext cx="117676" cy="139758"/>
            </a:xfrm>
            <a:custGeom>
              <a:avLst/>
              <a:gdLst/>
              <a:ahLst/>
              <a:cxnLst/>
              <a:rect l="l" t="t" r="r" b="b"/>
              <a:pathLst>
                <a:path w="453" h="538" extrusionOk="0">
                  <a:moveTo>
                    <a:pt x="300" y="1"/>
                  </a:moveTo>
                  <a:cubicBezTo>
                    <a:pt x="294" y="1"/>
                    <a:pt x="288" y="1"/>
                    <a:pt x="281" y="2"/>
                  </a:cubicBezTo>
                  <a:cubicBezTo>
                    <a:pt x="196" y="11"/>
                    <a:pt x="150" y="104"/>
                    <a:pt x="200" y="176"/>
                  </a:cubicBezTo>
                  <a:cubicBezTo>
                    <a:pt x="171" y="214"/>
                    <a:pt x="145" y="257"/>
                    <a:pt x="120" y="299"/>
                  </a:cubicBezTo>
                  <a:cubicBezTo>
                    <a:pt x="82" y="359"/>
                    <a:pt x="56" y="426"/>
                    <a:pt x="22" y="486"/>
                  </a:cubicBezTo>
                  <a:cubicBezTo>
                    <a:pt x="1" y="510"/>
                    <a:pt x="22" y="537"/>
                    <a:pt x="44" y="537"/>
                  </a:cubicBezTo>
                  <a:cubicBezTo>
                    <a:pt x="53" y="537"/>
                    <a:pt x="62" y="533"/>
                    <a:pt x="69" y="524"/>
                  </a:cubicBezTo>
                  <a:cubicBezTo>
                    <a:pt x="124" y="460"/>
                    <a:pt x="171" y="397"/>
                    <a:pt x="209" y="325"/>
                  </a:cubicBezTo>
                  <a:cubicBezTo>
                    <a:pt x="230" y="291"/>
                    <a:pt x="243" y="257"/>
                    <a:pt x="256" y="219"/>
                  </a:cubicBezTo>
                  <a:cubicBezTo>
                    <a:pt x="268" y="222"/>
                    <a:pt x="280" y="225"/>
                    <a:pt x="292" y="225"/>
                  </a:cubicBezTo>
                  <a:cubicBezTo>
                    <a:pt x="297" y="225"/>
                    <a:pt x="301" y="224"/>
                    <a:pt x="306" y="223"/>
                  </a:cubicBezTo>
                  <a:lnTo>
                    <a:pt x="306" y="227"/>
                  </a:lnTo>
                  <a:cubicBezTo>
                    <a:pt x="452" y="211"/>
                    <a:pt x="436" y="1"/>
                    <a:pt x="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1" name="Google Shape;11131;p35"/>
            <p:cNvSpPr/>
            <p:nvPr/>
          </p:nvSpPr>
          <p:spPr>
            <a:xfrm>
              <a:off x="1025356" y="5545225"/>
              <a:ext cx="169370" cy="73256"/>
            </a:xfrm>
            <a:custGeom>
              <a:avLst/>
              <a:gdLst/>
              <a:ahLst/>
              <a:cxnLst/>
              <a:rect l="l" t="t" r="r" b="b"/>
              <a:pathLst>
                <a:path w="652" h="282" extrusionOk="0">
                  <a:moveTo>
                    <a:pt x="17" y="1"/>
                  </a:moveTo>
                  <a:cubicBezTo>
                    <a:pt x="4" y="1"/>
                    <a:pt x="1" y="23"/>
                    <a:pt x="13" y="31"/>
                  </a:cubicBezTo>
                  <a:cubicBezTo>
                    <a:pt x="123" y="86"/>
                    <a:pt x="237" y="129"/>
                    <a:pt x="356" y="150"/>
                  </a:cubicBezTo>
                  <a:cubicBezTo>
                    <a:pt x="356" y="218"/>
                    <a:pt x="411" y="273"/>
                    <a:pt x="479" y="281"/>
                  </a:cubicBezTo>
                  <a:cubicBezTo>
                    <a:pt x="483" y="282"/>
                    <a:pt x="487" y="282"/>
                    <a:pt x="491" y="282"/>
                  </a:cubicBezTo>
                  <a:cubicBezTo>
                    <a:pt x="586" y="282"/>
                    <a:pt x="651" y="180"/>
                    <a:pt x="611" y="95"/>
                  </a:cubicBezTo>
                  <a:cubicBezTo>
                    <a:pt x="586" y="45"/>
                    <a:pt x="538" y="19"/>
                    <a:pt x="490" y="19"/>
                  </a:cubicBezTo>
                  <a:cubicBezTo>
                    <a:pt x="448" y="19"/>
                    <a:pt x="407" y="38"/>
                    <a:pt x="382" y="78"/>
                  </a:cubicBezTo>
                  <a:cubicBezTo>
                    <a:pt x="263" y="35"/>
                    <a:pt x="144" y="10"/>
                    <a:pt x="21" y="1"/>
                  </a:cubicBezTo>
                  <a:cubicBezTo>
                    <a:pt x="20" y="1"/>
                    <a:pt x="19" y="1"/>
                    <a:pt x="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2" name="Google Shape;11132;p35"/>
            <p:cNvSpPr/>
            <p:nvPr/>
          </p:nvSpPr>
          <p:spPr>
            <a:xfrm>
              <a:off x="1008471" y="5587048"/>
              <a:ext cx="121053" cy="113780"/>
            </a:xfrm>
            <a:custGeom>
              <a:avLst/>
              <a:gdLst/>
              <a:ahLst/>
              <a:cxnLst/>
              <a:rect l="l" t="t" r="r" b="b"/>
              <a:pathLst>
                <a:path w="466" h="438" extrusionOk="0">
                  <a:moveTo>
                    <a:pt x="25" y="0"/>
                  </a:moveTo>
                  <a:cubicBezTo>
                    <a:pt x="13" y="0"/>
                    <a:pt x="0" y="17"/>
                    <a:pt x="10" y="27"/>
                  </a:cubicBezTo>
                  <a:cubicBezTo>
                    <a:pt x="44" y="86"/>
                    <a:pt x="82" y="137"/>
                    <a:pt x="129" y="184"/>
                  </a:cubicBezTo>
                  <a:cubicBezTo>
                    <a:pt x="145" y="201"/>
                    <a:pt x="167" y="218"/>
                    <a:pt x="188" y="235"/>
                  </a:cubicBezTo>
                  <a:cubicBezTo>
                    <a:pt x="175" y="248"/>
                    <a:pt x="167" y="269"/>
                    <a:pt x="162" y="286"/>
                  </a:cubicBezTo>
                  <a:cubicBezTo>
                    <a:pt x="150" y="354"/>
                    <a:pt x="196" y="421"/>
                    <a:pt x="264" y="434"/>
                  </a:cubicBezTo>
                  <a:cubicBezTo>
                    <a:pt x="275" y="436"/>
                    <a:pt x="285" y="437"/>
                    <a:pt x="294" y="437"/>
                  </a:cubicBezTo>
                  <a:cubicBezTo>
                    <a:pt x="435" y="437"/>
                    <a:pt x="466" y="216"/>
                    <a:pt x="311" y="188"/>
                  </a:cubicBezTo>
                  <a:cubicBezTo>
                    <a:pt x="302" y="187"/>
                    <a:pt x="292" y="186"/>
                    <a:pt x="283" y="186"/>
                  </a:cubicBezTo>
                  <a:cubicBezTo>
                    <a:pt x="267" y="186"/>
                    <a:pt x="251" y="189"/>
                    <a:pt x="235" y="197"/>
                  </a:cubicBezTo>
                  <a:cubicBezTo>
                    <a:pt x="175" y="129"/>
                    <a:pt x="99" y="69"/>
                    <a:pt x="35" y="6"/>
                  </a:cubicBezTo>
                  <a:cubicBezTo>
                    <a:pt x="32" y="2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3" name="Google Shape;11133;p35"/>
            <p:cNvSpPr/>
            <p:nvPr/>
          </p:nvSpPr>
          <p:spPr>
            <a:xfrm>
              <a:off x="1065880" y="5434562"/>
              <a:ext cx="147290" cy="82608"/>
            </a:xfrm>
            <a:custGeom>
              <a:avLst/>
              <a:gdLst/>
              <a:ahLst/>
              <a:cxnLst/>
              <a:rect l="l" t="t" r="r" b="b"/>
              <a:pathLst>
                <a:path w="567" h="318" extrusionOk="0">
                  <a:moveTo>
                    <a:pt x="377" y="0"/>
                  </a:moveTo>
                  <a:cubicBezTo>
                    <a:pt x="286" y="0"/>
                    <a:pt x="203" y="99"/>
                    <a:pt x="260" y="203"/>
                  </a:cubicBezTo>
                  <a:cubicBezTo>
                    <a:pt x="183" y="237"/>
                    <a:pt x="103" y="266"/>
                    <a:pt x="22" y="287"/>
                  </a:cubicBezTo>
                  <a:cubicBezTo>
                    <a:pt x="1" y="292"/>
                    <a:pt x="5" y="317"/>
                    <a:pt x="22" y="317"/>
                  </a:cubicBezTo>
                  <a:cubicBezTo>
                    <a:pt x="124" y="317"/>
                    <a:pt x="221" y="296"/>
                    <a:pt x="310" y="258"/>
                  </a:cubicBezTo>
                  <a:lnTo>
                    <a:pt x="310" y="254"/>
                  </a:lnTo>
                  <a:cubicBezTo>
                    <a:pt x="334" y="266"/>
                    <a:pt x="357" y="272"/>
                    <a:pt x="379" y="272"/>
                  </a:cubicBezTo>
                  <a:cubicBezTo>
                    <a:pt x="489" y="272"/>
                    <a:pt x="567" y="133"/>
                    <a:pt x="472" y="41"/>
                  </a:cubicBezTo>
                  <a:cubicBezTo>
                    <a:pt x="443" y="13"/>
                    <a:pt x="409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4" name="Google Shape;11134;p35"/>
            <p:cNvSpPr/>
            <p:nvPr/>
          </p:nvSpPr>
          <p:spPr>
            <a:xfrm>
              <a:off x="852088" y="5614065"/>
              <a:ext cx="84165" cy="119755"/>
            </a:xfrm>
            <a:custGeom>
              <a:avLst/>
              <a:gdLst/>
              <a:ahLst/>
              <a:cxnLst/>
              <a:rect l="l" t="t" r="r" b="b"/>
              <a:pathLst>
                <a:path w="324" h="461" extrusionOk="0">
                  <a:moveTo>
                    <a:pt x="304" y="1"/>
                  </a:moveTo>
                  <a:cubicBezTo>
                    <a:pt x="302" y="1"/>
                    <a:pt x="300" y="2"/>
                    <a:pt x="298" y="4"/>
                  </a:cubicBezTo>
                  <a:cubicBezTo>
                    <a:pt x="222" y="71"/>
                    <a:pt x="166" y="161"/>
                    <a:pt x="141" y="262"/>
                  </a:cubicBezTo>
                  <a:cubicBezTo>
                    <a:pt x="136" y="261"/>
                    <a:pt x="130" y="260"/>
                    <a:pt x="124" y="260"/>
                  </a:cubicBezTo>
                  <a:cubicBezTo>
                    <a:pt x="115" y="260"/>
                    <a:pt x="106" y="262"/>
                    <a:pt x="99" y="267"/>
                  </a:cubicBezTo>
                  <a:cubicBezTo>
                    <a:pt x="1" y="296"/>
                    <a:pt x="5" y="436"/>
                    <a:pt x="103" y="457"/>
                  </a:cubicBezTo>
                  <a:cubicBezTo>
                    <a:pt x="112" y="460"/>
                    <a:pt x="120" y="461"/>
                    <a:pt x="129" y="461"/>
                  </a:cubicBezTo>
                  <a:cubicBezTo>
                    <a:pt x="212" y="461"/>
                    <a:pt x="262" y="354"/>
                    <a:pt x="196" y="292"/>
                  </a:cubicBezTo>
                  <a:cubicBezTo>
                    <a:pt x="217" y="245"/>
                    <a:pt x="243" y="199"/>
                    <a:pt x="264" y="152"/>
                  </a:cubicBezTo>
                  <a:cubicBezTo>
                    <a:pt x="285" y="110"/>
                    <a:pt x="323" y="63"/>
                    <a:pt x="311" y="8"/>
                  </a:cubicBezTo>
                  <a:cubicBezTo>
                    <a:pt x="311" y="3"/>
                    <a:pt x="308" y="1"/>
                    <a:pt x="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5" name="Google Shape;11135;p35"/>
            <p:cNvSpPr/>
            <p:nvPr/>
          </p:nvSpPr>
          <p:spPr>
            <a:xfrm>
              <a:off x="817019" y="5386245"/>
              <a:ext cx="322894" cy="297180"/>
            </a:xfrm>
            <a:custGeom>
              <a:avLst/>
              <a:gdLst/>
              <a:ahLst/>
              <a:cxnLst/>
              <a:rect l="l" t="t" r="r" b="b"/>
              <a:pathLst>
                <a:path w="1243" h="1144" extrusionOk="0">
                  <a:moveTo>
                    <a:pt x="559" y="0"/>
                  </a:moveTo>
                  <a:cubicBezTo>
                    <a:pt x="505" y="0"/>
                    <a:pt x="452" y="29"/>
                    <a:pt x="420" y="96"/>
                  </a:cubicBezTo>
                  <a:cubicBezTo>
                    <a:pt x="407" y="117"/>
                    <a:pt x="403" y="143"/>
                    <a:pt x="403" y="168"/>
                  </a:cubicBezTo>
                  <a:cubicBezTo>
                    <a:pt x="370" y="148"/>
                    <a:pt x="333" y="138"/>
                    <a:pt x="295" y="138"/>
                  </a:cubicBezTo>
                  <a:cubicBezTo>
                    <a:pt x="270" y="138"/>
                    <a:pt x="245" y="143"/>
                    <a:pt x="221" y="151"/>
                  </a:cubicBezTo>
                  <a:cubicBezTo>
                    <a:pt x="166" y="177"/>
                    <a:pt x="128" y="227"/>
                    <a:pt x="115" y="287"/>
                  </a:cubicBezTo>
                  <a:cubicBezTo>
                    <a:pt x="111" y="338"/>
                    <a:pt x="115" y="389"/>
                    <a:pt x="140" y="435"/>
                  </a:cubicBezTo>
                  <a:cubicBezTo>
                    <a:pt x="68" y="452"/>
                    <a:pt x="17" y="507"/>
                    <a:pt x="9" y="579"/>
                  </a:cubicBezTo>
                  <a:cubicBezTo>
                    <a:pt x="0" y="647"/>
                    <a:pt x="34" y="711"/>
                    <a:pt x="98" y="741"/>
                  </a:cubicBezTo>
                  <a:cubicBezTo>
                    <a:pt x="123" y="753"/>
                    <a:pt x="153" y="762"/>
                    <a:pt x="183" y="762"/>
                  </a:cubicBezTo>
                  <a:cubicBezTo>
                    <a:pt x="153" y="809"/>
                    <a:pt x="144" y="864"/>
                    <a:pt x="149" y="923"/>
                  </a:cubicBezTo>
                  <a:cubicBezTo>
                    <a:pt x="161" y="982"/>
                    <a:pt x="208" y="1029"/>
                    <a:pt x="267" y="1042"/>
                  </a:cubicBezTo>
                  <a:cubicBezTo>
                    <a:pt x="282" y="1046"/>
                    <a:pt x="297" y="1048"/>
                    <a:pt x="311" y="1048"/>
                  </a:cubicBezTo>
                  <a:cubicBezTo>
                    <a:pt x="359" y="1048"/>
                    <a:pt x="405" y="1027"/>
                    <a:pt x="437" y="991"/>
                  </a:cubicBezTo>
                  <a:cubicBezTo>
                    <a:pt x="450" y="1008"/>
                    <a:pt x="463" y="1025"/>
                    <a:pt x="480" y="1042"/>
                  </a:cubicBezTo>
                  <a:cubicBezTo>
                    <a:pt x="537" y="1100"/>
                    <a:pt x="601" y="1144"/>
                    <a:pt x="678" y="1144"/>
                  </a:cubicBezTo>
                  <a:cubicBezTo>
                    <a:pt x="697" y="1144"/>
                    <a:pt x="717" y="1141"/>
                    <a:pt x="738" y="1135"/>
                  </a:cubicBezTo>
                  <a:cubicBezTo>
                    <a:pt x="823" y="1114"/>
                    <a:pt x="849" y="1029"/>
                    <a:pt x="849" y="948"/>
                  </a:cubicBezTo>
                  <a:lnTo>
                    <a:pt x="857" y="948"/>
                  </a:lnTo>
                  <a:lnTo>
                    <a:pt x="899" y="961"/>
                  </a:lnTo>
                  <a:cubicBezTo>
                    <a:pt x="916" y="965"/>
                    <a:pt x="933" y="970"/>
                    <a:pt x="955" y="970"/>
                  </a:cubicBezTo>
                  <a:cubicBezTo>
                    <a:pt x="963" y="971"/>
                    <a:pt x="972" y="972"/>
                    <a:pt x="980" y="972"/>
                  </a:cubicBezTo>
                  <a:cubicBezTo>
                    <a:pt x="1031" y="972"/>
                    <a:pt x="1079" y="950"/>
                    <a:pt x="1112" y="910"/>
                  </a:cubicBezTo>
                  <a:cubicBezTo>
                    <a:pt x="1162" y="855"/>
                    <a:pt x="1145" y="766"/>
                    <a:pt x="1107" y="711"/>
                  </a:cubicBezTo>
                  <a:cubicBezTo>
                    <a:pt x="1099" y="698"/>
                    <a:pt x="1086" y="686"/>
                    <a:pt x="1073" y="677"/>
                  </a:cubicBezTo>
                  <a:cubicBezTo>
                    <a:pt x="1095" y="669"/>
                    <a:pt x="1116" y="656"/>
                    <a:pt x="1133" y="639"/>
                  </a:cubicBezTo>
                  <a:cubicBezTo>
                    <a:pt x="1205" y="575"/>
                    <a:pt x="1243" y="473"/>
                    <a:pt x="1179" y="389"/>
                  </a:cubicBezTo>
                  <a:cubicBezTo>
                    <a:pt x="1141" y="342"/>
                    <a:pt x="1090" y="317"/>
                    <a:pt x="1035" y="312"/>
                  </a:cubicBezTo>
                  <a:cubicBezTo>
                    <a:pt x="1052" y="249"/>
                    <a:pt x="1027" y="181"/>
                    <a:pt x="972" y="147"/>
                  </a:cubicBezTo>
                  <a:cubicBezTo>
                    <a:pt x="926" y="117"/>
                    <a:pt x="871" y="101"/>
                    <a:pt x="817" y="101"/>
                  </a:cubicBezTo>
                  <a:cubicBezTo>
                    <a:pt x="786" y="101"/>
                    <a:pt x="755" y="106"/>
                    <a:pt x="726" y="117"/>
                  </a:cubicBezTo>
                  <a:cubicBezTo>
                    <a:pt x="693" y="45"/>
                    <a:pt x="625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6" name="Google Shape;11136;p35"/>
            <p:cNvSpPr/>
            <p:nvPr/>
          </p:nvSpPr>
          <p:spPr>
            <a:xfrm>
              <a:off x="858842" y="5556915"/>
              <a:ext cx="51954" cy="49876"/>
            </a:xfrm>
            <a:custGeom>
              <a:avLst/>
              <a:gdLst/>
              <a:ahLst/>
              <a:cxnLst/>
              <a:rect l="l" t="t" r="r" b="b"/>
              <a:pathLst>
                <a:path w="200" h="192" extrusionOk="0">
                  <a:moveTo>
                    <a:pt x="98" y="1"/>
                  </a:moveTo>
                  <a:cubicBezTo>
                    <a:pt x="85" y="1"/>
                    <a:pt x="73" y="3"/>
                    <a:pt x="60" y="7"/>
                  </a:cubicBezTo>
                  <a:cubicBezTo>
                    <a:pt x="39" y="20"/>
                    <a:pt x="22" y="37"/>
                    <a:pt x="9" y="58"/>
                  </a:cubicBezTo>
                  <a:cubicBezTo>
                    <a:pt x="9" y="58"/>
                    <a:pt x="9" y="62"/>
                    <a:pt x="5" y="67"/>
                  </a:cubicBezTo>
                  <a:cubicBezTo>
                    <a:pt x="5" y="71"/>
                    <a:pt x="5" y="75"/>
                    <a:pt x="0" y="79"/>
                  </a:cubicBezTo>
                  <a:cubicBezTo>
                    <a:pt x="0" y="101"/>
                    <a:pt x="0" y="118"/>
                    <a:pt x="9" y="135"/>
                  </a:cubicBezTo>
                  <a:cubicBezTo>
                    <a:pt x="9" y="139"/>
                    <a:pt x="13" y="147"/>
                    <a:pt x="17" y="152"/>
                  </a:cubicBezTo>
                  <a:lnTo>
                    <a:pt x="22" y="156"/>
                  </a:lnTo>
                  <a:cubicBezTo>
                    <a:pt x="26" y="164"/>
                    <a:pt x="30" y="168"/>
                    <a:pt x="34" y="173"/>
                  </a:cubicBezTo>
                  <a:lnTo>
                    <a:pt x="43" y="177"/>
                  </a:lnTo>
                  <a:lnTo>
                    <a:pt x="51" y="181"/>
                  </a:lnTo>
                  <a:cubicBezTo>
                    <a:pt x="56" y="185"/>
                    <a:pt x="68" y="190"/>
                    <a:pt x="77" y="190"/>
                  </a:cubicBezTo>
                  <a:lnTo>
                    <a:pt x="81" y="190"/>
                  </a:lnTo>
                  <a:cubicBezTo>
                    <a:pt x="88" y="191"/>
                    <a:pt x="94" y="192"/>
                    <a:pt x="101" y="192"/>
                  </a:cubicBezTo>
                  <a:cubicBezTo>
                    <a:pt x="131" y="192"/>
                    <a:pt x="158" y="177"/>
                    <a:pt x="179" y="156"/>
                  </a:cubicBezTo>
                  <a:cubicBezTo>
                    <a:pt x="191" y="135"/>
                    <a:pt x="200" y="105"/>
                    <a:pt x="196" y="79"/>
                  </a:cubicBezTo>
                  <a:cubicBezTo>
                    <a:pt x="196" y="58"/>
                    <a:pt x="183" y="37"/>
                    <a:pt x="170" y="24"/>
                  </a:cubicBezTo>
                  <a:cubicBezTo>
                    <a:pt x="162" y="20"/>
                    <a:pt x="157" y="16"/>
                    <a:pt x="149" y="16"/>
                  </a:cubicBezTo>
                  <a:lnTo>
                    <a:pt x="145" y="16"/>
                  </a:lnTo>
                  <a:cubicBezTo>
                    <a:pt x="140" y="12"/>
                    <a:pt x="140" y="12"/>
                    <a:pt x="136" y="7"/>
                  </a:cubicBezTo>
                  <a:cubicBezTo>
                    <a:pt x="123" y="3"/>
                    <a:pt x="111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7" name="Google Shape;11137;p35"/>
            <p:cNvSpPr/>
            <p:nvPr/>
          </p:nvSpPr>
          <p:spPr>
            <a:xfrm>
              <a:off x="906121" y="5597180"/>
              <a:ext cx="41823" cy="37667"/>
            </a:xfrm>
            <a:custGeom>
              <a:avLst/>
              <a:gdLst/>
              <a:ahLst/>
              <a:cxnLst/>
              <a:rect l="l" t="t" r="r" b="b"/>
              <a:pathLst>
                <a:path w="161" h="145" extrusionOk="0">
                  <a:moveTo>
                    <a:pt x="88" y="0"/>
                  </a:moveTo>
                  <a:cubicBezTo>
                    <a:pt x="76" y="0"/>
                    <a:pt x="63" y="4"/>
                    <a:pt x="52" y="13"/>
                  </a:cubicBezTo>
                  <a:cubicBezTo>
                    <a:pt x="43" y="22"/>
                    <a:pt x="31" y="30"/>
                    <a:pt x="26" y="43"/>
                  </a:cubicBezTo>
                  <a:cubicBezTo>
                    <a:pt x="1" y="77"/>
                    <a:pt x="14" y="124"/>
                    <a:pt x="52" y="141"/>
                  </a:cubicBezTo>
                  <a:cubicBezTo>
                    <a:pt x="59" y="144"/>
                    <a:pt x="66" y="145"/>
                    <a:pt x="73" y="145"/>
                  </a:cubicBezTo>
                  <a:cubicBezTo>
                    <a:pt x="98" y="145"/>
                    <a:pt x="122" y="130"/>
                    <a:pt x="132" y="107"/>
                  </a:cubicBezTo>
                  <a:cubicBezTo>
                    <a:pt x="137" y="98"/>
                    <a:pt x="137" y="90"/>
                    <a:pt x="141" y="81"/>
                  </a:cubicBezTo>
                  <a:cubicBezTo>
                    <a:pt x="160" y="40"/>
                    <a:pt x="126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8" name="Google Shape;11138;p35"/>
            <p:cNvSpPr/>
            <p:nvPr/>
          </p:nvSpPr>
          <p:spPr>
            <a:xfrm>
              <a:off x="844815" y="5509117"/>
              <a:ext cx="49616" cy="31432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84" y="0"/>
                  </a:moveTo>
                  <a:cubicBezTo>
                    <a:pt x="0" y="4"/>
                    <a:pt x="10" y="121"/>
                    <a:pt x="82" y="121"/>
                  </a:cubicBezTo>
                  <a:cubicBezTo>
                    <a:pt x="87" y="121"/>
                    <a:pt x="92" y="120"/>
                    <a:pt x="97" y="119"/>
                  </a:cubicBezTo>
                  <a:lnTo>
                    <a:pt x="118" y="119"/>
                  </a:lnTo>
                  <a:cubicBezTo>
                    <a:pt x="121" y="120"/>
                    <a:pt x="124" y="120"/>
                    <a:pt x="127" y="120"/>
                  </a:cubicBezTo>
                  <a:cubicBezTo>
                    <a:pt x="157" y="120"/>
                    <a:pt x="182" y="100"/>
                    <a:pt x="186" y="73"/>
                  </a:cubicBezTo>
                  <a:cubicBezTo>
                    <a:pt x="190" y="39"/>
                    <a:pt x="169" y="13"/>
                    <a:pt x="135" y="9"/>
                  </a:cubicBezTo>
                  <a:cubicBezTo>
                    <a:pt x="118" y="5"/>
                    <a:pt x="101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9" name="Google Shape;11139;p35"/>
            <p:cNvSpPr/>
            <p:nvPr/>
          </p:nvSpPr>
          <p:spPr>
            <a:xfrm>
              <a:off x="851569" y="5456903"/>
              <a:ext cx="58188" cy="49357"/>
            </a:xfrm>
            <a:custGeom>
              <a:avLst/>
              <a:gdLst/>
              <a:ahLst/>
              <a:cxnLst/>
              <a:rect l="l" t="t" r="r" b="b"/>
              <a:pathLst>
                <a:path w="224" h="190" extrusionOk="0">
                  <a:moveTo>
                    <a:pt x="124" y="0"/>
                  </a:moveTo>
                  <a:cubicBezTo>
                    <a:pt x="96" y="0"/>
                    <a:pt x="69" y="12"/>
                    <a:pt x="50" y="36"/>
                  </a:cubicBezTo>
                  <a:cubicBezTo>
                    <a:pt x="1" y="101"/>
                    <a:pt x="45" y="189"/>
                    <a:pt x="124" y="189"/>
                  </a:cubicBezTo>
                  <a:cubicBezTo>
                    <a:pt x="127" y="189"/>
                    <a:pt x="131" y="189"/>
                    <a:pt x="134" y="189"/>
                  </a:cubicBezTo>
                  <a:cubicBezTo>
                    <a:pt x="185" y="180"/>
                    <a:pt x="224" y="134"/>
                    <a:pt x="219" y="83"/>
                  </a:cubicBezTo>
                  <a:cubicBezTo>
                    <a:pt x="211" y="30"/>
                    <a:pt x="168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0" name="Google Shape;11140;p35"/>
            <p:cNvSpPr/>
            <p:nvPr/>
          </p:nvSpPr>
          <p:spPr>
            <a:xfrm>
              <a:off x="901705" y="5437420"/>
              <a:ext cx="36628" cy="26497"/>
            </a:xfrm>
            <a:custGeom>
              <a:avLst/>
              <a:gdLst/>
              <a:ahLst/>
              <a:cxnLst/>
              <a:rect l="l" t="t" r="r" b="b"/>
              <a:pathLst>
                <a:path w="141" h="102" extrusionOk="0">
                  <a:moveTo>
                    <a:pt x="88" y="1"/>
                  </a:moveTo>
                  <a:cubicBezTo>
                    <a:pt x="47" y="1"/>
                    <a:pt x="1" y="77"/>
                    <a:pt x="52" y="94"/>
                  </a:cubicBezTo>
                  <a:cubicBezTo>
                    <a:pt x="62" y="99"/>
                    <a:pt x="72" y="101"/>
                    <a:pt x="83" y="101"/>
                  </a:cubicBezTo>
                  <a:cubicBezTo>
                    <a:pt x="99" y="101"/>
                    <a:pt x="114" y="96"/>
                    <a:pt x="124" y="86"/>
                  </a:cubicBezTo>
                  <a:lnTo>
                    <a:pt x="124" y="81"/>
                  </a:lnTo>
                  <a:cubicBezTo>
                    <a:pt x="141" y="60"/>
                    <a:pt x="137" y="30"/>
                    <a:pt x="115" y="18"/>
                  </a:cubicBezTo>
                  <a:cubicBezTo>
                    <a:pt x="108" y="6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1" name="Google Shape;11141;p35"/>
            <p:cNvSpPr/>
            <p:nvPr/>
          </p:nvSpPr>
          <p:spPr>
            <a:xfrm>
              <a:off x="935994" y="5417417"/>
              <a:ext cx="46759" cy="40525"/>
            </a:xfrm>
            <a:custGeom>
              <a:avLst/>
              <a:gdLst/>
              <a:ahLst/>
              <a:cxnLst/>
              <a:rect l="l" t="t" r="r" b="b"/>
              <a:pathLst>
                <a:path w="180" h="156" extrusionOk="0">
                  <a:moveTo>
                    <a:pt x="89" y="0"/>
                  </a:moveTo>
                  <a:cubicBezTo>
                    <a:pt x="80" y="0"/>
                    <a:pt x="72" y="2"/>
                    <a:pt x="64" y="6"/>
                  </a:cubicBezTo>
                  <a:cubicBezTo>
                    <a:pt x="9" y="27"/>
                    <a:pt x="0" y="99"/>
                    <a:pt x="43" y="137"/>
                  </a:cubicBezTo>
                  <a:cubicBezTo>
                    <a:pt x="60" y="146"/>
                    <a:pt x="72" y="154"/>
                    <a:pt x="94" y="154"/>
                  </a:cubicBezTo>
                  <a:cubicBezTo>
                    <a:pt x="98" y="155"/>
                    <a:pt x="102" y="155"/>
                    <a:pt x="106" y="155"/>
                  </a:cubicBezTo>
                  <a:cubicBezTo>
                    <a:pt x="139" y="155"/>
                    <a:pt x="170" y="124"/>
                    <a:pt x="166" y="86"/>
                  </a:cubicBezTo>
                  <a:cubicBezTo>
                    <a:pt x="180" y="40"/>
                    <a:pt x="132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2" name="Google Shape;11142;p35"/>
            <p:cNvSpPr/>
            <p:nvPr/>
          </p:nvSpPr>
          <p:spPr>
            <a:xfrm>
              <a:off x="987429" y="5421054"/>
              <a:ext cx="57929" cy="48837"/>
            </a:xfrm>
            <a:custGeom>
              <a:avLst/>
              <a:gdLst/>
              <a:ahLst/>
              <a:cxnLst/>
              <a:rect l="l" t="t" r="r" b="b"/>
              <a:pathLst>
                <a:path w="223" h="188" extrusionOk="0">
                  <a:moveTo>
                    <a:pt x="123" y="1"/>
                  </a:moveTo>
                  <a:cubicBezTo>
                    <a:pt x="95" y="1"/>
                    <a:pt x="68" y="12"/>
                    <a:pt x="48" y="38"/>
                  </a:cubicBezTo>
                  <a:cubicBezTo>
                    <a:pt x="0" y="98"/>
                    <a:pt x="46" y="188"/>
                    <a:pt x="119" y="188"/>
                  </a:cubicBezTo>
                  <a:cubicBezTo>
                    <a:pt x="124" y="188"/>
                    <a:pt x="128" y="188"/>
                    <a:pt x="133" y="187"/>
                  </a:cubicBezTo>
                  <a:cubicBezTo>
                    <a:pt x="188" y="183"/>
                    <a:pt x="222" y="136"/>
                    <a:pt x="218" y="81"/>
                  </a:cubicBezTo>
                  <a:cubicBezTo>
                    <a:pt x="210" y="31"/>
                    <a:pt x="167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3" name="Google Shape;11143;p35"/>
            <p:cNvSpPr/>
            <p:nvPr/>
          </p:nvSpPr>
          <p:spPr>
            <a:xfrm>
              <a:off x="1033928" y="5458202"/>
              <a:ext cx="37926" cy="33511"/>
            </a:xfrm>
            <a:custGeom>
              <a:avLst/>
              <a:gdLst/>
              <a:ahLst/>
              <a:cxnLst/>
              <a:rect l="l" t="t" r="r" b="b"/>
              <a:pathLst>
                <a:path w="146" h="129" extrusionOk="0">
                  <a:moveTo>
                    <a:pt x="81" y="0"/>
                  </a:moveTo>
                  <a:cubicBezTo>
                    <a:pt x="61" y="0"/>
                    <a:pt x="44" y="9"/>
                    <a:pt x="26" y="23"/>
                  </a:cubicBezTo>
                  <a:cubicBezTo>
                    <a:pt x="9" y="35"/>
                    <a:pt x="1" y="56"/>
                    <a:pt x="5" y="73"/>
                  </a:cubicBezTo>
                  <a:cubicBezTo>
                    <a:pt x="5" y="82"/>
                    <a:pt x="9" y="90"/>
                    <a:pt x="9" y="95"/>
                  </a:cubicBezTo>
                  <a:cubicBezTo>
                    <a:pt x="18" y="112"/>
                    <a:pt x="31" y="124"/>
                    <a:pt x="47" y="129"/>
                  </a:cubicBezTo>
                  <a:cubicBezTo>
                    <a:pt x="81" y="129"/>
                    <a:pt x="111" y="116"/>
                    <a:pt x="128" y="90"/>
                  </a:cubicBezTo>
                  <a:cubicBezTo>
                    <a:pt x="141" y="73"/>
                    <a:pt x="145" y="52"/>
                    <a:pt x="137" y="35"/>
                  </a:cubicBezTo>
                  <a:cubicBezTo>
                    <a:pt x="128" y="18"/>
                    <a:pt x="115" y="6"/>
                    <a:pt x="94" y="1"/>
                  </a:cubicBezTo>
                  <a:cubicBezTo>
                    <a:pt x="90" y="1"/>
                    <a:pt x="86" y="0"/>
                    <a:pt x="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4" name="Google Shape;11144;p35"/>
            <p:cNvSpPr/>
            <p:nvPr/>
          </p:nvSpPr>
          <p:spPr>
            <a:xfrm>
              <a:off x="1040682" y="5492232"/>
              <a:ext cx="60786" cy="53773"/>
            </a:xfrm>
            <a:custGeom>
              <a:avLst/>
              <a:gdLst/>
              <a:ahLst/>
              <a:cxnLst/>
              <a:rect l="l" t="t" r="r" b="b"/>
              <a:pathLst>
                <a:path w="234" h="207" extrusionOk="0">
                  <a:moveTo>
                    <a:pt x="117" y="1"/>
                  </a:moveTo>
                  <a:cubicBezTo>
                    <a:pt x="92" y="1"/>
                    <a:pt x="69" y="10"/>
                    <a:pt x="51" y="27"/>
                  </a:cubicBezTo>
                  <a:cubicBezTo>
                    <a:pt x="0" y="65"/>
                    <a:pt x="0" y="138"/>
                    <a:pt x="51" y="180"/>
                  </a:cubicBezTo>
                  <a:cubicBezTo>
                    <a:pt x="60" y="184"/>
                    <a:pt x="68" y="193"/>
                    <a:pt x="77" y="197"/>
                  </a:cubicBezTo>
                  <a:lnTo>
                    <a:pt x="98" y="201"/>
                  </a:lnTo>
                  <a:cubicBezTo>
                    <a:pt x="108" y="205"/>
                    <a:pt x="118" y="206"/>
                    <a:pt x="128" y="206"/>
                  </a:cubicBezTo>
                  <a:cubicBezTo>
                    <a:pt x="157" y="206"/>
                    <a:pt x="185" y="193"/>
                    <a:pt x="204" y="171"/>
                  </a:cubicBezTo>
                  <a:cubicBezTo>
                    <a:pt x="234" y="133"/>
                    <a:pt x="234" y="87"/>
                    <a:pt x="208" y="48"/>
                  </a:cubicBezTo>
                  <a:cubicBezTo>
                    <a:pt x="187" y="27"/>
                    <a:pt x="161" y="10"/>
                    <a:pt x="132" y="2"/>
                  </a:cubicBezTo>
                  <a:cubicBezTo>
                    <a:pt x="127" y="1"/>
                    <a:pt x="122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5" name="Google Shape;11145;p35"/>
            <p:cNvSpPr/>
            <p:nvPr/>
          </p:nvSpPr>
          <p:spPr>
            <a:xfrm>
              <a:off x="952620" y="5617702"/>
              <a:ext cx="36368" cy="30653"/>
            </a:xfrm>
            <a:custGeom>
              <a:avLst/>
              <a:gdLst/>
              <a:ahLst/>
              <a:cxnLst/>
              <a:rect l="l" t="t" r="r" b="b"/>
              <a:pathLst>
                <a:path w="140" h="118" extrusionOk="0">
                  <a:moveTo>
                    <a:pt x="80" y="1"/>
                  </a:moveTo>
                  <a:cubicBezTo>
                    <a:pt x="42" y="1"/>
                    <a:pt x="0" y="24"/>
                    <a:pt x="17" y="62"/>
                  </a:cubicBezTo>
                  <a:cubicBezTo>
                    <a:pt x="25" y="83"/>
                    <a:pt x="42" y="104"/>
                    <a:pt x="64" y="113"/>
                  </a:cubicBezTo>
                  <a:cubicBezTo>
                    <a:pt x="71" y="116"/>
                    <a:pt x="77" y="117"/>
                    <a:pt x="84" y="117"/>
                  </a:cubicBezTo>
                  <a:cubicBezTo>
                    <a:pt x="114" y="117"/>
                    <a:pt x="139" y="89"/>
                    <a:pt x="136" y="57"/>
                  </a:cubicBezTo>
                  <a:lnTo>
                    <a:pt x="136" y="49"/>
                  </a:lnTo>
                  <a:cubicBezTo>
                    <a:pt x="139" y="15"/>
                    <a:pt x="111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6" name="Google Shape;11146;p35"/>
            <p:cNvSpPr/>
            <p:nvPr/>
          </p:nvSpPr>
          <p:spPr>
            <a:xfrm>
              <a:off x="986650" y="5601336"/>
              <a:ext cx="65722" cy="44941"/>
            </a:xfrm>
            <a:custGeom>
              <a:avLst/>
              <a:gdLst/>
              <a:ahLst/>
              <a:cxnLst/>
              <a:rect l="l" t="t" r="r" b="b"/>
              <a:pathLst>
                <a:path w="253" h="173" extrusionOk="0">
                  <a:moveTo>
                    <a:pt x="138" y="0"/>
                  </a:moveTo>
                  <a:cubicBezTo>
                    <a:pt x="132" y="0"/>
                    <a:pt x="126" y="1"/>
                    <a:pt x="119" y="2"/>
                  </a:cubicBezTo>
                  <a:lnTo>
                    <a:pt x="111" y="2"/>
                  </a:lnTo>
                  <a:cubicBezTo>
                    <a:pt x="0" y="14"/>
                    <a:pt x="16" y="172"/>
                    <a:pt x="116" y="172"/>
                  </a:cubicBezTo>
                  <a:cubicBezTo>
                    <a:pt x="120" y="172"/>
                    <a:pt x="124" y="172"/>
                    <a:pt x="128" y="171"/>
                  </a:cubicBezTo>
                  <a:lnTo>
                    <a:pt x="140" y="171"/>
                  </a:lnTo>
                  <a:lnTo>
                    <a:pt x="140" y="167"/>
                  </a:lnTo>
                  <a:cubicBezTo>
                    <a:pt x="253" y="163"/>
                    <a:pt x="24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7" name="Google Shape;11147;p35"/>
            <p:cNvSpPr/>
            <p:nvPr/>
          </p:nvSpPr>
          <p:spPr>
            <a:xfrm>
              <a:off x="1043799" y="5566786"/>
              <a:ext cx="41044" cy="31692"/>
            </a:xfrm>
            <a:custGeom>
              <a:avLst/>
              <a:gdLst/>
              <a:ahLst/>
              <a:cxnLst/>
              <a:rect l="l" t="t" r="r" b="b"/>
              <a:pathLst>
                <a:path w="158" h="122" extrusionOk="0">
                  <a:moveTo>
                    <a:pt x="76" y="0"/>
                  </a:moveTo>
                  <a:cubicBezTo>
                    <a:pt x="59" y="0"/>
                    <a:pt x="43" y="5"/>
                    <a:pt x="31" y="16"/>
                  </a:cubicBezTo>
                  <a:cubicBezTo>
                    <a:pt x="1" y="41"/>
                    <a:pt x="1" y="88"/>
                    <a:pt x="31" y="109"/>
                  </a:cubicBezTo>
                  <a:cubicBezTo>
                    <a:pt x="41" y="118"/>
                    <a:pt x="54" y="122"/>
                    <a:pt x="67" y="122"/>
                  </a:cubicBezTo>
                  <a:cubicBezTo>
                    <a:pt x="79" y="122"/>
                    <a:pt x="92" y="118"/>
                    <a:pt x="103" y="109"/>
                  </a:cubicBezTo>
                  <a:lnTo>
                    <a:pt x="111" y="109"/>
                  </a:lnTo>
                  <a:cubicBezTo>
                    <a:pt x="149" y="92"/>
                    <a:pt x="158" y="41"/>
                    <a:pt x="124" y="16"/>
                  </a:cubicBezTo>
                  <a:cubicBezTo>
                    <a:pt x="109" y="5"/>
                    <a:pt x="92" y="0"/>
                    <a:pt x="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8" name="Google Shape;11148;p35"/>
            <p:cNvSpPr/>
            <p:nvPr/>
          </p:nvSpPr>
          <p:spPr>
            <a:xfrm>
              <a:off x="911836" y="5476645"/>
              <a:ext cx="129106" cy="121054"/>
            </a:xfrm>
            <a:custGeom>
              <a:avLst/>
              <a:gdLst/>
              <a:ahLst/>
              <a:cxnLst/>
              <a:rect l="l" t="t" r="r" b="b"/>
              <a:pathLst>
                <a:path w="497" h="466" extrusionOk="0">
                  <a:moveTo>
                    <a:pt x="217" y="1"/>
                  </a:moveTo>
                  <a:cubicBezTo>
                    <a:pt x="189" y="1"/>
                    <a:pt x="161" y="6"/>
                    <a:pt x="136" y="15"/>
                  </a:cubicBezTo>
                  <a:cubicBezTo>
                    <a:pt x="102" y="32"/>
                    <a:pt x="72" y="53"/>
                    <a:pt x="47" y="83"/>
                  </a:cubicBezTo>
                  <a:cubicBezTo>
                    <a:pt x="25" y="113"/>
                    <a:pt x="13" y="147"/>
                    <a:pt x="4" y="181"/>
                  </a:cubicBezTo>
                  <a:cubicBezTo>
                    <a:pt x="0" y="206"/>
                    <a:pt x="0" y="231"/>
                    <a:pt x="4" y="257"/>
                  </a:cubicBezTo>
                  <a:cubicBezTo>
                    <a:pt x="13" y="299"/>
                    <a:pt x="30" y="342"/>
                    <a:pt x="55" y="376"/>
                  </a:cubicBezTo>
                  <a:cubicBezTo>
                    <a:pt x="76" y="410"/>
                    <a:pt x="110" y="435"/>
                    <a:pt x="148" y="448"/>
                  </a:cubicBezTo>
                  <a:cubicBezTo>
                    <a:pt x="175" y="460"/>
                    <a:pt x="204" y="465"/>
                    <a:pt x="232" y="465"/>
                  </a:cubicBezTo>
                  <a:cubicBezTo>
                    <a:pt x="275" y="465"/>
                    <a:pt x="318" y="452"/>
                    <a:pt x="356" y="427"/>
                  </a:cubicBezTo>
                  <a:cubicBezTo>
                    <a:pt x="361" y="422"/>
                    <a:pt x="369" y="414"/>
                    <a:pt x="378" y="405"/>
                  </a:cubicBezTo>
                  <a:cubicBezTo>
                    <a:pt x="416" y="388"/>
                    <a:pt x="445" y="354"/>
                    <a:pt x="462" y="316"/>
                  </a:cubicBezTo>
                  <a:cubicBezTo>
                    <a:pt x="496" y="231"/>
                    <a:pt x="467" y="134"/>
                    <a:pt x="390" y="79"/>
                  </a:cubicBezTo>
                  <a:lnTo>
                    <a:pt x="369" y="66"/>
                  </a:lnTo>
                  <a:cubicBezTo>
                    <a:pt x="361" y="58"/>
                    <a:pt x="352" y="53"/>
                    <a:pt x="344" y="49"/>
                  </a:cubicBezTo>
                  <a:cubicBezTo>
                    <a:pt x="318" y="24"/>
                    <a:pt x="280" y="11"/>
                    <a:pt x="246" y="2"/>
                  </a:cubicBezTo>
                  <a:cubicBezTo>
                    <a:pt x="236" y="1"/>
                    <a:pt x="227" y="1"/>
                    <a:pt x="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9" name="Google Shape;11149;p35"/>
            <p:cNvSpPr/>
            <p:nvPr/>
          </p:nvSpPr>
          <p:spPr>
            <a:xfrm>
              <a:off x="946905" y="5549901"/>
              <a:ext cx="1299" cy="2338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1" y="9"/>
                  </a:moveTo>
                  <a:lnTo>
                    <a:pt x="1" y="9"/>
                  </a:lnTo>
                  <a:cubicBezTo>
                    <a:pt x="5" y="0"/>
                    <a:pt x="5" y="0"/>
                    <a:pt x="1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50" name="Google Shape;11150;p35"/>
            <p:cNvSpPr/>
            <p:nvPr/>
          </p:nvSpPr>
          <p:spPr>
            <a:xfrm>
              <a:off x="904043" y="5527821"/>
              <a:ext cx="48317" cy="36108"/>
            </a:xfrm>
            <a:custGeom>
              <a:avLst/>
              <a:gdLst/>
              <a:ahLst/>
              <a:cxnLst/>
              <a:rect l="l" t="t" r="r" b="b"/>
              <a:pathLst>
                <a:path w="186" h="139" extrusionOk="0">
                  <a:moveTo>
                    <a:pt x="103" y="1"/>
                  </a:moveTo>
                  <a:cubicBezTo>
                    <a:pt x="90" y="1"/>
                    <a:pt x="77" y="5"/>
                    <a:pt x="64" y="13"/>
                  </a:cubicBezTo>
                  <a:cubicBezTo>
                    <a:pt x="60" y="18"/>
                    <a:pt x="55" y="22"/>
                    <a:pt x="51" y="26"/>
                  </a:cubicBezTo>
                  <a:cubicBezTo>
                    <a:pt x="0" y="64"/>
                    <a:pt x="69" y="139"/>
                    <a:pt x="121" y="139"/>
                  </a:cubicBezTo>
                  <a:cubicBezTo>
                    <a:pt x="138" y="139"/>
                    <a:pt x="153" y="131"/>
                    <a:pt x="162" y="111"/>
                  </a:cubicBezTo>
                  <a:cubicBezTo>
                    <a:pt x="166" y="107"/>
                    <a:pt x="166" y="98"/>
                    <a:pt x="166" y="94"/>
                  </a:cubicBezTo>
                  <a:cubicBezTo>
                    <a:pt x="185" y="45"/>
                    <a:pt x="14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51" name="Google Shape;11151;p35"/>
            <p:cNvSpPr/>
            <p:nvPr/>
          </p:nvSpPr>
          <p:spPr>
            <a:xfrm>
              <a:off x="953659" y="5558733"/>
              <a:ext cx="24678" cy="26757"/>
            </a:xfrm>
            <a:custGeom>
              <a:avLst/>
              <a:gdLst/>
              <a:ahLst/>
              <a:cxnLst/>
              <a:rect l="l" t="t" r="r" b="b"/>
              <a:pathLst>
                <a:path w="95" h="103" extrusionOk="0">
                  <a:moveTo>
                    <a:pt x="43" y="1"/>
                  </a:moveTo>
                  <a:cubicBezTo>
                    <a:pt x="30" y="1"/>
                    <a:pt x="16" y="8"/>
                    <a:pt x="9" y="26"/>
                  </a:cubicBezTo>
                  <a:cubicBezTo>
                    <a:pt x="0" y="38"/>
                    <a:pt x="0" y="51"/>
                    <a:pt x="0" y="68"/>
                  </a:cubicBezTo>
                  <a:cubicBezTo>
                    <a:pt x="2" y="92"/>
                    <a:pt x="21" y="102"/>
                    <a:pt x="40" y="102"/>
                  </a:cubicBezTo>
                  <a:cubicBezTo>
                    <a:pt x="63" y="102"/>
                    <a:pt x="85" y="87"/>
                    <a:pt x="81" y="60"/>
                  </a:cubicBezTo>
                  <a:cubicBezTo>
                    <a:pt x="81" y="57"/>
                    <a:pt x="82" y="53"/>
                    <a:pt x="83" y="53"/>
                  </a:cubicBezTo>
                  <a:lnTo>
                    <a:pt x="83" y="53"/>
                  </a:lnTo>
                  <a:cubicBezTo>
                    <a:pt x="83" y="53"/>
                    <a:pt x="82" y="55"/>
                    <a:pt x="81" y="60"/>
                  </a:cubicBezTo>
                  <a:cubicBezTo>
                    <a:pt x="95" y="27"/>
                    <a:pt x="69" y="1"/>
                    <a:pt x="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52" name="Google Shape;11152;p35"/>
            <p:cNvSpPr/>
            <p:nvPr/>
          </p:nvSpPr>
          <p:spPr>
            <a:xfrm>
              <a:off x="950282" y="5524963"/>
              <a:ext cx="45460" cy="35329"/>
            </a:xfrm>
            <a:custGeom>
              <a:avLst/>
              <a:gdLst/>
              <a:ahLst/>
              <a:cxnLst/>
              <a:rect l="l" t="t" r="r" b="b"/>
              <a:pathLst>
                <a:path w="175" h="136" extrusionOk="0">
                  <a:moveTo>
                    <a:pt x="96" y="1"/>
                  </a:moveTo>
                  <a:cubicBezTo>
                    <a:pt x="86" y="1"/>
                    <a:pt x="77" y="3"/>
                    <a:pt x="68" y="7"/>
                  </a:cubicBezTo>
                  <a:cubicBezTo>
                    <a:pt x="56" y="12"/>
                    <a:pt x="43" y="20"/>
                    <a:pt x="39" y="33"/>
                  </a:cubicBezTo>
                  <a:cubicBezTo>
                    <a:pt x="0" y="67"/>
                    <a:pt x="17" y="126"/>
                    <a:pt x="68" y="135"/>
                  </a:cubicBezTo>
                  <a:cubicBezTo>
                    <a:pt x="72" y="135"/>
                    <a:pt x="76" y="135"/>
                    <a:pt x="80" y="135"/>
                  </a:cubicBezTo>
                  <a:cubicBezTo>
                    <a:pt x="106" y="135"/>
                    <a:pt x="134" y="123"/>
                    <a:pt x="149" y="101"/>
                  </a:cubicBezTo>
                  <a:cubicBezTo>
                    <a:pt x="174" y="71"/>
                    <a:pt x="162" y="24"/>
                    <a:pt x="123" y="7"/>
                  </a:cubicBezTo>
                  <a:cubicBezTo>
                    <a:pt x="115" y="3"/>
                    <a:pt x="105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53" name="Google Shape;11153;p35"/>
            <p:cNvSpPr/>
            <p:nvPr/>
          </p:nvSpPr>
          <p:spPr>
            <a:xfrm>
              <a:off x="915472" y="5502363"/>
              <a:ext cx="27016" cy="20262"/>
            </a:xfrm>
            <a:custGeom>
              <a:avLst/>
              <a:gdLst/>
              <a:ahLst/>
              <a:cxnLst/>
              <a:rect l="l" t="t" r="r" b="b"/>
              <a:pathLst>
                <a:path w="104" h="78" extrusionOk="0">
                  <a:moveTo>
                    <a:pt x="54" y="1"/>
                  </a:moveTo>
                  <a:cubicBezTo>
                    <a:pt x="52" y="1"/>
                    <a:pt x="51" y="1"/>
                    <a:pt x="50" y="1"/>
                  </a:cubicBezTo>
                  <a:cubicBezTo>
                    <a:pt x="0" y="5"/>
                    <a:pt x="7" y="78"/>
                    <a:pt x="54" y="78"/>
                  </a:cubicBezTo>
                  <a:cubicBezTo>
                    <a:pt x="55" y="78"/>
                    <a:pt x="57" y="77"/>
                    <a:pt x="58" y="77"/>
                  </a:cubicBezTo>
                  <a:cubicBezTo>
                    <a:pt x="103" y="69"/>
                    <a:pt x="97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54" name="Google Shape;11154;p35"/>
            <p:cNvSpPr/>
            <p:nvPr/>
          </p:nvSpPr>
          <p:spPr>
            <a:xfrm>
              <a:off x="943788" y="5485218"/>
              <a:ext cx="37667" cy="37407"/>
            </a:xfrm>
            <a:custGeom>
              <a:avLst/>
              <a:gdLst/>
              <a:ahLst/>
              <a:cxnLst/>
              <a:rect l="l" t="t" r="r" b="b"/>
              <a:pathLst>
                <a:path w="145" h="144" extrusionOk="0">
                  <a:moveTo>
                    <a:pt x="75" y="0"/>
                  </a:moveTo>
                  <a:cubicBezTo>
                    <a:pt x="53" y="0"/>
                    <a:pt x="34" y="9"/>
                    <a:pt x="21" y="25"/>
                  </a:cubicBezTo>
                  <a:cubicBezTo>
                    <a:pt x="4" y="42"/>
                    <a:pt x="0" y="67"/>
                    <a:pt x="4" y="88"/>
                  </a:cubicBezTo>
                  <a:cubicBezTo>
                    <a:pt x="8" y="120"/>
                    <a:pt x="34" y="144"/>
                    <a:pt x="68" y="144"/>
                  </a:cubicBezTo>
                  <a:cubicBezTo>
                    <a:pt x="71" y="144"/>
                    <a:pt x="74" y="144"/>
                    <a:pt x="76" y="143"/>
                  </a:cubicBezTo>
                  <a:cubicBezTo>
                    <a:pt x="102" y="139"/>
                    <a:pt x="123" y="118"/>
                    <a:pt x="127" y="92"/>
                  </a:cubicBezTo>
                  <a:cubicBezTo>
                    <a:pt x="144" y="59"/>
                    <a:pt x="132" y="20"/>
                    <a:pt x="102" y="3"/>
                  </a:cubicBezTo>
                  <a:lnTo>
                    <a:pt x="98" y="3"/>
                  </a:lnTo>
                  <a:cubicBezTo>
                    <a:pt x="90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55" name="Google Shape;11155;p35"/>
            <p:cNvSpPr/>
            <p:nvPr/>
          </p:nvSpPr>
          <p:spPr>
            <a:xfrm>
              <a:off x="979116" y="5501064"/>
              <a:ext cx="30913" cy="25977"/>
            </a:xfrm>
            <a:custGeom>
              <a:avLst/>
              <a:gdLst/>
              <a:ahLst/>
              <a:cxnLst/>
              <a:rect l="l" t="t" r="r" b="b"/>
              <a:pathLst>
                <a:path w="119" h="100" extrusionOk="0">
                  <a:moveTo>
                    <a:pt x="69" y="1"/>
                  </a:moveTo>
                  <a:cubicBezTo>
                    <a:pt x="55" y="1"/>
                    <a:pt x="40" y="6"/>
                    <a:pt x="29" y="19"/>
                  </a:cubicBezTo>
                  <a:cubicBezTo>
                    <a:pt x="1" y="51"/>
                    <a:pt x="27" y="100"/>
                    <a:pt x="67" y="100"/>
                  </a:cubicBezTo>
                  <a:cubicBezTo>
                    <a:pt x="69" y="100"/>
                    <a:pt x="70" y="99"/>
                    <a:pt x="72" y="99"/>
                  </a:cubicBezTo>
                  <a:cubicBezTo>
                    <a:pt x="97" y="95"/>
                    <a:pt x="119" y="74"/>
                    <a:pt x="119" y="44"/>
                  </a:cubicBezTo>
                  <a:cubicBezTo>
                    <a:pt x="116" y="17"/>
                    <a:pt x="93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56" name="Google Shape;11156;p35"/>
            <p:cNvSpPr/>
            <p:nvPr/>
          </p:nvSpPr>
          <p:spPr>
            <a:xfrm>
              <a:off x="985611" y="5548602"/>
              <a:ext cx="35329" cy="35069"/>
            </a:xfrm>
            <a:custGeom>
              <a:avLst/>
              <a:gdLst/>
              <a:ahLst/>
              <a:cxnLst/>
              <a:rect l="l" t="t" r="r" b="b"/>
              <a:pathLst>
                <a:path w="136" h="135" extrusionOk="0">
                  <a:moveTo>
                    <a:pt x="74" y="0"/>
                  </a:moveTo>
                  <a:cubicBezTo>
                    <a:pt x="57" y="0"/>
                    <a:pt x="40" y="8"/>
                    <a:pt x="30" y="22"/>
                  </a:cubicBezTo>
                  <a:cubicBezTo>
                    <a:pt x="0" y="52"/>
                    <a:pt x="9" y="99"/>
                    <a:pt x="38" y="124"/>
                  </a:cubicBezTo>
                  <a:cubicBezTo>
                    <a:pt x="49" y="131"/>
                    <a:pt x="61" y="134"/>
                    <a:pt x="73" y="134"/>
                  </a:cubicBezTo>
                  <a:cubicBezTo>
                    <a:pt x="92" y="134"/>
                    <a:pt x="110" y="127"/>
                    <a:pt x="123" y="111"/>
                  </a:cubicBezTo>
                  <a:cubicBezTo>
                    <a:pt x="132" y="94"/>
                    <a:pt x="136" y="77"/>
                    <a:pt x="132" y="56"/>
                  </a:cubicBezTo>
                  <a:cubicBezTo>
                    <a:pt x="132" y="44"/>
                    <a:pt x="127" y="31"/>
                    <a:pt x="119" y="22"/>
                  </a:cubicBezTo>
                  <a:cubicBezTo>
                    <a:pt x="108" y="8"/>
                    <a:pt x="91" y="0"/>
                    <a:pt x="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57" name="Google Shape;11157;p35"/>
            <p:cNvSpPr/>
            <p:nvPr/>
          </p:nvSpPr>
          <p:spPr>
            <a:xfrm>
              <a:off x="1000937" y="5524443"/>
              <a:ext cx="30133" cy="25198"/>
            </a:xfrm>
            <a:custGeom>
              <a:avLst/>
              <a:gdLst/>
              <a:ahLst/>
              <a:cxnLst/>
              <a:rect l="l" t="t" r="r" b="b"/>
              <a:pathLst>
                <a:path w="116" h="97" extrusionOk="0">
                  <a:moveTo>
                    <a:pt x="51" y="1"/>
                  </a:moveTo>
                  <a:cubicBezTo>
                    <a:pt x="22" y="5"/>
                    <a:pt x="1" y="39"/>
                    <a:pt x="13" y="69"/>
                  </a:cubicBezTo>
                  <a:cubicBezTo>
                    <a:pt x="20" y="85"/>
                    <a:pt x="40" y="97"/>
                    <a:pt x="58" y="97"/>
                  </a:cubicBezTo>
                  <a:cubicBezTo>
                    <a:pt x="63" y="97"/>
                    <a:pt x="68" y="96"/>
                    <a:pt x="73" y="94"/>
                  </a:cubicBezTo>
                  <a:cubicBezTo>
                    <a:pt x="94" y="86"/>
                    <a:pt x="107" y="69"/>
                    <a:pt x="111" y="47"/>
                  </a:cubicBezTo>
                  <a:cubicBezTo>
                    <a:pt x="115" y="26"/>
                    <a:pt x="98" y="5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820948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" name="Google Shape;11572;p38"/>
          <p:cNvSpPr/>
          <p:nvPr/>
        </p:nvSpPr>
        <p:spPr>
          <a:xfrm flipH="1">
            <a:off x="6319431" y="2724151"/>
            <a:ext cx="4145394" cy="2365371"/>
          </a:xfrm>
          <a:custGeom>
            <a:avLst/>
            <a:gdLst/>
            <a:ahLst/>
            <a:cxnLst/>
            <a:rect l="l" t="t" r="r" b="b"/>
            <a:pathLst>
              <a:path w="57935" h="24862" extrusionOk="0">
                <a:moveTo>
                  <a:pt x="57934" y="2799"/>
                </a:moveTo>
                <a:cubicBezTo>
                  <a:pt x="57611" y="2379"/>
                  <a:pt x="57267" y="1981"/>
                  <a:pt x="56901" y="1604"/>
                </a:cubicBezTo>
                <a:cubicBezTo>
                  <a:pt x="56331" y="1034"/>
                  <a:pt x="55050" y="1292"/>
                  <a:pt x="54619" y="1045"/>
                </a:cubicBezTo>
                <a:cubicBezTo>
                  <a:pt x="53565" y="431"/>
                  <a:pt x="53414" y="1"/>
                  <a:pt x="52176" y="248"/>
                </a:cubicBezTo>
                <a:cubicBezTo>
                  <a:pt x="51326" y="410"/>
                  <a:pt x="49271" y="2035"/>
                  <a:pt x="47785" y="3531"/>
                </a:cubicBezTo>
                <a:cubicBezTo>
                  <a:pt x="46160" y="5167"/>
                  <a:pt x="45235" y="5414"/>
                  <a:pt x="43868" y="6447"/>
                </a:cubicBezTo>
                <a:cubicBezTo>
                  <a:pt x="43437" y="6770"/>
                  <a:pt x="42630" y="6942"/>
                  <a:pt x="42275" y="6619"/>
                </a:cubicBezTo>
                <a:cubicBezTo>
                  <a:pt x="41220" y="5629"/>
                  <a:pt x="40058" y="5188"/>
                  <a:pt x="38261" y="6598"/>
                </a:cubicBezTo>
                <a:cubicBezTo>
                  <a:pt x="35452" y="8783"/>
                  <a:pt x="31115" y="10548"/>
                  <a:pt x="28058" y="14314"/>
                </a:cubicBezTo>
                <a:cubicBezTo>
                  <a:pt x="26272" y="16510"/>
                  <a:pt x="20998" y="15950"/>
                  <a:pt x="18716" y="16887"/>
                </a:cubicBezTo>
                <a:cubicBezTo>
                  <a:pt x="15724" y="18092"/>
                  <a:pt x="12883" y="20245"/>
                  <a:pt x="9924" y="21547"/>
                </a:cubicBezTo>
                <a:cubicBezTo>
                  <a:pt x="7233" y="22731"/>
                  <a:pt x="2993" y="22871"/>
                  <a:pt x="1" y="24862"/>
                </a:cubicBezTo>
                <a:lnTo>
                  <a:pt x="57934" y="24862"/>
                </a:ln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573" name="Google Shape;11573;p38"/>
          <p:cNvGrpSpPr/>
          <p:nvPr/>
        </p:nvGrpSpPr>
        <p:grpSpPr>
          <a:xfrm rot="10428974">
            <a:off x="-648805" y="807915"/>
            <a:ext cx="623977" cy="1046353"/>
            <a:chOff x="352625" y="2514275"/>
            <a:chExt cx="150500" cy="252375"/>
          </a:xfrm>
        </p:grpSpPr>
        <p:sp>
          <p:nvSpPr>
            <p:cNvPr id="11574" name="Google Shape;11574;p38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75" name="Google Shape;11575;p38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76" name="Google Shape;11576;p38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77" name="Google Shape;11577;p38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78" name="Google Shape;11578;p38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79" name="Google Shape;11579;p38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0" name="Google Shape;11580;p38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1" name="Google Shape;11581;p38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2" name="Google Shape;11582;p38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3" name="Google Shape;11583;p38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4" name="Google Shape;11584;p38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5" name="Google Shape;11585;p38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6" name="Google Shape;11586;p38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587" name="Google Shape;11587;p38"/>
          <p:cNvGrpSpPr/>
          <p:nvPr/>
        </p:nvGrpSpPr>
        <p:grpSpPr>
          <a:xfrm rot="-9443905" flipH="1">
            <a:off x="-1788393" y="-245143"/>
            <a:ext cx="623975" cy="1046351"/>
            <a:chOff x="352625" y="2514275"/>
            <a:chExt cx="150500" cy="252375"/>
          </a:xfrm>
        </p:grpSpPr>
        <p:sp>
          <p:nvSpPr>
            <p:cNvPr id="11588" name="Google Shape;11588;p38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9" name="Google Shape;11589;p38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0" name="Google Shape;11590;p38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1" name="Google Shape;11591;p38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2" name="Google Shape;11592;p38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3" name="Google Shape;11593;p38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4" name="Google Shape;11594;p38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5" name="Google Shape;11595;p38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6" name="Google Shape;11596;p38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7" name="Google Shape;11597;p38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8" name="Google Shape;11598;p38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9" name="Google Shape;11599;p38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00" name="Google Shape;11600;p38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601" name="Google Shape;11601;p38"/>
          <p:cNvGrpSpPr/>
          <p:nvPr/>
        </p:nvGrpSpPr>
        <p:grpSpPr>
          <a:xfrm>
            <a:off x="-1773584" y="-694630"/>
            <a:ext cx="2265428" cy="2271442"/>
            <a:chOff x="7756235" y="-630717"/>
            <a:chExt cx="2360312" cy="2366578"/>
          </a:xfrm>
        </p:grpSpPr>
        <p:grpSp>
          <p:nvGrpSpPr>
            <p:cNvPr id="11602" name="Google Shape;11602;p38"/>
            <p:cNvGrpSpPr/>
            <p:nvPr/>
          </p:nvGrpSpPr>
          <p:grpSpPr>
            <a:xfrm flipH="1">
              <a:off x="8910950" y="-156882"/>
              <a:ext cx="1205597" cy="1051927"/>
              <a:chOff x="-1033342" y="-651870"/>
              <a:chExt cx="1568154" cy="1368271"/>
            </a:xfrm>
          </p:grpSpPr>
          <p:sp>
            <p:nvSpPr>
              <p:cNvPr id="11603" name="Google Shape;11603;p38"/>
              <p:cNvSpPr/>
              <p:nvPr/>
            </p:nvSpPr>
            <p:spPr>
              <a:xfrm rot="386461">
                <a:off x="-969781" y="-574875"/>
                <a:ext cx="1441032" cy="121428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8686" extrusionOk="0">
                    <a:moveTo>
                      <a:pt x="5166" y="815"/>
                    </a:moveTo>
                    <a:cubicBezTo>
                      <a:pt x="5342" y="815"/>
                      <a:pt x="5532" y="858"/>
                      <a:pt x="5699" y="966"/>
                    </a:cubicBezTo>
                    <a:cubicBezTo>
                      <a:pt x="6367" y="1399"/>
                      <a:pt x="6695" y="1875"/>
                      <a:pt x="6711" y="2220"/>
                    </a:cubicBezTo>
                    <a:cubicBezTo>
                      <a:pt x="6722" y="2445"/>
                      <a:pt x="6621" y="2532"/>
                      <a:pt x="6525" y="2532"/>
                    </a:cubicBezTo>
                    <a:cubicBezTo>
                      <a:pt x="6474" y="2532"/>
                      <a:pt x="6424" y="2508"/>
                      <a:pt x="6394" y="2466"/>
                    </a:cubicBezTo>
                    <a:cubicBezTo>
                      <a:pt x="6027" y="1968"/>
                      <a:pt x="5513" y="1601"/>
                      <a:pt x="4927" y="1415"/>
                    </a:cubicBezTo>
                    <a:lnTo>
                      <a:pt x="4927" y="1421"/>
                    </a:lnTo>
                    <a:cubicBezTo>
                      <a:pt x="4229" y="1207"/>
                      <a:pt x="4637" y="815"/>
                      <a:pt x="5166" y="815"/>
                    </a:cubicBezTo>
                    <a:close/>
                    <a:moveTo>
                      <a:pt x="3158" y="2572"/>
                    </a:moveTo>
                    <a:cubicBezTo>
                      <a:pt x="3881" y="2572"/>
                      <a:pt x="5249" y="3034"/>
                      <a:pt x="5157" y="3358"/>
                    </a:cubicBezTo>
                    <a:cubicBezTo>
                      <a:pt x="5094" y="3593"/>
                      <a:pt x="4962" y="3706"/>
                      <a:pt x="4680" y="3706"/>
                    </a:cubicBezTo>
                    <a:cubicBezTo>
                      <a:pt x="4521" y="3706"/>
                      <a:pt x="4314" y="3670"/>
                      <a:pt x="4046" y="3599"/>
                    </a:cubicBezTo>
                    <a:cubicBezTo>
                      <a:pt x="3668" y="3502"/>
                      <a:pt x="3267" y="3478"/>
                      <a:pt x="2963" y="3478"/>
                    </a:cubicBezTo>
                    <a:cubicBezTo>
                      <a:pt x="2667" y="3478"/>
                      <a:pt x="2464" y="3500"/>
                      <a:pt x="2464" y="3500"/>
                    </a:cubicBezTo>
                    <a:cubicBezTo>
                      <a:pt x="2464" y="3500"/>
                      <a:pt x="2323" y="3565"/>
                      <a:pt x="2204" y="3565"/>
                    </a:cubicBezTo>
                    <a:cubicBezTo>
                      <a:pt x="2114" y="3565"/>
                      <a:pt x="2038" y="3529"/>
                      <a:pt x="2042" y="3402"/>
                    </a:cubicBezTo>
                    <a:cubicBezTo>
                      <a:pt x="2053" y="3106"/>
                      <a:pt x="2322" y="2740"/>
                      <a:pt x="2907" y="2592"/>
                    </a:cubicBezTo>
                    <a:lnTo>
                      <a:pt x="2913" y="2597"/>
                    </a:lnTo>
                    <a:cubicBezTo>
                      <a:pt x="2980" y="2580"/>
                      <a:pt x="3064" y="2572"/>
                      <a:pt x="3158" y="2572"/>
                    </a:cubicBezTo>
                    <a:close/>
                    <a:moveTo>
                      <a:pt x="6383" y="4206"/>
                    </a:moveTo>
                    <a:cubicBezTo>
                      <a:pt x="6433" y="4206"/>
                      <a:pt x="6494" y="4229"/>
                      <a:pt x="6569" y="4283"/>
                    </a:cubicBezTo>
                    <a:lnTo>
                      <a:pt x="6569" y="4289"/>
                    </a:lnTo>
                    <a:cubicBezTo>
                      <a:pt x="6569" y="4289"/>
                      <a:pt x="7390" y="4803"/>
                      <a:pt x="7242" y="5203"/>
                    </a:cubicBezTo>
                    <a:cubicBezTo>
                      <a:pt x="7181" y="5373"/>
                      <a:pt x="7081" y="5445"/>
                      <a:pt x="6971" y="5445"/>
                    </a:cubicBezTo>
                    <a:cubicBezTo>
                      <a:pt x="6826" y="5445"/>
                      <a:pt x="6663" y="5321"/>
                      <a:pt x="6542" y="5132"/>
                    </a:cubicBezTo>
                    <a:cubicBezTo>
                      <a:pt x="6328" y="4803"/>
                      <a:pt x="6120" y="4573"/>
                      <a:pt x="6191" y="4398"/>
                    </a:cubicBezTo>
                    <a:cubicBezTo>
                      <a:pt x="6234" y="4285"/>
                      <a:pt x="6290" y="4206"/>
                      <a:pt x="6383" y="4206"/>
                    </a:cubicBezTo>
                    <a:close/>
                    <a:moveTo>
                      <a:pt x="2900" y="5192"/>
                    </a:moveTo>
                    <a:cubicBezTo>
                      <a:pt x="3122" y="5192"/>
                      <a:pt x="3314" y="5235"/>
                      <a:pt x="3427" y="5312"/>
                    </a:cubicBezTo>
                    <a:cubicBezTo>
                      <a:pt x="3756" y="5541"/>
                      <a:pt x="3446" y="5757"/>
                      <a:pt x="2950" y="5757"/>
                    </a:cubicBezTo>
                    <a:cubicBezTo>
                      <a:pt x="2901" y="5757"/>
                      <a:pt x="2850" y="5755"/>
                      <a:pt x="2798" y="5750"/>
                    </a:cubicBezTo>
                    <a:lnTo>
                      <a:pt x="2798" y="5756"/>
                    </a:lnTo>
                    <a:cubicBezTo>
                      <a:pt x="2746" y="5751"/>
                      <a:pt x="2692" y="5749"/>
                      <a:pt x="2639" y="5749"/>
                    </a:cubicBezTo>
                    <a:cubicBezTo>
                      <a:pt x="2135" y="5749"/>
                      <a:pt x="1581" y="5924"/>
                      <a:pt x="1512" y="5924"/>
                    </a:cubicBezTo>
                    <a:cubicBezTo>
                      <a:pt x="1507" y="5924"/>
                      <a:pt x="1504" y="5923"/>
                      <a:pt x="1506" y="5920"/>
                    </a:cubicBezTo>
                    <a:cubicBezTo>
                      <a:pt x="1777" y="5401"/>
                      <a:pt x="2412" y="5192"/>
                      <a:pt x="2900" y="5192"/>
                    </a:cubicBezTo>
                    <a:close/>
                    <a:moveTo>
                      <a:pt x="4934" y="1"/>
                    </a:moveTo>
                    <a:cubicBezTo>
                      <a:pt x="4905" y="1"/>
                      <a:pt x="4875" y="1"/>
                      <a:pt x="4845" y="3"/>
                    </a:cubicBezTo>
                    <a:cubicBezTo>
                      <a:pt x="3252" y="79"/>
                      <a:pt x="2749" y="807"/>
                      <a:pt x="2655" y="1749"/>
                    </a:cubicBezTo>
                    <a:cubicBezTo>
                      <a:pt x="2798" y="1703"/>
                      <a:pt x="2972" y="1683"/>
                      <a:pt x="3159" y="1683"/>
                    </a:cubicBezTo>
                    <a:cubicBezTo>
                      <a:pt x="3836" y="1683"/>
                      <a:pt x="4692" y="1940"/>
                      <a:pt x="4911" y="2138"/>
                    </a:cubicBezTo>
                    <a:cubicBezTo>
                      <a:pt x="5134" y="2339"/>
                      <a:pt x="4990" y="2512"/>
                      <a:pt x="4716" y="2512"/>
                    </a:cubicBezTo>
                    <a:cubicBezTo>
                      <a:pt x="4647" y="2512"/>
                      <a:pt x="4570" y="2501"/>
                      <a:pt x="4489" y="2477"/>
                    </a:cubicBezTo>
                    <a:cubicBezTo>
                      <a:pt x="4193" y="2389"/>
                      <a:pt x="3159" y="1903"/>
                      <a:pt x="2402" y="1903"/>
                    </a:cubicBezTo>
                    <a:cubicBezTo>
                      <a:pt x="2124" y="1903"/>
                      <a:pt x="1883" y="1968"/>
                      <a:pt x="1730" y="2143"/>
                    </a:cubicBezTo>
                    <a:cubicBezTo>
                      <a:pt x="964" y="3013"/>
                      <a:pt x="844" y="4748"/>
                      <a:pt x="844" y="4748"/>
                    </a:cubicBezTo>
                    <a:cubicBezTo>
                      <a:pt x="1238" y="4579"/>
                      <a:pt x="1648" y="4442"/>
                      <a:pt x="2064" y="4343"/>
                    </a:cubicBezTo>
                    <a:cubicBezTo>
                      <a:pt x="2324" y="4286"/>
                      <a:pt x="2693" y="4260"/>
                      <a:pt x="3045" y="4260"/>
                    </a:cubicBezTo>
                    <a:cubicBezTo>
                      <a:pt x="3472" y="4260"/>
                      <a:pt x="3873" y="4299"/>
                      <a:pt x="4029" y="4371"/>
                    </a:cubicBezTo>
                    <a:cubicBezTo>
                      <a:pt x="4270" y="4477"/>
                      <a:pt x="4155" y="4764"/>
                      <a:pt x="3581" y="4764"/>
                    </a:cubicBezTo>
                    <a:cubicBezTo>
                      <a:pt x="3476" y="4764"/>
                      <a:pt x="3355" y="4754"/>
                      <a:pt x="3219" y="4732"/>
                    </a:cubicBezTo>
                    <a:cubicBezTo>
                      <a:pt x="2949" y="4690"/>
                      <a:pt x="2623" y="4668"/>
                      <a:pt x="2297" y="4668"/>
                    </a:cubicBezTo>
                    <a:cubicBezTo>
                      <a:pt x="1564" y="4668"/>
                      <a:pt x="834" y="4779"/>
                      <a:pt x="751" y="5022"/>
                    </a:cubicBezTo>
                    <a:cubicBezTo>
                      <a:pt x="630" y="5378"/>
                      <a:pt x="488" y="6363"/>
                      <a:pt x="663" y="7173"/>
                    </a:cubicBezTo>
                    <a:cubicBezTo>
                      <a:pt x="663" y="7173"/>
                      <a:pt x="1774" y="6467"/>
                      <a:pt x="2028" y="6467"/>
                    </a:cubicBezTo>
                    <a:cubicBezTo>
                      <a:pt x="2087" y="6467"/>
                      <a:pt x="2100" y="6505"/>
                      <a:pt x="2042" y="6599"/>
                    </a:cubicBezTo>
                    <a:cubicBezTo>
                      <a:pt x="1" y="7693"/>
                      <a:pt x="1150" y="8651"/>
                      <a:pt x="1150" y="8651"/>
                    </a:cubicBezTo>
                    <a:cubicBezTo>
                      <a:pt x="1150" y="8651"/>
                      <a:pt x="1271" y="8671"/>
                      <a:pt x="1444" y="8671"/>
                    </a:cubicBezTo>
                    <a:cubicBezTo>
                      <a:pt x="1747" y="8671"/>
                      <a:pt x="2210" y="8609"/>
                      <a:pt x="2464" y="8268"/>
                    </a:cubicBezTo>
                    <a:cubicBezTo>
                      <a:pt x="2862" y="7746"/>
                      <a:pt x="3297" y="6521"/>
                      <a:pt x="3431" y="6521"/>
                    </a:cubicBezTo>
                    <a:cubicBezTo>
                      <a:pt x="3434" y="6521"/>
                      <a:pt x="3436" y="6521"/>
                      <a:pt x="3438" y="6522"/>
                    </a:cubicBezTo>
                    <a:cubicBezTo>
                      <a:pt x="3559" y="6566"/>
                      <a:pt x="3608" y="7660"/>
                      <a:pt x="2617" y="8684"/>
                    </a:cubicBezTo>
                    <a:cubicBezTo>
                      <a:pt x="2621" y="8685"/>
                      <a:pt x="2628" y="8685"/>
                      <a:pt x="2639" y="8685"/>
                    </a:cubicBezTo>
                    <a:cubicBezTo>
                      <a:pt x="2867" y="8685"/>
                      <a:pt x="4648" y="8476"/>
                      <a:pt x="4648" y="8476"/>
                    </a:cubicBezTo>
                    <a:cubicBezTo>
                      <a:pt x="4648" y="8476"/>
                      <a:pt x="5168" y="7452"/>
                      <a:pt x="5097" y="6741"/>
                    </a:cubicBezTo>
                    <a:cubicBezTo>
                      <a:pt x="5031" y="6029"/>
                      <a:pt x="4648" y="5383"/>
                      <a:pt x="5097" y="5318"/>
                    </a:cubicBezTo>
                    <a:cubicBezTo>
                      <a:pt x="5113" y="5315"/>
                      <a:pt x="5130" y="5314"/>
                      <a:pt x="5145" y="5314"/>
                    </a:cubicBezTo>
                    <a:cubicBezTo>
                      <a:pt x="5549" y="5314"/>
                      <a:pt x="5518" y="6184"/>
                      <a:pt x="5524" y="6801"/>
                    </a:cubicBezTo>
                    <a:cubicBezTo>
                      <a:pt x="5529" y="7436"/>
                      <a:pt x="4954" y="8476"/>
                      <a:pt x="4954" y="8476"/>
                    </a:cubicBezTo>
                    <a:cubicBezTo>
                      <a:pt x="5070" y="8493"/>
                      <a:pt x="5186" y="8501"/>
                      <a:pt x="5303" y="8501"/>
                    </a:cubicBezTo>
                    <a:cubicBezTo>
                      <a:pt x="5602" y="8501"/>
                      <a:pt x="5903" y="8447"/>
                      <a:pt x="6186" y="8345"/>
                    </a:cubicBezTo>
                    <a:cubicBezTo>
                      <a:pt x="6755" y="8137"/>
                      <a:pt x="6690" y="7365"/>
                      <a:pt x="6602" y="6807"/>
                    </a:cubicBezTo>
                    <a:cubicBezTo>
                      <a:pt x="6525" y="6279"/>
                      <a:pt x="6496" y="5698"/>
                      <a:pt x="6708" y="5698"/>
                    </a:cubicBezTo>
                    <a:cubicBezTo>
                      <a:pt x="6723" y="5698"/>
                      <a:pt x="6738" y="5701"/>
                      <a:pt x="6755" y="5706"/>
                    </a:cubicBezTo>
                    <a:cubicBezTo>
                      <a:pt x="7018" y="5794"/>
                      <a:pt x="7073" y="6380"/>
                      <a:pt x="6657" y="8164"/>
                    </a:cubicBezTo>
                    <a:cubicBezTo>
                      <a:pt x="6657" y="8164"/>
                      <a:pt x="8091" y="7535"/>
                      <a:pt x="8321" y="6856"/>
                    </a:cubicBezTo>
                    <a:cubicBezTo>
                      <a:pt x="8551" y="6177"/>
                      <a:pt x="8167" y="5690"/>
                      <a:pt x="7719" y="5143"/>
                    </a:cubicBezTo>
                    <a:cubicBezTo>
                      <a:pt x="7313" y="4648"/>
                      <a:pt x="6872" y="3639"/>
                      <a:pt x="7174" y="3639"/>
                    </a:cubicBezTo>
                    <a:cubicBezTo>
                      <a:pt x="7206" y="3639"/>
                      <a:pt x="7247" y="3651"/>
                      <a:pt x="7297" y="3676"/>
                    </a:cubicBezTo>
                    <a:cubicBezTo>
                      <a:pt x="8633" y="4332"/>
                      <a:pt x="8633" y="6341"/>
                      <a:pt x="8633" y="6341"/>
                    </a:cubicBezTo>
                    <a:cubicBezTo>
                      <a:pt x="8633" y="6341"/>
                      <a:pt x="8939" y="5947"/>
                      <a:pt x="9103" y="5006"/>
                    </a:cubicBezTo>
                    <a:cubicBezTo>
                      <a:pt x="8917" y="4447"/>
                      <a:pt x="8857" y="4081"/>
                      <a:pt x="8200" y="3687"/>
                    </a:cubicBezTo>
                    <a:cubicBezTo>
                      <a:pt x="7598" y="3326"/>
                      <a:pt x="7433" y="2859"/>
                      <a:pt x="7877" y="2859"/>
                    </a:cubicBezTo>
                    <a:cubicBezTo>
                      <a:pt x="7917" y="2859"/>
                      <a:pt x="7963" y="2863"/>
                      <a:pt x="8014" y="2871"/>
                    </a:cubicBezTo>
                    <a:cubicBezTo>
                      <a:pt x="8622" y="2975"/>
                      <a:pt x="9268" y="4081"/>
                      <a:pt x="9421" y="5044"/>
                    </a:cubicBezTo>
                    <a:cubicBezTo>
                      <a:pt x="9705" y="4480"/>
                      <a:pt x="10308" y="3079"/>
                      <a:pt x="9158" y="2280"/>
                    </a:cubicBezTo>
                    <a:cubicBezTo>
                      <a:pt x="8610" y="1895"/>
                      <a:pt x="8202" y="1794"/>
                      <a:pt x="7925" y="1794"/>
                    </a:cubicBezTo>
                    <a:cubicBezTo>
                      <a:pt x="7623" y="1794"/>
                      <a:pt x="7478" y="1913"/>
                      <a:pt x="7478" y="1913"/>
                    </a:cubicBezTo>
                    <a:cubicBezTo>
                      <a:pt x="7478" y="1913"/>
                      <a:pt x="6471" y="1"/>
                      <a:pt x="4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04" name="Google Shape;11604;p38"/>
              <p:cNvSpPr/>
              <p:nvPr/>
            </p:nvSpPr>
            <p:spPr>
              <a:xfrm rot="386461">
                <a:off x="-937364" y="-596011"/>
                <a:ext cx="1014789" cy="1204075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8613" extrusionOk="0">
                    <a:moveTo>
                      <a:pt x="4946" y="814"/>
                    </a:moveTo>
                    <a:cubicBezTo>
                      <a:pt x="5123" y="814"/>
                      <a:pt x="5313" y="858"/>
                      <a:pt x="5480" y="966"/>
                    </a:cubicBezTo>
                    <a:cubicBezTo>
                      <a:pt x="6148" y="1404"/>
                      <a:pt x="6476" y="1880"/>
                      <a:pt x="6492" y="2225"/>
                    </a:cubicBezTo>
                    <a:cubicBezTo>
                      <a:pt x="6503" y="2450"/>
                      <a:pt x="6402" y="2537"/>
                      <a:pt x="6306" y="2537"/>
                    </a:cubicBezTo>
                    <a:cubicBezTo>
                      <a:pt x="6255" y="2537"/>
                      <a:pt x="6205" y="2513"/>
                      <a:pt x="6175" y="2471"/>
                    </a:cubicBezTo>
                    <a:cubicBezTo>
                      <a:pt x="5808" y="1973"/>
                      <a:pt x="5294" y="1606"/>
                      <a:pt x="4708" y="1420"/>
                    </a:cubicBezTo>
                    <a:cubicBezTo>
                      <a:pt x="4006" y="1206"/>
                      <a:pt x="4416" y="814"/>
                      <a:pt x="4946" y="814"/>
                    </a:cubicBezTo>
                    <a:close/>
                    <a:moveTo>
                      <a:pt x="2925" y="2574"/>
                    </a:moveTo>
                    <a:cubicBezTo>
                      <a:pt x="3646" y="2574"/>
                      <a:pt x="5030" y="3037"/>
                      <a:pt x="4938" y="3363"/>
                    </a:cubicBezTo>
                    <a:cubicBezTo>
                      <a:pt x="4871" y="3597"/>
                      <a:pt x="4740" y="3709"/>
                      <a:pt x="4460" y="3709"/>
                    </a:cubicBezTo>
                    <a:cubicBezTo>
                      <a:pt x="4302" y="3709"/>
                      <a:pt x="4096" y="3673"/>
                      <a:pt x="3827" y="3604"/>
                    </a:cubicBezTo>
                    <a:cubicBezTo>
                      <a:pt x="3444" y="3503"/>
                      <a:pt x="3036" y="3478"/>
                      <a:pt x="2731" y="3478"/>
                    </a:cubicBezTo>
                    <a:cubicBezTo>
                      <a:pt x="2442" y="3478"/>
                      <a:pt x="2245" y="3500"/>
                      <a:pt x="2245" y="3500"/>
                    </a:cubicBezTo>
                    <a:cubicBezTo>
                      <a:pt x="2245" y="3500"/>
                      <a:pt x="2104" y="3564"/>
                      <a:pt x="1984" y="3564"/>
                    </a:cubicBezTo>
                    <a:cubicBezTo>
                      <a:pt x="1894" y="3564"/>
                      <a:pt x="1816" y="3528"/>
                      <a:pt x="1818" y="3401"/>
                    </a:cubicBezTo>
                    <a:cubicBezTo>
                      <a:pt x="1829" y="3106"/>
                      <a:pt x="2103" y="2745"/>
                      <a:pt x="2688" y="2597"/>
                    </a:cubicBezTo>
                    <a:cubicBezTo>
                      <a:pt x="2754" y="2581"/>
                      <a:pt x="2834" y="2574"/>
                      <a:pt x="2925" y="2574"/>
                    </a:cubicBezTo>
                    <a:close/>
                    <a:moveTo>
                      <a:pt x="2676" y="5193"/>
                    </a:moveTo>
                    <a:cubicBezTo>
                      <a:pt x="2901" y="5193"/>
                      <a:pt x="3094" y="5238"/>
                      <a:pt x="3208" y="5317"/>
                    </a:cubicBezTo>
                    <a:cubicBezTo>
                      <a:pt x="3537" y="5542"/>
                      <a:pt x="3226" y="5762"/>
                      <a:pt x="2729" y="5762"/>
                    </a:cubicBezTo>
                    <a:cubicBezTo>
                      <a:pt x="2680" y="5762"/>
                      <a:pt x="2630" y="5759"/>
                      <a:pt x="2579" y="5755"/>
                    </a:cubicBezTo>
                    <a:cubicBezTo>
                      <a:pt x="2527" y="5751"/>
                      <a:pt x="2474" y="5749"/>
                      <a:pt x="2420" y="5749"/>
                    </a:cubicBezTo>
                    <a:cubicBezTo>
                      <a:pt x="1910" y="5749"/>
                      <a:pt x="1349" y="5928"/>
                      <a:pt x="1291" y="5928"/>
                    </a:cubicBezTo>
                    <a:cubicBezTo>
                      <a:pt x="1287" y="5928"/>
                      <a:pt x="1286" y="5927"/>
                      <a:pt x="1287" y="5925"/>
                    </a:cubicBezTo>
                    <a:cubicBezTo>
                      <a:pt x="1557" y="5404"/>
                      <a:pt x="2189" y="5193"/>
                      <a:pt x="2676" y="5193"/>
                    </a:cubicBezTo>
                    <a:close/>
                    <a:moveTo>
                      <a:pt x="4710" y="0"/>
                    </a:moveTo>
                    <a:cubicBezTo>
                      <a:pt x="4681" y="0"/>
                      <a:pt x="4651" y="1"/>
                      <a:pt x="4620" y="2"/>
                    </a:cubicBezTo>
                    <a:cubicBezTo>
                      <a:pt x="3033" y="79"/>
                      <a:pt x="2530" y="802"/>
                      <a:pt x="2431" y="1748"/>
                    </a:cubicBezTo>
                    <a:cubicBezTo>
                      <a:pt x="2575" y="1702"/>
                      <a:pt x="2749" y="1682"/>
                      <a:pt x="2938" y="1682"/>
                    </a:cubicBezTo>
                    <a:cubicBezTo>
                      <a:pt x="3617" y="1682"/>
                      <a:pt x="4473" y="1940"/>
                      <a:pt x="4692" y="2137"/>
                    </a:cubicBezTo>
                    <a:cubicBezTo>
                      <a:pt x="4916" y="2339"/>
                      <a:pt x="4766" y="2516"/>
                      <a:pt x="4489" y="2516"/>
                    </a:cubicBezTo>
                    <a:cubicBezTo>
                      <a:pt x="4421" y="2516"/>
                      <a:pt x="4345" y="2506"/>
                      <a:pt x="4265" y="2482"/>
                    </a:cubicBezTo>
                    <a:cubicBezTo>
                      <a:pt x="3968" y="2394"/>
                      <a:pt x="2934" y="1908"/>
                      <a:pt x="2179" y="1908"/>
                    </a:cubicBezTo>
                    <a:cubicBezTo>
                      <a:pt x="1902" y="1908"/>
                      <a:pt x="1663" y="1973"/>
                      <a:pt x="1511" y="2148"/>
                    </a:cubicBezTo>
                    <a:cubicBezTo>
                      <a:pt x="745" y="3018"/>
                      <a:pt x="625" y="4748"/>
                      <a:pt x="625" y="4748"/>
                    </a:cubicBezTo>
                    <a:cubicBezTo>
                      <a:pt x="1019" y="4578"/>
                      <a:pt x="1429" y="4441"/>
                      <a:pt x="1845" y="4343"/>
                    </a:cubicBezTo>
                    <a:cubicBezTo>
                      <a:pt x="2105" y="4286"/>
                      <a:pt x="2474" y="4259"/>
                      <a:pt x="2826" y="4259"/>
                    </a:cubicBezTo>
                    <a:cubicBezTo>
                      <a:pt x="3253" y="4259"/>
                      <a:pt x="3654" y="4298"/>
                      <a:pt x="3810" y="4370"/>
                    </a:cubicBezTo>
                    <a:cubicBezTo>
                      <a:pt x="4051" y="4477"/>
                      <a:pt x="3936" y="4763"/>
                      <a:pt x="3362" y="4763"/>
                    </a:cubicBezTo>
                    <a:cubicBezTo>
                      <a:pt x="3257" y="4763"/>
                      <a:pt x="3136" y="4754"/>
                      <a:pt x="3000" y="4732"/>
                    </a:cubicBezTo>
                    <a:cubicBezTo>
                      <a:pt x="2730" y="4690"/>
                      <a:pt x="2404" y="4668"/>
                      <a:pt x="2078" y="4668"/>
                    </a:cubicBezTo>
                    <a:cubicBezTo>
                      <a:pt x="1345" y="4668"/>
                      <a:pt x="615" y="4779"/>
                      <a:pt x="532" y="5022"/>
                    </a:cubicBezTo>
                    <a:cubicBezTo>
                      <a:pt x="411" y="5377"/>
                      <a:pt x="269" y="6363"/>
                      <a:pt x="444" y="7173"/>
                    </a:cubicBezTo>
                    <a:cubicBezTo>
                      <a:pt x="444" y="7173"/>
                      <a:pt x="1559" y="6463"/>
                      <a:pt x="1811" y="6463"/>
                    </a:cubicBezTo>
                    <a:cubicBezTo>
                      <a:pt x="1868" y="6463"/>
                      <a:pt x="1881" y="6501"/>
                      <a:pt x="1823" y="6593"/>
                    </a:cubicBezTo>
                    <a:cubicBezTo>
                      <a:pt x="1" y="7572"/>
                      <a:pt x="718" y="8437"/>
                      <a:pt x="898" y="8612"/>
                    </a:cubicBezTo>
                    <a:cubicBezTo>
                      <a:pt x="1183" y="8098"/>
                      <a:pt x="1856" y="7118"/>
                      <a:pt x="3203" y="6105"/>
                    </a:cubicBezTo>
                    <a:cubicBezTo>
                      <a:pt x="5119" y="4666"/>
                      <a:pt x="6821" y="3002"/>
                      <a:pt x="7259" y="1913"/>
                    </a:cubicBezTo>
                    <a:lnTo>
                      <a:pt x="7253" y="1913"/>
                    </a:lnTo>
                    <a:cubicBezTo>
                      <a:pt x="7253" y="1913"/>
                      <a:pt x="6252" y="0"/>
                      <a:pt x="47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05" name="Google Shape;11605;p38"/>
              <p:cNvSpPr/>
              <p:nvPr/>
            </p:nvSpPr>
            <p:spPr>
              <a:xfrm rot="386461">
                <a:off x="-758954" y="-394902"/>
                <a:ext cx="877089" cy="920706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6586" extrusionOk="0">
                    <a:moveTo>
                      <a:pt x="6126" y="1"/>
                    </a:moveTo>
                    <a:cubicBezTo>
                      <a:pt x="5989" y="275"/>
                      <a:pt x="5847" y="543"/>
                      <a:pt x="5699" y="805"/>
                    </a:cubicBezTo>
                    <a:lnTo>
                      <a:pt x="5611" y="953"/>
                    </a:lnTo>
                    <a:lnTo>
                      <a:pt x="5568" y="1024"/>
                    </a:lnTo>
                    <a:lnTo>
                      <a:pt x="5524" y="1096"/>
                    </a:lnTo>
                    <a:cubicBezTo>
                      <a:pt x="5464" y="1189"/>
                      <a:pt x="5409" y="1287"/>
                      <a:pt x="5338" y="1380"/>
                    </a:cubicBezTo>
                    <a:lnTo>
                      <a:pt x="5245" y="1517"/>
                    </a:lnTo>
                    <a:cubicBezTo>
                      <a:pt x="5212" y="1566"/>
                      <a:pt x="5173" y="1610"/>
                      <a:pt x="5141" y="1654"/>
                    </a:cubicBezTo>
                    <a:lnTo>
                      <a:pt x="5037" y="1791"/>
                    </a:lnTo>
                    <a:lnTo>
                      <a:pt x="4927" y="1922"/>
                    </a:lnTo>
                    <a:cubicBezTo>
                      <a:pt x="4637" y="2272"/>
                      <a:pt x="4336" y="2612"/>
                      <a:pt x="4024" y="2940"/>
                    </a:cubicBezTo>
                    <a:cubicBezTo>
                      <a:pt x="3706" y="3263"/>
                      <a:pt x="3373" y="3575"/>
                      <a:pt x="3028" y="3865"/>
                    </a:cubicBezTo>
                    <a:cubicBezTo>
                      <a:pt x="2853" y="4013"/>
                      <a:pt x="2672" y="4150"/>
                      <a:pt x="2491" y="4287"/>
                    </a:cubicBezTo>
                    <a:cubicBezTo>
                      <a:pt x="2305" y="4418"/>
                      <a:pt x="2119" y="4549"/>
                      <a:pt x="1933" y="4681"/>
                    </a:cubicBezTo>
                    <a:cubicBezTo>
                      <a:pt x="1747" y="4818"/>
                      <a:pt x="1566" y="4954"/>
                      <a:pt x="1386" y="5091"/>
                    </a:cubicBezTo>
                    <a:cubicBezTo>
                      <a:pt x="1298" y="5162"/>
                      <a:pt x="1205" y="5234"/>
                      <a:pt x="1117" y="5310"/>
                    </a:cubicBezTo>
                    <a:cubicBezTo>
                      <a:pt x="1035" y="5381"/>
                      <a:pt x="948" y="5458"/>
                      <a:pt x="866" y="5535"/>
                    </a:cubicBezTo>
                    <a:cubicBezTo>
                      <a:pt x="521" y="5841"/>
                      <a:pt x="231" y="6192"/>
                      <a:pt x="1" y="6586"/>
                    </a:cubicBezTo>
                    <a:cubicBezTo>
                      <a:pt x="236" y="6197"/>
                      <a:pt x="537" y="5847"/>
                      <a:pt x="882" y="5551"/>
                    </a:cubicBezTo>
                    <a:cubicBezTo>
                      <a:pt x="964" y="5474"/>
                      <a:pt x="1052" y="5403"/>
                      <a:pt x="1139" y="5332"/>
                    </a:cubicBezTo>
                    <a:cubicBezTo>
                      <a:pt x="1227" y="5256"/>
                      <a:pt x="1315" y="5190"/>
                      <a:pt x="1408" y="5119"/>
                    </a:cubicBezTo>
                    <a:cubicBezTo>
                      <a:pt x="1588" y="4982"/>
                      <a:pt x="1774" y="4850"/>
                      <a:pt x="1960" y="4719"/>
                    </a:cubicBezTo>
                    <a:cubicBezTo>
                      <a:pt x="2152" y="4593"/>
                      <a:pt x="2338" y="4462"/>
                      <a:pt x="2524" y="4330"/>
                    </a:cubicBezTo>
                    <a:cubicBezTo>
                      <a:pt x="2710" y="4205"/>
                      <a:pt x="2896" y="4068"/>
                      <a:pt x="3072" y="3920"/>
                    </a:cubicBezTo>
                    <a:cubicBezTo>
                      <a:pt x="3427" y="3635"/>
                      <a:pt x="3767" y="3329"/>
                      <a:pt x="4095" y="3006"/>
                    </a:cubicBezTo>
                    <a:cubicBezTo>
                      <a:pt x="4418" y="2683"/>
                      <a:pt x="4725" y="2344"/>
                      <a:pt x="5026" y="1999"/>
                    </a:cubicBezTo>
                    <a:lnTo>
                      <a:pt x="5135" y="1867"/>
                    </a:lnTo>
                    <a:lnTo>
                      <a:pt x="5245" y="1731"/>
                    </a:lnTo>
                    <a:cubicBezTo>
                      <a:pt x="5283" y="1687"/>
                      <a:pt x="5316" y="1643"/>
                      <a:pt x="5349" y="1594"/>
                    </a:cubicBezTo>
                    <a:lnTo>
                      <a:pt x="5447" y="1457"/>
                    </a:lnTo>
                    <a:cubicBezTo>
                      <a:pt x="5518" y="1364"/>
                      <a:pt x="5578" y="1271"/>
                      <a:pt x="5644" y="1172"/>
                    </a:cubicBezTo>
                    <a:lnTo>
                      <a:pt x="5688" y="1101"/>
                    </a:lnTo>
                    <a:lnTo>
                      <a:pt x="5737" y="1030"/>
                    </a:lnTo>
                    <a:lnTo>
                      <a:pt x="5825" y="882"/>
                    </a:lnTo>
                    <a:cubicBezTo>
                      <a:pt x="5984" y="608"/>
                      <a:pt x="6131" y="335"/>
                      <a:pt x="6274" y="61"/>
                    </a:cubicBezTo>
                    <a:lnTo>
                      <a:pt x="6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1606" name="Google Shape;11606;p38"/>
            <p:cNvGrpSpPr/>
            <p:nvPr/>
          </p:nvGrpSpPr>
          <p:grpSpPr>
            <a:xfrm rot="10389824">
              <a:off x="8060650" y="-111269"/>
              <a:ext cx="1546564" cy="1761346"/>
              <a:chOff x="13841809" y="-1721004"/>
              <a:chExt cx="1300999" cy="1481677"/>
            </a:xfrm>
          </p:grpSpPr>
          <p:sp>
            <p:nvSpPr>
              <p:cNvPr id="11607" name="Google Shape;11607;p38"/>
              <p:cNvSpPr/>
              <p:nvPr/>
            </p:nvSpPr>
            <p:spPr>
              <a:xfrm>
                <a:off x="14048226" y="-1069723"/>
                <a:ext cx="398319" cy="830396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5262" extrusionOk="0">
                    <a:moveTo>
                      <a:pt x="1681" y="1"/>
                    </a:moveTo>
                    <a:cubicBezTo>
                      <a:pt x="1653" y="56"/>
                      <a:pt x="1626" y="110"/>
                      <a:pt x="1593" y="165"/>
                    </a:cubicBezTo>
                    <a:lnTo>
                      <a:pt x="1960" y="368"/>
                    </a:lnTo>
                    <a:cubicBezTo>
                      <a:pt x="1155" y="1857"/>
                      <a:pt x="619" y="3482"/>
                      <a:pt x="383" y="5163"/>
                    </a:cubicBezTo>
                    <a:lnTo>
                      <a:pt x="0" y="5113"/>
                    </a:lnTo>
                    <a:lnTo>
                      <a:pt x="0" y="5124"/>
                    </a:lnTo>
                    <a:lnTo>
                      <a:pt x="942" y="5261"/>
                    </a:lnTo>
                    <a:cubicBezTo>
                      <a:pt x="1177" y="3575"/>
                      <a:pt x="1714" y="1950"/>
                      <a:pt x="2524" y="461"/>
                    </a:cubicBezTo>
                    <a:lnTo>
                      <a:pt x="168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08" name="Google Shape;11608;p38"/>
              <p:cNvSpPr/>
              <p:nvPr/>
            </p:nvSpPr>
            <p:spPr>
              <a:xfrm>
                <a:off x="14048226" y="-1043684"/>
                <a:ext cx="309313" cy="78873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4998" extrusionOk="0">
                    <a:moveTo>
                      <a:pt x="1593" y="0"/>
                    </a:moveTo>
                    <a:cubicBezTo>
                      <a:pt x="783" y="1544"/>
                      <a:pt x="241" y="3219"/>
                      <a:pt x="0" y="4948"/>
                    </a:cubicBezTo>
                    <a:lnTo>
                      <a:pt x="383" y="4998"/>
                    </a:lnTo>
                    <a:cubicBezTo>
                      <a:pt x="619" y="3317"/>
                      <a:pt x="1155" y="1692"/>
                      <a:pt x="1960" y="203"/>
                    </a:cubicBezTo>
                    <a:lnTo>
                      <a:pt x="159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09" name="Google Shape;11609;p38"/>
              <p:cNvSpPr/>
              <p:nvPr/>
            </p:nvSpPr>
            <p:spPr>
              <a:xfrm>
                <a:off x="14051698" y="-1023011"/>
                <a:ext cx="413942" cy="316725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2007" extrusionOk="0">
                    <a:moveTo>
                      <a:pt x="928" y="0"/>
                    </a:moveTo>
                    <a:cubicBezTo>
                      <a:pt x="845" y="0"/>
                      <a:pt x="761" y="11"/>
                      <a:pt x="679" y="33"/>
                    </a:cubicBezTo>
                    <a:cubicBezTo>
                      <a:pt x="460" y="94"/>
                      <a:pt x="247" y="219"/>
                      <a:pt x="175" y="433"/>
                    </a:cubicBezTo>
                    <a:cubicBezTo>
                      <a:pt x="0" y="969"/>
                      <a:pt x="849" y="1418"/>
                      <a:pt x="723" y="1966"/>
                    </a:cubicBezTo>
                    <a:cubicBezTo>
                      <a:pt x="879" y="1993"/>
                      <a:pt x="1037" y="2007"/>
                      <a:pt x="1196" y="2007"/>
                    </a:cubicBezTo>
                    <a:cubicBezTo>
                      <a:pt x="1355" y="2007"/>
                      <a:pt x="1514" y="1993"/>
                      <a:pt x="1670" y="1966"/>
                    </a:cubicBezTo>
                    <a:cubicBezTo>
                      <a:pt x="2036" y="1900"/>
                      <a:pt x="2425" y="1714"/>
                      <a:pt x="2529" y="1358"/>
                    </a:cubicBezTo>
                    <a:cubicBezTo>
                      <a:pt x="2622" y="1051"/>
                      <a:pt x="2458" y="712"/>
                      <a:pt x="2212" y="510"/>
                    </a:cubicBezTo>
                    <a:cubicBezTo>
                      <a:pt x="1965" y="302"/>
                      <a:pt x="1653" y="198"/>
                      <a:pt x="1352" y="99"/>
                    </a:cubicBezTo>
                    <a:lnTo>
                      <a:pt x="1347" y="99"/>
                    </a:lnTo>
                    <a:cubicBezTo>
                      <a:pt x="1215" y="33"/>
                      <a:pt x="1072" y="0"/>
                      <a:pt x="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10" name="Google Shape;11610;p38"/>
              <p:cNvSpPr/>
              <p:nvPr/>
            </p:nvSpPr>
            <p:spPr>
              <a:xfrm>
                <a:off x="13841809" y="-1346205"/>
                <a:ext cx="407788" cy="285952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1812" extrusionOk="0">
                    <a:moveTo>
                      <a:pt x="1129" y="0"/>
                    </a:moveTo>
                    <a:cubicBezTo>
                      <a:pt x="732" y="0"/>
                      <a:pt x="341" y="160"/>
                      <a:pt x="0" y="374"/>
                    </a:cubicBezTo>
                    <a:cubicBezTo>
                      <a:pt x="345" y="598"/>
                      <a:pt x="602" y="921"/>
                      <a:pt x="892" y="1206"/>
                    </a:cubicBezTo>
                    <a:cubicBezTo>
                      <a:pt x="1182" y="1490"/>
                      <a:pt x="1522" y="1753"/>
                      <a:pt x="1927" y="1802"/>
                    </a:cubicBezTo>
                    <a:cubicBezTo>
                      <a:pt x="1962" y="1808"/>
                      <a:pt x="1998" y="1811"/>
                      <a:pt x="2034" y="1811"/>
                    </a:cubicBezTo>
                    <a:cubicBezTo>
                      <a:pt x="2099" y="1811"/>
                      <a:pt x="2163" y="1801"/>
                      <a:pt x="2222" y="1780"/>
                    </a:cubicBezTo>
                    <a:cubicBezTo>
                      <a:pt x="2403" y="1720"/>
                      <a:pt x="2529" y="1561"/>
                      <a:pt x="2556" y="1375"/>
                    </a:cubicBezTo>
                    <a:cubicBezTo>
                      <a:pt x="2584" y="1129"/>
                      <a:pt x="2294" y="768"/>
                      <a:pt x="2162" y="554"/>
                    </a:cubicBezTo>
                    <a:cubicBezTo>
                      <a:pt x="1976" y="253"/>
                      <a:pt x="1664" y="56"/>
                      <a:pt x="1314" y="12"/>
                    </a:cubicBezTo>
                    <a:cubicBezTo>
                      <a:pt x="1252" y="4"/>
                      <a:pt x="1190" y="0"/>
                      <a:pt x="11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11" name="Google Shape;11611;p38"/>
              <p:cNvSpPr/>
              <p:nvPr/>
            </p:nvSpPr>
            <p:spPr>
              <a:xfrm>
                <a:off x="13935075" y="-1295548"/>
                <a:ext cx="223778" cy="15891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007" extrusionOk="0">
                    <a:moveTo>
                      <a:pt x="416" y="1"/>
                    </a:moveTo>
                    <a:cubicBezTo>
                      <a:pt x="267" y="1"/>
                      <a:pt x="123" y="24"/>
                      <a:pt x="0" y="85"/>
                    </a:cubicBezTo>
                    <a:cubicBezTo>
                      <a:pt x="274" y="228"/>
                      <a:pt x="531" y="315"/>
                      <a:pt x="712" y="589"/>
                    </a:cubicBezTo>
                    <a:cubicBezTo>
                      <a:pt x="783" y="699"/>
                      <a:pt x="838" y="819"/>
                      <a:pt x="931" y="907"/>
                    </a:cubicBezTo>
                    <a:cubicBezTo>
                      <a:pt x="993" y="965"/>
                      <a:pt x="1082" y="1006"/>
                      <a:pt x="1166" y="1006"/>
                    </a:cubicBezTo>
                    <a:cubicBezTo>
                      <a:pt x="1209" y="1006"/>
                      <a:pt x="1250" y="996"/>
                      <a:pt x="1287" y="972"/>
                    </a:cubicBezTo>
                    <a:cubicBezTo>
                      <a:pt x="1391" y="901"/>
                      <a:pt x="1407" y="759"/>
                      <a:pt x="1407" y="627"/>
                    </a:cubicBezTo>
                    <a:cubicBezTo>
                      <a:pt x="1418" y="518"/>
                      <a:pt x="1396" y="403"/>
                      <a:pt x="1341" y="299"/>
                    </a:cubicBezTo>
                    <a:cubicBezTo>
                      <a:pt x="1270" y="195"/>
                      <a:pt x="1144" y="140"/>
                      <a:pt x="1018" y="102"/>
                    </a:cubicBezTo>
                    <a:cubicBezTo>
                      <a:pt x="842" y="47"/>
                      <a:pt x="625" y="1"/>
                      <a:pt x="4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12" name="Google Shape;11612;p38"/>
              <p:cNvSpPr/>
              <p:nvPr/>
            </p:nvSpPr>
            <p:spPr>
              <a:xfrm>
                <a:off x="13917716" y="-1118012"/>
                <a:ext cx="242873" cy="215253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364" extrusionOk="0">
                    <a:moveTo>
                      <a:pt x="504" y="0"/>
                    </a:moveTo>
                    <a:cubicBezTo>
                      <a:pt x="351" y="126"/>
                      <a:pt x="236" y="285"/>
                      <a:pt x="160" y="471"/>
                    </a:cubicBezTo>
                    <a:cubicBezTo>
                      <a:pt x="45" y="750"/>
                      <a:pt x="23" y="1062"/>
                      <a:pt x="1" y="1363"/>
                    </a:cubicBezTo>
                    <a:cubicBezTo>
                      <a:pt x="114" y="1066"/>
                      <a:pt x="403" y="871"/>
                      <a:pt x="721" y="871"/>
                    </a:cubicBezTo>
                    <a:cubicBezTo>
                      <a:pt x="726" y="871"/>
                      <a:pt x="730" y="871"/>
                      <a:pt x="734" y="871"/>
                    </a:cubicBezTo>
                    <a:cubicBezTo>
                      <a:pt x="953" y="882"/>
                      <a:pt x="1156" y="986"/>
                      <a:pt x="1358" y="1079"/>
                    </a:cubicBezTo>
                    <a:cubicBezTo>
                      <a:pt x="1418" y="1106"/>
                      <a:pt x="1479" y="1128"/>
                      <a:pt x="1539" y="1150"/>
                    </a:cubicBezTo>
                    <a:cubicBezTo>
                      <a:pt x="1451" y="1046"/>
                      <a:pt x="1391" y="925"/>
                      <a:pt x="1353" y="794"/>
                    </a:cubicBezTo>
                    <a:cubicBezTo>
                      <a:pt x="1325" y="696"/>
                      <a:pt x="1314" y="592"/>
                      <a:pt x="1287" y="493"/>
                    </a:cubicBezTo>
                    <a:cubicBezTo>
                      <a:pt x="1221" y="291"/>
                      <a:pt x="1057" y="137"/>
                      <a:pt x="855" y="77"/>
                    </a:cubicBezTo>
                    <a:cubicBezTo>
                      <a:pt x="740" y="44"/>
                      <a:pt x="614" y="44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13" name="Google Shape;11613;p38"/>
              <p:cNvSpPr/>
              <p:nvPr/>
            </p:nvSpPr>
            <p:spPr>
              <a:xfrm>
                <a:off x="13997253" y="-1146418"/>
                <a:ext cx="298108" cy="219198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89" extrusionOk="0">
                    <a:moveTo>
                      <a:pt x="579" y="1"/>
                    </a:moveTo>
                    <a:cubicBezTo>
                      <a:pt x="481" y="1"/>
                      <a:pt x="382" y="15"/>
                      <a:pt x="290" y="38"/>
                    </a:cubicBezTo>
                    <a:cubicBezTo>
                      <a:pt x="186" y="65"/>
                      <a:pt x="88" y="115"/>
                      <a:pt x="0" y="180"/>
                    </a:cubicBezTo>
                    <a:cubicBezTo>
                      <a:pt x="110" y="224"/>
                      <a:pt x="236" y="224"/>
                      <a:pt x="351" y="257"/>
                    </a:cubicBezTo>
                    <a:cubicBezTo>
                      <a:pt x="553" y="317"/>
                      <a:pt x="717" y="471"/>
                      <a:pt x="783" y="673"/>
                    </a:cubicBezTo>
                    <a:cubicBezTo>
                      <a:pt x="816" y="772"/>
                      <a:pt x="821" y="876"/>
                      <a:pt x="849" y="969"/>
                    </a:cubicBezTo>
                    <a:cubicBezTo>
                      <a:pt x="887" y="1100"/>
                      <a:pt x="953" y="1226"/>
                      <a:pt x="1035" y="1330"/>
                    </a:cubicBezTo>
                    <a:cubicBezTo>
                      <a:pt x="1137" y="1369"/>
                      <a:pt x="1247" y="1389"/>
                      <a:pt x="1357" y="1389"/>
                    </a:cubicBezTo>
                    <a:cubicBezTo>
                      <a:pt x="1401" y="1389"/>
                      <a:pt x="1445" y="1385"/>
                      <a:pt x="1489" y="1379"/>
                    </a:cubicBezTo>
                    <a:cubicBezTo>
                      <a:pt x="1697" y="1330"/>
                      <a:pt x="1889" y="1111"/>
                      <a:pt x="1829" y="903"/>
                    </a:cubicBezTo>
                    <a:cubicBezTo>
                      <a:pt x="1796" y="783"/>
                      <a:pt x="1692" y="695"/>
                      <a:pt x="1593" y="618"/>
                    </a:cubicBezTo>
                    <a:lnTo>
                      <a:pt x="1133" y="252"/>
                    </a:lnTo>
                    <a:cubicBezTo>
                      <a:pt x="1016" y="70"/>
                      <a:pt x="799" y="1"/>
                      <a:pt x="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14" name="Google Shape;11614;p38"/>
              <p:cNvSpPr/>
              <p:nvPr/>
            </p:nvSpPr>
            <p:spPr>
              <a:xfrm>
                <a:off x="14379944" y="-889977"/>
                <a:ext cx="291164" cy="36201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294" extrusionOk="0">
                    <a:moveTo>
                      <a:pt x="0" y="0"/>
                    </a:moveTo>
                    <a:cubicBezTo>
                      <a:pt x="38" y="192"/>
                      <a:pt x="115" y="373"/>
                      <a:pt x="230" y="531"/>
                    </a:cubicBezTo>
                    <a:cubicBezTo>
                      <a:pt x="427" y="778"/>
                      <a:pt x="695" y="958"/>
                      <a:pt x="898" y="1199"/>
                    </a:cubicBezTo>
                    <a:cubicBezTo>
                      <a:pt x="1150" y="1506"/>
                      <a:pt x="1276" y="1900"/>
                      <a:pt x="1254" y="2294"/>
                    </a:cubicBezTo>
                    <a:cubicBezTo>
                      <a:pt x="1352" y="2048"/>
                      <a:pt x="1527" y="1845"/>
                      <a:pt x="1653" y="1610"/>
                    </a:cubicBezTo>
                    <a:cubicBezTo>
                      <a:pt x="1774" y="1374"/>
                      <a:pt x="1839" y="1112"/>
                      <a:pt x="1845" y="843"/>
                    </a:cubicBezTo>
                    <a:lnTo>
                      <a:pt x="1845" y="756"/>
                    </a:lnTo>
                    <a:cubicBezTo>
                      <a:pt x="1745" y="707"/>
                      <a:pt x="1637" y="684"/>
                      <a:pt x="1529" y="684"/>
                    </a:cubicBezTo>
                    <a:cubicBezTo>
                      <a:pt x="1455" y="684"/>
                      <a:pt x="1380" y="695"/>
                      <a:pt x="1308" y="718"/>
                    </a:cubicBezTo>
                    <a:cubicBezTo>
                      <a:pt x="1221" y="400"/>
                      <a:pt x="942" y="176"/>
                      <a:pt x="619" y="148"/>
                    </a:cubicBezTo>
                    <a:cubicBezTo>
                      <a:pt x="389" y="132"/>
                      <a:pt x="164" y="17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15" name="Google Shape;11615;p38"/>
              <p:cNvSpPr/>
              <p:nvPr/>
            </p:nvSpPr>
            <p:spPr>
              <a:xfrm>
                <a:off x="14375526" y="-960361"/>
                <a:ext cx="295583" cy="188899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197" extrusionOk="0">
                    <a:moveTo>
                      <a:pt x="311" y="1"/>
                    </a:moveTo>
                    <a:cubicBezTo>
                      <a:pt x="278" y="1"/>
                      <a:pt x="248" y="5"/>
                      <a:pt x="220" y="14"/>
                    </a:cubicBezTo>
                    <a:cubicBezTo>
                      <a:pt x="34" y="74"/>
                      <a:pt x="1" y="255"/>
                      <a:pt x="34" y="446"/>
                    </a:cubicBezTo>
                    <a:cubicBezTo>
                      <a:pt x="192" y="622"/>
                      <a:pt x="417" y="578"/>
                      <a:pt x="647" y="594"/>
                    </a:cubicBezTo>
                    <a:cubicBezTo>
                      <a:pt x="975" y="622"/>
                      <a:pt x="1249" y="846"/>
                      <a:pt x="1336" y="1164"/>
                    </a:cubicBezTo>
                    <a:cubicBezTo>
                      <a:pt x="1412" y="1141"/>
                      <a:pt x="1488" y="1129"/>
                      <a:pt x="1563" y="1129"/>
                    </a:cubicBezTo>
                    <a:cubicBezTo>
                      <a:pt x="1669" y="1129"/>
                      <a:pt x="1774" y="1152"/>
                      <a:pt x="1873" y="1196"/>
                    </a:cubicBezTo>
                    <a:cubicBezTo>
                      <a:pt x="1867" y="1109"/>
                      <a:pt x="1845" y="1021"/>
                      <a:pt x="1807" y="939"/>
                    </a:cubicBezTo>
                    <a:cubicBezTo>
                      <a:pt x="1736" y="835"/>
                      <a:pt x="1643" y="742"/>
                      <a:pt x="1539" y="676"/>
                    </a:cubicBezTo>
                    <a:cubicBezTo>
                      <a:pt x="1303" y="511"/>
                      <a:pt x="672" y="1"/>
                      <a:pt x="3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16" name="Google Shape;11616;p38"/>
              <p:cNvSpPr/>
              <p:nvPr/>
            </p:nvSpPr>
            <p:spPr>
              <a:xfrm>
                <a:off x="14458534" y="-991607"/>
                <a:ext cx="600477" cy="247762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1570" extrusionOk="0">
                    <a:moveTo>
                      <a:pt x="1588" y="1"/>
                    </a:moveTo>
                    <a:cubicBezTo>
                      <a:pt x="1395" y="1"/>
                      <a:pt x="1207" y="37"/>
                      <a:pt x="1035" y="119"/>
                    </a:cubicBezTo>
                    <a:cubicBezTo>
                      <a:pt x="0" y="617"/>
                      <a:pt x="1522" y="1356"/>
                      <a:pt x="1998" y="1471"/>
                    </a:cubicBezTo>
                    <a:cubicBezTo>
                      <a:pt x="2301" y="1541"/>
                      <a:pt x="2611" y="1570"/>
                      <a:pt x="2922" y="1570"/>
                    </a:cubicBezTo>
                    <a:cubicBezTo>
                      <a:pt x="3218" y="1570"/>
                      <a:pt x="3514" y="1544"/>
                      <a:pt x="3804" y="1504"/>
                    </a:cubicBezTo>
                    <a:cubicBezTo>
                      <a:pt x="3465" y="1389"/>
                      <a:pt x="3301" y="1017"/>
                      <a:pt x="3082" y="732"/>
                    </a:cubicBezTo>
                    <a:cubicBezTo>
                      <a:pt x="2763" y="319"/>
                      <a:pt x="2157" y="1"/>
                      <a:pt x="15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17" name="Google Shape;11617;p38"/>
              <p:cNvSpPr/>
              <p:nvPr/>
            </p:nvSpPr>
            <p:spPr>
              <a:xfrm>
                <a:off x="14588886" y="-1047945"/>
                <a:ext cx="553922" cy="16570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1050" extrusionOk="0">
                    <a:moveTo>
                      <a:pt x="1397" y="0"/>
                    </a:moveTo>
                    <a:cubicBezTo>
                      <a:pt x="1316" y="0"/>
                      <a:pt x="1236" y="4"/>
                      <a:pt x="1156" y="11"/>
                    </a:cubicBezTo>
                    <a:cubicBezTo>
                      <a:pt x="953" y="27"/>
                      <a:pt x="307" y="60"/>
                      <a:pt x="198" y="268"/>
                    </a:cubicBezTo>
                    <a:cubicBezTo>
                      <a:pt x="1" y="624"/>
                      <a:pt x="1473" y="996"/>
                      <a:pt x="1741" y="1029"/>
                    </a:cubicBezTo>
                    <a:cubicBezTo>
                      <a:pt x="1851" y="1042"/>
                      <a:pt x="1961" y="1049"/>
                      <a:pt x="2072" y="1049"/>
                    </a:cubicBezTo>
                    <a:cubicBezTo>
                      <a:pt x="2588" y="1049"/>
                      <a:pt x="3108" y="900"/>
                      <a:pt x="3509" y="580"/>
                    </a:cubicBezTo>
                    <a:lnTo>
                      <a:pt x="2677" y="279"/>
                    </a:lnTo>
                    <a:cubicBezTo>
                      <a:pt x="2491" y="202"/>
                      <a:pt x="2294" y="142"/>
                      <a:pt x="2103" y="87"/>
                    </a:cubicBezTo>
                    <a:cubicBezTo>
                      <a:pt x="1870" y="30"/>
                      <a:pt x="1634" y="0"/>
                      <a:pt x="13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18" name="Google Shape;11618;p38"/>
              <p:cNvSpPr/>
              <p:nvPr/>
            </p:nvSpPr>
            <p:spPr>
              <a:xfrm>
                <a:off x="14666687" y="-1173562"/>
                <a:ext cx="468388" cy="131771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835" extrusionOk="0">
                    <a:moveTo>
                      <a:pt x="1688" y="1"/>
                    </a:moveTo>
                    <a:cubicBezTo>
                      <a:pt x="1587" y="1"/>
                      <a:pt x="1486" y="5"/>
                      <a:pt x="1385" y="13"/>
                    </a:cubicBezTo>
                    <a:cubicBezTo>
                      <a:pt x="1123" y="30"/>
                      <a:pt x="269" y="128"/>
                      <a:pt x="143" y="424"/>
                    </a:cubicBezTo>
                    <a:cubicBezTo>
                      <a:pt x="0" y="757"/>
                      <a:pt x="685" y="818"/>
                      <a:pt x="980" y="834"/>
                    </a:cubicBezTo>
                    <a:cubicBezTo>
                      <a:pt x="996" y="835"/>
                      <a:pt x="1011" y="835"/>
                      <a:pt x="1027" y="835"/>
                    </a:cubicBezTo>
                    <a:cubicBezTo>
                      <a:pt x="1225" y="835"/>
                      <a:pt x="1422" y="803"/>
                      <a:pt x="1615" y="752"/>
                    </a:cubicBezTo>
                    <a:cubicBezTo>
                      <a:pt x="2097" y="626"/>
                      <a:pt x="2557" y="418"/>
                      <a:pt x="2967" y="139"/>
                    </a:cubicBezTo>
                    <a:cubicBezTo>
                      <a:pt x="2542" y="68"/>
                      <a:pt x="2114" y="1"/>
                      <a:pt x="16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19" name="Google Shape;11619;p38"/>
              <p:cNvSpPr/>
              <p:nvPr/>
            </p:nvSpPr>
            <p:spPr>
              <a:xfrm>
                <a:off x="14468476" y="-1721004"/>
                <a:ext cx="190638" cy="500573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3172" extrusionOk="0">
                    <a:moveTo>
                      <a:pt x="545" y="1"/>
                    </a:moveTo>
                    <a:lnTo>
                      <a:pt x="430" y="45"/>
                    </a:lnTo>
                    <a:cubicBezTo>
                      <a:pt x="233" y="663"/>
                      <a:pt x="112" y="1304"/>
                      <a:pt x="74" y="1955"/>
                    </a:cubicBezTo>
                    <a:cubicBezTo>
                      <a:pt x="65" y="2130"/>
                      <a:pt x="1" y="3172"/>
                      <a:pt x="227" y="3172"/>
                    </a:cubicBezTo>
                    <a:cubicBezTo>
                      <a:pt x="276" y="3172"/>
                      <a:pt x="339" y="3123"/>
                      <a:pt x="419" y="3006"/>
                    </a:cubicBezTo>
                    <a:cubicBezTo>
                      <a:pt x="660" y="2650"/>
                      <a:pt x="906" y="2294"/>
                      <a:pt x="1059" y="1900"/>
                    </a:cubicBezTo>
                    <a:cubicBezTo>
                      <a:pt x="1169" y="1648"/>
                      <a:pt x="1207" y="1375"/>
                      <a:pt x="1180" y="1101"/>
                    </a:cubicBezTo>
                    <a:cubicBezTo>
                      <a:pt x="1120" y="674"/>
                      <a:pt x="829" y="329"/>
                      <a:pt x="5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20" name="Google Shape;11620;p38"/>
              <p:cNvSpPr/>
              <p:nvPr/>
            </p:nvSpPr>
            <p:spPr>
              <a:xfrm>
                <a:off x="14501617" y="-1616849"/>
                <a:ext cx="102105" cy="327614"/>
              </a:xfrm>
              <a:custGeom>
                <a:avLst/>
                <a:gdLst/>
                <a:ahLst/>
                <a:cxnLst/>
                <a:rect l="l" t="t" r="r" b="b"/>
                <a:pathLst>
                  <a:path w="647" h="2076" extrusionOk="0">
                    <a:moveTo>
                      <a:pt x="275" y="0"/>
                    </a:moveTo>
                    <a:cubicBezTo>
                      <a:pt x="268" y="0"/>
                      <a:pt x="260" y="3"/>
                      <a:pt x="253" y="9"/>
                    </a:cubicBezTo>
                    <a:cubicBezTo>
                      <a:pt x="242" y="20"/>
                      <a:pt x="231" y="36"/>
                      <a:pt x="236" y="58"/>
                    </a:cubicBezTo>
                    <a:cubicBezTo>
                      <a:pt x="198" y="364"/>
                      <a:pt x="165" y="676"/>
                      <a:pt x="143" y="983"/>
                    </a:cubicBezTo>
                    <a:cubicBezTo>
                      <a:pt x="116" y="1240"/>
                      <a:pt x="1" y="1667"/>
                      <a:pt x="72" y="1908"/>
                    </a:cubicBezTo>
                    <a:cubicBezTo>
                      <a:pt x="110" y="2026"/>
                      <a:pt x="155" y="2075"/>
                      <a:pt x="202" y="2075"/>
                    </a:cubicBezTo>
                    <a:cubicBezTo>
                      <a:pt x="396" y="2075"/>
                      <a:pt x="637" y="1263"/>
                      <a:pt x="641" y="1065"/>
                    </a:cubicBezTo>
                    <a:cubicBezTo>
                      <a:pt x="647" y="715"/>
                      <a:pt x="494" y="381"/>
                      <a:pt x="346" y="63"/>
                    </a:cubicBezTo>
                    <a:cubicBezTo>
                      <a:pt x="333" y="33"/>
                      <a:pt x="303" y="0"/>
                      <a:pt x="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21" name="Google Shape;11621;p38"/>
              <p:cNvSpPr/>
              <p:nvPr/>
            </p:nvSpPr>
            <p:spPr>
              <a:xfrm>
                <a:off x="14274527" y="-1701120"/>
                <a:ext cx="174698" cy="38332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429" extrusionOk="0">
                    <a:moveTo>
                      <a:pt x="515" y="1"/>
                    </a:moveTo>
                    <a:cubicBezTo>
                      <a:pt x="542" y="187"/>
                      <a:pt x="531" y="373"/>
                      <a:pt x="471" y="554"/>
                    </a:cubicBezTo>
                    <a:cubicBezTo>
                      <a:pt x="340" y="942"/>
                      <a:pt x="0" y="1271"/>
                      <a:pt x="17" y="1681"/>
                    </a:cubicBezTo>
                    <a:cubicBezTo>
                      <a:pt x="22" y="1796"/>
                      <a:pt x="50" y="1911"/>
                      <a:pt x="99" y="2021"/>
                    </a:cubicBezTo>
                    <a:cubicBezTo>
                      <a:pt x="154" y="2146"/>
                      <a:pt x="252" y="2371"/>
                      <a:pt x="405" y="2420"/>
                    </a:cubicBezTo>
                    <a:cubicBezTo>
                      <a:pt x="425" y="2426"/>
                      <a:pt x="444" y="2428"/>
                      <a:pt x="463" y="2428"/>
                    </a:cubicBezTo>
                    <a:cubicBezTo>
                      <a:pt x="624" y="2428"/>
                      <a:pt x="736" y="2231"/>
                      <a:pt x="805" y="2108"/>
                    </a:cubicBezTo>
                    <a:cubicBezTo>
                      <a:pt x="936" y="1873"/>
                      <a:pt x="1068" y="1632"/>
                      <a:pt x="1095" y="1364"/>
                    </a:cubicBezTo>
                    <a:cubicBezTo>
                      <a:pt x="1106" y="1199"/>
                      <a:pt x="1090" y="1041"/>
                      <a:pt x="1051" y="882"/>
                    </a:cubicBezTo>
                    <a:cubicBezTo>
                      <a:pt x="1024" y="707"/>
                      <a:pt x="969" y="532"/>
                      <a:pt x="893" y="373"/>
                    </a:cubicBezTo>
                    <a:cubicBezTo>
                      <a:pt x="810" y="209"/>
                      <a:pt x="679" y="77"/>
                      <a:pt x="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22" name="Google Shape;11622;p38"/>
              <p:cNvSpPr/>
              <p:nvPr/>
            </p:nvSpPr>
            <p:spPr>
              <a:xfrm>
                <a:off x="14309087" y="-1625055"/>
                <a:ext cx="96897" cy="293842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862" extrusionOk="0">
                    <a:moveTo>
                      <a:pt x="553" y="0"/>
                    </a:moveTo>
                    <a:cubicBezTo>
                      <a:pt x="559" y="351"/>
                      <a:pt x="252" y="613"/>
                      <a:pt x="121" y="942"/>
                    </a:cubicBezTo>
                    <a:cubicBezTo>
                      <a:pt x="0" y="1227"/>
                      <a:pt x="11" y="1604"/>
                      <a:pt x="197" y="1861"/>
                    </a:cubicBezTo>
                    <a:cubicBezTo>
                      <a:pt x="312" y="1626"/>
                      <a:pt x="318" y="1248"/>
                      <a:pt x="400" y="975"/>
                    </a:cubicBezTo>
                    <a:cubicBezTo>
                      <a:pt x="498" y="657"/>
                      <a:pt x="613" y="334"/>
                      <a:pt x="5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23" name="Google Shape;11623;p38"/>
              <p:cNvSpPr/>
              <p:nvPr/>
            </p:nvSpPr>
            <p:spPr>
              <a:xfrm>
                <a:off x="14641595" y="-1433159"/>
                <a:ext cx="302527" cy="322721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2045" extrusionOk="0">
                    <a:moveTo>
                      <a:pt x="1869" y="1"/>
                    </a:moveTo>
                    <a:cubicBezTo>
                      <a:pt x="1785" y="1"/>
                      <a:pt x="1147" y="325"/>
                      <a:pt x="1101" y="361"/>
                    </a:cubicBezTo>
                    <a:cubicBezTo>
                      <a:pt x="745" y="618"/>
                      <a:pt x="44" y="1330"/>
                      <a:pt x="12" y="1789"/>
                    </a:cubicBezTo>
                    <a:cubicBezTo>
                      <a:pt x="0" y="1974"/>
                      <a:pt x="63" y="2044"/>
                      <a:pt x="166" y="2044"/>
                    </a:cubicBezTo>
                    <a:cubicBezTo>
                      <a:pt x="464" y="2044"/>
                      <a:pt x="1094" y="1458"/>
                      <a:pt x="1232" y="1341"/>
                    </a:cubicBezTo>
                    <a:cubicBezTo>
                      <a:pt x="1418" y="1193"/>
                      <a:pt x="1583" y="1012"/>
                      <a:pt x="1714" y="810"/>
                    </a:cubicBezTo>
                    <a:cubicBezTo>
                      <a:pt x="1856" y="569"/>
                      <a:pt x="1916" y="284"/>
                      <a:pt x="1878" y="5"/>
                    </a:cubicBezTo>
                    <a:cubicBezTo>
                      <a:pt x="1878" y="2"/>
                      <a:pt x="1875" y="1"/>
                      <a:pt x="1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24" name="Google Shape;11624;p38"/>
              <p:cNvSpPr/>
              <p:nvPr/>
            </p:nvSpPr>
            <p:spPr>
              <a:xfrm>
                <a:off x="14566477" y="-1536997"/>
                <a:ext cx="299055" cy="3615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2291" extrusionOk="0">
                    <a:moveTo>
                      <a:pt x="1894" y="1"/>
                    </a:moveTo>
                    <a:lnTo>
                      <a:pt x="1894" y="1"/>
                    </a:lnTo>
                    <a:cubicBezTo>
                      <a:pt x="1670" y="285"/>
                      <a:pt x="1314" y="428"/>
                      <a:pt x="1019" y="636"/>
                    </a:cubicBezTo>
                    <a:cubicBezTo>
                      <a:pt x="674" y="871"/>
                      <a:pt x="395" y="1194"/>
                      <a:pt x="219" y="1566"/>
                    </a:cubicBezTo>
                    <a:cubicBezTo>
                      <a:pt x="148" y="1714"/>
                      <a:pt x="0" y="1988"/>
                      <a:pt x="44" y="2152"/>
                    </a:cubicBezTo>
                    <a:cubicBezTo>
                      <a:pt x="75" y="2252"/>
                      <a:pt x="140" y="2291"/>
                      <a:pt x="212" y="2291"/>
                    </a:cubicBezTo>
                    <a:cubicBezTo>
                      <a:pt x="309" y="2291"/>
                      <a:pt x="420" y="2220"/>
                      <a:pt x="477" y="2135"/>
                    </a:cubicBezTo>
                    <a:cubicBezTo>
                      <a:pt x="603" y="1949"/>
                      <a:pt x="652" y="1730"/>
                      <a:pt x="794" y="1555"/>
                    </a:cubicBezTo>
                    <a:cubicBezTo>
                      <a:pt x="936" y="1375"/>
                      <a:pt x="1155" y="1271"/>
                      <a:pt x="1336" y="1128"/>
                    </a:cubicBezTo>
                    <a:cubicBezTo>
                      <a:pt x="1681" y="855"/>
                      <a:pt x="1883" y="439"/>
                      <a:pt x="18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25" name="Google Shape;11625;p38"/>
              <p:cNvSpPr/>
              <p:nvPr/>
            </p:nvSpPr>
            <p:spPr>
              <a:xfrm>
                <a:off x="14067163" y="-1354727"/>
                <a:ext cx="687747" cy="447391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835" extrusionOk="0">
                    <a:moveTo>
                      <a:pt x="1148" y="1"/>
                    </a:moveTo>
                    <a:cubicBezTo>
                      <a:pt x="1066" y="1"/>
                      <a:pt x="985" y="8"/>
                      <a:pt x="904" y="23"/>
                    </a:cubicBezTo>
                    <a:cubicBezTo>
                      <a:pt x="510" y="88"/>
                      <a:pt x="110" y="422"/>
                      <a:pt x="55" y="838"/>
                    </a:cubicBezTo>
                    <a:cubicBezTo>
                      <a:pt x="1" y="1260"/>
                      <a:pt x="346" y="1495"/>
                      <a:pt x="663" y="1736"/>
                    </a:cubicBezTo>
                    <a:cubicBezTo>
                      <a:pt x="1375" y="2278"/>
                      <a:pt x="2234" y="2612"/>
                      <a:pt x="3104" y="2781"/>
                    </a:cubicBezTo>
                    <a:cubicBezTo>
                      <a:pt x="3252" y="2809"/>
                      <a:pt x="3405" y="2834"/>
                      <a:pt x="3556" y="2834"/>
                    </a:cubicBezTo>
                    <a:cubicBezTo>
                      <a:pt x="3645" y="2834"/>
                      <a:pt x="3734" y="2825"/>
                      <a:pt x="3821" y="2803"/>
                    </a:cubicBezTo>
                    <a:cubicBezTo>
                      <a:pt x="4051" y="2743"/>
                      <a:pt x="4270" y="2568"/>
                      <a:pt x="4314" y="2332"/>
                    </a:cubicBezTo>
                    <a:cubicBezTo>
                      <a:pt x="4358" y="2108"/>
                      <a:pt x="4243" y="1889"/>
                      <a:pt x="4106" y="1708"/>
                    </a:cubicBezTo>
                    <a:cubicBezTo>
                      <a:pt x="3657" y="1090"/>
                      <a:pt x="2989" y="674"/>
                      <a:pt x="2305" y="340"/>
                    </a:cubicBezTo>
                    <a:cubicBezTo>
                      <a:pt x="1942" y="163"/>
                      <a:pt x="1544" y="1"/>
                      <a:pt x="1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26" name="Google Shape;11626;p38"/>
              <p:cNvSpPr/>
              <p:nvPr/>
            </p:nvSpPr>
            <p:spPr>
              <a:xfrm>
                <a:off x="14096516" y="-1706327"/>
                <a:ext cx="143609" cy="408412"/>
              </a:xfrm>
              <a:custGeom>
                <a:avLst/>
                <a:gdLst/>
                <a:ahLst/>
                <a:cxnLst/>
                <a:rect l="l" t="t" r="r" b="b"/>
                <a:pathLst>
                  <a:path w="910" h="2588" extrusionOk="0">
                    <a:moveTo>
                      <a:pt x="203" y="1"/>
                    </a:moveTo>
                    <a:cubicBezTo>
                      <a:pt x="28" y="45"/>
                      <a:pt x="1" y="280"/>
                      <a:pt x="12" y="466"/>
                    </a:cubicBezTo>
                    <a:cubicBezTo>
                      <a:pt x="39" y="871"/>
                      <a:pt x="67" y="1276"/>
                      <a:pt x="94" y="1681"/>
                    </a:cubicBezTo>
                    <a:cubicBezTo>
                      <a:pt x="105" y="1873"/>
                      <a:pt x="110" y="2497"/>
                      <a:pt x="340" y="2574"/>
                    </a:cubicBezTo>
                    <a:cubicBezTo>
                      <a:pt x="367" y="2583"/>
                      <a:pt x="393" y="2587"/>
                      <a:pt x="419" y="2587"/>
                    </a:cubicBezTo>
                    <a:cubicBezTo>
                      <a:pt x="647" y="2587"/>
                      <a:pt x="811" y="2241"/>
                      <a:pt x="860" y="2059"/>
                    </a:cubicBezTo>
                    <a:cubicBezTo>
                      <a:pt x="909" y="1824"/>
                      <a:pt x="904" y="1583"/>
                      <a:pt x="849" y="1347"/>
                    </a:cubicBezTo>
                    <a:cubicBezTo>
                      <a:pt x="751" y="849"/>
                      <a:pt x="532" y="390"/>
                      <a:pt x="2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27" name="Google Shape;11627;p38"/>
              <p:cNvSpPr/>
              <p:nvPr/>
            </p:nvSpPr>
            <p:spPr>
              <a:xfrm>
                <a:off x="14048226" y="-1500701"/>
                <a:ext cx="203894" cy="411411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607" extrusionOk="0">
                    <a:moveTo>
                      <a:pt x="17" y="1"/>
                    </a:moveTo>
                    <a:lnTo>
                      <a:pt x="17" y="1"/>
                    </a:lnTo>
                    <a:cubicBezTo>
                      <a:pt x="203" y="428"/>
                      <a:pt x="88" y="909"/>
                      <a:pt x="44" y="1369"/>
                    </a:cubicBezTo>
                    <a:cubicBezTo>
                      <a:pt x="0" y="1829"/>
                      <a:pt x="61" y="2529"/>
                      <a:pt x="641" y="2601"/>
                    </a:cubicBezTo>
                    <a:cubicBezTo>
                      <a:pt x="673" y="2604"/>
                      <a:pt x="703" y="2606"/>
                      <a:pt x="731" y="2606"/>
                    </a:cubicBezTo>
                    <a:cubicBezTo>
                      <a:pt x="1292" y="2606"/>
                      <a:pt x="1076" y="1902"/>
                      <a:pt x="1029" y="1506"/>
                    </a:cubicBezTo>
                    <a:cubicBezTo>
                      <a:pt x="986" y="1150"/>
                      <a:pt x="931" y="772"/>
                      <a:pt x="712" y="488"/>
                    </a:cubicBezTo>
                    <a:cubicBezTo>
                      <a:pt x="531" y="263"/>
                      <a:pt x="269" y="132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28" name="Google Shape;11628;p38"/>
              <p:cNvSpPr/>
              <p:nvPr/>
            </p:nvSpPr>
            <p:spPr>
              <a:xfrm>
                <a:off x="14143660" y="-1377928"/>
                <a:ext cx="244925" cy="40225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2549" extrusionOk="0">
                    <a:moveTo>
                      <a:pt x="633" y="1"/>
                    </a:moveTo>
                    <a:cubicBezTo>
                      <a:pt x="463" y="1"/>
                      <a:pt x="1" y="1245"/>
                      <a:pt x="6" y="1430"/>
                    </a:cubicBezTo>
                    <a:cubicBezTo>
                      <a:pt x="28" y="1791"/>
                      <a:pt x="252" y="2240"/>
                      <a:pt x="570" y="2443"/>
                    </a:cubicBezTo>
                    <a:cubicBezTo>
                      <a:pt x="687" y="2516"/>
                      <a:pt x="791" y="2549"/>
                      <a:pt x="882" y="2549"/>
                    </a:cubicBezTo>
                    <a:cubicBezTo>
                      <a:pt x="1551" y="2549"/>
                      <a:pt x="1535" y="783"/>
                      <a:pt x="1188" y="374"/>
                    </a:cubicBezTo>
                    <a:lnTo>
                      <a:pt x="1188" y="374"/>
                    </a:lnTo>
                    <a:cubicBezTo>
                      <a:pt x="1040" y="494"/>
                      <a:pt x="931" y="658"/>
                      <a:pt x="882" y="844"/>
                    </a:cubicBezTo>
                    <a:cubicBezTo>
                      <a:pt x="914" y="549"/>
                      <a:pt x="832" y="259"/>
                      <a:pt x="663" y="18"/>
                    </a:cubicBezTo>
                    <a:cubicBezTo>
                      <a:pt x="654" y="6"/>
                      <a:pt x="644" y="1"/>
                      <a:pt x="6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29" name="Google Shape;11629;p38"/>
              <p:cNvSpPr/>
              <p:nvPr/>
            </p:nvSpPr>
            <p:spPr>
              <a:xfrm>
                <a:off x="14398882" y="-1234318"/>
                <a:ext cx="313731" cy="248393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574" extrusionOk="0">
                    <a:moveTo>
                      <a:pt x="449" y="1"/>
                    </a:moveTo>
                    <a:cubicBezTo>
                      <a:pt x="402" y="1"/>
                      <a:pt x="356" y="7"/>
                      <a:pt x="313" y="20"/>
                    </a:cubicBezTo>
                    <a:cubicBezTo>
                      <a:pt x="1" y="124"/>
                      <a:pt x="263" y="502"/>
                      <a:pt x="417" y="672"/>
                    </a:cubicBezTo>
                    <a:cubicBezTo>
                      <a:pt x="619" y="907"/>
                      <a:pt x="827" y="1142"/>
                      <a:pt x="1079" y="1318"/>
                    </a:cubicBezTo>
                    <a:cubicBezTo>
                      <a:pt x="1290" y="1468"/>
                      <a:pt x="1540" y="1573"/>
                      <a:pt x="1787" y="1573"/>
                    </a:cubicBezTo>
                    <a:cubicBezTo>
                      <a:pt x="1828" y="1573"/>
                      <a:pt x="1870" y="1570"/>
                      <a:pt x="1911" y="1564"/>
                    </a:cubicBezTo>
                    <a:cubicBezTo>
                      <a:pt x="1988" y="1378"/>
                      <a:pt x="1862" y="1164"/>
                      <a:pt x="1741" y="1000"/>
                    </a:cubicBezTo>
                    <a:cubicBezTo>
                      <a:pt x="1550" y="726"/>
                      <a:pt x="1347" y="453"/>
                      <a:pt x="1095" y="261"/>
                    </a:cubicBezTo>
                    <a:cubicBezTo>
                      <a:pt x="928" y="135"/>
                      <a:pt x="672" y="1"/>
                      <a:pt x="4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30" name="Google Shape;11630;p38"/>
              <p:cNvSpPr/>
              <p:nvPr/>
            </p:nvSpPr>
            <p:spPr>
              <a:xfrm>
                <a:off x="14507771" y="-1023642"/>
                <a:ext cx="288639" cy="170119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078" extrusionOk="0">
                    <a:moveTo>
                      <a:pt x="1539" y="0"/>
                    </a:moveTo>
                    <a:cubicBezTo>
                      <a:pt x="1494" y="0"/>
                      <a:pt x="1448" y="7"/>
                      <a:pt x="1407" y="15"/>
                    </a:cubicBezTo>
                    <a:cubicBezTo>
                      <a:pt x="1079" y="92"/>
                      <a:pt x="0" y="371"/>
                      <a:pt x="121" y="858"/>
                    </a:cubicBezTo>
                    <a:cubicBezTo>
                      <a:pt x="159" y="1017"/>
                      <a:pt x="255" y="1077"/>
                      <a:pt x="381" y="1077"/>
                    </a:cubicBezTo>
                    <a:cubicBezTo>
                      <a:pt x="743" y="1077"/>
                      <a:pt x="1353" y="577"/>
                      <a:pt x="1544" y="459"/>
                    </a:cubicBezTo>
                    <a:cubicBezTo>
                      <a:pt x="1675" y="377"/>
                      <a:pt x="1828" y="240"/>
                      <a:pt x="1757" y="103"/>
                    </a:cubicBezTo>
                    <a:cubicBezTo>
                      <a:pt x="1721" y="26"/>
                      <a:pt x="1632" y="0"/>
                      <a:pt x="15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31" name="Google Shape;11631;p38"/>
              <p:cNvSpPr/>
              <p:nvPr/>
            </p:nvSpPr>
            <p:spPr>
              <a:xfrm>
                <a:off x="14348224" y="-1221378"/>
                <a:ext cx="252973" cy="31325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985" extrusionOk="0">
                    <a:moveTo>
                      <a:pt x="1473" y="0"/>
                    </a:moveTo>
                    <a:cubicBezTo>
                      <a:pt x="1078" y="0"/>
                      <a:pt x="0" y="1286"/>
                      <a:pt x="42" y="1663"/>
                    </a:cubicBezTo>
                    <a:cubicBezTo>
                      <a:pt x="69" y="1894"/>
                      <a:pt x="165" y="1984"/>
                      <a:pt x="293" y="1984"/>
                    </a:cubicBezTo>
                    <a:cubicBezTo>
                      <a:pt x="635" y="1984"/>
                      <a:pt x="1206" y="1332"/>
                      <a:pt x="1274" y="1017"/>
                    </a:cubicBezTo>
                    <a:cubicBezTo>
                      <a:pt x="1318" y="798"/>
                      <a:pt x="1307" y="551"/>
                      <a:pt x="1444" y="371"/>
                    </a:cubicBezTo>
                    <a:cubicBezTo>
                      <a:pt x="1498" y="316"/>
                      <a:pt x="1542" y="256"/>
                      <a:pt x="1581" y="190"/>
                    </a:cubicBezTo>
                    <a:cubicBezTo>
                      <a:pt x="1602" y="125"/>
                      <a:pt x="1581" y="21"/>
                      <a:pt x="1509" y="4"/>
                    </a:cubicBezTo>
                    <a:cubicBezTo>
                      <a:pt x="1498" y="1"/>
                      <a:pt x="1486" y="0"/>
                      <a:pt x="14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32" name="Google Shape;11632;p38"/>
              <p:cNvSpPr/>
              <p:nvPr/>
            </p:nvSpPr>
            <p:spPr>
              <a:xfrm>
                <a:off x="14369529" y="-960676"/>
                <a:ext cx="562444" cy="197105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1249" extrusionOk="0">
                    <a:moveTo>
                      <a:pt x="3564" y="1045"/>
                    </a:moveTo>
                    <a:lnTo>
                      <a:pt x="3563" y="1045"/>
                    </a:lnTo>
                    <a:lnTo>
                      <a:pt x="3563" y="1045"/>
                    </a:lnTo>
                    <a:cubicBezTo>
                      <a:pt x="3563" y="1045"/>
                      <a:pt x="3564" y="1045"/>
                      <a:pt x="3564" y="1045"/>
                    </a:cubicBezTo>
                    <a:close/>
                    <a:moveTo>
                      <a:pt x="1014" y="0"/>
                    </a:moveTo>
                    <a:cubicBezTo>
                      <a:pt x="965" y="0"/>
                      <a:pt x="919" y="5"/>
                      <a:pt x="876" y="16"/>
                    </a:cubicBezTo>
                    <a:cubicBezTo>
                      <a:pt x="0" y="246"/>
                      <a:pt x="1511" y="1231"/>
                      <a:pt x="1933" y="1248"/>
                    </a:cubicBezTo>
                    <a:cubicBezTo>
                      <a:pt x="1956" y="1248"/>
                      <a:pt x="1980" y="1249"/>
                      <a:pt x="2003" y="1249"/>
                    </a:cubicBezTo>
                    <a:cubicBezTo>
                      <a:pt x="2165" y="1249"/>
                      <a:pt x="2322" y="1232"/>
                      <a:pt x="2480" y="1204"/>
                    </a:cubicBezTo>
                    <a:lnTo>
                      <a:pt x="3563" y="1045"/>
                    </a:lnTo>
                    <a:lnTo>
                      <a:pt x="3563" y="1045"/>
                    </a:lnTo>
                    <a:cubicBezTo>
                      <a:pt x="3547" y="1047"/>
                      <a:pt x="3531" y="1049"/>
                      <a:pt x="3514" y="1049"/>
                    </a:cubicBezTo>
                    <a:cubicBezTo>
                      <a:pt x="3167" y="1049"/>
                      <a:pt x="2548" y="600"/>
                      <a:pt x="2267" y="465"/>
                    </a:cubicBezTo>
                    <a:cubicBezTo>
                      <a:pt x="1965" y="324"/>
                      <a:pt x="1407" y="0"/>
                      <a:pt x="10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1633" name="Google Shape;11633;p38"/>
            <p:cNvGrpSpPr/>
            <p:nvPr/>
          </p:nvGrpSpPr>
          <p:grpSpPr>
            <a:xfrm rot="-9000000" flipH="1">
              <a:off x="8122874" y="-497679"/>
              <a:ext cx="996707" cy="1733525"/>
              <a:chOff x="272217" y="3453993"/>
              <a:chExt cx="912735" cy="1587279"/>
            </a:xfrm>
          </p:grpSpPr>
          <p:sp>
            <p:nvSpPr>
              <p:cNvPr id="11634" name="Google Shape;11634;p38"/>
              <p:cNvSpPr/>
              <p:nvPr/>
            </p:nvSpPr>
            <p:spPr>
              <a:xfrm>
                <a:off x="453247" y="3939044"/>
                <a:ext cx="368782" cy="1102228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6399" extrusionOk="0">
                    <a:moveTo>
                      <a:pt x="1188" y="0"/>
                    </a:moveTo>
                    <a:lnTo>
                      <a:pt x="1188" y="0"/>
                    </a:lnTo>
                    <a:cubicBezTo>
                      <a:pt x="860" y="16"/>
                      <a:pt x="1139" y="914"/>
                      <a:pt x="1177" y="1078"/>
                    </a:cubicBezTo>
                    <a:cubicBezTo>
                      <a:pt x="1281" y="1489"/>
                      <a:pt x="1177" y="1812"/>
                      <a:pt x="1090" y="2217"/>
                    </a:cubicBezTo>
                    <a:cubicBezTo>
                      <a:pt x="1054" y="2136"/>
                      <a:pt x="752" y="1464"/>
                      <a:pt x="572" y="1464"/>
                    </a:cubicBezTo>
                    <a:cubicBezTo>
                      <a:pt x="558" y="1464"/>
                      <a:pt x="544" y="1469"/>
                      <a:pt x="531" y="1478"/>
                    </a:cubicBezTo>
                    <a:cubicBezTo>
                      <a:pt x="499" y="1505"/>
                      <a:pt x="756" y="2096"/>
                      <a:pt x="789" y="2157"/>
                    </a:cubicBezTo>
                    <a:cubicBezTo>
                      <a:pt x="1013" y="2600"/>
                      <a:pt x="991" y="2688"/>
                      <a:pt x="915" y="3219"/>
                    </a:cubicBezTo>
                    <a:cubicBezTo>
                      <a:pt x="866" y="3073"/>
                      <a:pt x="601" y="2118"/>
                      <a:pt x="467" y="2118"/>
                    </a:cubicBezTo>
                    <a:cubicBezTo>
                      <a:pt x="465" y="2118"/>
                      <a:pt x="462" y="2118"/>
                      <a:pt x="460" y="2118"/>
                    </a:cubicBezTo>
                    <a:cubicBezTo>
                      <a:pt x="323" y="2151"/>
                      <a:pt x="526" y="2945"/>
                      <a:pt x="559" y="3032"/>
                    </a:cubicBezTo>
                    <a:cubicBezTo>
                      <a:pt x="630" y="3197"/>
                      <a:pt x="761" y="3295"/>
                      <a:pt x="832" y="3427"/>
                    </a:cubicBezTo>
                    <a:cubicBezTo>
                      <a:pt x="931" y="3607"/>
                      <a:pt x="942" y="3755"/>
                      <a:pt x="958" y="4007"/>
                    </a:cubicBezTo>
                    <a:cubicBezTo>
                      <a:pt x="905" y="3930"/>
                      <a:pt x="279" y="3453"/>
                      <a:pt x="89" y="3453"/>
                    </a:cubicBezTo>
                    <a:cubicBezTo>
                      <a:pt x="64" y="3453"/>
                      <a:pt x="46" y="3462"/>
                      <a:pt x="39" y="3481"/>
                    </a:cubicBezTo>
                    <a:cubicBezTo>
                      <a:pt x="0" y="3602"/>
                      <a:pt x="794" y="4176"/>
                      <a:pt x="860" y="4248"/>
                    </a:cubicBezTo>
                    <a:cubicBezTo>
                      <a:pt x="980" y="4379"/>
                      <a:pt x="986" y="4352"/>
                      <a:pt x="1073" y="4532"/>
                    </a:cubicBezTo>
                    <a:cubicBezTo>
                      <a:pt x="1188" y="4768"/>
                      <a:pt x="1243" y="5063"/>
                      <a:pt x="1342" y="5309"/>
                    </a:cubicBezTo>
                    <a:cubicBezTo>
                      <a:pt x="1134" y="5173"/>
                      <a:pt x="898" y="5085"/>
                      <a:pt x="652" y="5058"/>
                    </a:cubicBezTo>
                    <a:lnTo>
                      <a:pt x="652" y="5058"/>
                    </a:lnTo>
                    <a:cubicBezTo>
                      <a:pt x="887" y="5309"/>
                      <a:pt x="1194" y="5468"/>
                      <a:pt x="1429" y="5682"/>
                    </a:cubicBezTo>
                    <a:cubicBezTo>
                      <a:pt x="1637" y="5879"/>
                      <a:pt x="1703" y="6207"/>
                      <a:pt x="1933" y="6399"/>
                    </a:cubicBezTo>
                    <a:cubicBezTo>
                      <a:pt x="1867" y="6185"/>
                      <a:pt x="1779" y="5983"/>
                      <a:pt x="1670" y="5786"/>
                    </a:cubicBezTo>
                    <a:cubicBezTo>
                      <a:pt x="1703" y="5621"/>
                      <a:pt x="2141" y="4631"/>
                      <a:pt x="1867" y="4554"/>
                    </a:cubicBezTo>
                    <a:cubicBezTo>
                      <a:pt x="1864" y="4553"/>
                      <a:pt x="1860" y="4553"/>
                      <a:pt x="1857" y="4553"/>
                    </a:cubicBezTo>
                    <a:cubicBezTo>
                      <a:pt x="1725" y="4553"/>
                      <a:pt x="1527" y="5258"/>
                      <a:pt x="1484" y="5403"/>
                    </a:cubicBezTo>
                    <a:cubicBezTo>
                      <a:pt x="1363" y="5047"/>
                      <a:pt x="1396" y="4981"/>
                      <a:pt x="1484" y="4592"/>
                    </a:cubicBezTo>
                    <a:cubicBezTo>
                      <a:pt x="1500" y="4505"/>
                      <a:pt x="1686" y="3739"/>
                      <a:pt x="1681" y="3728"/>
                    </a:cubicBezTo>
                    <a:cubicBezTo>
                      <a:pt x="1667" y="3711"/>
                      <a:pt x="1652" y="3703"/>
                      <a:pt x="1636" y="3703"/>
                    </a:cubicBezTo>
                    <a:cubicBezTo>
                      <a:pt x="1473" y="3703"/>
                      <a:pt x="1188" y="4477"/>
                      <a:pt x="1183" y="4527"/>
                    </a:cubicBezTo>
                    <a:cubicBezTo>
                      <a:pt x="745" y="3985"/>
                      <a:pt x="1407" y="3005"/>
                      <a:pt x="1675" y="2540"/>
                    </a:cubicBezTo>
                    <a:lnTo>
                      <a:pt x="1675" y="2540"/>
                    </a:lnTo>
                    <a:cubicBezTo>
                      <a:pt x="1374" y="2693"/>
                      <a:pt x="1112" y="2917"/>
                      <a:pt x="1030" y="3257"/>
                    </a:cubicBezTo>
                    <a:cubicBezTo>
                      <a:pt x="1013" y="2939"/>
                      <a:pt x="1046" y="2518"/>
                      <a:pt x="1221" y="2250"/>
                    </a:cubicBezTo>
                    <a:cubicBezTo>
                      <a:pt x="1380" y="2003"/>
                      <a:pt x="1790" y="1899"/>
                      <a:pt x="1922" y="1686"/>
                    </a:cubicBezTo>
                    <a:cubicBezTo>
                      <a:pt x="1860" y="1666"/>
                      <a:pt x="1796" y="1657"/>
                      <a:pt x="1733" y="1657"/>
                    </a:cubicBezTo>
                    <a:cubicBezTo>
                      <a:pt x="1568" y="1657"/>
                      <a:pt x="1406" y="1723"/>
                      <a:pt x="1287" y="1850"/>
                    </a:cubicBezTo>
                    <a:cubicBezTo>
                      <a:pt x="1265" y="1516"/>
                      <a:pt x="1407" y="1204"/>
                      <a:pt x="1369" y="859"/>
                    </a:cubicBezTo>
                    <a:cubicBezTo>
                      <a:pt x="1336" y="569"/>
                      <a:pt x="1183" y="296"/>
                      <a:pt x="11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35" name="Google Shape;11635;p38"/>
              <p:cNvSpPr/>
              <p:nvPr/>
            </p:nvSpPr>
            <p:spPr>
              <a:xfrm>
                <a:off x="272217" y="3453993"/>
                <a:ext cx="705354" cy="750838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4359" extrusionOk="0">
                    <a:moveTo>
                      <a:pt x="1960" y="2296"/>
                    </a:moveTo>
                    <a:cubicBezTo>
                      <a:pt x="1966" y="2296"/>
                      <a:pt x="1966" y="2302"/>
                      <a:pt x="1971" y="2302"/>
                    </a:cubicBezTo>
                    <a:lnTo>
                      <a:pt x="1960" y="2307"/>
                    </a:lnTo>
                    <a:lnTo>
                      <a:pt x="1960" y="2296"/>
                    </a:lnTo>
                    <a:close/>
                    <a:moveTo>
                      <a:pt x="1793" y="0"/>
                    </a:moveTo>
                    <a:cubicBezTo>
                      <a:pt x="1779" y="0"/>
                      <a:pt x="1769" y="18"/>
                      <a:pt x="1763" y="46"/>
                    </a:cubicBezTo>
                    <a:cubicBezTo>
                      <a:pt x="1714" y="233"/>
                      <a:pt x="1665" y="413"/>
                      <a:pt x="1615" y="594"/>
                    </a:cubicBezTo>
                    <a:cubicBezTo>
                      <a:pt x="1555" y="851"/>
                      <a:pt x="1522" y="1108"/>
                      <a:pt x="1528" y="1371"/>
                    </a:cubicBezTo>
                    <a:cubicBezTo>
                      <a:pt x="1528" y="1387"/>
                      <a:pt x="1533" y="1407"/>
                      <a:pt x="1542" y="1423"/>
                    </a:cubicBezTo>
                    <a:lnTo>
                      <a:pt x="1542" y="1423"/>
                    </a:lnTo>
                    <a:cubicBezTo>
                      <a:pt x="1485" y="1338"/>
                      <a:pt x="1006" y="1070"/>
                      <a:pt x="833" y="1026"/>
                    </a:cubicBezTo>
                    <a:cubicBezTo>
                      <a:pt x="697" y="996"/>
                      <a:pt x="559" y="979"/>
                      <a:pt x="423" y="979"/>
                    </a:cubicBezTo>
                    <a:cubicBezTo>
                      <a:pt x="388" y="979"/>
                      <a:pt x="353" y="980"/>
                      <a:pt x="318" y="982"/>
                    </a:cubicBezTo>
                    <a:cubicBezTo>
                      <a:pt x="263" y="982"/>
                      <a:pt x="258" y="1010"/>
                      <a:pt x="285" y="1054"/>
                    </a:cubicBezTo>
                    <a:cubicBezTo>
                      <a:pt x="389" y="1212"/>
                      <a:pt x="482" y="1371"/>
                      <a:pt x="586" y="1524"/>
                    </a:cubicBezTo>
                    <a:cubicBezTo>
                      <a:pt x="723" y="1738"/>
                      <a:pt x="887" y="1929"/>
                      <a:pt x="1079" y="2099"/>
                    </a:cubicBezTo>
                    <a:cubicBezTo>
                      <a:pt x="1079" y="2099"/>
                      <a:pt x="1084" y="2104"/>
                      <a:pt x="1095" y="2110"/>
                    </a:cubicBezTo>
                    <a:cubicBezTo>
                      <a:pt x="920" y="2148"/>
                      <a:pt x="542" y="2291"/>
                      <a:pt x="417" y="2378"/>
                    </a:cubicBezTo>
                    <a:cubicBezTo>
                      <a:pt x="274" y="2488"/>
                      <a:pt x="143" y="2614"/>
                      <a:pt x="33" y="2750"/>
                    </a:cubicBezTo>
                    <a:cubicBezTo>
                      <a:pt x="1" y="2800"/>
                      <a:pt x="11" y="2816"/>
                      <a:pt x="61" y="2822"/>
                    </a:cubicBezTo>
                    <a:cubicBezTo>
                      <a:pt x="236" y="2849"/>
                      <a:pt x="411" y="2887"/>
                      <a:pt x="586" y="2915"/>
                    </a:cubicBezTo>
                    <a:cubicBezTo>
                      <a:pt x="720" y="2936"/>
                      <a:pt x="855" y="2947"/>
                      <a:pt x="990" y="2947"/>
                    </a:cubicBezTo>
                    <a:cubicBezTo>
                      <a:pt x="1097" y="2947"/>
                      <a:pt x="1205" y="2940"/>
                      <a:pt x="1314" y="2926"/>
                    </a:cubicBezTo>
                    <a:cubicBezTo>
                      <a:pt x="1363" y="2904"/>
                      <a:pt x="1418" y="2876"/>
                      <a:pt x="1462" y="2843"/>
                    </a:cubicBezTo>
                    <a:lnTo>
                      <a:pt x="1462" y="2843"/>
                    </a:lnTo>
                    <a:cubicBezTo>
                      <a:pt x="1440" y="2871"/>
                      <a:pt x="1413" y="2898"/>
                      <a:pt x="1385" y="2926"/>
                    </a:cubicBezTo>
                    <a:cubicBezTo>
                      <a:pt x="1325" y="2997"/>
                      <a:pt x="1221" y="3582"/>
                      <a:pt x="1232" y="3768"/>
                    </a:cubicBezTo>
                    <a:cubicBezTo>
                      <a:pt x="1249" y="3955"/>
                      <a:pt x="1281" y="4141"/>
                      <a:pt x="1342" y="4316"/>
                    </a:cubicBezTo>
                    <a:cubicBezTo>
                      <a:pt x="1353" y="4345"/>
                      <a:pt x="1363" y="4358"/>
                      <a:pt x="1375" y="4358"/>
                    </a:cubicBezTo>
                    <a:cubicBezTo>
                      <a:pt x="1385" y="4358"/>
                      <a:pt x="1397" y="4347"/>
                      <a:pt x="1413" y="4327"/>
                    </a:cubicBezTo>
                    <a:cubicBezTo>
                      <a:pt x="1522" y="4179"/>
                      <a:pt x="1637" y="4031"/>
                      <a:pt x="1747" y="3883"/>
                    </a:cubicBezTo>
                    <a:cubicBezTo>
                      <a:pt x="1900" y="3675"/>
                      <a:pt x="2026" y="3451"/>
                      <a:pt x="2119" y="3216"/>
                    </a:cubicBezTo>
                    <a:cubicBezTo>
                      <a:pt x="2124" y="3194"/>
                      <a:pt x="2124" y="3172"/>
                      <a:pt x="2124" y="3150"/>
                    </a:cubicBezTo>
                    <a:lnTo>
                      <a:pt x="2157" y="3292"/>
                    </a:lnTo>
                    <a:cubicBezTo>
                      <a:pt x="2185" y="3385"/>
                      <a:pt x="2584" y="3790"/>
                      <a:pt x="2743" y="3883"/>
                    </a:cubicBezTo>
                    <a:cubicBezTo>
                      <a:pt x="2891" y="3966"/>
                      <a:pt x="3055" y="4031"/>
                      <a:pt x="3225" y="4070"/>
                    </a:cubicBezTo>
                    <a:cubicBezTo>
                      <a:pt x="3236" y="4073"/>
                      <a:pt x="3246" y="4075"/>
                      <a:pt x="3254" y="4075"/>
                    </a:cubicBezTo>
                    <a:cubicBezTo>
                      <a:pt x="3283" y="4075"/>
                      <a:pt x="3287" y="4052"/>
                      <a:pt x="3274" y="4009"/>
                    </a:cubicBezTo>
                    <a:cubicBezTo>
                      <a:pt x="3219" y="3834"/>
                      <a:pt x="3164" y="3648"/>
                      <a:pt x="3104" y="3473"/>
                    </a:cubicBezTo>
                    <a:cubicBezTo>
                      <a:pt x="3022" y="3227"/>
                      <a:pt x="2913" y="2991"/>
                      <a:pt x="2776" y="2778"/>
                    </a:cubicBezTo>
                    <a:cubicBezTo>
                      <a:pt x="2776" y="2772"/>
                      <a:pt x="2754" y="2756"/>
                      <a:pt x="2715" y="2728"/>
                    </a:cubicBezTo>
                    <a:lnTo>
                      <a:pt x="2715" y="2728"/>
                    </a:lnTo>
                    <a:lnTo>
                      <a:pt x="2819" y="2783"/>
                    </a:lnTo>
                    <a:cubicBezTo>
                      <a:pt x="2832" y="2788"/>
                      <a:pt x="2856" y="2791"/>
                      <a:pt x="2888" y="2791"/>
                    </a:cubicBezTo>
                    <a:cubicBezTo>
                      <a:pt x="3063" y="2791"/>
                      <a:pt x="3474" y="2722"/>
                      <a:pt x="3613" y="2657"/>
                    </a:cubicBezTo>
                    <a:cubicBezTo>
                      <a:pt x="3772" y="2581"/>
                      <a:pt x="3920" y="2482"/>
                      <a:pt x="4051" y="2367"/>
                    </a:cubicBezTo>
                    <a:cubicBezTo>
                      <a:pt x="4095" y="2340"/>
                      <a:pt x="4084" y="2318"/>
                      <a:pt x="4040" y="2302"/>
                    </a:cubicBezTo>
                    <a:cubicBezTo>
                      <a:pt x="3870" y="2236"/>
                      <a:pt x="3706" y="2165"/>
                      <a:pt x="3542" y="2104"/>
                    </a:cubicBezTo>
                    <a:cubicBezTo>
                      <a:pt x="3318" y="2022"/>
                      <a:pt x="3082" y="1973"/>
                      <a:pt x="2847" y="1951"/>
                    </a:cubicBezTo>
                    <a:lnTo>
                      <a:pt x="2858" y="1946"/>
                    </a:lnTo>
                    <a:cubicBezTo>
                      <a:pt x="2940" y="1902"/>
                      <a:pt x="3252" y="1409"/>
                      <a:pt x="3307" y="1234"/>
                    </a:cubicBezTo>
                    <a:cubicBezTo>
                      <a:pt x="3361" y="1054"/>
                      <a:pt x="3394" y="873"/>
                      <a:pt x="3405" y="687"/>
                    </a:cubicBezTo>
                    <a:cubicBezTo>
                      <a:pt x="3409" y="647"/>
                      <a:pt x="3400" y="631"/>
                      <a:pt x="3382" y="631"/>
                    </a:cubicBezTo>
                    <a:cubicBezTo>
                      <a:pt x="3372" y="631"/>
                      <a:pt x="3360" y="636"/>
                      <a:pt x="3345" y="643"/>
                    </a:cubicBezTo>
                    <a:cubicBezTo>
                      <a:pt x="3186" y="736"/>
                      <a:pt x="3027" y="818"/>
                      <a:pt x="2874" y="911"/>
                    </a:cubicBezTo>
                    <a:cubicBezTo>
                      <a:pt x="2661" y="1037"/>
                      <a:pt x="2464" y="1196"/>
                      <a:pt x="2289" y="1371"/>
                    </a:cubicBezTo>
                    <a:lnTo>
                      <a:pt x="2305" y="1322"/>
                    </a:lnTo>
                    <a:cubicBezTo>
                      <a:pt x="2332" y="1229"/>
                      <a:pt x="2217" y="649"/>
                      <a:pt x="2135" y="479"/>
                    </a:cubicBezTo>
                    <a:cubicBezTo>
                      <a:pt x="2053" y="315"/>
                      <a:pt x="1949" y="167"/>
                      <a:pt x="1829" y="30"/>
                    </a:cubicBezTo>
                    <a:cubicBezTo>
                      <a:pt x="1815" y="9"/>
                      <a:pt x="1803" y="0"/>
                      <a:pt x="1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36" name="Google Shape;11636;p38"/>
              <p:cNvSpPr/>
              <p:nvPr/>
            </p:nvSpPr>
            <p:spPr>
              <a:xfrm>
                <a:off x="393650" y="3615217"/>
                <a:ext cx="447327" cy="454568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2639" extrusionOk="0">
                    <a:moveTo>
                      <a:pt x="1708" y="1"/>
                    </a:moveTo>
                    <a:cubicBezTo>
                      <a:pt x="1647" y="1"/>
                      <a:pt x="1561" y="366"/>
                      <a:pt x="1545" y="413"/>
                    </a:cubicBezTo>
                    <a:cubicBezTo>
                      <a:pt x="1485" y="621"/>
                      <a:pt x="1408" y="829"/>
                      <a:pt x="1321" y="1032"/>
                    </a:cubicBezTo>
                    <a:cubicBezTo>
                      <a:pt x="1321" y="933"/>
                      <a:pt x="1337" y="835"/>
                      <a:pt x="1359" y="736"/>
                    </a:cubicBezTo>
                    <a:cubicBezTo>
                      <a:pt x="1358" y="736"/>
                      <a:pt x="1357" y="735"/>
                      <a:pt x="1355" y="735"/>
                    </a:cubicBezTo>
                    <a:cubicBezTo>
                      <a:pt x="1307" y="735"/>
                      <a:pt x="1260" y="1137"/>
                      <a:pt x="1250" y="1174"/>
                    </a:cubicBezTo>
                    <a:cubicBezTo>
                      <a:pt x="1250" y="835"/>
                      <a:pt x="1135" y="506"/>
                      <a:pt x="1146" y="172"/>
                    </a:cubicBezTo>
                    <a:lnTo>
                      <a:pt x="1146" y="172"/>
                    </a:lnTo>
                    <a:cubicBezTo>
                      <a:pt x="1058" y="200"/>
                      <a:pt x="1146" y="528"/>
                      <a:pt x="1157" y="588"/>
                    </a:cubicBezTo>
                    <a:cubicBezTo>
                      <a:pt x="1189" y="791"/>
                      <a:pt x="1206" y="999"/>
                      <a:pt x="1211" y="1207"/>
                    </a:cubicBezTo>
                    <a:cubicBezTo>
                      <a:pt x="1157" y="1147"/>
                      <a:pt x="1140" y="1010"/>
                      <a:pt x="1118" y="933"/>
                    </a:cubicBezTo>
                    <a:cubicBezTo>
                      <a:pt x="1096" y="829"/>
                      <a:pt x="1064" y="731"/>
                      <a:pt x="1020" y="638"/>
                    </a:cubicBezTo>
                    <a:cubicBezTo>
                      <a:pt x="1002" y="609"/>
                      <a:pt x="992" y="598"/>
                      <a:pt x="987" y="598"/>
                    </a:cubicBezTo>
                    <a:cubicBezTo>
                      <a:pt x="973" y="598"/>
                      <a:pt x="1017" y="715"/>
                      <a:pt x="1025" y="753"/>
                    </a:cubicBezTo>
                    <a:cubicBezTo>
                      <a:pt x="1058" y="857"/>
                      <a:pt x="1080" y="961"/>
                      <a:pt x="1102" y="1064"/>
                    </a:cubicBezTo>
                    <a:lnTo>
                      <a:pt x="648" y="227"/>
                    </a:lnTo>
                    <a:lnTo>
                      <a:pt x="648" y="227"/>
                    </a:lnTo>
                    <a:cubicBezTo>
                      <a:pt x="593" y="260"/>
                      <a:pt x="992" y="971"/>
                      <a:pt x="1036" y="1048"/>
                    </a:cubicBezTo>
                    <a:cubicBezTo>
                      <a:pt x="970" y="961"/>
                      <a:pt x="894" y="873"/>
                      <a:pt x="812" y="796"/>
                    </a:cubicBezTo>
                    <a:cubicBezTo>
                      <a:pt x="789" y="777"/>
                      <a:pt x="683" y="678"/>
                      <a:pt x="645" y="678"/>
                    </a:cubicBezTo>
                    <a:cubicBezTo>
                      <a:pt x="629" y="678"/>
                      <a:pt x="624" y="695"/>
                      <a:pt x="642" y="742"/>
                    </a:cubicBezTo>
                    <a:cubicBezTo>
                      <a:pt x="675" y="818"/>
                      <a:pt x="806" y="895"/>
                      <a:pt x="861" y="955"/>
                    </a:cubicBezTo>
                    <a:cubicBezTo>
                      <a:pt x="943" y="1032"/>
                      <a:pt x="1009" y="1114"/>
                      <a:pt x="1069" y="1207"/>
                    </a:cubicBezTo>
                    <a:cubicBezTo>
                      <a:pt x="938" y="1114"/>
                      <a:pt x="762" y="1064"/>
                      <a:pt x="626" y="988"/>
                    </a:cubicBezTo>
                    <a:cubicBezTo>
                      <a:pt x="597" y="969"/>
                      <a:pt x="376" y="809"/>
                      <a:pt x="313" y="809"/>
                    </a:cubicBezTo>
                    <a:cubicBezTo>
                      <a:pt x="305" y="809"/>
                      <a:pt x="299" y="812"/>
                      <a:pt x="297" y="818"/>
                    </a:cubicBezTo>
                    <a:cubicBezTo>
                      <a:pt x="319" y="862"/>
                      <a:pt x="385" y="878"/>
                      <a:pt x="423" y="900"/>
                    </a:cubicBezTo>
                    <a:cubicBezTo>
                      <a:pt x="489" y="944"/>
                      <a:pt x="560" y="988"/>
                      <a:pt x="637" y="1037"/>
                    </a:cubicBezTo>
                    <a:cubicBezTo>
                      <a:pt x="768" y="1114"/>
                      <a:pt x="910" y="1185"/>
                      <a:pt x="1058" y="1245"/>
                    </a:cubicBezTo>
                    <a:cubicBezTo>
                      <a:pt x="1049" y="1252"/>
                      <a:pt x="1037" y="1254"/>
                      <a:pt x="1024" y="1254"/>
                    </a:cubicBezTo>
                    <a:cubicBezTo>
                      <a:pt x="981" y="1254"/>
                      <a:pt x="923" y="1227"/>
                      <a:pt x="894" y="1223"/>
                    </a:cubicBezTo>
                    <a:cubicBezTo>
                      <a:pt x="861" y="1215"/>
                      <a:pt x="828" y="1211"/>
                      <a:pt x="795" y="1211"/>
                    </a:cubicBezTo>
                    <a:cubicBezTo>
                      <a:pt x="762" y="1211"/>
                      <a:pt x="730" y="1215"/>
                      <a:pt x="697" y="1223"/>
                    </a:cubicBezTo>
                    <a:cubicBezTo>
                      <a:pt x="549" y="1283"/>
                      <a:pt x="801" y="1300"/>
                      <a:pt x="856" y="1300"/>
                    </a:cubicBezTo>
                    <a:cubicBezTo>
                      <a:pt x="806" y="1304"/>
                      <a:pt x="757" y="1304"/>
                      <a:pt x="708" y="1304"/>
                    </a:cubicBezTo>
                    <a:cubicBezTo>
                      <a:pt x="683" y="1304"/>
                      <a:pt x="658" y="1304"/>
                      <a:pt x="634" y="1304"/>
                    </a:cubicBezTo>
                    <a:cubicBezTo>
                      <a:pt x="560" y="1304"/>
                      <a:pt x="486" y="1305"/>
                      <a:pt x="412" y="1316"/>
                    </a:cubicBezTo>
                    <a:cubicBezTo>
                      <a:pt x="336" y="1327"/>
                      <a:pt x="253" y="1333"/>
                      <a:pt x="177" y="1333"/>
                    </a:cubicBezTo>
                    <a:cubicBezTo>
                      <a:pt x="166" y="1333"/>
                      <a:pt x="145" y="1332"/>
                      <a:pt x="122" y="1332"/>
                    </a:cubicBezTo>
                    <a:cubicBezTo>
                      <a:pt x="66" y="1332"/>
                      <a:pt x="1" y="1337"/>
                      <a:pt x="67" y="1376"/>
                    </a:cubicBezTo>
                    <a:cubicBezTo>
                      <a:pt x="122" y="1387"/>
                      <a:pt x="182" y="1393"/>
                      <a:pt x="242" y="1393"/>
                    </a:cubicBezTo>
                    <a:cubicBezTo>
                      <a:pt x="281" y="1396"/>
                      <a:pt x="318" y="1397"/>
                      <a:pt x="355" y="1397"/>
                    </a:cubicBezTo>
                    <a:cubicBezTo>
                      <a:pt x="392" y="1397"/>
                      <a:pt x="429" y="1396"/>
                      <a:pt x="467" y="1393"/>
                    </a:cubicBezTo>
                    <a:cubicBezTo>
                      <a:pt x="637" y="1387"/>
                      <a:pt x="806" y="1376"/>
                      <a:pt x="976" y="1355"/>
                    </a:cubicBezTo>
                    <a:lnTo>
                      <a:pt x="976" y="1355"/>
                    </a:lnTo>
                    <a:cubicBezTo>
                      <a:pt x="921" y="1371"/>
                      <a:pt x="866" y="1393"/>
                      <a:pt x="812" y="1415"/>
                    </a:cubicBezTo>
                    <a:cubicBezTo>
                      <a:pt x="773" y="1426"/>
                      <a:pt x="680" y="1442"/>
                      <a:pt x="653" y="1475"/>
                    </a:cubicBezTo>
                    <a:cubicBezTo>
                      <a:pt x="623" y="1515"/>
                      <a:pt x="633" y="1529"/>
                      <a:pt x="661" y="1529"/>
                    </a:cubicBezTo>
                    <a:cubicBezTo>
                      <a:pt x="722" y="1529"/>
                      <a:pt x="864" y="1466"/>
                      <a:pt x="883" y="1459"/>
                    </a:cubicBezTo>
                    <a:lnTo>
                      <a:pt x="883" y="1459"/>
                    </a:lnTo>
                    <a:cubicBezTo>
                      <a:pt x="795" y="1497"/>
                      <a:pt x="708" y="1541"/>
                      <a:pt x="626" y="1584"/>
                    </a:cubicBezTo>
                    <a:cubicBezTo>
                      <a:pt x="587" y="1606"/>
                      <a:pt x="461" y="1672"/>
                      <a:pt x="544" y="1710"/>
                    </a:cubicBezTo>
                    <a:cubicBezTo>
                      <a:pt x="546" y="1711"/>
                      <a:pt x="549" y="1712"/>
                      <a:pt x="552" y="1712"/>
                    </a:cubicBezTo>
                    <a:cubicBezTo>
                      <a:pt x="602" y="1712"/>
                      <a:pt x="754" y="1600"/>
                      <a:pt x="790" y="1584"/>
                    </a:cubicBezTo>
                    <a:cubicBezTo>
                      <a:pt x="883" y="1535"/>
                      <a:pt x="970" y="1480"/>
                      <a:pt x="1069" y="1442"/>
                    </a:cubicBezTo>
                    <a:lnTo>
                      <a:pt x="1069" y="1442"/>
                    </a:lnTo>
                    <a:cubicBezTo>
                      <a:pt x="981" y="1519"/>
                      <a:pt x="888" y="1601"/>
                      <a:pt x="806" y="1688"/>
                    </a:cubicBezTo>
                    <a:cubicBezTo>
                      <a:pt x="757" y="1727"/>
                      <a:pt x="598" y="1842"/>
                      <a:pt x="593" y="1913"/>
                    </a:cubicBezTo>
                    <a:cubicBezTo>
                      <a:pt x="590" y="1943"/>
                      <a:pt x="598" y="1955"/>
                      <a:pt x="611" y="1955"/>
                    </a:cubicBezTo>
                    <a:cubicBezTo>
                      <a:pt x="654" y="1955"/>
                      <a:pt x="754" y="1839"/>
                      <a:pt x="779" y="1814"/>
                    </a:cubicBezTo>
                    <a:cubicBezTo>
                      <a:pt x="877" y="1721"/>
                      <a:pt x="965" y="1628"/>
                      <a:pt x="1069" y="1541"/>
                    </a:cubicBezTo>
                    <a:lnTo>
                      <a:pt x="1069" y="1541"/>
                    </a:lnTo>
                    <a:cubicBezTo>
                      <a:pt x="1003" y="1645"/>
                      <a:pt x="943" y="1754"/>
                      <a:pt x="872" y="1853"/>
                    </a:cubicBezTo>
                    <a:cubicBezTo>
                      <a:pt x="806" y="1929"/>
                      <a:pt x="752" y="2011"/>
                      <a:pt x="713" y="2104"/>
                    </a:cubicBezTo>
                    <a:cubicBezTo>
                      <a:pt x="699" y="2147"/>
                      <a:pt x="700" y="2163"/>
                      <a:pt x="709" y="2163"/>
                    </a:cubicBezTo>
                    <a:cubicBezTo>
                      <a:pt x="731" y="2163"/>
                      <a:pt x="805" y="2065"/>
                      <a:pt x="828" y="2033"/>
                    </a:cubicBezTo>
                    <a:cubicBezTo>
                      <a:pt x="910" y="1935"/>
                      <a:pt x="981" y="1825"/>
                      <a:pt x="1047" y="1716"/>
                    </a:cubicBezTo>
                    <a:lnTo>
                      <a:pt x="1047" y="1716"/>
                    </a:lnTo>
                    <a:cubicBezTo>
                      <a:pt x="1003" y="1803"/>
                      <a:pt x="981" y="1902"/>
                      <a:pt x="981" y="2000"/>
                    </a:cubicBezTo>
                    <a:cubicBezTo>
                      <a:pt x="981" y="2028"/>
                      <a:pt x="981" y="2206"/>
                      <a:pt x="1013" y="2206"/>
                    </a:cubicBezTo>
                    <a:cubicBezTo>
                      <a:pt x="1019" y="2206"/>
                      <a:pt x="1027" y="2199"/>
                      <a:pt x="1036" y="2181"/>
                    </a:cubicBezTo>
                    <a:cubicBezTo>
                      <a:pt x="1058" y="2137"/>
                      <a:pt x="1036" y="1995"/>
                      <a:pt x="1047" y="1940"/>
                    </a:cubicBezTo>
                    <a:cubicBezTo>
                      <a:pt x="1069" y="1847"/>
                      <a:pt x="1124" y="1760"/>
                      <a:pt x="1140" y="1667"/>
                    </a:cubicBezTo>
                    <a:lnTo>
                      <a:pt x="1140" y="1667"/>
                    </a:lnTo>
                    <a:cubicBezTo>
                      <a:pt x="1118" y="1803"/>
                      <a:pt x="1102" y="1946"/>
                      <a:pt x="1091" y="2083"/>
                    </a:cubicBezTo>
                    <a:cubicBezTo>
                      <a:pt x="1091" y="2128"/>
                      <a:pt x="1076" y="2276"/>
                      <a:pt x="1113" y="2276"/>
                    </a:cubicBezTo>
                    <a:cubicBezTo>
                      <a:pt x="1121" y="2276"/>
                      <a:pt x="1132" y="2269"/>
                      <a:pt x="1146" y="2252"/>
                    </a:cubicBezTo>
                    <a:cubicBezTo>
                      <a:pt x="1195" y="2198"/>
                      <a:pt x="1178" y="1990"/>
                      <a:pt x="1189" y="1918"/>
                    </a:cubicBezTo>
                    <a:cubicBezTo>
                      <a:pt x="1200" y="1771"/>
                      <a:pt x="1211" y="1623"/>
                      <a:pt x="1233" y="1475"/>
                    </a:cubicBezTo>
                    <a:cubicBezTo>
                      <a:pt x="1282" y="1541"/>
                      <a:pt x="1282" y="1683"/>
                      <a:pt x="1299" y="1760"/>
                    </a:cubicBezTo>
                    <a:cubicBezTo>
                      <a:pt x="1321" y="1869"/>
                      <a:pt x="1354" y="1973"/>
                      <a:pt x="1392" y="2072"/>
                    </a:cubicBezTo>
                    <a:cubicBezTo>
                      <a:pt x="1441" y="2159"/>
                      <a:pt x="1474" y="2252"/>
                      <a:pt x="1507" y="2345"/>
                    </a:cubicBezTo>
                    <a:cubicBezTo>
                      <a:pt x="1517" y="2376"/>
                      <a:pt x="1596" y="2638"/>
                      <a:pt x="1637" y="2638"/>
                    </a:cubicBezTo>
                    <a:cubicBezTo>
                      <a:pt x="1639" y="2638"/>
                      <a:pt x="1642" y="2637"/>
                      <a:pt x="1644" y="2635"/>
                    </a:cubicBezTo>
                    <a:cubicBezTo>
                      <a:pt x="1518" y="2274"/>
                      <a:pt x="1359" y="1902"/>
                      <a:pt x="1315" y="1519"/>
                    </a:cubicBezTo>
                    <a:lnTo>
                      <a:pt x="1315" y="1519"/>
                    </a:lnTo>
                    <a:cubicBezTo>
                      <a:pt x="1386" y="1623"/>
                      <a:pt x="1452" y="1727"/>
                      <a:pt x="1523" y="1836"/>
                    </a:cubicBezTo>
                    <a:cubicBezTo>
                      <a:pt x="1556" y="1886"/>
                      <a:pt x="1589" y="1940"/>
                      <a:pt x="1616" y="1995"/>
                    </a:cubicBezTo>
                    <a:cubicBezTo>
                      <a:pt x="1630" y="2014"/>
                      <a:pt x="1668" y="2108"/>
                      <a:pt x="1693" y="2108"/>
                    </a:cubicBezTo>
                    <a:cubicBezTo>
                      <a:pt x="1697" y="2108"/>
                      <a:pt x="1701" y="2105"/>
                      <a:pt x="1704" y="2099"/>
                    </a:cubicBezTo>
                    <a:cubicBezTo>
                      <a:pt x="1726" y="2061"/>
                      <a:pt x="1551" y="1825"/>
                      <a:pt x="1534" y="1787"/>
                    </a:cubicBezTo>
                    <a:lnTo>
                      <a:pt x="1332" y="1453"/>
                    </a:lnTo>
                    <a:lnTo>
                      <a:pt x="1332" y="1453"/>
                    </a:lnTo>
                    <a:cubicBezTo>
                      <a:pt x="1474" y="1535"/>
                      <a:pt x="1584" y="1678"/>
                      <a:pt x="1693" y="1792"/>
                    </a:cubicBezTo>
                    <a:lnTo>
                      <a:pt x="1857" y="1973"/>
                    </a:lnTo>
                    <a:cubicBezTo>
                      <a:pt x="1875" y="1991"/>
                      <a:pt x="1961" y="2111"/>
                      <a:pt x="2009" y="2111"/>
                    </a:cubicBezTo>
                    <a:cubicBezTo>
                      <a:pt x="2019" y="2111"/>
                      <a:pt x="2027" y="2106"/>
                      <a:pt x="2032" y="2094"/>
                    </a:cubicBezTo>
                    <a:cubicBezTo>
                      <a:pt x="1934" y="2033"/>
                      <a:pt x="1857" y="1918"/>
                      <a:pt x="1781" y="1831"/>
                    </a:cubicBezTo>
                    <a:cubicBezTo>
                      <a:pt x="1677" y="1721"/>
                      <a:pt x="1578" y="1606"/>
                      <a:pt x="1480" y="1497"/>
                    </a:cubicBezTo>
                    <a:lnTo>
                      <a:pt x="1480" y="1497"/>
                    </a:lnTo>
                    <a:cubicBezTo>
                      <a:pt x="1633" y="1568"/>
                      <a:pt x="1781" y="1650"/>
                      <a:pt x="1934" y="1732"/>
                    </a:cubicBezTo>
                    <a:cubicBezTo>
                      <a:pt x="1981" y="1753"/>
                      <a:pt x="2215" y="1930"/>
                      <a:pt x="2267" y="1930"/>
                    </a:cubicBezTo>
                    <a:cubicBezTo>
                      <a:pt x="2270" y="1930"/>
                      <a:pt x="2272" y="1930"/>
                      <a:pt x="2273" y="1929"/>
                    </a:cubicBezTo>
                    <a:cubicBezTo>
                      <a:pt x="2317" y="1907"/>
                      <a:pt x="2164" y="1820"/>
                      <a:pt x="2147" y="1809"/>
                    </a:cubicBezTo>
                    <a:cubicBezTo>
                      <a:pt x="2082" y="1765"/>
                      <a:pt x="2016" y="1721"/>
                      <a:pt x="1950" y="1672"/>
                    </a:cubicBezTo>
                    <a:cubicBezTo>
                      <a:pt x="1797" y="1579"/>
                      <a:pt x="1638" y="1502"/>
                      <a:pt x="1474" y="1431"/>
                    </a:cubicBezTo>
                    <a:lnTo>
                      <a:pt x="1474" y="1431"/>
                    </a:lnTo>
                    <a:cubicBezTo>
                      <a:pt x="1540" y="1442"/>
                      <a:pt x="1600" y="1464"/>
                      <a:pt x="1666" y="1480"/>
                    </a:cubicBezTo>
                    <a:cubicBezTo>
                      <a:pt x="1704" y="1493"/>
                      <a:pt x="1765" y="1529"/>
                      <a:pt x="1814" y="1529"/>
                    </a:cubicBezTo>
                    <a:cubicBezTo>
                      <a:pt x="1828" y="1529"/>
                      <a:pt x="1841" y="1526"/>
                      <a:pt x="1852" y="1519"/>
                    </a:cubicBezTo>
                    <a:cubicBezTo>
                      <a:pt x="1923" y="1480"/>
                      <a:pt x="1863" y="1453"/>
                      <a:pt x="1813" y="1442"/>
                    </a:cubicBezTo>
                    <a:cubicBezTo>
                      <a:pt x="1726" y="1420"/>
                      <a:pt x="1644" y="1393"/>
                      <a:pt x="1556" y="1376"/>
                    </a:cubicBezTo>
                    <a:lnTo>
                      <a:pt x="1556" y="1376"/>
                    </a:lnTo>
                    <a:cubicBezTo>
                      <a:pt x="1698" y="1391"/>
                      <a:pt x="1841" y="1398"/>
                      <a:pt x="1981" y="1398"/>
                    </a:cubicBezTo>
                    <a:cubicBezTo>
                      <a:pt x="2052" y="1398"/>
                      <a:pt x="2122" y="1397"/>
                      <a:pt x="2191" y="1393"/>
                    </a:cubicBezTo>
                    <a:cubicBezTo>
                      <a:pt x="2295" y="1393"/>
                      <a:pt x="2399" y="1387"/>
                      <a:pt x="2498" y="1371"/>
                    </a:cubicBezTo>
                    <a:cubicBezTo>
                      <a:pt x="2552" y="1360"/>
                      <a:pt x="2547" y="1382"/>
                      <a:pt x="2563" y="1322"/>
                    </a:cubicBezTo>
                    <a:cubicBezTo>
                      <a:pt x="2569" y="1300"/>
                      <a:pt x="2596" y="1300"/>
                      <a:pt x="2563" y="1283"/>
                    </a:cubicBezTo>
                    <a:cubicBezTo>
                      <a:pt x="2537" y="1282"/>
                      <a:pt x="2510" y="1281"/>
                      <a:pt x="2483" y="1281"/>
                    </a:cubicBezTo>
                    <a:cubicBezTo>
                      <a:pt x="2348" y="1281"/>
                      <a:pt x="2208" y="1300"/>
                      <a:pt x="2071" y="1300"/>
                    </a:cubicBezTo>
                    <a:lnTo>
                      <a:pt x="1578" y="1300"/>
                    </a:lnTo>
                    <a:cubicBezTo>
                      <a:pt x="1638" y="1294"/>
                      <a:pt x="1934" y="1300"/>
                      <a:pt x="1917" y="1185"/>
                    </a:cubicBezTo>
                    <a:lnTo>
                      <a:pt x="1917" y="1185"/>
                    </a:lnTo>
                    <a:cubicBezTo>
                      <a:pt x="1813" y="1196"/>
                      <a:pt x="1709" y="1207"/>
                      <a:pt x="1605" y="1229"/>
                    </a:cubicBezTo>
                    <a:cubicBezTo>
                      <a:pt x="1605" y="1229"/>
                      <a:pt x="1835" y="1125"/>
                      <a:pt x="1868" y="1114"/>
                    </a:cubicBezTo>
                    <a:cubicBezTo>
                      <a:pt x="1950" y="1075"/>
                      <a:pt x="2032" y="1037"/>
                      <a:pt x="2120" y="999"/>
                    </a:cubicBezTo>
                    <a:cubicBezTo>
                      <a:pt x="2147" y="988"/>
                      <a:pt x="2262" y="955"/>
                      <a:pt x="2202" y="917"/>
                    </a:cubicBezTo>
                    <a:cubicBezTo>
                      <a:pt x="2196" y="913"/>
                      <a:pt x="2188" y="911"/>
                      <a:pt x="2178" y="911"/>
                    </a:cubicBezTo>
                    <a:cubicBezTo>
                      <a:pt x="2089" y="911"/>
                      <a:pt x="1862" y="1051"/>
                      <a:pt x="1802" y="1075"/>
                    </a:cubicBezTo>
                    <a:cubicBezTo>
                      <a:pt x="1695" y="1124"/>
                      <a:pt x="1541" y="1240"/>
                      <a:pt x="1427" y="1240"/>
                    </a:cubicBezTo>
                    <a:cubicBezTo>
                      <a:pt x="1424" y="1240"/>
                      <a:pt x="1422" y="1240"/>
                      <a:pt x="1419" y="1240"/>
                    </a:cubicBezTo>
                    <a:cubicBezTo>
                      <a:pt x="1480" y="1196"/>
                      <a:pt x="2060" y="796"/>
                      <a:pt x="2016" y="742"/>
                    </a:cubicBezTo>
                    <a:lnTo>
                      <a:pt x="2016" y="742"/>
                    </a:lnTo>
                    <a:cubicBezTo>
                      <a:pt x="1786" y="933"/>
                      <a:pt x="1540" y="1114"/>
                      <a:pt x="1293" y="1278"/>
                    </a:cubicBezTo>
                    <a:cubicBezTo>
                      <a:pt x="1293" y="1201"/>
                      <a:pt x="1370" y="1130"/>
                      <a:pt x="1414" y="1070"/>
                    </a:cubicBezTo>
                    <a:cubicBezTo>
                      <a:pt x="1474" y="988"/>
                      <a:pt x="1529" y="911"/>
                      <a:pt x="1589" y="835"/>
                    </a:cubicBezTo>
                    <a:cubicBezTo>
                      <a:pt x="1627" y="785"/>
                      <a:pt x="1934" y="424"/>
                      <a:pt x="1874" y="391"/>
                    </a:cubicBezTo>
                    <a:lnTo>
                      <a:pt x="1874" y="391"/>
                    </a:lnTo>
                    <a:cubicBezTo>
                      <a:pt x="1720" y="627"/>
                      <a:pt x="1534" y="840"/>
                      <a:pt x="1359" y="1064"/>
                    </a:cubicBezTo>
                    <a:cubicBezTo>
                      <a:pt x="1425" y="873"/>
                      <a:pt x="1507" y="692"/>
                      <a:pt x="1562" y="501"/>
                    </a:cubicBezTo>
                    <a:cubicBezTo>
                      <a:pt x="1611" y="331"/>
                      <a:pt x="1677" y="178"/>
                      <a:pt x="1715" y="3"/>
                    </a:cubicBezTo>
                    <a:cubicBezTo>
                      <a:pt x="1712" y="1"/>
                      <a:pt x="1710" y="1"/>
                      <a:pt x="17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37" name="Google Shape;11637;p38"/>
              <p:cNvSpPr/>
              <p:nvPr/>
            </p:nvSpPr>
            <p:spPr>
              <a:xfrm>
                <a:off x="443256" y="3633475"/>
                <a:ext cx="395825" cy="453707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2634" extrusionOk="0">
                    <a:moveTo>
                      <a:pt x="1016" y="1"/>
                    </a:moveTo>
                    <a:cubicBezTo>
                      <a:pt x="945" y="1"/>
                      <a:pt x="1011" y="833"/>
                      <a:pt x="1016" y="920"/>
                    </a:cubicBezTo>
                    <a:cubicBezTo>
                      <a:pt x="994" y="805"/>
                      <a:pt x="962" y="696"/>
                      <a:pt x="918" y="586"/>
                    </a:cubicBezTo>
                    <a:cubicBezTo>
                      <a:pt x="905" y="557"/>
                      <a:pt x="845" y="398"/>
                      <a:pt x="813" y="398"/>
                    </a:cubicBezTo>
                    <a:cubicBezTo>
                      <a:pt x="802" y="398"/>
                      <a:pt x="795" y="414"/>
                      <a:pt x="792" y="455"/>
                    </a:cubicBezTo>
                    <a:cubicBezTo>
                      <a:pt x="792" y="537"/>
                      <a:pt x="880" y="674"/>
                      <a:pt x="901" y="751"/>
                    </a:cubicBezTo>
                    <a:cubicBezTo>
                      <a:pt x="940" y="860"/>
                      <a:pt x="967" y="969"/>
                      <a:pt x="978" y="1079"/>
                    </a:cubicBezTo>
                    <a:cubicBezTo>
                      <a:pt x="907" y="931"/>
                      <a:pt x="765" y="805"/>
                      <a:pt x="677" y="668"/>
                    </a:cubicBezTo>
                    <a:cubicBezTo>
                      <a:pt x="657" y="638"/>
                      <a:pt x="511" y="358"/>
                      <a:pt x="461" y="358"/>
                    </a:cubicBezTo>
                    <a:cubicBezTo>
                      <a:pt x="458" y="358"/>
                      <a:pt x="455" y="359"/>
                      <a:pt x="453" y="362"/>
                    </a:cubicBezTo>
                    <a:cubicBezTo>
                      <a:pt x="458" y="411"/>
                      <a:pt x="507" y="455"/>
                      <a:pt x="529" y="493"/>
                    </a:cubicBezTo>
                    <a:cubicBezTo>
                      <a:pt x="578" y="570"/>
                      <a:pt x="617" y="641"/>
                      <a:pt x="666" y="718"/>
                    </a:cubicBezTo>
                    <a:cubicBezTo>
                      <a:pt x="759" y="855"/>
                      <a:pt x="852" y="986"/>
                      <a:pt x="956" y="1106"/>
                    </a:cubicBezTo>
                    <a:cubicBezTo>
                      <a:pt x="955" y="1106"/>
                      <a:pt x="954" y="1107"/>
                      <a:pt x="952" y="1107"/>
                    </a:cubicBezTo>
                    <a:cubicBezTo>
                      <a:pt x="914" y="1107"/>
                      <a:pt x="851" y="1029"/>
                      <a:pt x="819" y="1008"/>
                    </a:cubicBezTo>
                    <a:cubicBezTo>
                      <a:pt x="770" y="964"/>
                      <a:pt x="710" y="931"/>
                      <a:pt x="644" y="909"/>
                    </a:cubicBezTo>
                    <a:cubicBezTo>
                      <a:pt x="635" y="908"/>
                      <a:pt x="628" y="908"/>
                      <a:pt x="621" y="908"/>
                    </a:cubicBezTo>
                    <a:cubicBezTo>
                      <a:pt x="510" y="908"/>
                      <a:pt x="713" y="1031"/>
                      <a:pt x="759" y="1057"/>
                    </a:cubicBezTo>
                    <a:cubicBezTo>
                      <a:pt x="622" y="997"/>
                      <a:pt x="491" y="909"/>
                      <a:pt x="354" y="855"/>
                    </a:cubicBezTo>
                    <a:cubicBezTo>
                      <a:pt x="277" y="827"/>
                      <a:pt x="206" y="794"/>
                      <a:pt x="135" y="761"/>
                    </a:cubicBezTo>
                    <a:cubicBezTo>
                      <a:pt x="113" y="747"/>
                      <a:pt x="40" y="701"/>
                      <a:pt x="14" y="701"/>
                    </a:cubicBezTo>
                    <a:cubicBezTo>
                      <a:pt x="2" y="701"/>
                      <a:pt x="1" y="711"/>
                      <a:pt x="20" y="740"/>
                    </a:cubicBezTo>
                    <a:cubicBezTo>
                      <a:pt x="64" y="783"/>
                      <a:pt x="113" y="816"/>
                      <a:pt x="168" y="849"/>
                    </a:cubicBezTo>
                    <a:cubicBezTo>
                      <a:pt x="234" y="887"/>
                      <a:pt x="299" y="926"/>
                      <a:pt x="365" y="953"/>
                    </a:cubicBezTo>
                    <a:cubicBezTo>
                      <a:pt x="524" y="1035"/>
                      <a:pt x="682" y="1101"/>
                      <a:pt x="841" y="1166"/>
                    </a:cubicBezTo>
                    <a:cubicBezTo>
                      <a:pt x="781" y="1150"/>
                      <a:pt x="726" y="1145"/>
                      <a:pt x="666" y="1139"/>
                    </a:cubicBezTo>
                    <a:cubicBezTo>
                      <a:pt x="636" y="1135"/>
                      <a:pt x="573" y="1111"/>
                      <a:pt x="531" y="1111"/>
                    </a:cubicBezTo>
                    <a:cubicBezTo>
                      <a:pt x="519" y="1111"/>
                      <a:pt x="509" y="1112"/>
                      <a:pt x="502" y="1117"/>
                    </a:cubicBezTo>
                    <a:cubicBezTo>
                      <a:pt x="365" y="1183"/>
                      <a:pt x="682" y="1210"/>
                      <a:pt x="715" y="1216"/>
                    </a:cubicBezTo>
                    <a:cubicBezTo>
                      <a:pt x="636" y="1211"/>
                      <a:pt x="559" y="1203"/>
                      <a:pt x="484" y="1203"/>
                    </a:cubicBezTo>
                    <a:cubicBezTo>
                      <a:pt x="466" y="1203"/>
                      <a:pt x="448" y="1204"/>
                      <a:pt x="431" y="1205"/>
                    </a:cubicBezTo>
                    <a:cubicBezTo>
                      <a:pt x="387" y="1205"/>
                      <a:pt x="245" y="1205"/>
                      <a:pt x="305" y="1270"/>
                    </a:cubicBezTo>
                    <a:cubicBezTo>
                      <a:pt x="315" y="1283"/>
                      <a:pt x="350" y="1287"/>
                      <a:pt x="392" y="1287"/>
                    </a:cubicBezTo>
                    <a:cubicBezTo>
                      <a:pt x="462" y="1287"/>
                      <a:pt x="551" y="1276"/>
                      <a:pt x="578" y="1276"/>
                    </a:cubicBezTo>
                    <a:cubicBezTo>
                      <a:pt x="682" y="1276"/>
                      <a:pt x="781" y="1276"/>
                      <a:pt x="885" y="1287"/>
                    </a:cubicBezTo>
                    <a:cubicBezTo>
                      <a:pt x="776" y="1314"/>
                      <a:pt x="661" y="1347"/>
                      <a:pt x="546" y="1380"/>
                    </a:cubicBezTo>
                    <a:cubicBezTo>
                      <a:pt x="491" y="1396"/>
                      <a:pt x="299" y="1413"/>
                      <a:pt x="266" y="1473"/>
                    </a:cubicBezTo>
                    <a:cubicBezTo>
                      <a:pt x="242" y="1516"/>
                      <a:pt x="258" y="1530"/>
                      <a:pt x="290" y="1530"/>
                    </a:cubicBezTo>
                    <a:cubicBezTo>
                      <a:pt x="345" y="1530"/>
                      <a:pt x="445" y="1489"/>
                      <a:pt x="469" y="1478"/>
                    </a:cubicBezTo>
                    <a:cubicBezTo>
                      <a:pt x="595" y="1446"/>
                      <a:pt x="715" y="1402"/>
                      <a:pt x="841" y="1374"/>
                    </a:cubicBezTo>
                    <a:lnTo>
                      <a:pt x="841" y="1374"/>
                    </a:lnTo>
                    <a:cubicBezTo>
                      <a:pt x="743" y="1435"/>
                      <a:pt x="639" y="1500"/>
                      <a:pt x="535" y="1555"/>
                    </a:cubicBezTo>
                    <a:cubicBezTo>
                      <a:pt x="447" y="1588"/>
                      <a:pt x="365" y="1643"/>
                      <a:pt x="288" y="1703"/>
                    </a:cubicBezTo>
                    <a:cubicBezTo>
                      <a:pt x="251" y="1744"/>
                      <a:pt x="252" y="1758"/>
                      <a:pt x="269" y="1758"/>
                    </a:cubicBezTo>
                    <a:cubicBezTo>
                      <a:pt x="302" y="1758"/>
                      <a:pt x="391" y="1712"/>
                      <a:pt x="420" y="1697"/>
                    </a:cubicBezTo>
                    <a:cubicBezTo>
                      <a:pt x="535" y="1643"/>
                      <a:pt x="644" y="1588"/>
                      <a:pt x="754" y="1522"/>
                    </a:cubicBezTo>
                    <a:lnTo>
                      <a:pt x="754" y="1522"/>
                    </a:lnTo>
                    <a:cubicBezTo>
                      <a:pt x="672" y="1577"/>
                      <a:pt x="611" y="1654"/>
                      <a:pt x="573" y="1741"/>
                    </a:cubicBezTo>
                    <a:cubicBezTo>
                      <a:pt x="559" y="1765"/>
                      <a:pt x="473" y="1939"/>
                      <a:pt x="518" y="1939"/>
                    </a:cubicBezTo>
                    <a:cubicBezTo>
                      <a:pt x="524" y="1939"/>
                      <a:pt x="533" y="1936"/>
                      <a:pt x="546" y="1927"/>
                    </a:cubicBezTo>
                    <a:cubicBezTo>
                      <a:pt x="584" y="1900"/>
                      <a:pt x="622" y="1763"/>
                      <a:pt x="661" y="1719"/>
                    </a:cubicBezTo>
                    <a:cubicBezTo>
                      <a:pt x="713" y="1651"/>
                      <a:pt x="795" y="1603"/>
                      <a:pt x="850" y="1532"/>
                    </a:cubicBezTo>
                    <a:lnTo>
                      <a:pt x="850" y="1532"/>
                    </a:lnTo>
                    <a:cubicBezTo>
                      <a:pt x="771" y="1639"/>
                      <a:pt x="702" y="1756"/>
                      <a:pt x="639" y="1873"/>
                    </a:cubicBezTo>
                    <a:cubicBezTo>
                      <a:pt x="615" y="1911"/>
                      <a:pt x="527" y="2056"/>
                      <a:pt x="585" y="2056"/>
                    </a:cubicBezTo>
                    <a:cubicBezTo>
                      <a:pt x="593" y="2056"/>
                      <a:pt x="603" y="2054"/>
                      <a:pt x="617" y="2048"/>
                    </a:cubicBezTo>
                    <a:cubicBezTo>
                      <a:pt x="677" y="2026"/>
                      <a:pt x="754" y="1829"/>
                      <a:pt x="792" y="1769"/>
                    </a:cubicBezTo>
                    <a:cubicBezTo>
                      <a:pt x="863" y="1643"/>
                      <a:pt x="934" y="1517"/>
                      <a:pt x="1016" y="1396"/>
                    </a:cubicBezTo>
                    <a:lnTo>
                      <a:pt x="1016" y="1396"/>
                    </a:lnTo>
                    <a:cubicBezTo>
                      <a:pt x="1033" y="1478"/>
                      <a:pt x="973" y="1604"/>
                      <a:pt x="956" y="1686"/>
                    </a:cubicBezTo>
                    <a:cubicBezTo>
                      <a:pt x="929" y="1790"/>
                      <a:pt x="912" y="1900"/>
                      <a:pt x="907" y="2009"/>
                    </a:cubicBezTo>
                    <a:cubicBezTo>
                      <a:pt x="912" y="2108"/>
                      <a:pt x="907" y="2206"/>
                      <a:pt x="896" y="2310"/>
                    </a:cubicBezTo>
                    <a:cubicBezTo>
                      <a:pt x="891" y="2337"/>
                      <a:pt x="848" y="2634"/>
                      <a:pt x="893" y="2634"/>
                    </a:cubicBezTo>
                    <a:cubicBezTo>
                      <a:pt x="894" y="2634"/>
                      <a:pt x="895" y="2634"/>
                      <a:pt x="896" y="2633"/>
                    </a:cubicBezTo>
                    <a:cubicBezTo>
                      <a:pt x="934" y="2250"/>
                      <a:pt x="945" y="1840"/>
                      <a:pt x="1071" y="1478"/>
                    </a:cubicBezTo>
                    <a:cubicBezTo>
                      <a:pt x="1088" y="1604"/>
                      <a:pt x="1104" y="1730"/>
                      <a:pt x="1120" y="1856"/>
                    </a:cubicBezTo>
                    <a:cubicBezTo>
                      <a:pt x="1126" y="1922"/>
                      <a:pt x="1131" y="1988"/>
                      <a:pt x="1137" y="2048"/>
                    </a:cubicBezTo>
                    <a:cubicBezTo>
                      <a:pt x="1137" y="2073"/>
                      <a:pt x="1132" y="2188"/>
                      <a:pt x="1160" y="2188"/>
                    </a:cubicBezTo>
                    <a:cubicBezTo>
                      <a:pt x="1163" y="2188"/>
                      <a:pt x="1166" y="2187"/>
                      <a:pt x="1170" y="2185"/>
                    </a:cubicBezTo>
                    <a:cubicBezTo>
                      <a:pt x="1208" y="2163"/>
                      <a:pt x="1153" y="1867"/>
                      <a:pt x="1148" y="1823"/>
                    </a:cubicBezTo>
                    <a:lnTo>
                      <a:pt x="1109" y="1424"/>
                    </a:lnTo>
                    <a:lnTo>
                      <a:pt x="1109" y="1424"/>
                    </a:lnTo>
                    <a:cubicBezTo>
                      <a:pt x="1202" y="1566"/>
                      <a:pt x="1241" y="1747"/>
                      <a:pt x="1290" y="1905"/>
                    </a:cubicBezTo>
                    <a:lnTo>
                      <a:pt x="1361" y="2146"/>
                    </a:lnTo>
                    <a:cubicBezTo>
                      <a:pt x="1371" y="2171"/>
                      <a:pt x="1402" y="2341"/>
                      <a:pt x="1451" y="2341"/>
                    </a:cubicBezTo>
                    <a:cubicBezTo>
                      <a:pt x="1457" y="2341"/>
                      <a:pt x="1464" y="2339"/>
                      <a:pt x="1471" y="2332"/>
                    </a:cubicBezTo>
                    <a:cubicBezTo>
                      <a:pt x="1405" y="2234"/>
                      <a:pt x="1389" y="2092"/>
                      <a:pt x="1350" y="1982"/>
                    </a:cubicBezTo>
                    <a:cubicBezTo>
                      <a:pt x="1306" y="1834"/>
                      <a:pt x="1268" y="1686"/>
                      <a:pt x="1224" y="1539"/>
                    </a:cubicBezTo>
                    <a:lnTo>
                      <a:pt x="1224" y="1539"/>
                    </a:lnTo>
                    <a:cubicBezTo>
                      <a:pt x="1328" y="1676"/>
                      <a:pt x="1427" y="1823"/>
                      <a:pt x="1531" y="1966"/>
                    </a:cubicBezTo>
                    <a:cubicBezTo>
                      <a:pt x="1564" y="2009"/>
                      <a:pt x="1712" y="2305"/>
                      <a:pt x="1750" y="2305"/>
                    </a:cubicBezTo>
                    <a:cubicBezTo>
                      <a:pt x="1751" y="2305"/>
                      <a:pt x="1751" y="2305"/>
                      <a:pt x="1752" y="2305"/>
                    </a:cubicBezTo>
                    <a:cubicBezTo>
                      <a:pt x="1790" y="2305"/>
                      <a:pt x="1700" y="2157"/>
                      <a:pt x="1690" y="2141"/>
                    </a:cubicBezTo>
                    <a:cubicBezTo>
                      <a:pt x="1646" y="2075"/>
                      <a:pt x="1608" y="1998"/>
                      <a:pt x="1569" y="1927"/>
                    </a:cubicBezTo>
                    <a:cubicBezTo>
                      <a:pt x="1471" y="1769"/>
                      <a:pt x="1361" y="1621"/>
                      <a:pt x="1246" y="1478"/>
                    </a:cubicBezTo>
                    <a:lnTo>
                      <a:pt x="1246" y="1478"/>
                    </a:lnTo>
                    <a:cubicBezTo>
                      <a:pt x="1296" y="1522"/>
                      <a:pt x="1345" y="1566"/>
                      <a:pt x="1394" y="1615"/>
                    </a:cubicBezTo>
                    <a:cubicBezTo>
                      <a:pt x="1432" y="1648"/>
                      <a:pt x="1493" y="1741"/>
                      <a:pt x="1547" y="1741"/>
                    </a:cubicBezTo>
                    <a:cubicBezTo>
                      <a:pt x="1629" y="1741"/>
                      <a:pt x="1586" y="1686"/>
                      <a:pt x="1547" y="1648"/>
                    </a:cubicBezTo>
                    <a:cubicBezTo>
                      <a:pt x="1476" y="1588"/>
                      <a:pt x="1416" y="1522"/>
                      <a:pt x="1339" y="1468"/>
                    </a:cubicBezTo>
                    <a:lnTo>
                      <a:pt x="1339" y="1468"/>
                    </a:lnTo>
                    <a:cubicBezTo>
                      <a:pt x="1520" y="1588"/>
                      <a:pt x="1706" y="1697"/>
                      <a:pt x="1903" y="1785"/>
                    </a:cubicBezTo>
                    <a:cubicBezTo>
                      <a:pt x="1991" y="1840"/>
                      <a:pt x="2084" y="1884"/>
                      <a:pt x="2182" y="1916"/>
                    </a:cubicBezTo>
                    <a:cubicBezTo>
                      <a:pt x="2211" y="1925"/>
                      <a:pt x="2221" y="1934"/>
                      <a:pt x="2230" y="1934"/>
                    </a:cubicBezTo>
                    <a:cubicBezTo>
                      <a:pt x="2237" y="1934"/>
                      <a:pt x="2243" y="1926"/>
                      <a:pt x="2259" y="1905"/>
                    </a:cubicBezTo>
                    <a:cubicBezTo>
                      <a:pt x="2270" y="1884"/>
                      <a:pt x="2297" y="1894"/>
                      <a:pt x="2275" y="1862"/>
                    </a:cubicBezTo>
                    <a:cubicBezTo>
                      <a:pt x="2138" y="1774"/>
                      <a:pt x="1974" y="1719"/>
                      <a:pt x="1826" y="1643"/>
                    </a:cubicBezTo>
                    <a:cubicBezTo>
                      <a:pt x="1679" y="1561"/>
                      <a:pt x="1531" y="1478"/>
                      <a:pt x="1383" y="1402"/>
                    </a:cubicBezTo>
                    <a:lnTo>
                      <a:pt x="1383" y="1402"/>
                    </a:lnTo>
                    <a:cubicBezTo>
                      <a:pt x="1428" y="1422"/>
                      <a:pt x="1583" y="1505"/>
                      <a:pt x="1676" y="1505"/>
                    </a:cubicBezTo>
                    <a:cubicBezTo>
                      <a:pt x="1709" y="1505"/>
                      <a:pt x="1734" y="1495"/>
                      <a:pt x="1744" y="1468"/>
                    </a:cubicBezTo>
                    <a:cubicBezTo>
                      <a:pt x="1646" y="1429"/>
                      <a:pt x="1547" y="1391"/>
                      <a:pt x="1443" y="1358"/>
                    </a:cubicBezTo>
                    <a:cubicBezTo>
                      <a:pt x="1443" y="1357"/>
                      <a:pt x="1446" y="1357"/>
                      <a:pt x="1452" y="1357"/>
                    </a:cubicBezTo>
                    <a:cubicBezTo>
                      <a:pt x="1496" y="1357"/>
                      <a:pt x="1699" y="1375"/>
                      <a:pt x="1728" y="1380"/>
                    </a:cubicBezTo>
                    <a:cubicBezTo>
                      <a:pt x="1816" y="1385"/>
                      <a:pt x="1903" y="1396"/>
                      <a:pt x="2002" y="1396"/>
                    </a:cubicBezTo>
                    <a:cubicBezTo>
                      <a:pt x="2015" y="1396"/>
                      <a:pt x="2051" y="1405"/>
                      <a:pt x="2079" y="1405"/>
                    </a:cubicBezTo>
                    <a:cubicBezTo>
                      <a:pt x="2107" y="1405"/>
                      <a:pt x="2128" y="1396"/>
                      <a:pt x="2111" y="1364"/>
                    </a:cubicBezTo>
                    <a:cubicBezTo>
                      <a:pt x="2073" y="1303"/>
                      <a:pt x="1761" y="1320"/>
                      <a:pt x="1690" y="1314"/>
                    </a:cubicBezTo>
                    <a:cubicBezTo>
                      <a:pt x="1669" y="1312"/>
                      <a:pt x="1647" y="1312"/>
                      <a:pt x="1623" y="1312"/>
                    </a:cubicBezTo>
                    <a:cubicBezTo>
                      <a:pt x="1581" y="1312"/>
                      <a:pt x="1535" y="1314"/>
                      <a:pt x="1490" y="1314"/>
                    </a:cubicBezTo>
                    <a:cubicBezTo>
                      <a:pt x="1410" y="1314"/>
                      <a:pt x="1331" y="1308"/>
                      <a:pt x="1279" y="1276"/>
                    </a:cubicBezTo>
                    <a:cubicBezTo>
                      <a:pt x="1345" y="1265"/>
                      <a:pt x="2040" y="1188"/>
                      <a:pt x="2018" y="1117"/>
                    </a:cubicBezTo>
                    <a:lnTo>
                      <a:pt x="2018" y="1117"/>
                    </a:lnTo>
                    <a:cubicBezTo>
                      <a:pt x="1733" y="1177"/>
                      <a:pt x="1438" y="1221"/>
                      <a:pt x="1148" y="1249"/>
                    </a:cubicBezTo>
                    <a:cubicBezTo>
                      <a:pt x="1181" y="1183"/>
                      <a:pt x="1285" y="1156"/>
                      <a:pt x="1345" y="1123"/>
                    </a:cubicBezTo>
                    <a:cubicBezTo>
                      <a:pt x="1427" y="1079"/>
                      <a:pt x="1514" y="1035"/>
                      <a:pt x="1597" y="997"/>
                    </a:cubicBezTo>
                    <a:cubicBezTo>
                      <a:pt x="1651" y="969"/>
                      <a:pt x="2078" y="794"/>
                      <a:pt x="2040" y="734"/>
                    </a:cubicBezTo>
                    <a:lnTo>
                      <a:pt x="2040" y="734"/>
                    </a:lnTo>
                    <a:cubicBezTo>
                      <a:pt x="1799" y="871"/>
                      <a:pt x="1547" y="975"/>
                      <a:pt x="1301" y="1090"/>
                    </a:cubicBezTo>
                    <a:cubicBezTo>
                      <a:pt x="1438" y="953"/>
                      <a:pt x="1586" y="827"/>
                      <a:pt x="1717" y="685"/>
                    </a:cubicBezTo>
                    <a:cubicBezTo>
                      <a:pt x="1826" y="559"/>
                      <a:pt x="1947" y="455"/>
                      <a:pt x="2062" y="313"/>
                    </a:cubicBezTo>
                    <a:cubicBezTo>
                      <a:pt x="2058" y="308"/>
                      <a:pt x="2053" y="306"/>
                      <a:pt x="2047" y="306"/>
                    </a:cubicBezTo>
                    <a:cubicBezTo>
                      <a:pt x="1979" y="306"/>
                      <a:pt x="1769" y="568"/>
                      <a:pt x="1739" y="603"/>
                    </a:cubicBezTo>
                    <a:cubicBezTo>
                      <a:pt x="1591" y="761"/>
                      <a:pt x="1438" y="909"/>
                      <a:pt x="1274" y="1041"/>
                    </a:cubicBezTo>
                    <a:cubicBezTo>
                      <a:pt x="1317" y="958"/>
                      <a:pt x="1372" y="876"/>
                      <a:pt x="1432" y="800"/>
                    </a:cubicBezTo>
                    <a:cubicBezTo>
                      <a:pt x="1430" y="797"/>
                      <a:pt x="1428" y="796"/>
                      <a:pt x="1425" y="796"/>
                    </a:cubicBezTo>
                    <a:cubicBezTo>
                      <a:pt x="1374" y="796"/>
                      <a:pt x="1174" y="1108"/>
                      <a:pt x="1153" y="1134"/>
                    </a:cubicBezTo>
                    <a:cubicBezTo>
                      <a:pt x="1290" y="833"/>
                      <a:pt x="1328" y="482"/>
                      <a:pt x="1476" y="192"/>
                    </a:cubicBezTo>
                    <a:cubicBezTo>
                      <a:pt x="1474" y="192"/>
                      <a:pt x="1472" y="192"/>
                      <a:pt x="1470" y="192"/>
                    </a:cubicBezTo>
                    <a:cubicBezTo>
                      <a:pt x="1386" y="192"/>
                      <a:pt x="1333" y="511"/>
                      <a:pt x="1312" y="570"/>
                    </a:cubicBezTo>
                    <a:cubicBezTo>
                      <a:pt x="1257" y="767"/>
                      <a:pt x="1186" y="958"/>
                      <a:pt x="1109" y="1145"/>
                    </a:cubicBezTo>
                    <a:cubicBezTo>
                      <a:pt x="1082" y="1062"/>
                      <a:pt x="1126" y="942"/>
                      <a:pt x="1137" y="855"/>
                    </a:cubicBezTo>
                    <a:cubicBezTo>
                      <a:pt x="1164" y="756"/>
                      <a:pt x="1175" y="652"/>
                      <a:pt x="1175" y="543"/>
                    </a:cubicBezTo>
                    <a:cubicBezTo>
                      <a:pt x="1171" y="507"/>
                      <a:pt x="1166" y="493"/>
                      <a:pt x="1162" y="493"/>
                    </a:cubicBezTo>
                    <a:cubicBezTo>
                      <a:pt x="1149" y="493"/>
                      <a:pt x="1135" y="615"/>
                      <a:pt x="1131" y="652"/>
                    </a:cubicBezTo>
                    <a:cubicBezTo>
                      <a:pt x="1115" y="761"/>
                      <a:pt x="1093" y="865"/>
                      <a:pt x="1066" y="969"/>
                    </a:cubicBezTo>
                    <a:lnTo>
                      <a:pt x="101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38" name="Google Shape;11638;p38"/>
              <p:cNvSpPr/>
              <p:nvPr/>
            </p:nvSpPr>
            <p:spPr>
              <a:xfrm>
                <a:off x="611712" y="4014833"/>
                <a:ext cx="573240" cy="5300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077" extrusionOk="0">
                    <a:moveTo>
                      <a:pt x="1615" y="1662"/>
                    </a:moveTo>
                    <a:lnTo>
                      <a:pt x="1615" y="1667"/>
                    </a:lnTo>
                    <a:lnTo>
                      <a:pt x="1609" y="1662"/>
                    </a:lnTo>
                    <a:close/>
                    <a:moveTo>
                      <a:pt x="1320" y="0"/>
                    </a:moveTo>
                    <a:cubicBezTo>
                      <a:pt x="1308" y="0"/>
                      <a:pt x="1301" y="14"/>
                      <a:pt x="1297" y="36"/>
                    </a:cubicBezTo>
                    <a:cubicBezTo>
                      <a:pt x="1275" y="173"/>
                      <a:pt x="1248" y="310"/>
                      <a:pt x="1226" y="447"/>
                    </a:cubicBezTo>
                    <a:cubicBezTo>
                      <a:pt x="1199" y="638"/>
                      <a:pt x="1193" y="830"/>
                      <a:pt x="1215" y="1022"/>
                    </a:cubicBezTo>
                    <a:cubicBezTo>
                      <a:pt x="1210" y="1005"/>
                      <a:pt x="1204" y="994"/>
                      <a:pt x="1193" y="983"/>
                    </a:cubicBezTo>
                    <a:cubicBezTo>
                      <a:pt x="1155" y="923"/>
                      <a:pt x="750" y="710"/>
                      <a:pt x="608" y="677"/>
                    </a:cubicBezTo>
                    <a:cubicBezTo>
                      <a:pt x="493" y="649"/>
                      <a:pt x="375" y="637"/>
                      <a:pt x="259" y="637"/>
                    </a:cubicBezTo>
                    <a:cubicBezTo>
                      <a:pt x="236" y="637"/>
                      <a:pt x="214" y="637"/>
                      <a:pt x="192" y="638"/>
                    </a:cubicBezTo>
                    <a:cubicBezTo>
                      <a:pt x="148" y="638"/>
                      <a:pt x="142" y="655"/>
                      <a:pt x="170" y="688"/>
                    </a:cubicBezTo>
                    <a:cubicBezTo>
                      <a:pt x="257" y="808"/>
                      <a:pt x="339" y="928"/>
                      <a:pt x="427" y="1043"/>
                    </a:cubicBezTo>
                    <a:cubicBezTo>
                      <a:pt x="547" y="1202"/>
                      <a:pt x="690" y="1350"/>
                      <a:pt x="843" y="1476"/>
                    </a:cubicBezTo>
                    <a:cubicBezTo>
                      <a:pt x="854" y="1481"/>
                      <a:pt x="870" y="1487"/>
                      <a:pt x="887" y="1492"/>
                    </a:cubicBezTo>
                    <a:cubicBezTo>
                      <a:pt x="884" y="1492"/>
                      <a:pt x="882" y="1492"/>
                      <a:pt x="879" y="1492"/>
                    </a:cubicBezTo>
                    <a:cubicBezTo>
                      <a:pt x="789" y="1492"/>
                      <a:pt x="402" y="1643"/>
                      <a:pt x="301" y="1722"/>
                    </a:cubicBezTo>
                    <a:cubicBezTo>
                      <a:pt x="197" y="1804"/>
                      <a:pt x="104" y="1903"/>
                      <a:pt x="22" y="2012"/>
                    </a:cubicBezTo>
                    <a:cubicBezTo>
                      <a:pt x="0" y="2045"/>
                      <a:pt x="11" y="2056"/>
                      <a:pt x="49" y="2061"/>
                    </a:cubicBezTo>
                    <a:cubicBezTo>
                      <a:pt x="192" y="2078"/>
                      <a:pt x="334" y="2100"/>
                      <a:pt x="476" y="2116"/>
                    </a:cubicBezTo>
                    <a:cubicBezTo>
                      <a:pt x="558" y="2123"/>
                      <a:pt x="639" y="2127"/>
                      <a:pt x="721" y="2127"/>
                    </a:cubicBezTo>
                    <a:cubicBezTo>
                      <a:pt x="836" y="2127"/>
                      <a:pt x="950" y="2119"/>
                      <a:pt x="1062" y="2100"/>
                    </a:cubicBezTo>
                    <a:cubicBezTo>
                      <a:pt x="1062" y="2100"/>
                      <a:pt x="1067" y="2100"/>
                      <a:pt x="1078" y="2094"/>
                    </a:cubicBezTo>
                    <a:lnTo>
                      <a:pt x="1078" y="2094"/>
                    </a:lnTo>
                    <a:cubicBezTo>
                      <a:pt x="996" y="2264"/>
                      <a:pt x="942" y="2445"/>
                      <a:pt x="909" y="2631"/>
                    </a:cubicBezTo>
                    <a:cubicBezTo>
                      <a:pt x="903" y="2768"/>
                      <a:pt x="914" y="2904"/>
                      <a:pt x="942" y="3041"/>
                    </a:cubicBezTo>
                    <a:cubicBezTo>
                      <a:pt x="948" y="3066"/>
                      <a:pt x="955" y="3077"/>
                      <a:pt x="967" y="3077"/>
                    </a:cubicBezTo>
                    <a:cubicBezTo>
                      <a:pt x="976" y="3077"/>
                      <a:pt x="987" y="3070"/>
                      <a:pt x="1002" y="3058"/>
                    </a:cubicBezTo>
                    <a:cubicBezTo>
                      <a:pt x="1100" y="2970"/>
                      <a:pt x="1210" y="2883"/>
                      <a:pt x="1314" y="2789"/>
                    </a:cubicBezTo>
                    <a:cubicBezTo>
                      <a:pt x="1451" y="2669"/>
                      <a:pt x="1571" y="2521"/>
                      <a:pt x="1675" y="2363"/>
                    </a:cubicBezTo>
                    <a:cubicBezTo>
                      <a:pt x="1686" y="2319"/>
                      <a:pt x="1691" y="2275"/>
                      <a:pt x="1697" y="2231"/>
                    </a:cubicBezTo>
                    <a:lnTo>
                      <a:pt x="1708" y="2319"/>
                    </a:lnTo>
                    <a:cubicBezTo>
                      <a:pt x="1724" y="2390"/>
                      <a:pt x="2020" y="2740"/>
                      <a:pt x="2140" y="2822"/>
                    </a:cubicBezTo>
                    <a:cubicBezTo>
                      <a:pt x="2255" y="2904"/>
                      <a:pt x="2381" y="2970"/>
                      <a:pt x="2518" y="3025"/>
                    </a:cubicBezTo>
                    <a:cubicBezTo>
                      <a:pt x="2529" y="3029"/>
                      <a:pt x="2538" y="3031"/>
                      <a:pt x="2545" y="3031"/>
                    </a:cubicBezTo>
                    <a:cubicBezTo>
                      <a:pt x="2563" y="3031"/>
                      <a:pt x="2564" y="3015"/>
                      <a:pt x="2556" y="2987"/>
                    </a:cubicBezTo>
                    <a:cubicBezTo>
                      <a:pt x="2523" y="2850"/>
                      <a:pt x="2496" y="2707"/>
                      <a:pt x="2458" y="2571"/>
                    </a:cubicBezTo>
                    <a:cubicBezTo>
                      <a:pt x="2408" y="2379"/>
                      <a:pt x="2332" y="2193"/>
                      <a:pt x="2239" y="2023"/>
                    </a:cubicBezTo>
                    <a:cubicBezTo>
                      <a:pt x="2239" y="2023"/>
                      <a:pt x="2228" y="2007"/>
                      <a:pt x="2206" y="1985"/>
                    </a:cubicBezTo>
                    <a:lnTo>
                      <a:pt x="2206" y="1985"/>
                    </a:lnTo>
                    <a:lnTo>
                      <a:pt x="2304" y="2040"/>
                    </a:lnTo>
                    <a:cubicBezTo>
                      <a:pt x="2318" y="2045"/>
                      <a:pt x="2350" y="2048"/>
                      <a:pt x="2391" y="2048"/>
                    </a:cubicBezTo>
                    <a:cubicBezTo>
                      <a:pt x="2545" y="2048"/>
                      <a:pt x="2840" y="2013"/>
                      <a:pt x="2939" y="1974"/>
                    </a:cubicBezTo>
                    <a:cubicBezTo>
                      <a:pt x="3065" y="1925"/>
                      <a:pt x="3186" y="1859"/>
                      <a:pt x="3290" y="1777"/>
                    </a:cubicBezTo>
                    <a:cubicBezTo>
                      <a:pt x="3328" y="1750"/>
                      <a:pt x="3317" y="1739"/>
                      <a:pt x="3279" y="1722"/>
                    </a:cubicBezTo>
                    <a:cubicBezTo>
                      <a:pt x="3142" y="1667"/>
                      <a:pt x="3011" y="1607"/>
                      <a:pt x="2874" y="1558"/>
                    </a:cubicBezTo>
                    <a:cubicBezTo>
                      <a:pt x="2688" y="1487"/>
                      <a:pt x="2496" y="1438"/>
                      <a:pt x="2299" y="1416"/>
                    </a:cubicBezTo>
                    <a:cubicBezTo>
                      <a:pt x="2277" y="1416"/>
                      <a:pt x="2261" y="1421"/>
                      <a:pt x="2239" y="1427"/>
                    </a:cubicBezTo>
                    <a:lnTo>
                      <a:pt x="2321" y="1394"/>
                    </a:lnTo>
                    <a:cubicBezTo>
                      <a:pt x="2381" y="1361"/>
                      <a:pt x="2600" y="994"/>
                      <a:pt x="2633" y="857"/>
                    </a:cubicBezTo>
                    <a:cubicBezTo>
                      <a:pt x="2666" y="726"/>
                      <a:pt x="2682" y="589"/>
                      <a:pt x="2677" y="452"/>
                    </a:cubicBezTo>
                    <a:cubicBezTo>
                      <a:pt x="2677" y="425"/>
                      <a:pt x="2670" y="412"/>
                      <a:pt x="2657" y="412"/>
                    </a:cubicBezTo>
                    <a:cubicBezTo>
                      <a:pt x="2650" y="412"/>
                      <a:pt x="2640" y="417"/>
                      <a:pt x="2627" y="425"/>
                    </a:cubicBezTo>
                    <a:cubicBezTo>
                      <a:pt x="2507" y="496"/>
                      <a:pt x="2381" y="556"/>
                      <a:pt x="2266" y="633"/>
                    </a:cubicBezTo>
                    <a:cubicBezTo>
                      <a:pt x="2107" y="720"/>
                      <a:pt x="1960" y="835"/>
                      <a:pt x="1834" y="967"/>
                    </a:cubicBezTo>
                    <a:lnTo>
                      <a:pt x="1834" y="956"/>
                    </a:lnTo>
                    <a:cubicBezTo>
                      <a:pt x="1850" y="890"/>
                      <a:pt x="1708" y="463"/>
                      <a:pt x="1631" y="343"/>
                    </a:cubicBezTo>
                    <a:cubicBezTo>
                      <a:pt x="1549" y="222"/>
                      <a:pt x="1456" y="113"/>
                      <a:pt x="1352" y="20"/>
                    </a:cubicBezTo>
                    <a:cubicBezTo>
                      <a:pt x="1339" y="7"/>
                      <a:pt x="1328" y="0"/>
                      <a:pt x="1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39" name="Google Shape;11639;p38"/>
              <p:cNvSpPr/>
              <p:nvPr/>
            </p:nvSpPr>
            <p:spPr>
              <a:xfrm>
                <a:off x="719193" y="4138852"/>
                <a:ext cx="333988" cy="284213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650" extrusionOk="0">
                    <a:moveTo>
                      <a:pt x="394" y="0"/>
                    </a:moveTo>
                    <a:lnTo>
                      <a:pt x="394" y="0"/>
                    </a:lnTo>
                    <a:cubicBezTo>
                      <a:pt x="345" y="22"/>
                      <a:pt x="536" y="269"/>
                      <a:pt x="558" y="302"/>
                    </a:cubicBezTo>
                    <a:cubicBezTo>
                      <a:pt x="657" y="444"/>
                      <a:pt x="744" y="586"/>
                      <a:pt x="821" y="739"/>
                    </a:cubicBezTo>
                    <a:cubicBezTo>
                      <a:pt x="761" y="690"/>
                      <a:pt x="712" y="635"/>
                      <a:pt x="662" y="575"/>
                    </a:cubicBezTo>
                    <a:lnTo>
                      <a:pt x="662" y="575"/>
                    </a:lnTo>
                    <a:cubicBezTo>
                      <a:pt x="624" y="592"/>
                      <a:pt x="848" y="827"/>
                      <a:pt x="865" y="849"/>
                    </a:cubicBezTo>
                    <a:cubicBezTo>
                      <a:pt x="668" y="685"/>
                      <a:pt x="416" y="592"/>
                      <a:pt x="219" y="422"/>
                    </a:cubicBezTo>
                    <a:lnTo>
                      <a:pt x="219" y="422"/>
                    </a:lnTo>
                    <a:cubicBezTo>
                      <a:pt x="192" y="488"/>
                      <a:pt x="432" y="592"/>
                      <a:pt x="476" y="619"/>
                    </a:cubicBezTo>
                    <a:cubicBezTo>
                      <a:pt x="613" y="701"/>
                      <a:pt x="744" y="789"/>
                      <a:pt x="870" y="882"/>
                    </a:cubicBezTo>
                    <a:cubicBezTo>
                      <a:pt x="867" y="882"/>
                      <a:pt x="864" y="882"/>
                      <a:pt x="861" y="882"/>
                    </a:cubicBezTo>
                    <a:cubicBezTo>
                      <a:pt x="796" y="882"/>
                      <a:pt x="714" y="831"/>
                      <a:pt x="657" y="805"/>
                    </a:cubicBezTo>
                    <a:cubicBezTo>
                      <a:pt x="586" y="767"/>
                      <a:pt x="515" y="739"/>
                      <a:pt x="432" y="723"/>
                    </a:cubicBezTo>
                    <a:cubicBezTo>
                      <a:pt x="418" y="721"/>
                      <a:pt x="409" y="720"/>
                      <a:pt x="402" y="720"/>
                    </a:cubicBezTo>
                    <a:cubicBezTo>
                      <a:pt x="359" y="720"/>
                      <a:pt x="476" y="763"/>
                      <a:pt x="509" y="778"/>
                    </a:cubicBezTo>
                    <a:cubicBezTo>
                      <a:pt x="586" y="805"/>
                      <a:pt x="657" y="843"/>
                      <a:pt x="734" y="882"/>
                    </a:cubicBezTo>
                    <a:lnTo>
                      <a:pt x="11" y="745"/>
                    </a:lnTo>
                    <a:lnTo>
                      <a:pt x="11" y="745"/>
                    </a:lnTo>
                    <a:cubicBezTo>
                      <a:pt x="0" y="794"/>
                      <a:pt x="619" y="904"/>
                      <a:pt x="690" y="915"/>
                    </a:cubicBezTo>
                    <a:cubicBezTo>
                      <a:pt x="666" y="913"/>
                      <a:pt x="643" y="912"/>
                      <a:pt x="619" y="912"/>
                    </a:cubicBezTo>
                    <a:cubicBezTo>
                      <a:pt x="555" y="912"/>
                      <a:pt x="491" y="917"/>
                      <a:pt x="427" y="926"/>
                    </a:cubicBezTo>
                    <a:cubicBezTo>
                      <a:pt x="394" y="926"/>
                      <a:pt x="186" y="958"/>
                      <a:pt x="312" y="997"/>
                    </a:cubicBezTo>
                    <a:cubicBezTo>
                      <a:pt x="322" y="999"/>
                      <a:pt x="332" y="1000"/>
                      <a:pt x="344" y="1000"/>
                    </a:cubicBezTo>
                    <a:cubicBezTo>
                      <a:pt x="406" y="1000"/>
                      <a:pt x="492" y="969"/>
                      <a:pt x="547" y="969"/>
                    </a:cubicBezTo>
                    <a:cubicBezTo>
                      <a:pt x="588" y="964"/>
                      <a:pt x="631" y="961"/>
                      <a:pt x="673" y="961"/>
                    </a:cubicBezTo>
                    <a:cubicBezTo>
                      <a:pt x="716" y="961"/>
                      <a:pt x="758" y="964"/>
                      <a:pt x="799" y="969"/>
                    </a:cubicBezTo>
                    <a:cubicBezTo>
                      <a:pt x="679" y="997"/>
                      <a:pt x="569" y="1079"/>
                      <a:pt x="449" y="1123"/>
                    </a:cubicBezTo>
                    <a:cubicBezTo>
                      <a:pt x="422" y="1133"/>
                      <a:pt x="164" y="1199"/>
                      <a:pt x="192" y="1237"/>
                    </a:cubicBezTo>
                    <a:cubicBezTo>
                      <a:pt x="195" y="1238"/>
                      <a:pt x="198" y="1238"/>
                      <a:pt x="202" y="1238"/>
                    </a:cubicBezTo>
                    <a:cubicBezTo>
                      <a:pt x="237" y="1238"/>
                      <a:pt x="271" y="1215"/>
                      <a:pt x="301" y="1205"/>
                    </a:cubicBezTo>
                    <a:cubicBezTo>
                      <a:pt x="361" y="1183"/>
                      <a:pt x="422" y="1166"/>
                      <a:pt x="482" y="1144"/>
                    </a:cubicBezTo>
                    <a:cubicBezTo>
                      <a:pt x="597" y="1101"/>
                      <a:pt x="706" y="1051"/>
                      <a:pt x="816" y="991"/>
                    </a:cubicBezTo>
                    <a:lnTo>
                      <a:pt x="816" y="991"/>
                    </a:lnTo>
                    <a:cubicBezTo>
                      <a:pt x="816" y="1024"/>
                      <a:pt x="744" y="1062"/>
                      <a:pt x="723" y="1079"/>
                    </a:cubicBezTo>
                    <a:cubicBezTo>
                      <a:pt x="679" y="1112"/>
                      <a:pt x="646" y="1150"/>
                      <a:pt x="624" y="1194"/>
                    </a:cubicBezTo>
                    <a:cubicBezTo>
                      <a:pt x="615" y="1228"/>
                      <a:pt x="619" y="1241"/>
                      <a:pt x="630" y="1241"/>
                    </a:cubicBezTo>
                    <a:cubicBezTo>
                      <a:pt x="658" y="1241"/>
                      <a:pt x="730" y="1161"/>
                      <a:pt x="750" y="1133"/>
                    </a:cubicBezTo>
                    <a:lnTo>
                      <a:pt x="750" y="1133"/>
                    </a:lnTo>
                    <a:cubicBezTo>
                      <a:pt x="684" y="1232"/>
                      <a:pt x="602" y="1314"/>
                      <a:pt x="542" y="1407"/>
                    </a:cubicBezTo>
                    <a:cubicBezTo>
                      <a:pt x="509" y="1462"/>
                      <a:pt x="476" y="1511"/>
                      <a:pt x="438" y="1555"/>
                    </a:cubicBezTo>
                    <a:cubicBezTo>
                      <a:pt x="424" y="1578"/>
                      <a:pt x="358" y="1649"/>
                      <a:pt x="387" y="1649"/>
                    </a:cubicBezTo>
                    <a:cubicBezTo>
                      <a:pt x="392" y="1649"/>
                      <a:pt x="399" y="1647"/>
                      <a:pt x="411" y="1643"/>
                    </a:cubicBezTo>
                    <a:cubicBezTo>
                      <a:pt x="438" y="1632"/>
                      <a:pt x="487" y="1571"/>
                      <a:pt x="509" y="1549"/>
                    </a:cubicBezTo>
                    <a:cubicBezTo>
                      <a:pt x="547" y="1506"/>
                      <a:pt x="586" y="1462"/>
                      <a:pt x="619" y="1418"/>
                    </a:cubicBezTo>
                    <a:cubicBezTo>
                      <a:pt x="695" y="1314"/>
                      <a:pt x="772" y="1205"/>
                      <a:pt x="843" y="1090"/>
                    </a:cubicBezTo>
                    <a:lnTo>
                      <a:pt x="843" y="1090"/>
                    </a:lnTo>
                    <a:cubicBezTo>
                      <a:pt x="821" y="1133"/>
                      <a:pt x="810" y="1177"/>
                      <a:pt x="794" y="1221"/>
                    </a:cubicBezTo>
                    <a:cubicBezTo>
                      <a:pt x="788" y="1248"/>
                      <a:pt x="750" y="1314"/>
                      <a:pt x="755" y="1341"/>
                    </a:cubicBezTo>
                    <a:cubicBezTo>
                      <a:pt x="762" y="1365"/>
                      <a:pt x="770" y="1375"/>
                      <a:pt x="778" y="1375"/>
                    </a:cubicBezTo>
                    <a:cubicBezTo>
                      <a:pt x="812" y="1375"/>
                      <a:pt x="855" y="1217"/>
                      <a:pt x="859" y="1199"/>
                    </a:cubicBezTo>
                    <a:lnTo>
                      <a:pt x="859" y="1199"/>
                    </a:lnTo>
                    <a:cubicBezTo>
                      <a:pt x="843" y="1265"/>
                      <a:pt x="821" y="1342"/>
                      <a:pt x="810" y="1413"/>
                    </a:cubicBezTo>
                    <a:cubicBezTo>
                      <a:pt x="805" y="1446"/>
                      <a:pt x="788" y="1528"/>
                      <a:pt x="823" y="1528"/>
                    </a:cubicBezTo>
                    <a:cubicBezTo>
                      <a:pt x="828" y="1528"/>
                      <a:pt x="835" y="1526"/>
                      <a:pt x="843" y="1522"/>
                    </a:cubicBezTo>
                    <a:cubicBezTo>
                      <a:pt x="870" y="1506"/>
                      <a:pt x="881" y="1347"/>
                      <a:pt x="887" y="1320"/>
                    </a:cubicBezTo>
                    <a:cubicBezTo>
                      <a:pt x="903" y="1237"/>
                      <a:pt x="914" y="1161"/>
                      <a:pt x="936" y="1084"/>
                    </a:cubicBezTo>
                    <a:cubicBezTo>
                      <a:pt x="941" y="1172"/>
                      <a:pt x="947" y="1265"/>
                      <a:pt x="958" y="1358"/>
                    </a:cubicBezTo>
                    <a:cubicBezTo>
                      <a:pt x="958" y="1407"/>
                      <a:pt x="947" y="1560"/>
                      <a:pt x="985" y="1593"/>
                    </a:cubicBezTo>
                    <a:cubicBezTo>
                      <a:pt x="997" y="1604"/>
                      <a:pt x="1006" y="1609"/>
                      <a:pt x="1013" y="1609"/>
                    </a:cubicBezTo>
                    <a:cubicBezTo>
                      <a:pt x="1051" y="1609"/>
                      <a:pt x="1024" y="1467"/>
                      <a:pt x="1024" y="1435"/>
                    </a:cubicBezTo>
                    <a:cubicBezTo>
                      <a:pt x="1013" y="1336"/>
                      <a:pt x="1002" y="1232"/>
                      <a:pt x="996" y="1128"/>
                    </a:cubicBezTo>
                    <a:lnTo>
                      <a:pt x="996" y="1128"/>
                    </a:lnTo>
                    <a:cubicBezTo>
                      <a:pt x="1029" y="1221"/>
                      <a:pt x="1062" y="1309"/>
                      <a:pt x="1089" y="1396"/>
                    </a:cubicBezTo>
                    <a:cubicBezTo>
                      <a:pt x="1100" y="1473"/>
                      <a:pt x="1128" y="1549"/>
                      <a:pt x="1160" y="1615"/>
                    </a:cubicBezTo>
                    <a:cubicBezTo>
                      <a:pt x="1176" y="1639"/>
                      <a:pt x="1185" y="1649"/>
                      <a:pt x="1191" y="1649"/>
                    </a:cubicBezTo>
                    <a:cubicBezTo>
                      <a:pt x="1210" y="1649"/>
                      <a:pt x="1185" y="1545"/>
                      <a:pt x="1177" y="1511"/>
                    </a:cubicBezTo>
                    <a:cubicBezTo>
                      <a:pt x="1155" y="1418"/>
                      <a:pt x="1128" y="1320"/>
                      <a:pt x="1095" y="1227"/>
                    </a:cubicBezTo>
                    <a:lnTo>
                      <a:pt x="1095" y="1227"/>
                    </a:lnTo>
                    <a:cubicBezTo>
                      <a:pt x="1122" y="1298"/>
                      <a:pt x="1171" y="1358"/>
                      <a:pt x="1232" y="1407"/>
                    </a:cubicBezTo>
                    <a:cubicBezTo>
                      <a:pt x="1244" y="1419"/>
                      <a:pt x="1332" y="1493"/>
                      <a:pt x="1363" y="1493"/>
                    </a:cubicBezTo>
                    <a:cubicBezTo>
                      <a:pt x="1373" y="1493"/>
                      <a:pt x="1377" y="1484"/>
                      <a:pt x="1368" y="1462"/>
                    </a:cubicBezTo>
                    <a:cubicBezTo>
                      <a:pt x="1352" y="1424"/>
                      <a:pt x="1259" y="1369"/>
                      <a:pt x="1232" y="1336"/>
                    </a:cubicBezTo>
                    <a:cubicBezTo>
                      <a:pt x="1188" y="1276"/>
                      <a:pt x="1160" y="1205"/>
                      <a:pt x="1111" y="1144"/>
                    </a:cubicBezTo>
                    <a:lnTo>
                      <a:pt x="1111" y="1144"/>
                    </a:lnTo>
                    <a:cubicBezTo>
                      <a:pt x="1182" y="1227"/>
                      <a:pt x="1259" y="1303"/>
                      <a:pt x="1336" y="1380"/>
                    </a:cubicBezTo>
                    <a:cubicBezTo>
                      <a:pt x="1359" y="1400"/>
                      <a:pt x="1426" y="1465"/>
                      <a:pt x="1455" y="1465"/>
                    </a:cubicBezTo>
                    <a:cubicBezTo>
                      <a:pt x="1466" y="1465"/>
                      <a:pt x="1472" y="1455"/>
                      <a:pt x="1467" y="1429"/>
                    </a:cubicBezTo>
                    <a:cubicBezTo>
                      <a:pt x="1456" y="1374"/>
                      <a:pt x="1325" y="1281"/>
                      <a:pt x="1286" y="1243"/>
                    </a:cubicBezTo>
                    <a:cubicBezTo>
                      <a:pt x="1204" y="1166"/>
                      <a:pt x="1117" y="1084"/>
                      <a:pt x="1045" y="1002"/>
                    </a:cubicBezTo>
                    <a:cubicBezTo>
                      <a:pt x="1106" y="1002"/>
                      <a:pt x="1188" y="1068"/>
                      <a:pt x="1248" y="1101"/>
                    </a:cubicBezTo>
                    <a:cubicBezTo>
                      <a:pt x="1325" y="1139"/>
                      <a:pt x="1401" y="1172"/>
                      <a:pt x="1483" y="1194"/>
                    </a:cubicBezTo>
                    <a:cubicBezTo>
                      <a:pt x="1555" y="1210"/>
                      <a:pt x="1631" y="1232"/>
                      <a:pt x="1702" y="1265"/>
                    </a:cubicBezTo>
                    <a:cubicBezTo>
                      <a:pt x="1720" y="1269"/>
                      <a:pt x="1871" y="1329"/>
                      <a:pt x="1922" y="1329"/>
                    </a:cubicBezTo>
                    <a:cubicBezTo>
                      <a:pt x="1933" y="1329"/>
                      <a:pt x="1939" y="1326"/>
                      <a:pt x="1938" y="1320"/>
                    </a:cubicBezTo>
                    <a:cubicBezTo>
                      <a:pt x="1664" y="1221"/>
                      <a:pt x="1363" y="1133"/>
                      <a:pt x="1111" y="975"/>
                    </a:cubicBezTo>
                    <a:lnTo>
                      <a:pt x="1111" y="975"/>
                    </a:lnTo>
                    <a:cubicBezTo>
                      <a:pt x="1210" y="980"/>
                      <a:pt x="1308" y="991"/>
                      <a:pt x="1401" y="1002"/>
                    </a:cubicBezTo>
                    <a:cubicBezTo>
                      <a:pt x="1451" y="1008"/>
                      <a:pt x="1500" y="1019"/>
                      <a:pt x="1544" y="1024"/>
                    </a:cubicBezTo>
                    <a:cubicBezTo>
                      <a:pt x="1558" y="1024"/>
                      <a:pt x="1607" y="1039"/>
                      <a:pt x="1633" y="1039"/>
                    </a:cubicBezTo>
                    <a:cubicBezTo>
                      <a:pt x="1646" y="1039"/>
                      <a:pt x="1653" y="1035"/>
                      <a:pt x="1648" y="1024"/>
                    </a:cubicBezTo>
                    <a:cubicBezTo>
                      <a:pt x="1637" y="991"/>
                      <a:pt x="1412" y="980"/>
                      <a:pt x="1379" y="975"/>
                    </a:cubicBezTo>
                    <a:lnTo>
                      <a:pt x="1078" y="931"/>
                    </a:lnTo>
                    <a:cubicBezTo>
                      <a:pt x="1204" y="898"/>
                      <a:pt x="1336" y="882"/>
                      <a:pt x="1461" y="882"/>
                    </a:cubicBezTo>
                    <a:lnTo>
                      <a:pt x="1653" y="871"/>
                    </a:lnTo>
                    <a:cubicBezTo>
                      <a:pt x="1657" y="871"/>
                      <a:pt x="1664" y="871"/>
                      <a:pt x="1674" y="871"/>
                    </a:cubicBezTo>
                    <a:cubicBezTo>
                      <a:pt x="1723" y="871"/>
                      <a:pt x="1829" y="867"/>
                      <a:pt x="1806" y="822"/>
                    </a:cubicBezTo>
                    <a:lnTo>
                      <a:pt x="1806" y="822"/>
                    </a:lnTo>
                    <a:cubicBezTo>
                      <a:pt x="1729" y="840"/>
                      <a:pt x="1652" y="850"/>
                      <a:pt x="1575" y="850"/>
                    </a:cubicBezTo>
                    <a:cubicBezTo>
                      <a:pt x="1559" y="850"/>
                      <a:pt x="1543" y="850"/>
                      <a:pt x="1527" y="849"/>
                    </a:cubicBezTo>
                    <a:cubicBezTo>
                      <a:pt x="1412" y="854"/>
                      <a:pt x="1297" y="860"/>
                      <a:pt x="1182" y="865"/>
                    </a:cubicBezTo>
                    <a:cubicBezTo>
                      <a:pt x="1303" y="805"/>
                      <a:pt x="1423" y="756"/>
                      <a:pt x="1544" y="707"/>
                    </a:cubicBezTo>
                    <a:cubicBezTo>
                      <a:pt x="1587" y="690"/>
                      <a:pt x="1817" y="630"/>
                      <a:pt x="1828" y="597"/>
                    </a:cubicBezTo>
                    <a:cubicBezTo>
                      <a:pt x="1831" y="589"/>
                      <a:pt x="1825" y="586"/>
                      <a:pt x="1815" y="586"/>
                    </a:cubicBezTo>
                    <a:cubicBezTo>
                      <a:pt x="1784" y="586"/>
                      <a:pt x="1709" y="615"/>
                      <a:pt x="1697" y="619"/>
                    </a:cubicBezTo>
                    <a:cubicBezTo>
                      <a:pt x="1637" y="635"/>
                      <a:pt x="1576" y="652"/>
                      <a:pt x="1522" y="668"/>
                    </a:cubicBezTo>
                    <a:cubicBezTo>
                      <a:pt x="1390" y="718"/>
                      <a:pt x="1264" y="772"/>
                      <a:pt x="1144" y="838"/>
                    </a:cubicBezTo>
                    <a:cubicBezTo>
                      <a:pt x="1182" y="805"/>
                      <a:pt x="1221" y="772"/>
                      <a:pt x="1264" y="745"/>
                    </a:cubicBezTo>
                    <a:cubicBezTo>
                      <a:pt x="1297" y="723"/>
                      <a:pt x="1374" y="696"/>
                      <a:pt x="1379" y="652"/>
                    </a:cubicBezTo>
                    <a:cubicBezTo>
                      <a:pt x="1385" y="624"/>
                      <a:pt x="1378" y="613"/>
                      <a:pt x="1365" y="613"/>
                    </a:cubicBezTo>
                    <a:cubicBezTo>
                      <a:pt x="1352" y="613"/>
                      <a:pt x="1331" y="626"/>
                      <a:pt x="1314" y="641"/>
                    </a:cubicBezTo>
                    <a:cubicBezTo>
                      <a:pt x="1259" y="679"/>
                      <a:pt x="1199" y="718"/>
                      <a:pt x="1149" y="761"/>
                    </a:cubicBezTo>
                    <a:cubicBezTo>
                      <a:pt x="1264" y="646"/>
                      <a:pt x="1374" y="520"/>
                      <a:pt x="1467" y="384"/>
                    </a:cubicBezTo>
                    <a:cubicBezTo>
                      <a:pt x="1516" y="323"/>
                      <a:pt x="1565" y="263"/>
                      <a:pt x="1604" y="198"/>
                    </a:cubicBezTo>
                    <a:cubicBezTo>
                      <a:pt x="1626" y="159"/>
                      <a:pt x="1637" y="170"/>
                      <a:pt x="1604" y="132"/>
                    </a:cubicBezTo>
                    <a:cubicBezTo>
                      <a:pt x="1591" y="132"/>
                      <a:pt x="1599" y="118"/>
                      <a:pt x="1588" y="118"/>
                    </a:cubicBezTo>
                    <a:cubicBezTo>
                      <a:pt x="1586" y="118"/>
                      <a:pt x="1582" y="119"/>
                      <a:pt x="1576" y="121"/>
                    </a:cubicBezTo>
                    <a:cubicBezTo>
                      <a:pt x="1489" y="214"/>
                      <a:pt x="1423" y="329"/>
                      <a:pt x="1347" y="427"/>
                    </a:cubicBezTo>
                    <a:cubicBezTo>
                      <a:pt x="1264" y="526"/>
                      <a:pt x="1182" y="624"/>
                      <a:pt x="1106" y="723"/>
                    </a:cubicBezTo>
                    <a:cubicBezTo>
                      <a:pt x="1133" y="679"/>
                      <a:pt x="1275" y="504"/>
                      <a:pt x="1204" y="460"/>
                    </a:cubicBezTo>
                    <a:lnTo>
                      <a:pt x="1204" y="460"/>
                    </a:lnTo>
                    <a:cubicBezTo>
                      <a:pt x="1160" y="526"/>
                      <a:pt x="1117" y="592"/>
                      <a:pt x="1078" y="663"/>
                    </a:cubicBezTo>
                    <a:cubicBezTo>
                      <a:pt x="1078" y="663"/>
                      <a:pt x="1128" y="477"/>
                      <a:pt x="1133" y="449"/>
                    </a:cubicBezTo>
                    <a:cubicBezTo>
                      <a:pt x="1155" y="384"/>
                      <a:pt x="1171" y="312"/>
                      <a:pt x="1188" y="247"/>
                    </a:cubicBezTo>
                    <a:cubicBezTo>
                      <a:pt x="1198" y="222"/>
                      <a:pt x="1226" y="152"/>
                      <a:pt x="1194" y="152"/>
                    </a:cubicBezTo>
                    <a:cubicBezTo>
                      <a:pt x="1191" y="152"/>
                      <a:pt x="1187" y="152"/>
                      <a:pt x="1182" y="154"/>
                    </a:cubicBezTo>
                    <a:cubicBezTo>
                      <a:pt x="1128" y="170"/>
                      <a:pt x="1100" y="416"/>
                      <a:pt x="1084" y="471"/>
                    </a:cubicBezTo>
                    <a:cubicBezTo>
                      <a:pt x="1056" y="559"/>
                      <a:pt x="1051" y="712"/>
                      <a:pt x="991" y="778"/>
                    </a:cubicBezTo>
                    <a:cubicBezTo>
                      <a:pt x="996" y="723"/>
                      <a:pt x="1040" y="181"/>
                      <a:pt x="985" y="181"/>
                    </a:cubicBezTo>
                    <a:cubicBezTo>
                      <a:pt x="985" y="411"/>
                      <a:pt x="974" y="646"/>
                      <a:pt x="958" y="876"/>
                    </a:cubicBezTo>
                    <a:cubicBezTo>
                      <a:pt x="909" y="838"/>
                      <a:pt x="903" y="756"/>
                      <a:pt x="887" y="701"/>
                    </a:cubicBezTo>
                    <a:cubicBezTo>
                      <a:pt x="865" y="624"/>
                      <a:pt x="848" y="553"/>
                      <a:pt x="832" y="482"/>
                    </a:cubicBezTo>
                    <a:cubicBezTo>
                      <a:pt x="821" y="434"/>
                      <a:pt x="758" y="93"/>
                      <a:pt x="709" y="93"/>
                    </a:cubicBezTo>
                    <a:cubicBezTo>
                      <a:pt x="708" y="93"/>
                      <a:pt x="707" y="93"/>
                      <a:pt x="706" y="94"/>
                    </a:cubicBezTo>
                    <a:cubicBezTo>
                      <a:pt x="772" y="302"/>
                      <a:pt x="810" y="515"/>
                      <a:pt x="859" y="728"/>
                    </a:cubicBezTo>
                    <a:cubicBezTo>
                      <a:pt x="772" y="597"/>
                      <a:pt x="706" y="460"/>
                      <a:pt x="619" y="334"/>
                    </a:cubicBezTo>
                    <a:cubicBezTo>
                      <a:pt x="542" y="225"/>
                      <a:pt x="482" y="110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40" name="Google Shape;11640;p38"/>
              <p:cNvSpPr/>
              <p:nvPr/>
            </p:nvSpPr>
            <p:spPr>
              <a:xfrm>
                <a:off x="740724" y="4110603"/>
                <a:ext cx="325548" cy="31573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833" extrusionOk="0">
                    <a:moveTo>
                      <a:pt x="826" y="0"/>
                    </a:moveTo>
                    <a:cubicBezTo>
                      <a:pt x="774" y="0"/>
                      <a:pt x="838" y="291"/>
                      <a:pt x="844" y="334"/>
                    </a:cubicBezTo>
                    <a:cubicBezTo>
                      <a:pt x="866" y="493"/>
                      <a:pt x="882" y="657"/>
                      <a:pt x="882" y="821"/>
                    </a:cubicBezTo>
                    <a:cubicBezTo>
                      <a:pt x="849" y="756"/>
                      <a:pt x="827" y="684"/>
                      <a:pt x="811" y="613"/>
                    </a:cubicBezTo>
                    <a:cubicBezTo>
                      <a:pt x="773" y="613"/>
                      <a:pt x="871" y="914"/>
                      <a:pt x="877" y="942"/>
                    </a:cubicBezTo>
                    <a:cubicBezTo>
                      <a:pt x="767" y="712"/>
                      <a:pt x="576" y="520"/>
                      <a:pt x="472" y="285"/>
                    </a:cubicBezTo>
                    <a:lnTo>
                      <a:pt x="472" y="285"/>
                    </a:lnTo>
                    <a:cubicBezTo>
                      <a:pt x="422" y="334"/>
                      <a:pt x="592" y="531"/>
                      <a:pt x="619" y="570"/>
                    </a:cubicBezTo>
                    <a:cubicBezTo>
                      <a:pt x="707" y="701"/>
                      <a:pt x="789" y="832"/>
                      <a:pt x="860" y="975"/>
                    </a:cubicBezTo>
                    <a:cubicBezTo>
                      <a:pt x="800" y="953"/>
                      <a:pt x="745" y="860"/>
                      <a:pt x="702" y="816"/>
                    </a:cubicBezTo>
                    <a:cubicBezTo>
                      <a:pt x="652" y="750"/>
                      <a:pt x="598" y="690"/>
                      <a:pt x="532" y="641"/>
                    </a:cubicBezTo>
                    <a:cubicBezTo>
                      <a:pt x="512" y="628"/>
                      <a:pt x="502" y="623"/>
                      <a:pt x="498" y="623"/>
                    </a:cubicBezTo>
                    <a:cubicBezTo>
                      <a:pt x="483" y="623"/>
                      <a:pt x="558" y="696"/>
                      <a:pt x="576" y="717"/>
                    </a:cubicBezTo>
                    <a:cubicBezTo>
                      <a:pt x="636" y="778"/>
                      <a:pt x="685" y="843"/>
                      <a:pt x="734" y="909"/>
                    </a:cubicBezTo>
                    <a:lnTo>
                      <a:pt x="127" y="476"/>
                    </a:lnTo>
                    <a:lnTo>
                      <a:pt x="127" y="476"/>
                    </a:lnTo>
                    <a:cubicBezTo>
                      <a:pt x="99" y="515"/>
                      <a:pt x="619" y="882"/>
                      <a:pt x="674" y="920"/>
                    </a:cubicBezTo>
                    <a:cubicBezTo>
                      <a:pt x="598" y="882"/>
                      <a:pt x="515" y="843"/>
                      <a:pt x="428" y="816"/>
                    </a:cubicBezTo>
                    <a:cubicBezTo>
                      <a:pt x="408" y="809"/>
                      <a:pt x="324" y="782"/>
                      <a:pt x="285" y="782"/>
                    </a:cubicBezTo>
                    <a:cubicBezTo>
                      <a:pt x="260" y="782"/>
                      <a:pt x="253" y="793"/>
                      <a:pt x="291" y="827"/>
                    </a:cubicBezTo>
                    <a:cubicBezTo>
                      <a:pt x="340" y="871"/>
                      <a:pt x="461" y="882"/>
                      <a:pt x="521" y="909"/>
                    </a:cubicBezTo>
                    <a:cubicBezTo>
                      <a:pt x="603" y="936"/>
                      <a:pt x="680" y="975"/>
                      <a:pt x="756" y="1018"/>
                    </a:cubicBezTo>
                    <a:cubicBezTo>
                      <a:pt x="693" y="1005"/>
                      <a:pt x="626" y="1003"/>
                      <a:pt x="559" y="1003"/>
                    </a:cubicBezTo>
                    <a:cubicBezTo>
                      <a:pt x="542" y="1003"/>
                      <a:pt x="526" y="1003"/>
                      <a:pt x="509" y="1003"/>
                    </a:cubicBezTo>
                    <a:cubicBezTo>
                      <a:pt x="459" y="1003"/>
                      <a:pt x="409" y="1003"/>
                      <a:pt x="362" y="996"/>
                    </a:cubicBezTo>
                    <a:cubicBezTo>
                      <a:pt x="338" y="996"/>
                      <a:pt x="187" y="964"/>
                      <a:pt x="113" y="964"/>
                    </a:cubicBezTo>
                    <a:cubicBezTo>
                      <a:pt x="86" y="964"/>
                      <a:pt x="69" y="968"/>
                      <a:pt x="72" y="980"/>
                    </a:cubicBezTo>
                    <a:cubicBezTo>
                      <a:pt x="99" y="1002"/>
                      <a:pt x="149" y="996"/>
                      <a:pt x="187" y="1002"/>
                    </a:cubicBezTo>
                    <a:cubicBezTo>
                      <a:pt x="253" y="1007"/>
                      <a:pt x="318" y="1018"/>
                      <a:pt x="384" y="1029"/>
                    </a:cubicBezTo>
                    <a:cubicBezTo>
                      <a:pt x="505" y="1040"/>
                      <a:pt x="630" y="1046"/>
                      <a:pt x="756" y="1046"/>
                    </a:cubicBezTo>
                    <a:cubicBezTo>
                      <a:pt x="740" y="1073"/>
                      <a:pt x="663" y="1073"/>
                      <a:pt x="630" y="1079"/>
                    </a:cubicBezTo>
                    <a:cubicBezTo>
                      <a:pt x="581" y="1084"/>
                      <a:pt x="532" y="1106"/>
                      <a:pt x="488" y="1133"/>
                    </a:cubicBezTo>
                    <a:cubicBezTo>
                      <a:pt x="455" y="1169"/>
                      <a:pt x="462" y="1180"/>
                      <a:pt x="485" y="1180"/>
                    </a:cubicBezTo>
                    <a:cubicBezTo>
                      <a:pt x="524" y="1180"/>
                      <a:pt x="607" y="1149"/>
                      <a:pt x="630" y="1139"/>
                    </a:cubicBezTo>
                    <a:lnTo>
                      <a:pt x="630" y="1139"/>
                    </a:lnTo>
                    <a:cubicBezTo>
                      <a:pt x="526" y="1194"/>
                      <a:pt x="411" y="1226"/>
                      <a:pt x="313" y="1287"/>
                    </a:cubicBezTo>
                    <a:cubicBezTo>
                      <a:pt x="258" y="1314"/>
                      <a:pt x="203" y="1341"/>
                      <a:pt x="149" y="1369"/>
                    </a:cubicBezTo>
                    <a:cubicBezTo>
                      <a:pt x="121" y="1380"/>
                      <a:pt x="1" y="1418"/>
                      <a:pt x="83" y="1429"/>
                    </a:cubicBezTo>
                    <a:cubicBezTo>
                      <a:pt x="127" y="1423"/>
                      <a:pt x="176" y="1407"/>
                      <a:pt x="220" y="1391"/>
                    </a:cubicBezTo>
                    <a:cubicBezTo>
                      <a:pt x="275" y="1369"/>
                      <a:pt x="324" y="1352"/>
                      <a:pt x="379" y="1325"/>
                    </a:cubicBezTo>
                    <a:cubicBezTo>
                      <a:pt x="499" y="1270"/>
                      <a:pt x="619" y="1210"/>
                      <a:pt x="734" y="1144"/>
                    </a:cubicBezTo>
                    <a:lnTo>
                      <a:pt x="734" y="1144"/>
                    </a:lnTo>
                    <a:cubicBezTo>
                      <a:pt x="696" y="1172"/>
                      <a:pt x="663" y="1204"/>
                      <a:pt x="630" y="1232"/>
                    </a:cubicBezTo>
                    <a:cubicBezTo>
                      <a:pt x="609" y="1254"/>
                      <a:pt x="548" y="1292"/>
                      <a:pt x="537" y="1325"/>
                    </a:cubicBezTo>
                    <a:cubicBezTo>
                      <a:pt x="532" y="1352"/>
                      <a:pt x="538" y="1363"/>
                      <a:pt x="550" y="1363"/>
                    </a:cubicBezTo>
                    <a:cubicBezTo>
                      <a:pt x="588" y="1363"/>
                      <a:pt x="689" y="1255"/>
                      <a:pt x="702" y="1243"/>
                    </a:cubicBezTo>
                    <a:lnTo>
                      <a:pt x="702" y="1243"/>
                    </a:lnTo>
                    <a:cubicBezTo>
                      <a:pt x="652" y="1297"/>
                      <a:pt x="603" y="1352"/>
                      <a:pt x="554" y="1407"/>
                    </a:cubicBezTo>
                    <a:cubicBezTo>
                      <a:pt x="537" y="1434"/>
                      <a:pt x="466" y="1516"/>
                      <a:pt x="537" y="1516"/>
                    </a:cubicBezTo>
                    <a:cubicBezTo>
                      <a:pt x="570" y="1516"/>
                      <a:pt x="652" y="1380"/>
                      <a:pt x="674" y="1358"/>
                    </a:cubicBezTo>
                    <a:cubicBezTo>
                      <a:pt x="723" y="1292"/>
                      <a:pt x="773" y="1232"/>
                      <a:pt x="827" y="1177"/>
                    </a:cubicBezTo>
                    <a:lnTo>
                      <a:pt x="827" y="1177"/>
                    </a:lnTo>
                    <a:cubicBezTo>
                      <a:pt x="789" y="1259"/>
                      <a:pt x="756" y="1341"/>
                      <a:pt x="718" y="1423"/>
                    </a:cubicBezTo>
                    <a:cubicBezTo>
                      <a:pt x="702" y="1467"/>
                      <a:pt x="619" y="1593"/>
                      <a:pt x="636" y="1642"/>
                    </a:cubicBezTo>
                    <a:cubicBezTo>
                      <a:pt x="643" y="1661"/>
                      <a:pt x="652" y="1668"/>
                      <a:pt x="660" y="1668"/>
                    </a:cubicBezTo>
                    <a:cubicBezTo>
                      <a:pt x="694" y="1668"/>
                      <a:pt x="732" y="1544"/>
                      <a:pt x="745" y="1522"/>
                    </a:cubicBezTo>
                    <a:cubicBezTo>
                      <a:pt x="784" y="1429"/>
                      <a:pt x="816" y="1336"/>
                      <a:pt x="860" y="1248"/>
                    </a:cubicBezTo>
                    <a:lnTo>
                      <a:pt x="860" y="1248"/>
                    </a:lnTo>
                    <a:cubicBezTo>
                      <a:pt x="849" y="1336"/>
                      <a:pt x="838" y="1429"/>
                      <a:pt x="822" y="1522"/>
                    </a:cubicBezTo>
                    <a:cubicBezTo>
                      <a:pt x="800" y="1588"/>
                      <a:pt x="789" y="1664"/>
                      <a:pt x="789" y="1741"/>
                    </a:cubicBezTo>
                    <a:cubicBezTo>
                      <a:pt x="793" y="1771"/>
                      <a:pt x="799" y="1782"/>
                      <a:pt x="805" y="1782"/>
                    </a:cubicBezTo>
                    <a:cubicBezTo>
                      <a:pt x="823" y="1782"/>
                      <a:pt x="845" y="1687"/>
                      <a:pt x="849" y="1659"/>
                    </a:cubicBezTo>
                    <a:cubicBezTo>
                      <a:pt x="877" y="1566"/>
                      <a:pt x="893" y="1467"/>
                      <a:pt x="904" y="1374"/>
                    </a:cubicBezTo>
                    <a:cubicBezTo>
                      <a:pt x="904" y="1445"/>
                      <a:pt x="915" y="1522"/>
                      <a:pt x="948" y="1588"/>
                    </a:cubicBezTo>
                    <a:cubicBezTo>
                      <a:pt x="957" y="1605"/>
                      <a:pt x="1011" y="1721"/>
                      <a:pt x="1035" y="1721"/>
                    </a:cubicBezTo>
                    <a:cubicBezTo>
                      <a:pt x="1041" y="1721"/>
                      <a:pt x="1045" y="1714"/>
                      <a:pt x="1046" y="1697"/>
                    </a:cubicBezTo>
                    <a:cubicBezTo>
                      <a:pt x="1046" y="1659"/>
                      <a:pt x="986" y="1571"/>
                      <a:pt x="981" y="1527"/>
                    </a:cubicBezTo>
                    <a:cubicBezTo>
                      <a:pt x="964" y="1456"/>
                      <a:pt x="975" y="1380"/>
                      <a:pt x="953" y="1314"/>
                    </a:cubicBezTo>
                    <a:lnTo>
                      <a:pt x="953" y="1314"/>
                    </a:lnTo>
                    <a:cubicBezTo>
                      <a:pt x="986" y="1412"/>
                      <a:pt x="1025" y="1516"/>
                      <a:pt x="1057" y="1615"/>
                    </a:cubicBezTo>
                    <a:cubicBezTo>
                      <a:pt x="1070" y="1641"/>
                      <a:pt x="1107" y="1740"/>
                      <a:pt x="1135" y="1740"/>
                    </a:cubicBezTo>
                    <a:cubicBezTo>
                      <a:pt x="1143" y="1740"/>
                      <a:pt x="1150" y="1733"/>
                      <a:pt x="1156" y="1713"/>
                    </a:cubicBezTo>
                    <a:cubicBezTo>
                      <a:pt x="1167" y="1664"/>
                      <a:pt x="1090" y="1522"/>
                      <a:pt x="1074" y="1473"/>
                    </a:cubicBezTo>
                    <a:cubicBezTo>
                      <a:pt x="1030" y="1369"/>
                      <a:pt x="992" y="1265"/>
                      <a:pt x="959" y="1155"/>
                    </a:cubicBezTo>
                    <a:lnTo>
                      <a:pt x="959" y="1155"/>
                    </a:lnTo>
                    <a:cubicBezTo>
                      <a:pt x="1019" y="1183"/>
                      <a:pt x="1063" y="1281"/>
                      <a:pt x="1101" y="1330"/>
                    </a:cubicBezTo>
                    <a:cubicBezTo>
                      <a:pt x="1150" y="1396"/>
                      <a:pt x="1211" y="1462"/>
                      <a:pt x="1271" y="1516"/>
                    </a:cubicBezTo>
                    <a:cubicBezTo>
                      <a:pt x="1336" y="1566"/>
                      <a:pt x="1391" y="1615"/>
                      <a:pt x="1446" y="1675"/>
                    </a:cubicBezTo>
                    <a:cubicBezTo>
                      <a:pt x="1461" y="1690"/>
                      <a:pt x="1599" y="1833"/>
                      <a:pt x="1631" y="1833"/>
                    </a:cubicBezTo>
                    <a:cubicBezTo>
                      <a:pt x="1634" y="1833"/>
                      <a:pt x="1637" y="1831"/>
                      <a:pt x="1638" y="1828"/>
                    </a:cubicBezTo>
                    <a:cubicBezTo>
                      <a:pt x="1435" y="1620"/>
                      <a:pt x="1189" y="1412"/>
                      <a:pt x="1035" y="1161"/>
                    </a:cubicBezTo>
                    <a:lnTo>
                      <a:pt x="1035" y="1161"/>
                    </a:lnTo>
                    <a:cubicBezTo>
                      <a:pt x="1118" y="1210"/>
                      <a:pt x="1205" y="1265"/>
                      <a:pt x="1287" y="1314"/>
                    </a:cubicBezTo>
                    <a:cubicBezTo>
                      <a:pt x="1331" y="1341"/>
                      <a:pt x="1369" y="1369"/>
                      <a:pt x="1408" y="1396"/>
                    </a:cubicBezTo>
                    <a:cubicBezTo>
                      <a:pt x="1421" y="1405"/>
                      <a:pt x="1478" y="1454"/>
                      <a:pt x="1499" y="1454"/>
                    </a:cubicBezTo>
                    <a:cubicBezTo>
                      <a:pt x="1503" y="1454"/>
                      <a:pt x="1506" y="1451"/>
                      <a:pt x="1506" y="1445"/>
                    </a:cubicBezTo>
                    <a:cubicBezTo>
                      <a:pt x="1506" y="1412"/>
                      <a:pt x="1304" y="1303"/>
                      <a:pt x="1276" y="1281"/>
                    </a:cubicBezTo>
                    <a:lnTo>
                      <a:pt x="1024" y="1111"/>
                    </a:lnTo>
                    <a:lnTo>
                      <a:pt x="1024" y="1111"/>
                    </a:lnTo>
                    <a:cubicBezTo>
                      <a:pt x="1156" y="1139"/>
                      <a:pt x="1282" y="1177"/>
                      <a:pt x="1397" y="1237"/>
                    </a:cubicBezTo>
                    <a:lnTo>
                      <a:pt x="1577" y="1314"/>
                    </a:lnTo>
                    <a:cubicBezTo>
                      <a:pt x="1593" y="1318"/>
                      <a:pt x="1674" y="1363"/>
                      <a:pt x="1716" y="1363"/>
                    </a:cubicBezTo>
                    <a:cubicBezTo>
                      <a:pt x="1731" y="1363"/>
                      <a:pt x="1742" y="1357"/>
                      <a:pt x="1742" y="1341"/>
                    </a:cubicBezTo>
                    <a:cubicBezTo>
                      <a:pt x="1648" y="1319"/>
                      <a:pt x="1555" y="1281"/>
                      <a:pt x="1473" y="1237"/>
                    </a:cubicBezTo>
                    <a:cubicBezTo>
                      <a:pt x="1364" y="1194"/>
                      <a:pt x="1254" y="1144"/>
                      <a:pt x="1145" y="1100"/>
                    </a:cubicBezTo>
                    <a:lnTo>
                      <a:pt x="1145" y="1100"/>
                    </a:lnTo>
                    <a:cubicBezTo>
                      <a:pt x="1282" y="1106"/>
                      <a:pt x="1419" y="1117"/>
                      <a:pt x="1550" y="1128"/>
                    </a:cubicBezTo>
                    <a:cubicBezTo>
                      <a:pt x="1586" y="1128"/>
                      <a:pt x="1764" y="1166"/>
                      <a:pt x="1834" y="1166"/>
                    </a:cubicBezTo>
                    <a:cubicBezTo>
                      <a:pt x="1848" y="1166"/>
                      <a:pt x="1858" y="1164"/>
                      <a:pt x="1862" y="1161"/>
                    </a:cubicBezTo>
                    <a:cubicBezTo>
                      <a:pt x="1884" y="1133"/>
                      <a:pt x="1747" y="1117"/>
                      <a:pt x="1736" y="1117"/>
                    </a:cubicBezTo>
                    <a:cubicBezTo>
                      <a:pt x="1670" y="1106"/>
                      <a:pt x="1610" y="1095"/>
                      <a:pt x="1544" y="1084"/>
                    </a:cubicBezTo>
                    <a:cubicBezTo>
                      <a:pt x="1402" y="1062"/>
                      <a:pt x="1260" y="1057"/>
                      <a:pt x="1118" y="1057"/>
                    </a:cubicBezTo>
                    <a:cubicBezTo>
                      <a:pt x="1172" y="1046"/>
                      <a:pt x="1222" y="1040"/>
                      <a:pt x="1276" y="1035"/>
                    </a:cubicBezTo>
                    <a:cubicBezTo>
                      <a:pt x="1315" y="1029"/>
                      <a:pt x="1397" y="1040"/>
                      <a:pt x="1424" y="1007"/>
                    </a:cubicBezTo>
                    <a:cubicBezTo>
                      <a:pt x="1453" y="970"/>
                      <a:pt x="1429" y="961"/>
                      <a:pt x="1399" y="961"/>
                    </a:cubicBezTo>
                    <a:cubicBezTo>
                      <a:pt x="1390" y="961"/>
                      <a:pt x="1379" y="962"/>
                      <a:pt x="1369" y="964"/>
                    </a:cubicBezTo>
                    <a:cubicBezTo>
                      <a:pt x="1298" y="975"/>
                      <a:pt x="1232" y="980"/>
                      <a:pt x="1161" y="996"/>
                    </a:cubicBezTo>
                    <a:cubicBezTo>
                      <a:pt x="1320" y="947"/>
                      <a:pt x="1479" y="887"/>
                      <a:pt x="1627" y="816"/>
                    </a:cubicBezTo>
                    <a:cubicBezTo>
                      <a:pt x="1703" y="788"/>
                      <a:pt x="1774" y="750"/>
                      <a:pt x="1840" y="712"/>
                    </a:cubicBezTo>
                    <a:cubicBezTo>
                      <a:pt x="1878" y="690"/>
                      <a:pt x="1884" y="701"/>
                      <a:pt x="1873" y="657"/>
                    </a:cubicBezTo>
                    <a:cubicBezTo>
                      <a:pt x="1867" y="635"/>
                      <a:pt x="1889" y="624"/>
                      <a:pt x="1862" y="624"/>
                    </a:cubicBezTo>
                    <a:cubicBezTo>
                      <a:pt x="1742" y="663"/>
                      <a:pt x="1627" y="734"/>
                      <a:pt x="1506" y="783"/>
                    </a:cubicBezTo>
                    <a:lnTo>
                      <a:pt x="1150" y="931"/>
                    </a:lnTo>
                    <a:cubicBezTo>
                      <a:pt x="1194" y="909"/>
                      <a:pt x="1408" y="821"/>
                      <a:pt x="1364" y="750"/>
                    </a:cubicBezTo>
                    <a:lnTo>
                      <a:pt x="1364" y="750"/>
                    </a:lnTo>
                    <a:cubicBezTo>
                      <a:pt x="1293" y="783"/>
                      <a:pt x="1222" y="827"/>
                      <a:pt x="1150" y="871"/>
                    </a:cubicBezTo>
                    <a:cubicBezTo>
                      <a:pt x="1150" y="871"/>
                      <a:pt x="1282" y="728"/>
                      <a:pt x="1298" y="712"/>
                    </a:cubicBezTo>
                    <a:cubicBezTo>
                      <a:pt x="1347" y="663"/>
                      <a:pt x="1397" y="613"/>
                      <a:pt x="1446" y="564"/>
                    </a:cubicBezTo>
                    <a:cubicBezTo>
                      <a:pt x="1462" y="542"/>
                      <a:pt x="1534" y="487"/>
                      <a:pt x="1479" y="482"/>
                    </a:cubicBezTo>
                    <a:cubicBezTo>
                      <a:pt x="1477" y="482"/>
                      <a:pt x="1476" y="481"/>
                      <a:pt x="1474" y="481"/>
                    </a:cubicBezTo>
                    <a:cubicBezTo>
                      <a:pt x="1416" y="481"/>
                      <a:pt x="1281" y="669"/>
                      <a:pt x="1243" y="706"/>
                    </a:cubicBezTo>
                    <a:cubicBezTo>
                      <a:pt x="1178" y="772"/>
                      <a:pt x="1107" y="903"/>
                      <a:pt x="1019" y="936"/>
                    </a:cubicBezTo>
                    <a:cubicBezTo>
                      <a:pt x="1046" y="887"/>
                      <a:pt x="1336" y="438"/>
                      <a:pt x="1293" y="416"/>
                    </a:cubicBezTo>
                    <a:lnTo>
                      <a:pt x="1293" y="416"/>
                    </a:lnTo>
                    <a:cubicBezTo>
                      <a:pt x="1183" y="613"/>
                      <a:pt x="1068" y="810"/>
                      <a:pt x="942" y="1002"/>
                    </a:cubicBezTo>
                    <a:cubicBezTo>
                      <a:pt x="920" y="947"/>
                      <a:pt x="953" y="876"/>
                      <a:pt x="964" y="816"/>
                    </a:cubicBezTo>
                    <a:cubicBezTo>
                      <a:pt x="975" y="750"/>
                      <a:pt x="992" y="679"/>
                      <a:pt x="1014" y="608"/>
                    </a:cubicBezTo>
                    <a:cubicBezTo>
                      <a:pt x="1024" y="559"/>
                      <a:pt x="1123" y="225"/>
                      <a:pt x="1074" y="214"/>
                    </a:cubicBezTo>
                    <a:lnTo>
                      <a:pt x="1074" y="214"/>
                    </a:lnTo>
                    <a:cubicBezTo>
                      <a:pt x="1035" y="427"/>
                      <a:pt x="975" y="624"/>
                      <a:pt x="920" y="832"/>
                    </a:cubicBezTo>
                    <a:cubicBezTo>
                      <a:pt x="904" y="684"/>
                      <a:pt x="904" y="531"/>
                      <a:pt x="882" y="383"/>
                    </a:cubicBezTo>
                    <a:cubicBezTo>
                      <a:pt x="860" y="258"/>
                      <a:pt x="860" y="132"/>
                      <a:pt x="827" y="0"/>
                    </a:cubicBezTo>
                    <a:cubicBezTo>
                      <a:pt x="827" y="0"/>
                      <a:pt x="826" y="0"/>
                      <a:pt x="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1641" name="Google Shape;11641;p38"/>
          <p:cNvGrpSpPr/>
          <p:nvPr/>
        </p:nvGrpSpPr>
        <p:grpSpPr>
          <a:xfrm rot="10279855">
            <a:off x="-396487" y="-416803"/>
            <a:ext cx="3050942" cy="1924956"/>
            <a:chOff x="238125" y="2514275"/>
            <a:chExt cx="854125" cy="538900"/>
          </a:xfrm>
        </p:grpSpPr>
        <p:sp>
          <p:nvSpPr>
            <p:cNvPr id="11642" name="Google Shape;11642;p38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3" name="Google Shape;11643;p38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4" name="Google Shape;11644;p38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5" name="Google Shape;11645;p38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6" name="Google Shape;11646;p38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7" name="Google Shape;11647;p38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8" name="Google Shape;11648;p38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9" name="Google Shape;11649;p38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0" name="Google Shape;11650;p38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1" name="Google Shape;11651;p38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2" name="Google Shape;11652;p38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3" name="Google Shape;11653;p38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4" name="Google Shape;11654;p38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5" name="Google Shape;11655;p38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6" name="Google Shape;11656;p38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7" name="Google Shape;11657;p38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8" name="Google Shape;11658;p38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9" name="Google Shape;11659;p38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0" name="Google Shape;11660;p38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1" name="Google Shape;11661;p38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2" name="Google Shape;11662;p38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3" name="Google Shape;11663;p38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4" name="Google Shape;11664;p38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5" name="Google Shape;11665;p38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6" name="Google Shape;11666;p38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7" name="Google Shape;11667;p38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8" name="Google Shape;11668;p38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9" name="Google Shape;11669;p38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0" name="Google Shape;11670;p38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1" name="Google Shape;11671;p38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2" name="Google Shape;11672;p38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3" name="Google Shape;11673;p38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4" name="Google Shape;11674;p38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5" name="Google Shape;11675;p38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6" name="Google Shape;11676;p38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7" name="Google Shape;11677;p38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8" name="Google Shape;11678;p38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9" name="Google Shape;11679;p38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0" name="Google Shape;11680;p38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1" name="Google Shape;11681;p38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2" name="Google Shape;11682;p38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3" name="Google Shape;11683;p38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4" name="Google Shape;11684;p38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5" name="Google Shape;11685;p38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6" name="Google Shape;11686;p38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7" name="Google Shape;11687;p38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8" name="Google Shape;11688;p38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9" name="Google Shape;11689;p38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0" name="Google Shape;11690;p38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1" name="Google Shape;11691;p38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2" name="Google Shape;11692;p38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3" name="Google Shape;11693;p38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4" name="Google Shape;11694;p38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5" name="Google Shape;11695;p38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6" name="Google Shape;11696;p38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7" name="Google Shape;11697;p38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8" name="Google Shape;11698;p38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9" name="Google Shape;11699;p38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0" name="Google Shape;11700;p38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1" name="Google Shape;11701;p38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2" name="Google Shape;11702;p38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3" name="Google Shape;11703;p38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4" name="Google Shape;11704;p38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5" name="Google Shape;11705;p38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6" name="Google Shape;11706;p38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7" name="Google Shape;11707;p38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8" name="Google Shape;11708;p38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9" name="Google Shape;11709;p38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0" name="Google Shape;11710;p38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1" name="Google Shape;11711;p38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2" name="Google Shape;11712;p38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3" name="Google Shape;11713;p38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4" name="Google Shape;11714;p38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5" name="Google Shape;11715;p38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6" name="Google Shape;11716;p38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7" name="Google Shape;11717;p38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8" name="Google Shape;11718;p38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9" name="Google Shape;11719;p38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0" name="Google Shape;11720;p38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1" name="Google Shape;11721;p38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2" name="Google Shape;11722;p38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3" name="Google Shape;11723;p38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4" name="Google Shape;11724;p38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5" name="Google Shape;11725;p38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6" name="Google Shape;11726;p38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7" name="Google Shape;11727;p38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8" name="Google Shape;11728;p38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9" name="Google Shape;11729;p38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0" name="Google Shape;11730;p38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1" name="Google Shape;11731;p38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2" name="Google Shape;11732;p38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3" name="Google Shape;11733;p38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4" name="Google Shape;11734;p38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5" name="Google Shape;11735;p38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6" name="Google Shape;11736;p38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7" name="Google Shape;11737;p38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8" name="Google Shape;11738;p38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9" name="Google Shape;11739;p38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0" name="Google Shape;11740;p38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1" name="Google Shape;11741;p38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2" name="Google Shape;11742;p38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3" name="Google Shape;11743;p38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4" name="Google Shape;11744;p38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5" name="Google Shape;11745;p38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6" name="Google Shape;11746;p38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7" name="Google Shape;11747;p38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8" name="Google Shape;11748;p38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9" name="Google Shape;11749;p38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0" name="Google Shape;11750;p38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1" name="Google Shape;11751;p38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2" name="Google Shape;11752;p38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3" name="Google Shape;11753;p38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4" name="Google Shape;11754;p38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5" name="Google Shape;11755;p38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6" name="Google Shape;11756;p38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7" name="Google Shape;11757;p38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8" name="Google Shape;11758;p38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9" name="Google Shape;11759;p38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0" name="Google Shape;11760;p38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1" name="Google Shape;11761;p38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2" name="Google Shape;11762;p38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3" name="Google Shape;11763;p38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4" name="Google Shape;11764;p38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5" name="Google Shape;11765;p38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6" name="Google Shape;11766;p38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7" name="Google Shape;11767;p38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8" name="Google Shape;11768;p38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9" name="Google Shape;11769;p38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0" name="Google Shape;11770;p38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1" name="Google Shape;11771;p38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2" name="Google Shape;11772;p38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3" name="Google Shape;11773;p38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4" name="Google Shape;11774;p38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5" name="Google Shape;11775;p38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6" name="Google Shape;11776;p38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7" name="Google Shape;11777;p38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8" name="Google Shape;11778;p38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9" name="Google Shape;11779;p38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0" name="Google Shape;11780;p38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1" name="Google Shape;11781;p38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2" name="Google Shape;11782;p38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3" name="Google Shape;11783;p38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4" name="Google Shape;11784;p38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5" name="Google Shape;11785;p38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6" name="Google Shape;11786;p38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7" name="Google Shape;11787;p38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8" name="Google Shape;11788;p38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9" name="Google Shape;11789;p38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0" name="Google Shape;11790;p38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1" name="Google Shape;11791;p38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2" name="Google Shape;11792;p38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3" name="Google Shape;11793;p38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4" name="Google Shape;11794;p38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5" name="Google Shape;11795;p38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6" name="Google Shape;11796;p38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7" name="Google Shape;11797;p38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8" name="Google Shape;11798;p38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9" name="Google Shape;11799;p38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0" name="Google Shape;11800;p38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1" name="Google Shape;11801;p38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2" name="Google Shape;11802;p38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3" name="Google Shape;11803;p38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4" name="Google Shape;11804;p38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5" name="Google Shape;11805;p38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6" name="Google Shape;11806;p38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7" name="Google Shape;11807;p38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8" name="Google Shape;11808;p38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9" name="Google Shape;11809;p38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0" name="Google Shape;11810;p38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1" name="Google Shape;11811;p38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2" name="Google Shape;11812;p38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3" name="Google Shape;11813;p38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4" name="Google Shape;11814;p38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5" name="Google Shape;11815;p38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6" name="Google Shape;11816;p38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7" name="Google Shape;11817;p38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8" name="Google Shape;11818;p38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9" name="Google Shape;11819;p38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0" name="Google Shape;11820;p38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1" name="Google Shape;11821;p38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2" name="Google Shape;11822;p38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3" name="Google Shape;11823;p38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4" name="Google Shape;11824;p38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5" name="Google Shape;11825;p38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6" name="Google Shape;11826;p38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7" name="Google Shape;11827;p38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8" name="Google Shape;11828;p38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9" name="Google Shape;11829;p38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0" name="Google Shape;11830;p38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1" name="Google Shape;11831;p38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2" name="Google Shape;11832;p38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3" name="Google Shape;11833;p38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4" name="Google Shape;11834;p38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5" name="Google Shape;11835;p38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6" name="Google Shape;11836;p38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7" name="Google Shape;11837;p38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8" name="Google Shape;11838;p38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9" name="Google Shape;11839;p38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0" name="Google Shape;11840;p38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1" name="Google Shape;11841;p38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2" name="Google Shape;11842;p38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3" name="Google Shape;11843;p38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4" name="Google Shape;11844;p38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5" name="Google Shape;11845;p38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6" name="Google Shape;11846;p38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7" name="Google Shape;11847;p38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8" name="Google Shape;11848;p38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9" name="Google Shape;11849;p38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0" name="Google Shape;11850;p38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1" name="Google Shape;11851;p38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2" name="Google Shape;11852;p38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3" name="Google Shape;11853;p38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4" name="Google Shape;11854;p38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5" name="Google Shape;11855;p38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6" name="Google Shape;11856;p38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7" name="Google Shape;11857;p38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8" name="Google Shape;11858;p38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9" name="Google Shape;11859;p38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0" name="Google Shape;11860;p38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1" name="Google Shape;11861;p38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2" name="Google Shape;11862;p38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3" name="Google Shape;11863;p38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4" name="Google Shape;11864;p38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5" name="Google Shape;11865;p38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6" name="Google Shape;11866;p38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7" name="Google Shape;11867;p38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8" name="Google Shape;11868;p38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9" name="Google Shape;11869;p38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0" name="Google Shape;11870;p38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1" name="Google Shape;11871;p38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2" name="Google Shape;11872;p38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3" name="Google Shape;11873;p38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4" name="Google Shape;11874;p38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5" name="Google Shape;11875;p38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6" name="Google Shape;11876;p38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7" name="Google Shape;11877;p38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8" name="Google Shape;11878;p38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9" name="Google Shape;11879;p38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0" name="Google Shape;11880;p38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1" name="Google Shape;11881;p38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2" name="Google Shape;11882;p38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3" name="Google Shape;11883;p38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4" name="Google Shape;11884;p38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5" name="Google Shape;11885;p38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6" name="Google Shape;11886;p38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7" name="Google Shape;11887;p38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8" name="Google Shape;11888;p38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9" name="Google Shape;11889;p38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0" name="Google Shape;11890;p38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1" name="Google Shape;11891;p38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2" name="Google Shape;11892;p38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3" name="Google Shape;11893;p38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4" name="Google Shape;11894;p38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5" name="Google Shape;11895;p38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6" name="Google Shape;11896;p38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7" name="Google Shape;11897;p38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8" name="Google Shape;11898;p38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9" name="Google Shape;11899;p38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0" name="Google Shape;11900;p38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1" name="Google Shape;11901;p38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2" name="Google Shape;11902;p38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3" name="Google Shape;11903;p38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4" name="Google Shape;11904;p38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5" name="Google Shape;11905;p38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6" name="Google Shape;11906;p38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7" name="Google Shape;11907;p38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8" name="Google Shape;11908;p38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9" name="Google Shape;11909;p38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0" name="Google Shape;11910;p38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1" name="Google Shape;11911;p38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2" name="Google Shape;11912;p38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3" name="Google Shape;11913;p38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4" name="Google Shape;11914;p38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5" name="Google Shape;11915;p38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6" name="Google Shape;11916;p38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7" name="Google Shape;11917;p38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8" name="Google Shape;11918;p38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9" name="Google Shape;11919;p38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0" name="Google Shape;11920;p38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1" name="Google Shape;11921;p38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2" name="Google Shape;11922;p38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3" name="Google Shape;11923;p38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4" name="Google Shape;11924;p38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5" name="Google Shape;11925;p38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6" name="Google Shape;11926;p38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7" name="Google Shape;11927;p38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8" name="Google Shape;11928;p38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9" name="Google Shape;11929;p38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0" name="Google Shape;11930;p38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1" name="Google Shape;11931;p38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2" name="Google Shape;11932;p38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3" name="Google Shape;11933;p38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4" name="Google Shape;11934;p38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5" name="Google Shape;11935;p38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936" name="Google Shape;11936;p38"/>
          <p:cNvSpPr/>
          <p:nvPr/>
        </p:nvSpPr>
        <p:spPr>
          <a:xfrm>
            <a:off x="2832925" y="2724151"/>
            <a:ext cx="3486528" cy="2365371"/>
          </a:xfrm>
          <a:custGeom>
            <a:avLst/>
            <a:gdLst/>
            <a:ahLst/>
            <a:cxnLst/>
            <a:rect l="l" t="t" r="r" b="b"/>
            <a:pathLst>
              <a:path w="57935" h="24862" extrusionOk="0">
                <a:moveTo>
                  <a:pt x="57934" y="2799"/>
                </a:moveTo>
                <a:cubicBezTo>
                  <a:pt x="57611" y="2379"/>
                  <a:pt x="57267" y="1981"/>
                  <a:pt x="56901" y="1604"/>
                </a:cubicBezTo>
                <a:cubicBezTo>
                  <a:pt x="56331" y="1034"/>
                  <a:pt x="55050" y="1292"/>
                  <a:pt x="54619" y="1045"/>
                </a:cubicBezTo>
                <a:cubicBezTo>
                  <a:pt x="53565" y="431"/>
                  <a:pt x="53414" y="1"/>
                  <a:pt x="52176" y="248"/>
                </a:cubicBezTo>
                <a:cubicBezTo>
                  <a:pt x="51326" y="410"/>
                  <a:pt x="49271" y="2035"/>
                  <a:pt x="47785" y="3531"/>
                </a:cubicBezTo>
                <a:cubicBezTo>
                  <a:pt x="46160" y="5167"/>
                  <a:pt x="45235" y="5414"/>
                  <a:pt x="43868" y="6447"/>
                </a:cubicBezTo>
                <a:cubicBezTo>
                  <a:pt x="43437" y="6770"/>
                  <a:pt x="42630" y="6942"/>
                  <a:pt x="42275" y="6619"/>
                </a:cubicBezTo>
                <a:cubicBezTo>
                  <a:pt x="41220" y="5629"/>
                  <a:pt x="40058" y="5188"/>
                  <a:pt x="38261" y="6598"/>
                </a:cubicBezTo>
                <a:cubicBezTo>
                  <a:pt x="35452" y="8783"/>
                  <a:pt x="31115" y="10548"/>
                  <a:pt x="28058" y="14314"/>
                </a:cubicBezTo>
                <a:cubicBezTo>
                  <a:pt x="26272" y="16510"/>
                  <a:pt x="20998" y="15950"/>
                  <a:pt x="18716" y="16887"/>
                </a:cubicBezTo>
                <a:cubicBezTo>
                  <a:pt x="15724" y="18092"/>
                  <a:pt x="12883" y="20245"/>
                  <a:pt x="9924" y="21547"/>
                </a:cubicBezTo>
                <a:cubicBezTo>
                  <a:pt x="7233" y="22731"/>
                  <a:pt x="2993" y="22871"/>
                  <a:pt x="1" y="24862"/>
                </a:cubicBezTo>
                <a:lnTo>
                  <a:pt x="57934" y="24862"/>
                </a:ln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937" name="Google Shape;11937;p38"/>
          <p:cNvGrpSpPr/>
          <p:nvPr/>
        </p:nvGrpSpPr>
        <p:grpSpPr>
          <a:xfrm flipH="1">
            <a:off x="7184442" y="2894171"/>
            <a:ext cx="1275730" cy="2218539"/>
            <a:chOff x="272217" y="3453993"/>
            <a:chExt cx="912735" cy="1587279"/>
          </a:xfrm>
        </p:grpSpPr>
        <p:sp>
          <p:nvSpPr>
            <p:cNvPr id="11938" name="Google Shape;11938;p38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9" name="Google Shape;11939;p38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0" name="Google Shape;11940;p38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1" name="Google Shape;11941;p38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2" name="Google Shape;11942;p38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3" name="Google Shape;11943;p38"/>
            <p:cNvSpPr/>
            <p:nvPr/>
          </p:nvSpPr>
          <p:spPr>
            <a:xfrm>
              <a:off x="735561" y="4103160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944" name="Google Shape;11944;p38"/>
          <p:cNvGrpSpPr/>
          <p:nvPr/>
        </p:nvGrpSpPr>
        <p:grpSpPr>
          <a:xfrm rot="-1703012" flipH="1">
            <a:off x="6672076" y="3739661"/>
            <a:ext cx="920834" cy="1517401"/>
            <a:chOff x="10360252" y="-2712448"/>
            <a:chExt cx="236654" cy="389949"/>
          </a:xfrm>
        </p:grpSpPr>
        <p:sp>
          <p:nvSpPr>
            <p:cNvPr id="11945" name="Google Shape;11945;p38"/>
            <p:cNvSpPr/>
            <p:nvPr/>
          </p:nvSpPr>
          <p:spPr>
            <a:xfrm>
              <a:off x="10442022" y="-2522139"/>
              <a:ext cx="130858" cy="199640"/>
            </a:xfrm>
            <a:custGeom>
              <a:avLst/>
              <a:gdLst/>
              <a:ahLst/>
              <a:cxnLst/>
              <a:rect l="l" t="t" r="r" b="b"/>
              <a:pathLst>
                <a:path w="2146" h="3274" extrusionOk="0">
                  <a:moveTo>
                    <a:pt x="1210" y="0"/>
                  </a:moveTo>
                  <a:lnTo>
                    <a:pt x="1166" y="39"/>
                  </a:lnTo>
                  <a:cubicBezTo>
                    <a:pt x="1128" y="66"/>
                    <a:pt x="1084" y="93"/>
                    <a:pt x="1040" y="104"/>
                  </a:cubicBezTo>
                  <a:cubicBezTo>
                    <a:pt x="1040" y="115"/>
                    <a:pt x="1035" y="121"/>
                    <a:pt x="1035" y="126"/>
                  </a:cubicBezTo>
                  <a:cubicBezTo>
                    <a:pt x="1035" y="121"/>
                    <a:pt x="1035" y="115"/>
                    <a:pt x="1035" y="110"/>
                  </a:cubicBezTo>
                  <a:cubicBezTo>
                    <a:pt x="1004" y="118"/>
                    <a:pt x="972" y="122"/>
                    <a:pt x="940" y="122"/>
                  </a:cubicBezTo>
                  <a:cubicBezTo>
                    <a:pt x="849" y="122"/>
                    <a:pt x="759" y="89"/>
                    <a:pt x="690" y="28"/>
                  </a:cubicBezTo>
                  <a:cubicBezTo>
                    <a:pt x="679" y="39"/>
                    <a:pt x="663" y="44"/>
                    <a:pt x="646" y="50"/>
                  </a:cubicBezTo>
                  <a:cubicBezTo>
                    <a:pt x="717" y="126"/>
                    <a:pt x="777" y="214"/>
                    <a:pt x="832" y="301"/>
                  </a:cubicBezTo>
                  <a:cubicBezTo>
                    <a:pt x="931" y="482"/>
                    <a:pt x="942" y="630"/>
                    <a:pt x="958" y="876"/>
                  </a:cubicBezTo>
                  <a:cubicBezTo>
                    <a:pt x="905" y="799"/>
                    <a:pt x="280" y="328"/>
                    <a:pt x="90" y="328"/>
                  </a:cubicBezTo>
                  <a:cubicBezTo>
                    <a:pt x="64" y="328"/>
                    <a:pt x="46" y="336"/>
                    <a:pt x="39" y="356"/>
                  </a:cubicBezTo>
                  <a:cubicBezTo>
                    <a:pt x="0" y="471"/>
                    <a:pt x="794" y="1051"/>
                    <a:pt x="860" y="1122"/>
                  </a:cubicBezTo>
                  <a:cubicBezTo>
                    <a:pt x="980" y="1248"/>
                    <a:pt x="991" y="1221"/>
                    <a:pt x="1073" y="1401"/>
                  </a:cubicBezTo>
                  <a:cubicBezTo>
                    <a:pt x="1188" y="1642"/>
                    <a:pt x="1243" y="1932"/>
                    <a:pt x="1341" y="2184"/>
                  </a:cubicBezTo>
                  <a:cubicBezTo>
                    <a:pt x="1133" y="2042"/>
                    <a:pt x="898" y="1960"/>
                    <a:pt x="652" y="1932"/>
                  </a:cubicBezTo>
                  <a:lnTo>
                    <a:pt x="652" y="1932"/>
                  </a:lnTo>
                  <a:cubicBezTo>
                    <a:pt x="887" y="2179"/>
                    <a:pt x="1193" y="2343"/>
                    <a:pt x="1429" y="2556"/>
                  </a:cubicBezTo>
                  <a:cubicBezTo>
                    <a:pt x="1642" y="2748"/>
                    <a:pt x="1708" y="3076"/>
                    <a:pt x="1932" y="3273"/>
                  </a:cubicBezTo>
                  <a:cubicBezTo>
                    <a:pt x="1867" y="3060"/>
                    <a:pt x="1779" y="2852"/>
                    <a:pt x="1670" y="2660"/>
                  </a:cubicBezTo>
                  <a:cubicBezTo>
                    <a:pt x="1703" y="2502"/>
                    <a:pt x="2146" y="1505"/>
                    <a:pt x="1872" y="1429"/>
                  </a:cubicBezTo>
                  <a:cubicBezTo>
                    <a:pt x="1869" y="1428"/>
                    <a:pt x="1865" y="1427"/>
                    <a:pt x="1862" y="1427"/>
                  </a:cubicBezTo>
                  <a:cubicBezTo>
                    <a:pt x="1725" y="1427"/>
                    <a:pt x="1526" y="2133"/>
                    <a:pt x="1484" y="2277"/>
                  </a:cubicBezTo>
                  <a:cubicBezTo>
                    <a:pt x="1369" y="1921"/>
                    <a:pt x="1396" y="1856"/>
                    <a:pt x="1484" y="1467"/>
                  </a:cubicBezTo>
                  <a:cubicBezTo>
                    <a:pt x="1505" y="1380"/>
                    <a:pt x="1692" y="613"/>
                    <a:pt x="1686" y="602"/>
                  </a:cubicBezTo>
                  <a:cubicBezTo>
                    <a:pt x="1673" y="585"/>
                    <a:pt x="1658" y="578"/>
                    <a:pt x="1641" y="578"/>
                  </a:cubicBezTo>
                  <a:cubicBezTo>
                    <a:pt x="1478" y="578"/>
                    <a:pt x="1188" y="1352"/>
                    <a:pt x="1183" y="1401"/>
                  </a:cubicBezTo>
                  <a:cubicBezTo>
                    <a:pt x="892" y="1035"/>
                    <a:pt x="1095" y="471"/>
                    <a:pt x="1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6" name="Google Shape;11946;p38"/>
            <p:cNvSpPr/>
            <p:nvPr/>
          </p:nvSpPr>
          <p:spPr>
            <a:xfrm>
              <a:off x="10360252" y="-2712448"/>
              <a:ext cx="236654" cy="228483"/>
            </a:xfrm>
            <a:custGeom>
              <a:avLst/>
              <a:gdLst/>
              <a:ahLst/>
              <a:cxnLst/>
              <a:rect l="l" t="t" r="r" b="b"/>
              <a:pathLst>
                <a:path w="3881" h="3747" extrusionOk="0">
                  <a:moveTo>
                    <a:pt x="1596" y="1"/>
                  </a:moveTo>
                  <a:cubicBezTo>
                    <a:pt x="1538" y="1"/>
                    <a:pt x="1480" y="17"/>
                    <a:pt x="1429" y="51"/>
                  </a:cubicBezTo>
                  <a:cubicBezTo>
                    <a:pt x="1155" y="220"/>
                    <a:pt x="1172" y="620"/>
                    <a:pt x="1276" y="877"/>
                  </a:cubicBezTo>
                  <a:cubicBezTo>
                    <a:pt x="1150" y="784"/>
                    <a:pt x="1002" y="718"/>
                    <a:pt x="849" y="696"/>
                  </a:cubicBezTo>
                  <a:cubicBezTo>
                    <a:pt x="812" y="688"/>
                    <a:pt x="774" y="683"/>
                    <a:pt x="736" y="683"/>
                  </a:cubicBezTo>
                  <a:cubicBezTo>
                    <a:pt x="656" y="683"/>
                    <a:pt x="575" y="703"/>
                    <a:pt x="504" y="740"/>
                  </a:cubicBezTo>
                  <a:cubicBezTo>
                    <a:pt x="416" y="795"/>
                    <a:pt x="361" y="899"/>
                    <a:pt x="361" y="1003"/>
                  </a:cubicBezTo>
                  <a:cubicBezTo>
                    <a:pt x="361" y="1123"/>
                    <a:pt x="427" y="1244"/>
                    <a:pt x="351" y="1353"/>
                  </a:cubicBezTo>
                  <a:cubicBezTo>
                    <a:pt x="268" y="1463"/>
                    <a:pt x="137" y="1479"/>
                    <a:pt x="66" y="1594"/>
                  </a:cubicBezTo>
                  <a:cubicBezTo>
                    <a:pt x="0" y="1709"/>
                    <a:pt x="11" y="1851"/>
                    <a:pt x="88" y="1961"/>
                  </a:cubicBezTo>
                  <a:cubicBezTo>
                    <a:pt x="247" y="2200"/>
                    <a:pt x="471" y="2233"/>
                    <a:pt x="713" y="2233"/>
                  </a:cubicBezTo>
                  <a:cubicBezTo>
                    <a:pt x="786" y="2233"/>
                    <a:pt x="861" y="2230"/>
                    <a:pt x="936" y="2229"/>
                  </a:cubicBezTo>
                  <a:lnTo>
                    <a:pt x="936" y="2229"/>
                  </a:lnTo>
                  <a:cubicBezTo>
                    <a:pt x="668" y="2339"/>
                    <a:pt x="411" y="2590"/>
                    <a:pt x="476" y="2913"/>
                  </a:cubicBezTo>
                  <a:cubicBezTo>
                    <a:pt x="493" y="3028"/>
                    <a:pt x="580" y="3127"/>
                    <a:pt x="701" y="3160"/>
                  </a:cubicBezTo>
                  <a:cubicBezTo>
                    <a:pt x="730" y="3168"/>
                    <a:pt x="766" y="3170"/>
                    <a:pt x="805" y="3170"/>
                  </a:cubicBezTo>
                  <a:cubicBezTo>
                    <a:pt x="829" y="3170"/>
                    <a:pt x="853" y="3169"/>
                    <a:pt x="877" y="3169"/>
                  </a:cubicBezTo>
                  <a:cubicBezTo>
                    <a:pt x="940" y="3169"/>
                    <a:pt x="1002" y="3173"/>
                    <a:pt x="1040" y="3203"/>
                  </a:cubicBezTo>
                  <a:cubicBezTo>
                    <a:pt x="1117" y="3264"/>
                    <a:pt x="1133" y="3422"/>
                    <a:pt x="1193" y="3510"/>
                  </a:cubicBezTo>
                  <a:cubicBezTo>
                    <a:pt x="1254" y="3603"/>
                    <a:pt x="1358" y="3658"/>
                    <a:pt x="1467" y="3663"/>
                  </a:cubicBezTo>
                  <a:cubicBezTo>
                    <a:pt x="1746" y="3658"/>
                    <a:pt x="1938" y="3340"/>
                    <a:pt x="1993" y="3105"/>
                  </a:cubicBezTo>
                  <a:cubicBezTo>
                    <a:pt x="2042" y="3373"/>
                    <a:pt x="2250" y="3712"/>
                    <a:pt x="2545" y="3745"/>
                  </a:cubicBezTo>
                  <a:cubicBezTo>
                    <a:pt x="2556" y="3746"/>
                    <a:pt x="2567" y="3747"/>
                    <a:pt x="2577" y="3747"/>
                  </a:cubicBezTo>
                  <a:cubicBezTo>
                    <a:pt x="2680" y="3747"/>
                    <a:pt x="2776" y="3698"/>
                    <a:pt x="2836" y="3614"/>
                  </a:cubicBezTo>
                  <a:cubicBezTo>
                    <a:pt x="2907" y="3515"/>
                    <a:pt x="2907" y="3368"/>
                    <a:pt x="3022" y="3296"/>
                  </a:cubicBezTo>
                  <a:cubicBezTo>
                    <a:pt x="3115" y="3236"/>
                    <a:pt x="3241" y="3269"/>
                    <a:pt x="3345" y="3236"/>
                  </a:cubicBezTo>
                  <a:cubicBezTo>
                    <a:pt x="3449" y="3203"/>
                    <a:pt x="3525" y="3121"/>
                    <a:pt x="3553" y="3017"/>
                  </a:cubicBezTo>
                  <a:cubicBezTo>
                    <a:pt x="3618" y="2722"/>
                    <a:pt x="3372" y="2453"/>
                    <a:pt x="3148" y="2306"/>
                  </a:cubicBezTo>
                  <a:lnTo>
                    <a:pt x="3148" y="2306"/>
                  </a:lnTo>
                  <a:cubicBezTo>
                    <a:pt x="3172" y="2309"/>
                    <a:pt x="3196" y="2310"/>
                    <a:pt x="3221" y="2310"/>
                  </a:cubicBezTo>
                  <a:cubicBezTo>
                    <a:pt x="3291" y="2310"/>
                    <a:pt x="3363" y="2299"/>
                    <a:pt x="3432" y="2278"/>
                  </a:cubicBezTo>
                  <a:cubicBezTo>
                    <a:pt x="3651" y="2207"/>
                    <a:pt x="3881" y="2021"/>
                    <a:pt x="3782" y="1764"/>
                  </a:cubicBezTo>
                  <a:cubicBezTo>
                    <a:pt x="3739" y="1643"/>
                    <a:pt x="3629" y="1611"/>
                    <a:pt x="3558" y="1517"/>
                  </a:cubicBezTo>
                  <a:cubicBezTo>
                    <a:pt x="3487" y="1430"/>
                    <a:pt x="3553" y="1342"/>
                    <a:pt x="3580" y="1244"/>
                  </a:cubicBezTo>
                  <a:cubicBezTo>
                    <a:pt x="3640" y="1069"/>
                    <a:pt x="3613" y="877"/>
                    <a:pt x="3432" y="789"/>
                  </a:cubicBezTo>
                  <a:cubicBezTo>
                    <a:pt x="3355" y="752"/>
                    <a:pt x="3271" y="735"/>
                    <a:pt x="3188" y="735"/>
                  </a:cubicBezTo>
                  <a:cubicBezTo>
                    <a:pt x="3018" y="735"/>
                    <a:pt x="2847" y="805"/>
                    <a:pt x="2726" y="915"/>
                  </a:cubicBezTo>
                  <a:cubicBezTo>
                    <a:pt x="2814" y="696"/>
                    <a:pt x="2808" y="330"/>
                    <a:pt x="2611" y="160"/>
                  </a:cubicBezTo>
                  <a:cubicBezTo>
                    <a:pt x="2564" y="121"/>
                    <a:pt x="2506" y="101"/>
                    <a:pt x="2447" y="101"/>
                  </a:cubicBezTo>
                  <a:cubicBezTo>
                    <a:pt x="2423" y="101"/>
                    <a:pt x="2399" y="105"/>
                    <a:pt x="2376" y="111"/>
                  </a:cubicBezTo>
                  <a:cubicBezTo>
                    <a:pt x="2278" y="130"/>
                    <a:pt x="2151" y="236"/>
                    <a:pt x="2046" y="236"/>
                  </a:cubicBezTo>
                  <a:cubicBezTo>
                    <a:pt x="2034" y="236"/>
                    <a:pt x="2021" y="235"/>
                    <a:pt x="2009" y="231"/>
                  </a:cubicBezTo>
                  <a:cubicBezTo>
                    <a:pt x="1905" y="204"/>
                    <a:pt x="1834" y="78"/>
                    <a:pt x="1735" y="34"/>
                  </a:cubicBezTo>
                  <a:cubicBezTo>
                    <a:pt x="1691" y="12"/>
                    <a:pt x="1643" y="1"/>
                    <a:pt x="1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7" name="Google Shape;11947;p38"/>
            <p:cNvSpPr/>
            <p:nvPr/>
          </p:nvSpPr>
          <p:spPr>
            <a:xfrm>
              <a:off x="10435680" y="-2640190"/>
              <a:ext cx="86161" cy="80246"/>
            </a:xfrm>
            <a:custGeom>
              <a:avLst/>
              <a:gdLst/>
              <a:ahLst/>
              <a:cxnLst/>
              <a:rect l="l" t="t" r="r" b="b"/>
              <a:pathLst>
                <a:path w="1413" h="1316" extrusionOk="0">
                  <a:moveTo>
                    <a:pt x="722" y="0"/>
                  </a:moveTo>
                  <a:cubicBezTo>
                    <a:pt x="584" y="0"/>
                    <a:pt x="450" y="54"/>
                    <a:pt x="323" y="130"/>
                  </a:cubicBezTo>
                  <a:lnTo>
                    <a:pt x="219" y="174"/>
                  </a:lnTo>
                  <a:cubicBezTo>
                    <a:pt x="230" y="376"/>
                    <a:pt x="0" y="508"/>
                    <a:pt x="50" y="727"/>
                  </a:cubicBezTo>
                  <a:cubicBezTo>
                    <a:pt x="121" y="754"/>
                    <a:pt x="225" y="754"/>
                    <a:pt x="121" y="863"/>
                  </a:cubicBezTo>
                  <a:cubicBezTo>
                    <a:pt x="164" y="951"/>
                    <a:pt x="175" y="1060"/>
                    <a:pt x="290" y="1088"/>
                  </a:cubicBezTo>
                  <a:cubicBezTo>
                    <a:pt x="372" y="1104"/>
                    <a:pt x="433" y="1170"/>
                    <a:pt x="444" y="1252"/>
                  </a:cubicBezTo>
                  <a:cubicBezTo>
                    <a:pt x="467" y="1276"/>
                    <a:pt x="475" y="1316"/>
                    <a:pt x="511" y="1316"/>
                  </a:cubicBezTo>
                  <a:cubicBezTo>
                    <a:pt x="517" y="1316"/>
                    <a:pt x="524" y="1315"/>
                    <a:pt x="531" y="1312"/>
                  </a:cubicBezTo>
                  <a:lnTo>
                    <a:pt x="668" y="1290"/>
                  </a:lnTo>
                  <a:cubicBezTo>
                    <a:pt x="700" y="1268"/>
                    <a:pt x="732" y="1237"/>
                    <a:pt x="762" y="1237"/>
                  </a:cubicBezTo>
                  <a:cubicBezTo>
                    <a:pt x="784" y="1237"/>
                    <a:pt x="806" y="1253"/>
                    <a:pt x="827" y="1301"/>
                  </a:cubicBezTo>
                  <a:lnTo>
                    <a:pt x="969" y="1285"/>
                  </a:lnTo>
                  <a:cubicBezTo>
                    <a:pt x="975" y="1296"/>
                    <a:pt x="981" y="1301"/>
                    <a:pt x="988" y="1301"/>
                  </a:cubicBezTo>
                  <a:cubicBezTo>
                    <a:pt x="995" y="1301"/>
                    <a:pt x="1002" y="1296"/>
                    <a:pt x="1007" y="1285"/>
                  </a:cubicBezTo>
                  <a:lnTo>
                    <a:pt x="1133" y="1148"/>
                  </a:lnTo>
                  <a:cubicBezTo>
                    <a:pt x="1161" y="1126"/>
                    <a:pt x="1210" y="1110"/>
                    <a:pt x="1221" y="1066"/>
                  </a:cubicBezTo>
                  <a:cubicBezTo>
                    <a:pt x="1265" y="1022"/>
                    <a:pt x="1308" y="984"/>
                    <a:pt x="1352" y="940"/>
                  </a:cubicBezTo>
                  <a:cubicBezTo>
                    <a:pt x="1358" y="896"/>
                    <a:pt x="1363" y="852"/>
                    <a:pt x="1363" y="814"/>
                  </a:cubicBezTo>
                  <a:cubicBezTo>
                    <a:pt x="1347" y="759"/>
                    <a:pt x="1314" y="710"/>
                    <a:pt x="1374" y="661"/>
                  </a:cubicBezTo>
                  <a:cubicBezTo>
                    <a:pt x="1407" y="644"/>
                    <a:pt x="1412" y="601"/>
                    <a:pt x="1391" y="573"/>
                  </a:cubicBezTo>
                  <a:cubicBezTo>
                    <a:pt x="1407" y="420"/>
                    <a:pt x="1226" y="382"/>
                    <a:pt x="1204" y="256"/>
                  </a:cubicBezTo>
                  <a:cubicBezTo>
                    <a:pt x="1226" y="228"/>
                    <a:pt x="1232" y="196"/>
                    <a:pt x="1210" y="168"/>
                  </a:cubicBezTo>
                  <a:lnTo>
                    <a:pt x="1089" y="75"/>
                  </a:lnTo>
                  <a:lnTo>
                    <a:pt x="975" y="64"/>
                  </a:lnTo>
                  <a:cubicBezTo>
                    <a:pt x="889" y="19"/>
                    <a:pt x="805" y="0"/>
                    <a:pt x="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8" name="Google Shape;11948;p38"/>
            <p:cNvSpPr/>
            <p:nvPr/>
          </p:nvSpPr>
          <p:spPr>
            <a:xfrm>
              <a:off x="10453668" y="-2691715"/>
              <a:ext cx="19452" cy="47136"/>
            </a:xfrm>
            <a:custGeom>
              <a:avLst/>
              <a:gdLst/>
              <a:ahLst/>
              <a:cxnLst/>
              <a:rect l="l" t="t" r="r" b="b"/>
              <a:pathLst>
                <a:path w="319" h="773" extrusionOk="0">
                  <a:moveTo>
                    <a:pt x="1" y="1"/>
                  </a:moveTo>
                  <a:cubicBezTo>
                    <a:pt x="110" y="236"/>
                    <a:pt x="132" y="493"/>
                    <a:pt x="176" y="745"/>
                  </a:cubicBezTo>
                  <a:cubicBezTo>
                    <a:pt x="193" y="764"/>
                    <a:pt x="210" y="773"/>
                    <a:pt x="226" y="773"/>
                  </a:cubicBezTo>
                  <a:cubicBezTo>
                    <a:pt x="247" y="773"/>
                    <a:pt x="267" y="759"/>
                    <a:pt x="285" y="734"/>
                  </a:cubicBezTo>
                  <a:cubicBezTo>
                    <a:pt x="318" y="526"/>
                    <a:pt x="275" y="318"/>
                    <a:pt x="154" y="148"/>
                  </a:cubicBezTo>
                  <a:cubicBezTo>
                    <a:pt x="110" y="88"/>
                    <a:pt x="61" y="4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9" name="Google Shape;11949;p38"/>
            <p:cNvSpPr/>
            <p:nvPr/>
          </p:nvSpPr>
          <p:spPr>
            <a:xfrm>
              <a:off x="10435680" y="-2562567"/>
              <a:ext cx="26098" cy="47501"/>
            </a:xfrm>
            <a:custGeom>
              <a:avLst/>
              <a:gdLst/>
              <a:ahLst/>
              <a:cxnLst/>
              <a:rect l="l" t="t" r="r" b="b"/>
              <a:pathLst>
                <a:path w="428" h="779" extrusionOk="0">
                  <a:moveTo>
                    <a:pt x="363" y="1"/>
                  </a:moveTo>
                  <a:cubicBezTo>
                    <a:pt x="334" y="1"/>
                    <a:pt x="302" y="35"/>
                    <a:pt x="268" y="72"/>
                  </a:cubicBezTo>
                  <a:cubicBezTo>
                    <a:pt x="263" y="78"/>
                    <a:pt x="258" y="99"/>
                    <a:pt x="241" y="127"/>
                  </a:cubicBezTo>
                  <a:cubicBezTo>
                    <a:pt x="236" y="149"/>
                    <a:pt x="219" y="176"/>
                    <a:pt x="208" y="203"/>
                  </a:cubicBezTo>
                  <a:cubicBezTo>
                    <a:pt x="181" y="247"/>
                    <a:pt x="164" y="291"/>
                    <a:pt x="143" y="340"/>
                  </a:cubicBezTo>
                  <a:cubicBezTo>
                    <a:pt x="137" y="379"/>
                    <a:pt x="126" y="411"/>
                    <a:pt x="126" y="411"/>
                  </a:cubicBezTo>
                  <a:cubicBezTo>
                    <a:pt x="71" y="598"/>
                    <a:pt x="0" y="713"/>
                    <a:pt x="17" y="723"/>
                  </a:cubicBezTo>
                  <a:cubicBezTo>
                    <a:pt x="17" y="724"/>
                    <a:pt x="18" y="724"/>
                    <a:pt x="18" y="724"/>
                  </a:cubicBezTo>
                  <a:cubicBezTo>
                    <a:pt x="39" y="724"/>
                    <a:pt x="154" y="541"/>
                    <a:pt x="248" y="541"/>
                  </a:cubicBezTo>
                  <a:cubicBezTo>
                    <a:pt x="253" y="541"/>
                    <a:pt x="258" y="542"/>
                    <a:pt x="263" y="543"/>
                  </a:cubicBezTo>
                  <a:cubicBezTo>
                    <a:pt x="334" y="559"/>
                    <a:pt x="356" y="680"/>
                    <a:pt x="372" y="778"/>
                  </a:cubicBezTo>
                  <a:cubicBezTo>
                    <a:pt x="383" y="548"/>
                    <a:pt x="362" y="313"/>
                    <a:pt x="427" y="83"/>
                  </a:cubicBezTo>
                  <a:cubicBezTo>
                    <a:pt x="408" y="23"/>
                    <a:pt x="386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0" name="Google Shape;11950;p38"/>
            <p:cNvSpPr/>
            <p:nvPr/>
          </p:nvSpPr>
          <p:spPr>
            <a:xfrm>
              <a:off x="10398972" y="-2642446"/>
              <a:ext cx="50124" cy="31891"/>
            </a:xfrm>
            <a:custGeom>
              <a:avLst/>
              <a:gdLst/>
              <a:ahLst/>
              <a:cxnLst/>
              <a:rect l="l" t="t" r="r" b="b"/>
              <a:pathLst>
                <a:path w="822" h="523" extrusionOk="0">
                  <a:moveTo>
                    <a:pt x="121" y="1"/>
                  </a:moveTo>
                  <a:cubicBezTo>
                    <a:pt x="118" y="1"/>
                    <a:pt x="116" y="1"/>
                    <a:pt x="115" y="3"/>
                  </a:cubicBezTo>
                  <a:cubicBezTo>
                    <a:pt x="99" y="14"/>
                    <a:pt x="290" y="189"/>
                    <a:pt x="252" y="276"/>
                  </a:cubicBezTo>
                  <a:cubicBezTo>
                    <a:pt x="230" y="326"/>
                    <a:pt x="141" y="338"/>
                    <a:pt x="56" y="338"/>
                  </a:cubicBezTo>
                  <a:cubicBezTo>
                    <a:pt x="37" y="338"/>
                    <a:pt x="18" y="338"/>
                    <a:pt x="0" y="337"/>
                  </a:cubicBezTo>
                  <a:lnTo>
                    <a:pt x="0" y="337"/>
                  </a:lnTo>
                  <a:cubicBezTo>
                    <a:pt x="225" y="397"/>
                    <a:pt x="460" y="419"/>
                    <a:pt x="679" y="523"/>
                  </a:cubicBezTo>
                  <a:cubicBezTo>
                    <a:pt x="821" y="501"/>
                    <a:pt x="772" y="435"/>
                    <a:pt x="717" y="369"/>
                  </a:cubicBezTo>
                  <a:lnTo>
                    <a:pt x="668" y="331"/>
                  </a:lnTo>
                  <a:cubicBezTo>
                    <a:pt x="641" y="315"/>
                    <a:pt x="619" y="298"/>
                    <a:pt x="597" y="282"/>
                  </a:cubicBezTo>
                  <a:cubicBezTo>
                    <a:pt x="558" y="249"/>
                    <a:pt x="520" y="222"/>
                    <a:pt x="476" y="200"/>
                  </a:cubicBezTo>
                  <a:cubicBezTo>
                    <a:pt x="438" y="178"/>
                    <a:pt x="405" y="167"/>
                    <a:pt x="405" y="167"/>
                  </a:cubicBezTo>
                  <a:cubicBezTo>
                    <a:pt x="244" y="82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1" name="Google Shape;11951;p38"/>
            <p:cNvSpPr/>
            <p:nvPr/>
          </p:nvSpPr>
          <p:spPr>
            <a:xfrm>
              <a:off x="10520133" y="-2659337"/>
              <a:ext cx="33721" cy="53294"/>
            </a:xfrm>
            <a:custGeom>
              <a:avLst/>
              <a:gdLst/>
              <a:ahLst/>
              <a:cxnLst/>
              <a:rect l="l" t="t" r="r" b="b"/>
              <a:pathLst>
                <a:path w="553" h="874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20" y="241"/>
                    <a:pt x="438" y="477"/>
                    <a:pt x="274" y="652"/>
                  </a:cubicBezTo>
                  <a:cubicBezTo>
                    <a:pt x="197" y="734"/>
                    <a:pt x="104" y="800"/>
                    <a:pt x="0" y="844"/>
                  </a:cubicBezTo>
                  <a:cubicBezTo>
                    <a:pt x="22" y="854"/>
                    <a:pt x="38" y="865"/>
                    <a:pt x="60" y="871"/>
                  </a:cubicBezTo>
                  <a:cubicBezTo>
                    <a:pt x="70" y="873"/>
                    <a:pt x="80" y="874"/>
                    <a:pt x="90" y="874"/>
                  </a:cubicBezTo>
                  <a:cubicBezTo>
                    <a:pt x="249" y="874"/>
                    <a:pt x="437" y="639"/>
                    <a:pt x="509" y="428"/>
                  </a:cubicBezTo>
                  <a:cubicBezTo>
                    <a:pt x="547" y="285"/>
                    <a:pt x="553" y="137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2" name="Google Shape;11952;p38"/>
            <p:cNvSpPr/>
            <p:nvPr/>
          </p:nvSpPr>
          <p:spPr>
            <a:xfrm>
              <a:off x="10410314" y="-2594092"/>
              <a:ext cx="40428" cy="16952"/>
            </a:xfrm>
            <a:custGeom>
              <a:avLst/>
              <a:gdLst/>
              <a:ahLst/>
              <a:cxnLst/>
              <a:rect l="l" t="t" r="r" b="b"/>
              <a:pathLst>
                <a:path w="663" h="278" extrusionOk="0">
                  <a:moveTo>
                    <a:pt x="566" y="1"/>
                  </a:moveTo>
                  <a:cubicBezTo>
                    <a:pt x="549" y="1"/>
                    <a:pt x="530" y="7"/>
                    <a:pt x="509" y="20"/>
                  </a:cubicBezTo>
                  <a:cubicBezTo>
                    <a:pt x="433" y="80"/>
                    <a:pt x="416" y="42"/>
                    <a:pt x="236" y="129"/>
                  </a:cubicBezTo>
                  <a:cubicBezTo>
                    <a:pt x="154" y="173"/>
                    <a:pt x="77" y="217"/>
                    <a:pt x="0" y="277"/>
                  </a:cubicBezTo>
                  <a:lnTo>
                    <a:pt x="580" y="157"/>
                  </a:lnTo>
                  <a:cubicBezTo>
                    <a:pt x="630" y="146"/>
                    <a:pt x="663" y="118"/>
                    <a:pt x="635" y="58"/>
                  </a:cubicBezTo>
                  <a:cubicBezTo>
                    <a:pt x="621" y="22"/>
                    <a:pt x="597" y="1"/>
                    <a:pt x="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3" name="Google Shape;11953;p38"/>
            <p:cNvSpPr/>
            <p:nvPr/>
          </p:nvSpPr>
          <p:spPr>
            <a:xfrm>
              <a:off x="10518792" y="-2587933"/>
              <a:ext cx="37745" cy="14269"/>
            </a:xfrm>
            <a:custGeom>
              <a:avLst/>
              <a:gdLst/>
              <a:ahLst/>
              <a:cxnLst/>
              <a:rect l="l" t="t" r="r" b="b"/>
              <a:pathLst>
                <a:path w="619" h="234" extrusionOk="0">
                  <a:moveTo>
                    <a:pt x="44" y="1"/>
                  </a:moveTo>
                  <a:cubicBezTo>
                    <a:pt x="17" y="34"/>
                    <a:pt x="0" y="83"/>
                    <a:pt x="11" y="127"/>
                  </a:cubicBezTo>
                  <a:cubicBezTo>
                    <a:pt x="42" y="214"/>
                    <a:pt x="218" y="234"/>
                    <a:pt x="373" y="234"/>
                  </a:cubicBezTo>
                  <a:cubicBezTo>
                    <a:pt x="491" y="234"/>
                    <a:pt x="597" y="222"/>
                    <a:pt x="619" y="220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4" name="Google Shape;11954;p38"/>
            <p:cNvSpPr/>
            <p:nvPr/>
          </p:nvSpPr>
          <p:spPr>
            <a:xfrm>
              <a:off x="10383240" y="-2600616"/>
              <a:ext cx="50124" cy="7927"/>
            </a:xfrm>
            <a:custGeom>
              <a:avLst/>
              <a:gdLst/>
              <a:ahLst/>
              <a:cxnLst/>
              <a:rect l="l" t="t" r="r" b="b"/>
              <a:pathLst>
                <a:path w="822" h="130" extrusionOk="0">
                  <a:moveTo>
                    <a:pt x="822" y="1"/>
                  </a:moveTo>
                  <a:lnTo>
                    <a:pt x="822" y="1"/>
                  </a:lnTo>
                  <a:cubicBezTo>
                    <a:pt x="623" y="50"/>
                    <a:pt x="419" y="77"/>
                    <a:pt x="215" y="77"/>
                  </a:cubicBezTo>
                  <a:cubicBezTo>
                    <a:pt x="144" y="77"/>
                    <a:pt x="72" y="74"/>
                    <a:pt x="1" y="67"/>
                  </a:cubicBezTo>
                  <a:lnTo>
                    <a:pt x="1" y="67"/>
                  </a:lnTo>
                  <a:cubicBezTo>
                    <a:pt x="127" y="106"/>
                    <a:pt x="252" y="129"/>
                    <a:pt x="374" y="129"/>
                  </a:cubicBezTo>
                  <a:cubicBezTo>
                    <a:pt x="527" y="129"/>
                    <a:pt x="676" y="92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5" name="Google Shape;11955;p38"/>
            <p:cNvSpPr/>
            <p:nvPr/>
          </p:nvSpPr>
          <p:spPr>
            <a:xfrm>
              <a:off x="10422997" y="-2651654"/>
              <a:ext cx="15061" cy="18781"/>
            </a:xfrm>
            <a:custGeom>
              <a:avLst/>
              <a:gdLst/>
              <a:ahLst/>
              <a:cxnLst/>
              <a:rect l="l" t="t" r="r" b="b"/>
              <a:pathLst>
                <a:path w="247" h="308" extrusionOk="0">
                  <a:moveTo>
                    <a:pt x="28" y="0"/>
                  </a:moveTo>
                  <a:lnTo>
                    <a:pt x="0" y="28"/>
                  </a:lnTo>
                  <a:lnTo>
                    <a:pt x="197" y="307"/>
                  </a:lnTo>
                  <a:lnTo>
                    <a:pt x="247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6" name="Google Shape;11956;p38"/>
            <p:cNvSpPr/>
            <p:nvPr/>
          </p:nvSpPr>
          <p:spPr>
            <a:xfrm>
              <a:off x="10493730" y="-2679703"/>
              <a:ext cx="21403" cy="33477"/>
            </a:xfrm>
            <a:custGeom>
              <a:avLst/>
              <a:gdLst/>
              <a:ahLst/>
              <a:cxnLst/>
              <a:rect l="l" t="t" r="r" b="b"/>
              <a:pathLst>
                <a:path w="351" h="549" extrusionOk="0">
                  <a:moveTo>
                    <a:pt x="351" y="1"/>
                  </a:moveTo>
                  <a:cubicBezTo>
                    <a:pt x="258" y="198"/>
                    <a:pt x="116" y="367"/>
                    <a:pt x="1" y="548"/>
                  </a:cubicBezTo>
                  <a:cubicBezTo>
                    <a:pt x="198" y="433"/>
                    <a:pt x="329" y="225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7" name="Google Shape;11957;p38"/>
            <p:cNvSpPr/>
            <p:nvPr/>
          </p:nvSpPr>
          <p:spPr>
            <a:xfrm>
              <a:off x="10446351" y="-2677691"/>
              <a:ext cx="9086" cy="17744"/>
            </a:xfrm>
            <a:custGeom>
              <a:avLst/>
              <a:gdLst/>
              <a:ahLst/>
              <a:cxnLst/>
              <a:rect l="l" t="t" r="r" b="b"/>
              <a:pathLst>
                <a:path w="149" h="291" extrusionOk="0">
                  <a:moveTo>
                    <a:pt x="55" y="1"/>
                  </a:moveTo>
                  <a:lnTo>
                    <a:pt x="0" y="11"/>
                  </a:lnTo>
                  <a:lnTo>
                    <a:pt x="104" y="291"/>
                  </a:lnTo>
                  <a:lnTo>
                    <a:pt x="148" y="27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8" name="Google Shape;11958;p38"/>
            <p:cNvSpPr/>
            <p:nvPr/>
          </p:nvSpPr>
          <p:spPr>
            <a:xfrm>
              <a:off x="10507084" y="-2572262"/>
              <a:ext cx="54453" cy="25123"/>
            </a:xfrm>
            <a:custGeom>
              <a:avLst/>
              <a:gdLst/>
              <a:ahLst/>
              <a:cxnLst/>
              <a:rect l="l" t="t" r="r" b="b"/>
              <a:pathLst>
                <a:path w="893" h="412" extrusionOk="0">
                  <a:moveTo>
                    <a:pt x="84" y="1"/>
                  </a:moveTo>
                  <a:cubicBezTo>
                    <a:pt x="39" y="1"/>
                    <a:pt x="1" y="37"/>
                    <a:pt x="1" y="83"/>
                  </a:cubicBezTo>
                  <a:cubicBezTo>
                    <a:pt x="329" y="116"/>
                    <a:pt x="641" y="176"/>
                    <a:pt x="893" y="412"/>
                  </a:cubicBezTo>
                  <a:cubicBezTo>
                    <a:pt x="690" y="149"/>
                    <a:pt x="406" y="40"/>
                    <a:pt x="94" y="1"/>
                  </a:cubicBezTo>
                  <a:cubicBezTo>
                    <a:pt x="90" y="1"/>
                    <a:pt x="87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9" name="Google Shape;11959;p38"/>
            <p:cNvSpPr/>
            <p:nvPr/>
          </p:nvSpPr>
          <p:spPr>
            <a:xfrm>
              <a:off x="10492755" y="-2559091"/>
              <a:ext cx="8415" cy="42989"/>
            </a:xfrm>
            <a:custGeom>
              <a:avLst/>
              <a:gdLst/>
              <a:ahLst/>
              <a:cxnLst/>
              <a:rect l="l" t="t" r="r" b="b"/>
              <a:pathLst>
                <a:path w="138" h="705" extrusionOk="0">
                  <a:moveTo>
                    <a:pt x="96" y="0"/>
                  </a:moveTo>
                  <a:cubicBezTo>
                    <a:pt x="89" y="0"/>
                    <a:pt x="82" y="1"/>
                    <a:pt x="77" y="4"/>
                  </a:cubicBezTo>
                  <a:cubicBezTo>
                    <a:pt x="33" y="245"/>
                    <a:pt x="0" y="480"/>
                    <a:pt x="137" y="705"/>
                  </a:cubicBezTo>
                  <a:cubicBezTo>
                    <a:pt x="110" y="469"/>
                    <a:pt x="71" y="240"/>
                    <a:pt x="115" y="4"/>
                  </a:cubicBezTo>
                  <a:cubicBezTo>
                    <a:pt x="110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60" name="Google Shape;11960;p38"/>
            <p:cNvSpPr/>
            <p:nvPr/>
          </p:nvSpPr>
          <p:spPr>
            <a:xfrm>
              <a:off x="10406655" y="-2574213"/>
              <a:ext cx="37074" cy="19391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608" y="0"/>
                  </a:moveTo>
                  <a:cubicBezTo>
                    <a:pt x="361" y="28"/>
                    <a:pt x="148" y="115"/>
                    <a:pt x="0" y="318"/>
                  </a:cubicBezTo>
                  <a:cubicBezTo>
                    <a:pt x="192" y="197"/>
                    <a:pt x="394" y="88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61" name="Google Shape;11961;p38"/>
            <p:cNvSpPr/>
            <p:nvPr/>
          </p:nvSpPr>
          <p:spPr>
            <a:xfrm>
              <a:off x="10522084" y="-2601897"/>
              <a:ext cx="46465" cy="13842"/>
            </a:xfrm>
            <a:custGeom>
              <a:avLst/>
              <a:gdLst/>
              <a:ahLst/>
              <a:cxnLst/>
              <a:rect l="l" t="t" r="r" b="b"/>
              <a:pathLst>
                <a:path w="762" h="227" extrusionOk="0">
                  <a:moveTo>
                    <a:pt x="17" y="0"/>
                  </a:moveTo>
                  <a:lnTo>
                    <a:pt x="1" y="88"/>
                  </a:lnTo>
                  <a:cubicBezTo>
                    <a:pt x="176" y="128"/>
                    <a:pt x="340" y="227"/>
                    <a:pt x="540" y="227"/>
                  </a:cubicBezTo>
                  <a:cubicBezTo>
                    <a:pt x="609" y="227"/>
                    <a:pt x="682" y="215"/>
                    <a:pt x="762" y="186"/>
                  </a:cubicBezTo>
                  <a:cubicBezTo>
                    <a:pt x="466" y="159"/>
                    <a:pt x="231" y="12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62" name="Google Shape;11962;p38"/>
            <p:cNvSpPr/>
            <p:nvPr/>
          </p:nvSpPr>
          <p:spPr>
            <a:xfrm>
              <a:off x="10511779" y="-2652324"/>
              <a:ext cx="29757" cy="30794"/>
            </a:xfrm>
            <a:custGeom>
              <a:avLst/>
              <a:gdLst/>
              <a:ahLst/>
              <a:cxnLst/>
              <a:rect l="l" t="t" r="r" b="b"/>
              <a:pathLst>
                <a:path w="488" h="505" extrusionOk="0">
                  <a:moveTo>
                    <a:pt x="487" y="1"/>
                  </a:moveTo>
                  <a:cubicBezTo>
                    <a:pt x="257" y="72"/>
                    <a:pt x="159" y="269"/>
                    <a:pt x="6" y="422"/>
                  </a:cubicBezTo>
                  <a:cubicBezTo>
                    <a:pt x="6" y="449"/>
                    <a:pt x="0" y="477"/>
                    <a:pt x="0" y="504"/>
                  </a:cubicBezTo>
                  <a:cubicBezTo>
                    <a:pt x="181" y="351"/>
                    <a:pt x="296" y="143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63" name="Google Shape;11963;p38"/>
            <p:cNvSpPr/>
            <p:nvPr/>
          </p:nvSpPr>
          <p:spPr>
            <a:xfrm>
              <a:off x="10468999" y="-2610636"/>
              <a:ext cx="26170" cy="23576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17" y="0"/>
                  </a:moveTo>
                  <a:cubicBezTo>
                    <a:pt x="72" y="0"/>
                    <a:pt x="32" y="35"/>
                    <a:pt x="23" y="81"/>
                  </a:cubicBezTo>
                  <a:cubicBezTo>
                    <a:pt x="1" y="141"/>
                    <a:pt x="44" y="212"/>
                    <a:pt x="110" y="218"/>
                  </a:cubicBezTo>
                  <a:cubicBezTo>
                    <a:pt x="176" y="218"/>
                    <a:pt x="225" y="196"/>
                    <a:pt x="231" y="119"/>
                  </a:cubicBezTo>
                  <a:cubicBezTo>
                    <a:pt x="241" y="59"/>
                    <a:pt x="198" y="10"/>
                    <a:pt x="143" y="4"/>
                  </a:cubicBezTo>
                  <a:cubicBezTo>
                    <a:pt x="134" y="2"/>
                    <a:pt x="12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64" name="Google Shape;11964;p38"/>
            <p:cNvSpPr/>
            <p:nvPr/>
          </p:nvSpPr>
          <p:spPr>
            <a:xfrm>
              <a:off x="10506413" y="-2568969"/>
              <a:ext cx="36465" cy="52563"/>
            </a:xfrm>
            <a:custGeom>
              <a:avLst/>
              <a:gdLst/>
              <a:ahLst/>
              <a:cxnLst/>
              <a:rect l="l" t="t" r="r" b="b"/>
              <a:pathLst>
                <a:path w="598" h="862" extrusionOk="0">
                  <a:moveTo>
                    <a:pt x="66" y="1"/>
                  </a:moveTo>
                  <a:cubicBezTo>
                    <a:pt x="9" y="1"/>
                    <a:pt x="5" y="70"/>
                    <a:pt x="1" y="139"/>
                  </a:cubicBezTo>
                  <a:cubicBezTo>
                    <a:pt x="1" y="150"/>
                    <a:pt x="12" y="172"/>
                    <a:pt x="17" y="204"/>
                  </a:cubicBezTo>
                  <a:cubicBezTo>
                    <a:pt x="28" y="232"/>
                    <a:pt x="33" y="259"/>
                    <a:pt x="39" y="292"/>
                  </a:cubicBezTo>
                  <a:cubicBezTo>
                    <a:pt x="50" y="347"/>
                    <a:pt x="66" y="396"/>
                    <a:pt x="83" y="451"/>
                  </a:cubicBezTo>
                  <a:cubicBezTo>
                    <a:pt x="105" y="489"/>
                    <a:pt x="116" y="522"/>
                    <a:pt x="116" y="522"/>
                  </a:cubicBezTo>
                  <a:cubicBezTo>
                    <a:pt x="203" y="719"/>
                    <a:pt x="220" y="861"/>
                    <a:pt x="241" y="861"/>
                  </a:cubicBezTo>
                  <a:cubicBezTo>
                    <a:pt x="269" y="856"/>
                    <a:pt x="231" y="577"/>
                    <a:pt x="335" y="527"/>
                  </a:cubicBezTo>
                  <a:cubicBezTo>
                    <a:pt x="347" y="520"/>
                    <a:pt x="360" y="517"/>
                    <a:pt x="375" y="517"/>
                  </a:cubicBezTo>
                  <a:cubicBezTo>
                    <a:pt x="442" y="517"/>
                    <a:pt x="530" y="579"/>
                    <a:pt x="597" y="637"/>
                  </a:cubicBezTo>
                  <a:cubicBezTo>
                    <a:pt x="444" y="440"/>
                    <a:pt x="258" y="265"/>
                    <a:pt x="148" y="29"/>
                  </a:cubicBezTo>
                  <a:cubicBezTo>
                    <a:pt x="113" y="9"/>
                    <a:pt x="86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65" name="Google Shape;11965;p38"/>
            <p:cNvSpPr/>
            <p:nvPr/>
          </p:nvSpPr>
          <p:spPr>
            <a:xfrm>
              <a:off x="10480376" y="-2689032"/>
              <a:ext cx="26769" cy="47501"/>
            </a:xfrm>
            <a:custGeom>
              <a:avLst/>
              <a:gdLst/>
              <a:ahLst/>
              <a:cxnLst/>
              <a:rect l="l" t="t" r="r" b="b"/>
              <a:pathLst>
                <a:path w="439" h="779" extrusionOk="0">
                  <a:moveTo>
                    <a:pt x="66" y="0"/>
                  </a:moveTo>
                  <a:cubicBezTo>
                    <a:pt x="50" y="230"/>
                    <a:pt x="66" y="471"/>
                    <a:pt x="1" y="696"/>
                  </a:cubicBezTo>
                  <a:cubicBezTo>
                    <a:pt x="20" y="757"/>
                    <a:pt x="42" y="779"/>
                    <a:pt x="66" y="779"/>
                  </a:cubicBezTo>
                  <a:cubicBezTo>
                    <a:pt x="95" y="779"/>
                    <a:pt x="126" y="745"/>
                    <a:pt x="159" y="712"/>
                  </a:cubicBezTo>
                  <a:cubicBezTo>
                    <a:pt x="165" y="701"/>
                    <a:pt x="170" y="679"/>
                    <a:pt x="187" y="657"/>
                  </a:cubicBezTo>
                  <a:cubicBezTo>
                    <a:pt x="192" y="630"/>
                    <a:pt x="209" y="603"/>
                    <a:pt x="220" y="581"/>
                  </a:cubicBezTo>
                  <a:cubicBezTo>
                    <a:pt x="247" y="537"/>
                    <a:pt x="269" y="488"/>
                    <a:pt x="285" y="444"/>
                  </a:cubicBezTo>
                  <a:cubicBezTo>
                    <a:pt x="296" y="400"/>
                    <a:pt x="307" y="373"/>
                    <a:pt x="307" y="373"/>
                  </a:cubicBezTo>
                  <a:cubicBezTo>
                    <a:pt x="362" y="181"/>
                    <a:pt x="439" y="66"/>
                    <a:pt x="417" y="55"/>
                  </a:cubicBezTo>
                  <a:cubicBezTo>
                    <a:pt x="416" y="55"/>
                    <a:pt x="416" y="55"/>
                    <a:pt x="415" y="55"/>
                  </a:cubicBezTo>
                  <a:cubicBezTo>
                    <a:pt x="395" y="55"/>
                    <a:pt x="277" y="238"/>
                    <a:pt x="187" y="238"/>
                  </a:cubicBezTo>
                  <a:cubicBezTo>
                    <a:pt x="182" y="238"/>
                    <a:pt x="176" y="237"/>
                    <a:pt x="170" y="236"/>
                  </a:cubicBezTo>
                  <a:cubicBezTo>
                    <a:pt x="99" y="219"/>
                    <a:pt x="77" y="99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966" name="Google Shape;11966;p38"/>
          <p:cNvSpPr/>
          <p:nvPr/>
        </p:nvSpPr>
        <p:spPr>
          <a:xfrm flipH="1">
            <a:off x="-5165801" y="4512426"/>
            <a:ext cx="5791214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67" name="Google Shape;11967;p38"/>
          <p:cNvSpPr/>
          <p:nvPr/>
        </p:nvSpPr>
        <p:spPr>
          <a:xfrm flipH="1">
            <a:off x="330000" y="4512426"/>
            <a:ext cx="5791214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68" name="Google Shape;11968;p38"/>
          <p:cNvSpPr/>
          <p:nvPr/>
        </p:nvSpPr>
        <p:spPr>
          <a:xfrm flipH="1">
            <a:off x="4079599" y="4512426"/>
            <a:ext cx="5791214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450392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Background  2">
    <p:spTree>
      <p:nvGrpSpPr>
        <p:cNvPr id="1" name="Shape 1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" name="Google Shape;11970;p39"/>
          <p:cNvSpPr/>
          <p:nvPr/>
        </p:nvSpPr>
        <p:spPr>
          <a:xfrm>
            <a:off x="-88363" y="1938702"/>
            <a:ext cx="8367739" cy="3640652"/>
          </a:xfrm>
          <a:custGeom>
            <a:avLst/>
            <a:gdLst/>
            <a:ahLst/>
            <a:cxnLst/>
            <a:rect l="l" t="t" r="r" b="b"/>
            <a:pathLst>
              <a:path w="62702" h="27280" extrusionOk="0">
                <a:moveTo>
                  <a:pt x="6241" y="1"/>
                </a:moveTo>
                <a:cubicBezTo>
                  <a:pt x="4364" y="1"/>
                  <a:pt x="1953" y="2995"/>
                  <a:pt x="194" y="4194"/>
                </a:cubicBezTo>
                <a:cubicBezTo>
                  <a:pt x="130" y="4237"/>
                  <a:pt x="65" y="4281"/>
                  <a:pt x="0" y="4324"/>
                </a:cubicBezTo>
                <a:lnTo>
                  <a:pt x="11" y="27280"/>
                </a:lnTo>
                <a:lnTo>
                  <a:pt x="62702" y="27280"/>
                </a:lnTo>
                <a:cubicBezTo>
                  <a:pt x="61830" y="26989"/>
                  <a:pt x="60969" y="26634"/>
                  <a:pt x="60086" y="26354"/>
                </a:cubicBezTo>
                <a:cubicBezTo>
                  <a:pt x="57869" y="25676"/>
                  <a:pt x="55566" y="25364"/>
                  <a:pt x="53382" y="24578"/>
                </a:cubicBezTo>
                <a:cubicBezTo>
                  <a:pt x="51046" y="23739"/>
                  <a:pt x="48829" y="22759"/>
                  <a:pt x="46461" y="22447"/>
                </a:cubicBezTo>
                <a:cubicBezTo>
                  <a:pt x="43512" y="22060"/>
                  <a:pt x="41446" y="21651"/>
                  <a:pt x="39143" y="19585"/>
                </a:cubicBezTo>
                <a:cubicBezTo>
                  <a:pt x="37884" y="18454"/>
                  <a:pt x="36495" y="17755"/>
                  <a:pt x="35032" y="16819"/>
                </a:cubicBezTo>
                <a:cubicBezTo>
                  <a:pt x="33493" y="15828"/>
                  <a:pt x="31674" y="13837"/>
                  <a:pt x="30092" y="13213"/>
                </a:cubicBezTo>
                <a:cubicBezTo>
                  <a:pt x="29005" y="12783"/>
                  <a:pt x="28284" y="12148"/>
                  <a:pt x="27132" y="11599"/>
                </a:cubicBezTo>
                <a:cubicBezTo>
                  <a:pt x="25464" y="10781"/>
                  <a:pt x="23817" y="10307"/>
                  <a:pt x="22698" y="8865"/>
                </a:cubicBezTo>
                <a:cubicBezTo>
                  <a:pt x="21934" y="7886"/>
                  <a:pt x="19577" y="5830"/>
                  <a:pt x="18361" y="5077"/>
                </a:cubicBezTo>
                <a:cubicBezTo>
                  <a:pt x="17909" y="4797"/>
                  <a:pt x="17519" y="4729"/>
                  <a:pt x="17102" y="4729"/>
                </a:cubicBezTo>
                <a:cubicBezTo>
                  <a:pt x="16717" y="4729"/>
                  <a:pt x="16308" y="4787"/>
                  <a:pt x="15806" y="4787"/>
                </a:cubicBezTo>
                <a:cubicBezTo>
                  <a:pt x="15390" y="4787"/>
                  <a:pt x="14910" y="4747"/>
                  <a:pt x="14325" y="4603"/>
                </a:cubicBezTo>
                <a:cubicBezTo>
                  <a:pt x="12743" y="3387"/>
                  <a:pt x="11861" y="3204"/>
                  <a:pt x="10031" y="2290"/>
                </a:cubicBezTo>
                <a:cubicBezTo>
                  <a:pt x="9062" y="1805"/>
                  <a:pt x="8158" y="1181"/>
                  <a:pt x="7351" y="449"/>
                </a:cubicBezTo>
                <a:cubicBezTo>
                  <a:pt x="7013" y="135"/>
                  <a:pt x="6639" y="1"/>
                  <a:pt x="6241" y="1"/>
                </a:cubicBez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71" name="Google Shape;11971;p39"/>
          <p:cNvSpPr/>
          <p:nvPr/>
        </p:nvSpPr>
        <p:spPr>
          <a:xfrm flipH="1">
            <a:off x="-428486" y="3166476"/>
            <a:ext cx="7332685" cy="2017272"/>
          </a:xfrm>
          <a:custGeom>
            <a:avLst/>
            <a:gdLst/>
            <a:ahLst/>
            <a:cxnLst/>
            <a:rect l="l" t="t" r="r" b="b"/>
            <a:pathLst>
              <a:path w="78717" h="21655" extrusionOk="0">
                <a:moveTo>
                  <a:pt x="69471" y="1"/>
                </a:moveTo>
                <a:cubicBezTo>
                  <a:pt x="68341" y="1"/>
                  <a:pt x="68019" y="560"/>
                  <a:pt x="66921" y="1314"/>
                </a:cubicBezTo>
                <a:cubicBezTo>
                  <a:pt x="65532" y="2250"/>
                  <a:pt x="63401" y="3531"/>
                  <a:pt x="62497" y="4521"/>
                </a:cubicBezTo>
                <a:cubicBezTo>
                  <a:pt x="61809" y="5277"/>
                  <a:pt x="61334" y="5417"/>
                  <a:pt x="60851" y="5417"/>
                </a:cubicBezTo>
                <a:cubicBezTo>
                  <a:pt x="60566" y="5417"/>
                  <a:pt x="60278" y="5368"/>
                  <a:pt x="59942" y="5368"/>
                </a:cubicBezTo>
                <a:cubicBezTo>
                  <a:pt x="59573" y="5368"/>
                  <a:pt x="59146" y="5427"/>
                  <a:pt x="58602" y="5673"/>
                </a:cubicBezTo>
                <a:cubicBezTo>
                  <a:pt x="57894" y="6000"/>
                  <a:pt x="57152" y="6453"/>
                  <a:pt x="56325" y="6453"/>
                </a:cubicBezTo>
                <a:cubicBezTo>
                  <a:pt x="56121" y="6453"/>
                  <a:pt x="55911" y="6425"/>
                  <a:pt x="55696" y="6361"/>
                </a:cubicBezTo>
                <a:cubicBezTo>
                  <a:pt x="53276" y="5653"/>
                  <a:pt x="51528" y="4110"/>
                  <a:pt x="49967" y="4110"/>
                </a:cubicBezTo>
                <a:cubicBezTo>
                  <a:pt x="49654" y="4110"/>
                  <a:pt x="49347" y="4172"/>
                  <a:pt x="49045" y="4316"/>
                </a:cubicBezTo>
                <a:cubicBezTo>
                  <a:pt x="48162" y="4725"/>
                  <a:pt x="46860" y="5802"/>
                  <a:pt x="45977" y="5866"/>
                </a:cubicBezTo>
                <a:cubicBezTo>
                  <a:pt x="44578" y="5963"/>
                  <a:pt x="44600" y="7491"/>
                  <a:pt x="43201" y="8019"/>
                </a:cubicBezTo>
                <a:cubicBezTo>
                  <a:pt x="42629" y="8234"/>
                  <a:pt x="42238" y="8280"/>
                  <a:pt x="41915" y="8280"/>
                </a:cubicBezTo>
                <a:cubicBezTo>
                  <a:pt x="41670" y="8280"/>
                  <a:pt x="41465" y="8253"/>
                  <a:pt x="41249" y="8253"/>
                </a:cubicBezTo>
                <a:cubicBezTo>
                  <a:pt x="40882" y="8253"/>
                  <a:pt x="40487" y="8331"/>
                  <a:pt x="39821" y="8751"/>
                </a:cubicBezTo>
                <a:cubicBezTo>
                  <a:pt x="36237" y="11021"/>
                  <a:pt x="34698" y="9794"/>
                  <a:pt x="31287" y="12162"/>
                </a:cubicBezTo>
                <a:cubicBezTo>
                  <a:pt x="29941" y="13098"/>
                  <a:pt x="28575" y="13131"/>
                  <a:pt x="27025" y="13529"/>
                </a:cubicBezTo>
                <a:cubicBezTo>
                  <a:pt x="26952" y="13548"/>
                  <a:pt x="26853" y="13556"/>
                  <a:pt x="26734" y="13556"/>
                </a:cubicBezTo>
                <a:cubicBezTo>
                  <a:pt x="25765" y="13556"/>
                  <a:pt x="23435" y="13002"/>
                  <a:pt x="22585" y="13002"/>
                </a:cubicBezTo>
                <a:cubicBezTo>
                  <a:pt x="22520" y="13002"/>
                  <a:pt x="22465" y="13006"/>
                  <a:pt x="22419" y="13012"/>
                </a:cubicBezTo>
                <a:cubicBezTo>
                  <a:pt x="20729" y="13281"/>
                  <a:pt x="14562" y="14476"/>
                  <a:pt x="13023" y="15068"/>
                </a:cubicBezTo>
                <a:cubicBezTo>
                  <a:pt x="12173" y="15391"/>
                  <a:pt x="2799" y="16037"/>
                  <a:pt x="2099" y="16607"/>
                </a:cubicBezTo>
                <a:cubicBezTo>
                  <a:pt x="851" y="17629"/>
                  <a:pt x="324" y="19631"/>
                  <a:pt x="1" y="21655"/>
                </a:cubicBezTo>
                <a:lnTo>
                  <a:pt x="78716" y="21644"/>
                </a:lnTo>
                <a:lnTo>
                  <a:pt x="78716" y="6017"/>
                </a:lnTo>
                <a:cubicBezTo>
                  <a:pt x="78544" y="5834"/>
                  <a:pt x="78383" y="5662"/>
                  <a:pt x="78221" y="5500"/>
                </a:cubicBezTo>
                <a:cubicBezTo>
                  <a:pt x="77242" y="4456"/>
                  <a:pt x="74228" y="3574"/>
                  <a:pt x="73174" y="2551"/>
                </a:cubicBezTo>
                <a:cubicBezTo>
                  <a:pt x="72237" y="1647"/>
                  <a:pt x="70752" y="1"/>
                  <a:pt x="69471" y="1"/>
                </a:cubicBezTo>
                <a:close/>
              </a:path>
            </a:pathLst>
          </a:custGeom>
          <a:solidFill>
            <a:schemeClr val="accent3">
              <a:alpha val="421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972" name="Google Shape;11972;p39"/>
          <p:cNvGrpSpPr/>
          <p:nvPr/>
        </p:nvGrpSpPr>
        <p:grpSpPr>
          <a:xfrm rot="1702839">
            <a:off x="1408346" y="3512248"/>
            <a:ext cx="935657" cy="1541793"/>
            <a:chOff x="10360252" y="-2712448"/>
            <a:chExt cx="236654" cy="389949"/>
          </a:xfrm>
        </p:grpSpPr>
        <p:sp>
          <p:nvSpPr>
            <p:cNvPr id="11973" name="Google Shape;11973;p39"/>
            <p:cNvSpPr/>
            <p:nvPr/>
          </p:nvSpPr>
          <p:spPr>
            <a:xfrm>
              <a:off x="10442022" y="-2522139"/>
              <a:ext cx="130858" cy="199640"/>
            </a:xfrm>
            <a:custGeom>
              <a:avLst/>
              <a:gdLst/>
              <a:ahLst/>
              <a:cxnLst/>
              <a:rect l="l" t="t" r="r" b="b"/>
              <a:pathLst>
                <a:path w="2146" h="3274" extrusionOk="0">
                  <a:moveTo>
                    <a:pt x="1210" y="0"/>
                  </a:moveTo>
                  <a:lnTo>
                    <a:pt x="1166" y="39"/>
                  </a:lnTo>
                  <a:cubicBezTo>
                    <a:pt x="1128" y="66"/>
                    <a:pt x="1084" y="93"/>
                    <a:pt x="1040" y="104"/>
                  </a:cubicBezTo>
                  <a:cubicBezTo>
                    <a:pt x="1040" y="115"/>
                    <a:pt x="1035" y="121"/>
                    <a:pt x="1035" y="126"/>
                  </a:cubicBezTo>
                  <a:cubicBezTo>
                    <a:pt x="1035" y="121"/>
                    <a:pt x="1035" y="115"/>
                    <a:pt x="1035" y="110"/>
                  </a:cubicBezTo>
                  <a:cubicBezTo>
                    <a:pt x="1004" y="118"/>
                    <a:pt x="972" y="122"/>
                    <a:pt x="940" y="122"/>
                  </a:cubicBezTo>
                  <a:cubicBezTo>
                    <a:pt x="849" y="122"/>
                    <a:pt x="759" y="89"/>
                    <a:pt x="690" y="28"/>
                  </a:cubicBezTo>
                  <a:cubicBezTo>
                    <a:pt x="679" y="39"/>
                    <a:pt x="663" y="44"/>
                    <a:pt x="646" y="50"/>
                  </a:cubicBezTo>
                  <a:cubicBezTo>
                    <a:pt x="717" y="126"/>
                    <a:pt x="777" y="214"/>
                    <a:pt x="832" y="301"/>
                  </a:cubicBezTo>
                  <a:cubicBezTo>
                    <a:pt x="931" y="482"/>
                    <a:pt x="942" y="630"/>
                    <a:pt x="958" y="876"/>
                  </a:cubicBezTo>
                  <a:cubicBezTo>
                    <a:pt x="905" y="799"/>
                    <a:pt x="280" y="328"/>
                    <a:pt x="90" y="328"/>
                  </a:cubicBezTo>
                  <a:cubicBezTo>
                    <a:pt x="64" y="328"/>
                    <a:pt x="46" y="336"/>
                    <a:pt x="39" y="356"/>
                  </a:cubicBezTo>
                  <a:cubicBezTo>
                    <a:pt x="0" y="471"/>
                    <a:pt x="794" y="1051"/>
                    <a:pt x="860" y="1122"/>
                  </a:cubicBezTo>
                  <a:cubicBezTo>
                    <a:pt x="980" y="1248"/>
                    <a:pt x="991" y="1221"/>
                    <a:pt x="1073" y="1401"/>
                  </a:cubicBezTo>
                  <a:cubicBezTo>
                    <a:pt x="1188" y="1642"/>
                    <a:pt x="1243" y="1932"/>
                    <a:pt x="1341" y="2184"/>
                  </a:cubicBezTo>
                  <a:cubicBezTo>
                    <a:pt x="1133" y="2042"/>
                    <a:pt x="898" y="1960"/>
                    <a:pt x="652" y="1932"/>
                  </a:cubicBezTo>
                  <a:lnTo>
                    <a:pt x="652" y="1932"/>
                  </a:lnTo>
                  <a:cubicBezTo>
                    <a:pt x="887" y="2179"/>
                    <a:pt x="1193" y="2343"/>
                    <a:pt x="1429" y="2556"/>
                  </a:cubicBezTo>
                  <a:cubicBezTo>
                    <a:pt x="1642" y="2748"/>
                    <a:pt x="1708" y="3076"/>
                    <a:pt x="1932" y="3273"/>
                  </a:cubicBezTo>
                  <a:cubicBezTo>
                    <a:pt x="1867" y="3060"/>
                    <a:pt x="1779" y="2852"/>
                    <a:pt x="1670" y="2660"/>
                  </a:cubicBezTo>
                  <a:cubicBezTo>
                    <a:pt x="1703" y="2502"/>
                    <a:pt x="2146" y="1505"/>
                    <a:pt x="1872" y="1429"/>
                  </a:cubicBezTo>
                  <a:cubicBezTo>
                    <a:pt x="1869" y="1428"/>
                    <a:pt x="1865" y="1427"/>
                    <a:pt x="1862" y="1427"/>
                  </a:cubicBezTo>
                  <a:cubicBezTo>
                    <a:pt x="1725" y="1427"/>
                    <a:pt x="1526" y="2133"/>
                    <a:pt x="1484" y="2277"/>
                  </a:cubicBezTo>
                  <a:cubicBezTo>
                    <a:pt x="1369" y="1921"/>
                    <a:pt x="1396" y="1856"/>
                    <a:pt x="1484" y="1467"/>
                  </a:cubicBezTo>
                  <a:cubicBezTo>
                    <a:pt x="1505" y="1380"/>
                    <a:pt x="1692" y="613"/>
                    <a:pt x="1686" y="602"/>
                  </a:cubicBezTo>
                  <a:cubicBezTo>
                    <a:pt x="1673" y="585"/>
                    <a:pt x="1658" y="578"/>
                    <a:pt x="1641" y="578"/>
                  </a:cubicBezTo>
                  <a:cubicBezTo>
                    <a:pt x="1478" y="578"/>
                    <a:pt x="1188" y="1352"/>
                    <a:pt x="1183" y="1401"/>
                  </a:cubicBezTo>
                  <a:cubicBezTo>
                    <a:pt x="892" y="1035"/>
                    <a:pt x="1095" y="471"/>
                    <a:pt x="1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74" name="Google Shape;11974;p39"/>
            <p:cNvSpPr/>
            <p:nvPr/>
          </p:nvSpPr>
          <p:spPr>
            <a:xfrm>
              <a:off x="10360252" y="-2712448"/>
              <a:ext cx="236654" cy="228483"/>
            </a:xfrm>
            <a:custGeom>
              <a:avLst/>
              <a:gdLst/>
              <a:ahLst/>
              <a:cxnLst/>
              <a:rect l="l" t="t" r="r" b="b"/>
              <a:pathLst>
                <a:path w="3881" h="3747" extrusionOk="0">
                  <a:moveTo>
                    <a:pt x="1596" y="1"/>
                  </a:moveTo>
                  <a:cubicBezTo>
                    <a:pt x="1538" y="1"/>
                    <a:pt x="1480" y="17"/>
                    <a:pt x="1429" y="51"/>
                  </a:cubicBezTo>
                  <a:cubicBezTo>
                    <a:pt x="1155" y="220"/>
                    <a:pt x="1172" y="620"/>
                    <a:pt x="1276" y="877"/>
                  </a:cubicBezTo>
                  <a:cubicBezTo>
                    <a:pt x="1150" y="784"/>
                    <a:pt x="1002" y="718"/>
                    <a:pt x="849" y="696"/>
                  </a:cubicBezTo>
                  <a:cubicBezTo>
                    <a:pt x="812" y="688"/>
                    <a:pt x="774" y="683"/>
                    <a:pt x="736" y="683"/>
                  </a:cubicBezTo>
                  <a:cubicBezTo>
                    <a:pt x="656" y="683"/>
                    <a:pt x="575" y="703"/>
                    <a:pt x="504" y="740"/>
                  </a:cubicBezTo>
                  <a:cubicBezTo>
                    <a:pt x="416" y="795"/>
                    <a:pt x="361" y="899"/>
                    <a:pt x="361" y="1003"/>
                  </a:cubicBezTo>
                  <a:cubicBezTo>
                    <a:pt x="361" y="1123"/>
                    <a:pt x="427" y="1244"/>
                    <a:pt x="351" y="1353"/>
                  </a:cubicBezTo>
                  <a:cubicBezTo>
                    <a:pt x="268" y="1463"/>
                    <a:pt x="137" y="1479"/>
                    <a:pt x="66" y="1594"/>
                  </a:cubicBezTo>
                  <a:cubicBezTo>
                    <a:pt x="0" y="1709"/>
                    <a:pt x="11" y="1851"/>
                    <a:pt x="88" y="1961"/>
                  </a:cubicBezTo>
                  <a:cubicBezTo>
                    <a:pt x="247" y="2200"/>
                    <a:pt x="471" y="2233"/>
                    <a:pt x="713" y="2233"/>
                  </a:cubicBezTo>
                  <a:cubicBezTo>
                    <a:pt x="786" y="2233"/>
                    <a:pt x="861" y="2230"/>
                    <a:pt x="936" y="2229"/>
                  </a:cubicBezTo>
                  <a:lnTo>
                    <a:pt x="936" y="2229"/>
                  </a:lnTo>
                  <a:cubicBezTo>
                    <a:pt x="668" y="2339"/>
                    <a:pt x="411" y="2590"/>
                    <a:pt x="476" y="2913"/>
                  </a:cubicBezTo>
                  <a:cubicBezTo>
                    <a:pt x="493" y="3028"/>
                    <a:pt x="580" y="3127"/>
                    <a:pt x="701" y="3160"/>
                  </a:cubicBezTo>
                  <a:cubicBezTo>
                    <a:pt x="730" y="3168"/>
                    <a:pt x="766" y="3170"/>
                    <a:pt x="805" y="3170"/>
                  </a:cubicBezTo>
                  <a:cubicBezTo>
                    <a:pt x="829" y="3170"/>
                    <a:pt x="853" y="3169"/>
                    <a:pt x="877" y="3169"/>
                  </a:cubicBezTo>
                  <a:cubicBezTo>
                    <a:pt x="940" y="3169"/>
                    <a:pt x="1002" y="3173"/>
                    <a:pt x="1040" y="3203"/>
                  </a:cubicBezTo>
                  <a:cubicBezTo>
                    <a:pt x="1117" y="3264"/>
                    <a:pt x="1133" y="3422"/>
                    <a:pt x="1193" y="3510"/>
                  </a:cubicBezTo>
                  <a:cubicBezTo>
                    <a:pt x="1254" y="3603"/>
                    <a:pt x="1358" y="3658"/>
                    <a:pt x="1467" y="3663"/>
                  </a:cubicBezTo>
                  <a:cubicBezTo>
                    <a:pt x="1746" y="3658"/>
                    <a:pt x="1938" y="3340"/>
                    <a:pt x="1993" y="3105"/>
                  </a:cubicBezTo>
                  <a:cubicBezTo>
                    <a:pt x="2042" y="3373"/>
                    <a:pt x="2250" y="3712"/>
                    <a:pt x="2545" y="3745"/>
                  </a:cubicBezTo>
                  <a:cubicBezTo>
                    <a:pt x="2556" y="3746"/>
                    <a:pt x="2567" y="3747"/>
                    <a:pt x="2577" y="3747"/>
                  </a:cubicBezTo>
                  <a:cubicBezTo>
                    <a:pt x="2680" y="3747"/>
                    <a:pt x="2776" y="3698"/>
                    <a:pt x="2836" y="3614"/>
                  </a:cubicBezTo>
                  <a:cubicBezTo>
                    <a:pt x="2907" y="3515"/>
                    <a:pt x="2907" y="3368"/>
                    <a:pt x="3022" y="3296"/>
                  </a:cubicBezTo>
                  <a:cubicBezTo>
                    <a:pt x="3115" y="3236"/>
                    <a:pt x="3241" y="3269"/>
                    <a:pt x="3345" y="3236"/>
                  </a:cubicBezTo>
                  <a:cubicBezTo>
                    <a:pt x="3449" y="3203"/>
                    <a:pt x="3525" y="3121"/>
                    <a:pt x="3553" y="3017"/>
                  </a:cubicBezTo>
                  <a:cubicBezTo>
                    <a:pt x="3618" y="2722"/>
                    <a:pt x="3372" y="2453"/>
                    <a:pt x="3148" y="2306"/>
                  </a:cubicBezTo>
                  <a:lnTo>
                    <a:pt x="3148" y="2306"/>
                  </a:lnTo>
                  <a:cubicBezTo>
                    <a:pt x="3172" y="2309"/>
                    <a:pt x="3196" y="2310"/>
                    <a:pt x="3221" y="2310"/>
                  </a:cubicBezTo>
                  <a:cubicBezTo>
                    <a:pt x="3291" y="2310"/>
                    <a:pt x="3363" y="2299"/>
                    <a:pt x="3432" y="2278"/>
                  </a:cubicBezTo>
                  <a:cubicBezTo>
                    <a:pt x="3651" y="2207"/>
                    <a:pt x="3881" y="2021"/>
                    <a:pt x="3782" y="1764"/>
                  </a:cubicBezTo>
                  <a:cubicBezTo>
                    <a:pt x="3739" y="1643"/>
                    <a:pt x="3629" y="1611"/>
                    <a:pt x="3558" y="1517"/>
                  </a:cubicBezTo>
                  <a:cubicBezTo>
                    <a:pt x="3487" y="1430"/>
                    <a:pt x="3553" y="1342"/>
                    <a:pt x="3580" y="1244"/>
                  </a:cubicBezTo>
                  <a:cubicBezTo>
                    <a:pt x="3640" y="1069"/>
                    <a:pt x="3613" y="877"/>
                    <a:pt x="3432" y="789"/>
                  </a:cubicBezTo>
                  <a:cubicBezTo>
                    <a:pt x="3355" y="752"/>
                    <a:pt x="3271" y="735"/>
                    <a:pt x="3188" y="735"/>
                  </a:cubicBezTo>
                  <a:cubicBezTo>
                    <a:pt x="3018" y="735"/>
                    <a:pt x="2847" y="805"/>
                    <a:pt x="2726" y="915"/>
                  </a:cubicBezTo>
                  <a:cubicBezTo>
                    <a:pt x="2814" y="696"/>
                    <a:pt x="2808" y="330"/>
                    <a:pt x="2611" y="160"/>
                  </a:cubicBezTo>
                  <a:cubicBezTo>
                    <a:pt x="2564" y="121"/>
                    <a:pt x="2506" y="101"/>
                    <a:pt x="2447" y="101"/>
                  </a:cubicBezTo>
                  <a:cubicBezTo>
                    <a:pt x="2423" y="101"/>
                    <a:pt x="2399" y="105"/>
                    <a:pt x="2376" y="111"/>
                  </a:cubicBezTo>
                  <a:cubicBezTo>
                    <a:pt x="2278" y="130"/>
                    <a:pt x="2151" y="236"/>
                    <a:pt x="2046" y="236"/>
                  </a:cubicBezTo>
                  <a:cubicBezTo>
                    <a:pt x="2034" y="236"/>
                    <a:pt x="2021" y="235"/>
                    <a:pt x="2009" y="231"/>
                  </a:cubicBezTo>
                  <a:cubicBezTo>
                    <a:pt x="1905" y="204"/>
                    <a:pt x="1834" y="78"/>
                    <a:pt x="1735" y="34"/>
                  </a:cubicBezTo>
                  <a:cubicBezTo>
                    <a:pt x="1691" y="12"/>
                    <a:pt x="1643" y="1"/>
                    <a:pt x="1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75" name="Google Shape;11975;p39"/>
            <p:cNvSpPr/>
            <p:nvPr/>
          </p:nvSpPr>
          <p:spPr>
            <a:xfrm>
              <a:off x="10435680" y="-2640190"/>
              <a:ext cx="86161" cy="80246"/>
            </a:xfrm>
            <a:custGeom>
              <a:avLst/>
              <a:gdLst/>
              <a:ahLst/>
              <a:cxnLst/>
              <a:rect l="l" t="t" r="r" b="b"/>
              <a:pathLst>
                <a:path w="1413" h="1316" extrusionOk="0">
                  <a:moveTo>
                    <a:pt x="722" y="0"/>
                  </a:moveTo>
                  <a:cubicBezTo>
                    <a:pt x="584" y="0"/>
                    <a:pt x="450" y="54"/>
                    <a:pt x="323" y="130"/>
                  </a:cubicBezTo>
                  <a:lnTo>
                    <a:pt x="219" y="174"/>
                  </a:lnTo>
                  <a:cubicBezTo>
                    <a:pt x="230" y="376"/>
                    <a:pt x="0" y="508"/>
                    <a:pt x="50" y="727"/>
                  </a:cubicBezTo>
                  <a:cubicBezTo>
                    <a:pt x="121" y="754"/>
                    <a:pt x="225" y="754"/>
                    <a:pt x="121" y="863"/>
                  </a:cubicBezTo>
                  <a:cubicBezTo>
                    <a:pt x="164" y="951"/>
                    <a:pt x="175" y="1060"/>
                    <a:pt x="290" y="1088"/>
                  </a:cubicBezTo>
                  <a:cubicBezTo>
                    <a:pt x="372" y="1104"/>
                    <a:pt x="433" y="1170"/>
                    <a:pt x="444" y="1252"/>
                  </a:cubicBezTo>
                  <a:cubicBezTo>
                    <a:pt x="467" y="1276"/>
                    <a:pt x="475" y="1316"/>
                    <a:pt x="511" y="1316"/>
                  </a:cubicBezTo>
                  <a:cubicBezTo>
                    <a:pt x="517" y="1316"/>
                    <a:pt x="524" y="1315"/>
                    <a:pt x="531" y="1312"/>
                  </a:cubicBezTo>
                  <a:lnTo>
                    <a:pt x="668" y="1290"/>
                  </a:lnTo>
                  <a:cubicBezTo>
                    <a:pt x="700" y="1268"/>
                    <a:pt x="732" y="1237"/>
                    <a:pt x="762" y="1237"/>
                  </a:cubicBezTo>
                  <a:cubicBezTo>
                    <a:pt x="784" y="1237"/>
                    <a:pt x="806" y="1253"/>
                    <a:pt x="827" y="1301"/>
                  </a:cubicBezTo>
                  <a:lnTo>
                    <a:pt x="969" y="1285"/>
                  </a:lnTo>
                  <a:cubicBezTo>
                    <a:pt x="975" y="1296"/>
                    <a:pt x="981" y="1301"/>
                    <a:pt x="988" y="1301"/>
                  </a:cubicBezTo>
                  <a:cubicBezTo>
                    <a:pt x="995" y="1301"/>
                    <a:pt x="1002" y="1296"/>
                    <a:pt x="1007" y="1285"/>
                  </a:cubicBezTo>
                  <a:lnTo>
                    <a:pt x="1133" y="1148"/>
                  </a:lnTo>
                  <a:cubicBezTo>
                    <a:pt x="1161" y="1126"/>
                    <a:pt x="1210" y="1110"/>
                    <a:pt x="1221" y="1066"/>
                  </a:cubicBezTo>
                  <a:cubicBezTo>
                    <a:pt x="1265" y="1022"/>
                    <a:pt x="1308" y="984"/>
                    <a:pt x="1352" y="940"/>
                  </a:cubicBezTo>
                  <a:cubicBezTo>
                    <a:pt x="1358" y="896"/>
                    <a:pt x="1363" y="852"/>
                    <a:pt x="1363" y="814"/>
                  </a:cubicBezTo>
                  <a:cubicBezTo>
                    <a:pt x="1347" y="759"/>
                    <a:pt x="1314" y="710"/>
                    <a:pt x="1374" y="661"/>
                  </a:cubicBezTo>
                  <a:cubicBezTo>
                    <a:pt x="1407" y="644"/>
                    <a:pt x="1412" y="601"/>
                    <a:pt x="1391" y="573"/>
                  </a:cubicBezTo>
                  <a:cubicBezTo>
                    <a:pt x="1407" y="420"/>
                    <a:pt x="1226" y="382"/>
                    <a:pt x="1204" y="256"/>
                  </a:cubicBezTo>
                  <a:cubicBezTo>
                    <a:pt x="1226" y="228"/>
                    <a:pt x="1232" y="196"/>
                    <a:pt x="1210" y="168"/>
                  </a:cubicBezTo>
                  <a:lnTo>
                    <a:pt x="1089" y="75"/>
                  </a:lnTo>
                  <a:lnTo>
                    <a:pt x="975" y="64"/>
                  </a:lnTo>
                  <a:cubicBezTo>
                    <a:pt x="889" y="19"/>
                    <a:pt x="805" y="0"/>
                    <a:pt x="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76" name="Google Shape;11976;p39"/>
            <p:cNvSpPr/>
            <p:nvPr/>
          </p:nvSpPr>
          <p:spPr>
            <a:xfrm>
              <a:off x="10453668" y="-2691715"/>
              <a:ext cx="19452" cy="47136"/>
            </a:xfrm>
            <a:custGeom>
              <a:avLst/>
              <a:gdLst/>
              <a:ahLst/>
              <a:cxnLst/>
              <a:rect l="l" t="t" r="r" b="b"/>
              <a:pathLst>
                <a:path w="319" h="773" extrusionOk="0">
                  <a:moveTo>
                    <a:pt x="1" y="1"/>
                  </a:moveTo>
                  <a:cubicBezTo>
                    <a:pt x="110" y="236"/>
                    <a:pt x="132" y="493"/>
                    <a:pt x="176" y="745"/>
                  </a:cubicBezTo>
                  <a:cubicBezTo>
                    <a:pt x="193" y="764"/>
                    <a:pt x="210" y="773"/>
                    <a:pt x="226" y="773"/>
                  </a:cubicBezTo>
                  <a:cubicBezTo>
                    <a:pt x="247" y="773"/>
                    <a:pt x="267" y="759"/>
                    <a:pt x="285" y="734"/>
                  </a:cubicBezTo>
                  <a:cubicBezTo>
                    <a:pt x="318" y="526"/>
                    <a:pt x="275" y="318"/>
                    <a:pt x="154" y="148"/>
                  </a:cubicBezTo>
                  <a:cubicBezTo>
                    <a:pt x="110" y="88"/>
                    <a:pt x="61" y="4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77" name="Google Shape;11977;p39"/>
            <p:cNvSpPr/>
            <p:nvPr/>
          </p:nvSpPr>
          <p:spPr>
            <a:xfrm>
              <a:off x="10435680" y="-2562567"/>
              <a:ext cx="26098" cy="47501"/>
            </a:xfrm>
            <a:custGeom>
              <a:avLst/>
              <a:gdLst/>
              <a:ahLst/>
              <a:cxnLst/>
              <a:rect l="l" t="t" r="r" b="b"/>
              <a:pathLst>
                <a:path w="428" h="779" extrusionOk="0">
                  <a:moveTo>
                    <a:pt x="363" y="1"/>
                  </a:moveTo>
                  <a:cubicBezTo>
                    <a:pt x="334" y="1"/>
                    <a:pt x="302" y="35"/>
                    <a:pt x="268" y="72"/>
                  </a:cubicBezTo>
                  <a:cubicBezTo>
                    <a:pt x="263" y="78"/>
                    <a:pt x="258" y="99"/>
                    <a:pt x="241" y="127"/>
                  </a:cubicBezTo>
                  <a:cubicBezTo>
                    <a:pt x="236" y="149"/>
                    <a:pt x="219" y="176"/>
                    <a:pt x="208" y="203"/>
                  </a:cubicBezTo>
                  <a:cubicBezTo>
                    <a:pt x="181" y="247"/>
                    <a:pt x="164" y="291"/>
                    <a:pt x="143" y="340"/>
                  </a:cubicBezTo>
                  <a:cubicBezTo>
                    <a:pt x="137" y="379"/>
                    <a:pt x="126" y="411"/>
                    <a:pt x="126" y="411"/>
                  </a:cubicBezTo>
                  <a:cubicBezTo>
                    <a:pt x="71" y="598"/>
                    <a:pt x="0" y="713"/>
                    <a:pt x="17" y="723"/>
                  </a:cubicBezTo>
                  <a:cubicBezTo>
                    <a:pt x="17" y="724"/>
                    <a:pt x="18" y="724"/>
                    <a:pt x="18" y="724"/>
                  </a:cubicBezTo>
                  <a:cubicBezTo>
                    <a:pt x="39" y="724"/>
                    <a:pt x="154" y="541"/>
                    <a:pt x="248" y="541"/>
                  </a:cubicBezTo>
                  <a:cubicBezTo>
                    <a:pt x="253" y="541"/>
                    <a:pt x="258" y="542"/>
                    <a:pt x="263" y="543"/>
                  </a:cubicBezTo>
                  <a:cubicBezTo>
                    <a:pt x="334" y="559"/>
                    <a:pt x="356" y="680"/>
                    <a:pt x="372" y="778"/>
                  </a:cubicBezTo>
                  <a:cubicBezTo>
                    <a:pt x="383" y="548"/>
                    <a:pt x="362" y="313"/>
                    <a:pt x="427" y="83"/>
                  </a:cubicBezTo>
                  <a:cubicBezTo>
                    <a:pt x="408" y="23"/>
                    <a:pt x="386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78" name="Google Shape;11978;p39"/>
            <p:cNvSpPr/>
            <p:nvPr/>
          </p:nvSpPr>
          <p:spPr>
            <a:xfrm>
              <a:off x="10398972" y="-2642446"/>
              <a:ext cx="50124" cy="31891"/>
            </a:xfrm>
            <a:custGeom>
              <a:avLst/>
              <a:gdLst/>
              <a:ahLst/>
              <a:cxnLst/>
              <a:rect l="l" t="t" r="r" b="b"/>
              <a:pathLst>
                <a:path w="822" h="523" extrusionOk="0">
                  <a:moveTo>
                    <a:pt x="121" y="1"/>
                  </a:moveTo>
                  <a:cubicBezTo>
                    <a:pt x="118" y="1"/>
                    <a:pt x="116" y="1"/>
                    <a:pt x="115" y="3"/>
                  </a:cubicBezTo>
                  <a:cubicBezTo>
                    <a:pt x="99" y="14"/>
                    <a:pt x="290" y="189"/>
                    <a:pt x="252" y="276"/>
                  </a:cubicBezTo>
                  <a:cubicBezTo>
                    <a:pt x="230" y="326"/>
                    <a:pt x="141" y="338"/>
                    <a:pt x="56" y="338"/>
                  </a:cubicBezTo>
                  <a:cubicBezTo>
                    <a:pt x="37" y="338"/>
                    <a:pt x="18" y="338"/>
                    <a:pt x="0" y="337"/>
                  </a:cubicBezTo>
                  <a:lnTo>
                    <a:pt x="0" y="337"/>
                  </a:lnTo>
                  <a:cubicBezTo>
                    <a:pt x="225" y="397"/>
                    <a:pt x="460" y="419"/>
                    <a:pt x="679" y="523"/>
                  </a:cubicBezTo>
                  <a:cubicBezTo>
                    <a:pt x="821" y="501"/>
                    <a:pt x="772" y="435"/>
                    <a:pt x="717" y="369"/>
                  </a:cubicBezTo>
                  <a:lnTo>
                    <a:pt x="668" y="331"/>
                  </a:lnTo>
                  <a:cubicBezTo>
                    <a:pt x="641" y="315"/>
                    <a:pt x="619" y="298"/>
                    <a:pt x="597" y="282"/>
                  </a:cubicBezTo>
                  <a:cubicBezTo>
                    <a:pt x="558" y="249"/>
                    <a:pt x="520" y="222"/>
                    <a:pt x="476" y="200"/>
                  </a:cubicBezTo>
                  <a:cubicBezTo>
                    <a:pt x="438" y="178"/>
                    <a:pt x="405" y="167"/>
                    <a:pt x="405" y="167"/>
                  </a:cubicBezTo>
                  <a:cubicBezTo>
                    <a:pt x="244" y="82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79" name="Google Shape;11979;p39"/>
            <p:cNvSpPr/>
            <p:nvPr/>
          </p:nvSpPr>
          <p:spPr>
            <a:xfrm>
              <a:off x="10520133" y="-2659337"/>
              <a:ext cx="33721" cy="53294"/>
            </a:xfrm>
            <a:custGeom>
              <a:avLst/>
              <a:gdLst/>
              <a:ahLst/>
              <a:cxnLst/>
              <a:rect l="l" t="t" r="r" b="b"/>
              <a:pathLst>
                <a:path w="553" h="874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20" y="241"/>
                    <a:pt x="438" y="477"/>
                    <a:pt x="274" y="652"/>
                  </a:cubicBezTo>
                  <a:cubicBezTo>
                    <a:pt x="197" y="734"/>
                    <a:pt x="104" y="800"/>
                    <a:pt x="0" y="844"/>
                  </a:cubicBezTo>
                  <a:cubicBezTo>
                    <a:pt x="22" y="854"/>
                    <a:pt x="38" y="865"/>
                    <a:pt x="60" y="871"/>
                  </a:cubicBezTo>
                  <a:cubicBezTo>
                    <a:pt x="70" y="873"/>
                    <a:pt x="80" y="874"/>
                    <a:pt x="90" y="874"/>
                  </a:cubicBezTo>
                  <a:cubicBezTo>
                    <a:pt x="249" y="874"/>
                    <a:pt x="437" y="639"/>
                    <a:pt x="509" y="428"/>
                  </a:cubicBezTo>
                  <a:cubicBezTo>
                    <a:pt x="547" y="285"/>
                    <a:pt x="553" y="137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0" name="Google Shape;11980;p39"/>
            <p:cNvSpPr/>
            <p:nvPr/>
          </p:nvSpPr>
          <p:spPr>
            <a:xfrm>
              <a:off x="10410314" y="-2594092"/>
              <a:ext cx="40428" cy="16952"/>
            </a:xfrm>
            <a:custGeom>
              <a:avLst/>
              <a:gdLst/>
              <a:ahLst/>
              <a:cxnLst/>
              <a:rect l="l" t="t" r="r" b="b"/>
              <a:pathLst>
                <a:path w="663" h="278" extrusionOk="0">
                  <a:moveTo>
                    <a:pt x="566" y="1"/>
                  </a:moveTo>
                  <a:cubicBezTo>
                    <a:pt x="549" y="1"/>
                    <a:pt x="530" y="7"/>
                    <a:pt x="509" y="20"/>
                  </a:cubicBezTo>
                  <a:cubicBezTo>
                    <a:pt x="433" y="80"/>
                    <a:pt x="416" y="42"/>
                    <a:pt x="236" y="129"/>
                  </a:cubicBezTo>
                  <a:cubicBezTo>
                    <a:pt x="154" y="173"/>
                    <a:pt x="77" y="217"/>
                    <a:pt x="0" y="277"/>
                  </a:cubicBezTo>
                  <a:lnTo>
                    <a:pt x="580" y="157"/>
                  </a:lnTo>
                  <a:cubicBezTo>
                    <a:pt x="630" y="146"/>
                    <a:pt x="663" y="118"/>
                    <a:pt x="635" y="58"/>
                  </a:cubicBezTo>
                  <a:cubicBezTo>
                    <a:pt x="621" y="22"/>
                    <a:pt x="597" y="1"/>
                    <a:pt x="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1" name="Google Shape;11981;p39"/>
            <p:cNvSpPr/>
            <p:nvPr/>
          </p:nvSpPr>
          <p:spPr>
            <a:xfrm>
              <a:off x="10518792" y="-2587933"/>
              <a:ext cx="37745" cy="14269"/>
            </a:xfrm>
            <a:custGeom>
              <a:avLst/>
              <a:gdLst/>
              <a:ahLst/>
              <a:cxnLst/>
              <a:rect l="l" t="t" r="r" b="b"/>
              <a:pathLst>
                <a:path w="619" h="234" extrusionOk="0">
                  <a:moveTo>
                    <a:pt x="44" y="1"/>
                  </a:moveTo>
                  <a:cubicBezTo>
                    <a:pt x="17" y="34"/>
                    <a:pt x="0" y="83"/>
                    <a:pt x="11" y="127"/>
                  </a:cubicBezTo>
                  <a:cubicBezTo>
                    <a:pt x="42" y="214"/>
                    <a:pt x="218" y="234"/>
                    <a:pt x="373" y="234"/>
                  </a:cubicBezTo>
                  <a:cubicBezTo>
                    <a:pt x="491" y="234"/>
                    <a:pt x="597" y="222"/>
                    <a:pt x="619" y="220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2" name="Google Shape;11982;p39"/>
            <p:cNvSpPr/>
            <p:nvPr/>
          </p:nvSpPr>
          <p:spPr>
            <a:xfrm>
              <a:off x="10383240" y="-2600616"/>
              <a:ext cx="50124" cy="7927"/>
            </a:xfrm>
            <a:custGeom>
              <a:avLst/>
              <a:gdLst/>
              <a:ahLst/>
              <a:cxnLst/>
              <a:rect l="l" t="t" r="r" b="b"/>
              <a:pathLst>
                <a:path w="822" h="130" extrusionOk="0">
                  <a:moveTo>
                    <a:pt x="822" y="1"/>
                  </a:moveTo>
                  <a:lnTo>
                    <a:pt x="822" y="1"/>
                  </a:lnTo>
                  <a:cubicBezTo>
                    <a:pt x="623" y="50"/>
                    <a:pt x="419" y="77"/>
                    <a:pt x="215" y="77"/>
                  </a:cubicBezTo>
                  <a:cubicBezTo>
                    <a:pt x="144" y="77"/>
                    <a:pt x="72" y="74"/>
                    <a:pt x="1" y="67"/>
                  </a:cubicBezTo>
                  <a:lnTo>
                    <a:pt x="1" y="67"/>
                  </a:lnTo>
                  <a:cubicBezTo>
                    <a:pt x="127" y="106"/>
                    <a:pt x="252" y="129"/>
                    <a:pt x="374" y="129"/>
                  </a:cubicBezTo>
                  <a:cubicBezTo>
                    <a:pt x="527" y="129"/>
                    <a:pt x="676" y="92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3" name="Google Shape;11983;p39"/>
            <p:cNvSpPr/>
            <p:nvPr/>
          </p:nvSpPr>
          <p:spPr>
            <a:xfrm>
              <a:off x="10422997" y="-2651654"/>
              <a:ext cx="15061" cy="18781"/>
            </a:xfrm>
            <a:custGeom>
              <a:avLst/>
              <a:gdLst/>
              <a:ahLst/>
              <a:cxnLst/>
              <a:rect l="l" t="t" r="r" b="b"/>
              <a:pathLst>
                <a:path w="247" h="308" extrusionOk="0">
                  <a:moveTo>
                    <a:pt x="28" y="0"/>
                  </a:moveTo>
                  <a:lnTo>
                    <a:pt x="0" y="28"/>
                  </a:lnTo>
                  <a:lnTo>
                    <a:pt x="197" y="307"/>
                  </a:lnTo>
                  <a:lnTo>
                    <a:pt x="247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4" name="Google Shape;11984;p39"/>
            <p:cNvSpPr/>
            <p:nvPr/>
          </p:nvSpPr>
          <p:spPr>
            <a:xfrm>
              <a:off x="10493730" y="-2679703"/>
              <a:ext cx="21403" cy="33477"/>
            </a:xfrm>
            <a:custGeom>
              <a:avLst/>
              <a:gdLst/>
              <a:ahLst/>
              <a:cxnLst/>
              <a:rect l="l" t="t" r="r" b="b"/>
              <a:pathLst>
                <a:path w="351" h="549" extrusionOk="0">
                  <a:moveTo>
                    <a:pt x="351" y="1"/>
                  </a:moveTo>
                  <a:cubicBezTo>
                    <a:pt x="258" y="198"/>
                    <a:pt x="116" y="367"/>
                    <a:pt x="1" y="548"/>
                  </a:cubicBezTo>
                  <a:cubicBezTo>
                    <a:pt x="198" y="433"/>
                    <a:pt x="329" y="225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5" name="Google Shape;11985;p39"/>
            <p:cNvSpPr/>
            <p:nvPr/>
          </p:nvSpPr>
          <p:spPr>
            <a:xfrm>
              <a:off x="10446351" y="-2677691"/>
              <a:ext cx="9086" cy="17744"/>
            </a:xfrm>
            <a:custGeom>
              <a:avLst/>
              <a:gdLst/>
              <a:ahLst/>
              <a:cxnLst/>
              <a:rect l="l" t="t" r="r" b="b"/>
              <a:pathLst>
                <a:path w="149" h="291" extrusionOk="0">
                  <a:moveTo>
                    <a:pt x="55" y="1"/>
                  </a:moveTo>
                  <a:lnTo>
                    <a:pt x="0" y="11"/>
                  </a:lnTo>
                  <a:lnTo>
                    <a:pt x="104" y="291"/>
                  </a:lnTo>
                  <a:lnTo>
                    <a:pt x="148" y="27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6" name="Google Shape;11986;p39"/>
            <p:cNvSpPr/>
            <p:nvPr/>
          </p:nvSpPr>
          <p:spPr>
            <a:xfrm>
              <a:off x="10507084" y="-2572262"/>
              <a:ext cx="54453" cy="25123"/>
            </a:xfrm>
            <a:custGeom>
              <a:avLst/>
              <a:gdLst/>
              <a:ahLst/>
              <a:cxnLst/>
              <a:rect l="l" t="t" r="r" b="b"/>
              <a:pathLst>
                <a:path w="893" h="412" extrusionOk="0">
                  <a:moveTo>
                    <a:pt x="84" y="1"/>
                  </a:moveTo>
                  <a:cubicBezTo>
                    <a:pt x="39" y="1"/>
                    <a:pt x="1" y="37"/>
                    <a:pt x="1" y="83"/>
                  </a:cubicBezTo>
                  <a:cubicBezTo>
                    <a:pt x="329" y="116"/>
                    <a:pt x="641" y="176"/>
                    <a:pt x="893" y="412"/>
                  </a:cubicBezTo>
                  <a:cubicBezTo>
                    <a:pt x="690" y="149"/>
                    <a:pt x="406" y="40"/>
                    <a:pt x="94" y="1"/>
                  </a:cubicBezTo>
                  <a:cubicBezTo>
                    <a:pt x="90" y="1"/>
                    <a:pt x="87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7" name="Google Shape;11987;p39"/>
            <p:cNvSpPr/>
            <p:nvPr/>
          </p:nvSpPr>
          <p:spPr>
            <a:xfrm>
              <a:off x="10492755" y="-2559091"/>
              <a:ext cx="8415" cy="42989"/>
            </a:xfrm>
            <a:custGeom>
              <a:avLst/>
              <a:gdLst/>
              <a:ahLst/>
              <a:cxnLst/>
              <a:rect l="l" t="t" r="r" b="b"/>
              <a:pathLst>
                <a:path w="138" h="705" extrusionOk="0">
                  <a:moveTo>
                    <a:pt x="96" y="0"/>
                  </a:moveTo>
                  <a:cubicBezTo>
                    <a:pt x="89" y="0"/>
                    <a:pt x="82" y="1"/>
                    <a:pt x="77" y="4"/>
                  </a:cubicBezTo>
                  <a:cubicBezTo>
                    <a:pt x="33" y="245"/>
                    <a:pt x="0" y="480"/>
                    <a:pt x="137" y="705"/>
                  </a:cubicBezTo>
                  <a:cubicBezTo>
                    <a:pt x="110" y="469"/>
                    <a:pt x="71" y="240"/>
                    <a:pt x="115" y="4"/>
                  </a:cubicBezTo>
                  <a:cubicBezTo>
                    <a:pt x="110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8" name="Google Shape;11988;p39"/>
            <p:cNvSpPr/>
            <p:nvPr/>
          </p:nvSpPr>
          <p:spPr>
            <a:xfrm>
              <a:off x="10406655" y="-2574213"/>
              <a:ext cx="37074" cy="19391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608" y="0"/>
                  </a:moveTo>
                  <a:cubicBezTo>
                    <a:pt x="361" y="28"/>
                    <a:pt x="148" y="115"/>
                    <a:pt x="0" y="318"/>
                  </a:cubicBezTo>
                  <a:cubicBezTo>
                    <a:pt x="192" y="197"/>
                    <a:pt x="394" y="88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9" name="Google Shape;11989;p39"/>
            <p:cNvSpPr/>
            <p:nvPr/>
          </p:nvSpPr>
          <p:spPr>
            <a:xfrm>
              <a:off x="10522084" y="-2601897"/>
              <a:ext cx="46465" cy="13842"/>
            </a:xfrm>
            <a:custGeom>
              <a:avLst/>
              <a:gdLst/>
              <a:ahLst/>
              <a:cxnLst/>
              <a:rect l="l" t="t" r="r" b="b"/>
              <a:pathLst>
                <a:path w="762" h="227" extrusionOk="0">
                  <a:moveTo>
                    <a:pt x="17" y="0"/>
                  </a:moveTo>
                  <a:lnTo>
                    <a:pt x="1" y="88"/>
                  </a:lnTo>
                  <a:cubicBezTo>
                    <a:pt x="176" y="128"/>
                    <a:pt x="340" y="227"/>
                    <a:pt x="540" y="227"/>
                  </a:cubicBezTo>
                  <a:cubicBezTo>
                    <a:pt x="609" y="227"/>
                    <a:pt x="682" y="215"/>
                    <a:pt x="762" y="186"/>
                  </a:cubicBezTo>
                  <a:cubicBezTo>
                    <a:pt x="466" y="159"/>
                    <a:pt x="231" y="12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90" name="Google Shape;11990;p39"/>
            <p:cNvSpPr/>
            <p:nvPr/>
          </p:nvSpPr>
          <p:spPr>
            <a:xfrm>
              <a:off x="10511779" y="-2652324"/>
              <a:ext cx="29757" cy="30794"/>
            </a:xfrm>
            <a:custGeom>
              <a:avLst/>
              <a:gdLst/>
              <a:ahLst/>
              <a:cxnLst/>
              <a:rect l="l" t="t" r="r" b="b"/>
              <a:pathLst>
                <a:path w="488" h="505" extrusionOk="0">
                  <a:moveTo>
                    <a:pt x="487" y="1"/>
                  </a:moveTo>
                  <a:cubicBezTo>
                    <a:pt x="257" y="72"/>
                    <a:pt x="159" y="269"/>
                    <a:pt x="6" y="422"/>
                  </a:cubicBezTo>
                  <a:cubicBezTo>
                    <a:pt x="6" y="449"/>
                    <a:pt x="0" y="477"/>
                    <a:pt x="0" y="504"/>
                  </a:cubicBezTo>
                  <a:cubicBezTo>
                    <a:pt x="181" y="351"/>
                    <a:pt x="296" y="143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91" name="Google Shape;11991;p39"/>
            <p:cNvSpPr/>
            <p:nvPr/>
          </p:nvSpPr>
          <p:spPr>
            <a:xfrm>
              <a:off x="10468999" y="-2610636"/>
              <a:ext cx="26170" cy="23576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17" y="0"/>
                  </a:moveTo>
                  <a:cubicBezTo>
                    <a:pt x="72" y="0"/>
                    <a:pt x="32" y="35"/>
                    <a:pt x="23" y="81"/>
                  </a:cubicBezTo>
                  <a:cubicBezTo>
                    <a:pt x="1" y="141"/>
                    <a:pt x="44" y="212"/>
                    <a:pt x="110" y="218"/>
                  </a:cubicBezTo>
                  <a:cubicBezTo>
                    <a:pt x="176" y="218"/>
                    <a:pt x="225" y="196"/>
                    <a:pt x="231" y="119"/>
                  </a:cubicBezTo>
                  <a:cubicBezTo>
                    <a:pt x="241" y="59"/>
                    <a:pt x="198" y="10"/>
                    <a:pt x="143" y="4"/>
                  </a:cubicBezTo>
                  <a:cubicBezTo>
                    <a:pt x="134" y="2"/>
                    <a:pt x="12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92" name="Google Shape;11992;p39"/>
            <p:cNvSpPr/>
            <p:nvPr/>
          </p:nvSpPr>
          <p:spPr>
            <a:xfrm>
              <a:off x="10506413" y="-2568969"/>
              <a:ext cx="36465" cy="52563"/>
            </a:xfrm>
            <a:custGeom>
              <a:avLst/>
              <a:gdLst/>
              <a:ahLst/>
              <a:cxnLst/>
              <a:rect l="l" t="t" r="r" b="b"/>
              <a:pathLst>
                <a:path w="598" h="862" extrusionOk="0">
                  <a:moveTo>
                    <a:pt x="66" y="1"/>
                  </a:moveTo>
                  <a:cubicBezTo>
                    <a:pt x="9" y="1"/>
                    <a:pt x="5" y="70"/>
                    <a:pt x="1" y="139"/>
                  </a:cubicBezTo>
                  <a:cubicBezTo>
                    <a:pt x="1" y="150"/>
                    <a:pt x="12" y="172"/>
                    <a:pt x="17" y="204"/>
                  </a:cubicBezTo>
                  <a:cubicBezTo>
                    <a:pt x="28" y="232"/>
                    <a:pt x="33" y="259"/>
                    <a:pt x="39" y="292"/>
                  </a:cubicBezTo>
                  <a:cubicBezTo>
                    <a:pt x="50" y="347"/>
                    <a:pt x="66" y="396"/>
                    <a:pt x="83" y="451"/>
                  </a:cubicBezTo>
                  <a:cubicBezTo>
                    <a:pt x="105" y="489"/>
                    <a:pt x="116" y="522"/>
                    <a:pt x="116" y="522"/>
                  </a:cubicBezTo>
                  <a:cubicBezTo>
                    <a:pt x="203" y="719"/>
                    <a:pt x="220" y="861"/>
                    <a:pt x="241" y="861"/>
                  </a:cubicBezTo>
                  <a:cubicBezTo>
                    <a:pt x="269" y="856"/>
                    <a:pt x="231" y="577"/>
                    <a:pt x="335" y="527"/>
                  </a:cubicBezTo>
                  <a:cubicBezTo>
                    <a:pt x="347" y="520"/>
                    <a:pt x="360" y="517"/>
                    <a:pt x="375" y="517"/>
                  </a:cubicBezTo>
                  <a:cubicBezTo>
                    <a:pt x="442" y="517"/>
                    <a:pt x="530" y="579"/>
                    <a:pt x="597" y="637"/>
                  </a:cubicBezTo>
                  <a:cubicBezTo>
                    <a:pt x="444" y="440"/>
                    <a:pt x="258" y="265"/>
                    <a:pt x="148" y="29"/>
                  </a:cubicBezTo>
                  <a:cubicBezTo>
                    <a:pt x="113" y="9"/>
                    <a:pt x="86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93" name="Google Shape;11993;p39"/>
            <p:cNvSpPr/>
            <p:nvPr/>
          </p:nvSpPr>
          <p:spPr>
            <a:xfrm>
              <a:off x="10480376" y="-2689032"/>
              <a:ext cx="26769" cy="47501"/>
            </a:xfrm>
            <a:custGeom>
              <a:avLst/>
              <a:gdLst/>
              <a:ahLst/>
              <a:cxnLst/>
              <a:rect l="l" t="t" r="r" b="b"/>
              <a:pathLst>
                <a:path w="439" h="779" extrusionOk="0">
                  <a:moveTo>
                    <a:pt x="66" y="0"/>
                  </a:moveTo>
                  <a:cubicBezTo>
                    <a:pt x="50" y="230"/>
                    <a:pt x="66" y="471"/>
                    <a:pt x="1" y="696"/>
                  </a:cubicBezTo>
                  <a:cubicBezTo>
                    <a:pt x="20" y="757"/>
                    <a:pt x="42" y="779"/>
                    <a:pt x="66" y="779"/>
                  </a:cubicBezTo>
                  <a:cubicBezTo>
                    <a:pt x="95" y="779"/>
                    <a:pt x="126" y="745"/>
                    <a:pt x="159" y="712"/>
                  </a:cubicBezTo>
                  <a:cubicBezTo>
                    <a:pt x="165" y="701"/>
                    <a:pt x="170" y="679"/>
                    <a:pt x="187" y="657"/>
                  </a:cubicBezTo>
                  <a:cubicBezTo>
                    <a:pt x="192" y="630"/>
                    <a:pt x="209" y="603"/>
                    <a:pt x="220" y="581"/>
                  </a:cubicBezTo>
                  <a:cubicBezTo>
                    <a:pt x="247" y="537"/>
                    <a:pt x="269" y="488"/>
                    <a:pt x="285" y="444"/>
                  </a:cubicBezTo>
                  <a:cubicBezTo>
                    <a:pt x="296" y="400"/>
                    <a:pt x="307" y="373"/>
                    <a:pt x="307" y="373"/>
                  </a:cubicBezTo>
                  <a:cubicBezTo>
                    <a:pt x="362" y="181"/>
                    <a:pt x="439" y="66"/>
                    <a:pt x="417" y="55"/>
                  </a:cubicBezTo>
                  <a:cubicBezTo>
                    <a:pt x="416" y="55"/>
                    <a:pt x="416" y="55"/>
                    <a:pt x="415" y="55"/>
                  </a:cubicBezTo>
                  <a:cubicBezTo>
                    <a:pt x="395" y="55"/>
                    <a:pt x="277" y="238"/>
                    <a:pt x="187" y="238"/>
                  </a:cubicBezTo>
                  <a:cubicBezTo>
                    <a:pt x="182" y="238"/>
                    <a:pt x="176" y="237"/>
                    <a:pt x="170" y="236"/>
                  </a:cubicBezTo>
                  <a:cubicBezTo>
                    <a:pt x="99" y="219"/>
                    <a:pt x="77" y="99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994" name="Google Shape;11994;p39"/>
          <p:cNvGrpSpPr/>
          <p:nvPr/>
        </p:nvGrpSpPr>
        <p:grpSpPr>
          <a:xfrm>
            <a:off x="-42389" y="2966334"/>
            <a:ext cx="1290591" cy="2216570"/>
            <a:chOff x="14253922" y="-1754319"/>
            <a:chExt cx="417938" cy="717824"/>
          </a:xfrm>
        </p:grpSpPr>
        <p:sp>
          <p:nvSpPr>
            <p:cNvPr id="11995" name="Google Shape;11995;p39"/>
            <p:cNvSpPr/>
            <p:nvPr/>
          </p:nvSpPr>
          <p:spPr>
            <a:xfrm>
              <a:off x="14417096" y="-1754319"/>
              <a:ext cx="241044" cy="219336"/>
            </a:xfrm>
            <a:custGeom>
              <a:avLst/>
              <a:gdLst/>
              <a:ahLst/>
              <a:cxnLst/>
              <a:rect l="l" t="t" r="r" b="b"/>
              <a:pathLst>
                <a:path w="3953" h="3597" extrusionOk="0">
                  <a:moveTo>
                    <a:pt x="415" y="0"/>
                  </a:moveTo>
                  <a:cubicBezTo>
                    <a:pt x="403" y="0"/>
                    <a:pt x="390" y="1"/>
                    <a:pt x="379" y="3"/>
                  </a:cubicBezTo>
                  <a:cubicBezTo>
                    <a:pt x="1" y="69"/>
                    <a:pt x="56" y="764"/>
                    <a:pt x="127" y="1032"/>
                  </a:cubicBezTo>
                  <a:cubicBezTo>
                    <a:pt x="236" y="1453"/>
                    <a:pt x="603" y="1776"/>
                    <a:pt x="751" y="2192"/>
                  </a:cubicBezTo>
                  <a:cubicBezTo>
                    <a:pt x="888" y="2587"/>
                    <a:pt x="828" y="3041"/>
                    <a:pt x="1041" y="3408"/>
                  </a:cubicBezTo>
                  <a:cubicBezTo>
                    <a:pt x="1068" y="3451"/>
                    <a:pt x="1096" y="3490"/>
                    <a:pt x="1134" y="3517"/>
                  </a:cubicBezTo>
                  <a:cubicBezTo>
                    <a:pt x="1202" y="3574"/>
                    <a:pt x="1273" y="3597"/>
                    <a:pt x="1344" y="3597"/>
                  </a:cubicBezTo>
                  <a:cubicBezTo>
                    <a:pt x="1513" y="3597"/>
                    <a:pt x="1683" y="3467"/>
                    <a:pt x="1818" y="3347"/>
                  </a:cubicBezTo>
                  <a:cubicBezTo>
                    <a:pt x="2409" y="2811"/>
                    <a:pt x="3225" y="2253"/>
                    <a:pt x="3871" y="1705"/>
                  </a:cubicBezTo>
                  <a:cubicBezTo>
                    <a:pt x="3953" y="1640"/>
                    <a:pt x="3920" y="1508"/>
                    <a:pt x="3816" y="1481"/>
                  </a:cubicBezTo>
                  <a:cubicBezTo>
                    <a:pt x="3466" y="1388"/>
                    <a:pt x="3225" y="999"/>
                    <a:pt x="3006" y="819"/>
                  </a:cubicBezTo>
                  <a:cubicBezTo>
                    <a:pt x="2858" y="676"/>
                    <a:pt x="2689" y="561"/>
                    <a:pt x="2508" y="474"/>
                  </a:cubicBezTo>
                  <a:cubicBezTo>
                    <a:pt x="2201" y="342"/>
                    <a:pt x="1857" y="364"/>
                    <a:pt x="1528" y="331"/>
                  </a:cubicBezTo>
                  <a:cubicBezTo>
                    <a:pt x="1320" y="310"/>
                    <a:pt x="1118" y="266"/>
                    <a:pt x="926" y="195"/>
                  </a:cubicBezTo>
                  <a:cubicBezTo>
                    <a:pt x="784" y="149"/>
                    <a:pt x="572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96" name="Google Shape;11996;p39"/>
            <p:cNvSpPr/>
            <p:nvPr/>
          </p:nvSpPr>
          <p:spPr>
            <a:xfrm>
              <a:off x="14404413" y="-1697488"/>
              <a:ext cx="260069" cy="170615"/>
            </a:xfrm>
            <a:custGeom>
              <a:avLst/>
              <a:gdLst/>
              <a:ahLst/>
              <a:cxnLst/>
              <a:rect l="l" t="t" r="r" b="b"/>
              <a:pathLst>
                <a:path w="4265" h="2798" extrusionOk="0">
                  <a:moveTo>
                    <a:pt x="884" y="0"/>
                  </a:moveTo>
                  <a:cubicBezTo>
                    <a:pt x="779" y="0"/>
                    <a:pt x="683" y="60"/>
                    <a:pt x="587" y="105"/>
                  </a:cubicBezTo>
                  <a:cubicBezTo>
                    <a:pt x="477" y="160"/>
                    <a:pt x="362" y="204"/>
                    <a:pt x="242" y="226"/>
                  </a:cubicBezTo>
                  <a:cubicBezTo>
                    <a:pt x="78" y="264"/>
                    <a:pt x="1" y="456"/>
                    <a:pt x="105" y="587"/>
                  </a:cubicBezTo>
                  <a:cubicBezTo>
                    <a:pt x="313" y="866"/>
                    <a:pt x="548" y="1113"/>
                    <a:pt x="641" y="1501"/>
                  </a:cubicBezTo>
                  <a:cubicBezTo>
                    <a:pt x="696" y="1731"/>
                    <a:pt x="707" y="1977"/>
                    <a:pt x="784" y="2207"/>
                  </a:cubicBezTo>
                  <a:cubicBezTo>
                    <a:pt x="855" y="2437"/>
                    <a:pt x="992" y="2662"/>
                    <a:pt x="1216" y="2755"/>
                  </a:cubicBezTo>
                  <a:cubicBezTo>
                    <a:pt x="1291" y="2785"/>
                    <a:pt x="1369" y="2798"/>
                    <a:pt x="1448" y="2798"/>
                  </a:cubicBezTo>
                  <a:cubicBezTo>
                    <a:pt x="1630" y="2798"/>
                    <a:pt x="1817" y="2728"/>
                    <a:pt x="1977" y="2629"/>
                  </a:cubicBezTo>
                  <a:cubicBezTo>
                    <a:pt x="2201" y="2492"/>
                    <a:pt x="2398" y="2306"/>
                    <a:pt x="2634" y="2185"/>
                  </a:cubicBezTo>
                  <a:cubicBezTo>
                    <a:pt x="2880" y="2054"/>
                    <a:pt x="3170" y="1988"/>
                    <a:pt x="3378" y="1802"/>
                  </a:cubicBezTo>
                  <a:cubicBezTo>
                    <a:pt x="3515" y="1682"/>
                    <a:pt x="3586" y="1507"/>
                    <a:pt x="3690" y="1359"/>
                  </a:cubicBezTo>
                  <a:cubicBezTo>
                    <a:pt x="3816" y="1189"/>
                    <a:pt x="4041" y="965"/>
                    <a:pt x="4205" y="751"/>
                  </a:cubicBezTo>
                  <a:cubicBezTo>
                    <a:pt x="4265" y="669"/>
                    <a:pt x="4227" y="554"/>
                    <a:pt x="4128" y="538"/>
                  </a:cubicBezTo>
                  <a:cubicBezTo>
                    <a:pt x="4041" y="521"/>
                    <a:pt x="3958" y="494"/>
                    <a:pt x="3876" y="450"/>
                  </a:cubicBezTo>
                  <a:cubicBezTo>
                    <a:pt x="3564" y="245"/>
                    <a:pt x="3186" y="98"/>
                    <a:pt x="2814" y="98"/>
                  </a:cubicBezTo>
                  <a:cubicBezTo>
                    <a:pt x="2690" y="98"/>
                    <a:pt x="2567" y="114"/>
                    <a:pt x="2448" y="149"/>
                  </a:cubicBezTo>
                  <a:cubicBezTo>
                    <a:pt x="2256" y="204"/>
                    <a:pt x="2081" y="303"/>
                    <a:pt x="1895" y="357"/>
                  </a:cubicBezTo>
                  <a:cubicBezTo>
                    <a:pt x="1808" y="384"/>
                    <a:pt x="1716" y="402"/>
                    <a:pt x="1626" y="402"/>
                  </a:cubicBezTo>
                  <a:cubicBezTo>
                    <a:pt x="1516" y="402"/>
                    <a:pt x="1410" y="376"/>
                    <a:pt x="1320" y="313"/>
                  </a:cubicBezTo>
                  <a:cubicBezTo>
                    <a:pt x="1178" y="215"/>
                    <a:pt x="1085" y="23"/>
                    <a:pt x="910" y="1"/>
                  </a:cubicBezTo>
                  <a:cubicBezTo>
                    <a:pt x="901" y="1"/>
                    <a:pt x="892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97" name="Google Shape;11997;p39"/>
            <p:cNvSpPr/>
            <p:nvPr/>
          </p:nvSpPr>
          <p:spPr>
            <a:xfrm>
              <a:off x="14447828" y="-1557913"/>
              <a:ext cx="84515" cy="60673"/>
            </a:xfrm>
            <a:custGeom>
              <a:avLst/>
              <a:gdLst/>
              <a:ahLst/>
              <a:cxnLst/>
              <a:rect l="l" t="t" r="r" b="b"/>
              <a:pathLst>
                <a:path w="1386" h="995" extrusionOk="0">
                  <a:moveTo>
                    <a:pt x="257" y="1"/>
                  </a:moveTo>
                  <a:cubicBezTo>
                    <a:pt x="190" y="1"/>
                    <a:pt x="133" y="31"/>
                    <a:pt x="94" y="115"/>
                  </a:cubicBezTo>
                  <a:cubicBezTo>
                    <a:pt x="1" y="307"/>
                    <a:pt x="176" y="739"/>
                    <a:pt x="247" y="909"/>
                  </a:cubicBezTo>
                  <a:cubicBezTo>
                    <a:pt x="257" y="964"/>
                    <a:pt x="303" y="995"/>
                    <a:pt x="350" y="995"/>
                  </a:cubicBezTo>
                  <a:cubicBezTo>
                    <a:pt x="378" y="995"/>
                    <a:pt x="407" y="983"/>
                    <a:pt x="427" y="958"/>
                  </a:cubicBezTo>
                  <a:cubicBezTo>
                    <a:pt x="767" y="750"/>
                    <a:pt x="1090" y="515"/>
                    <a:pt x="1385" y="241"/>
                  </a:cubicBezTo>
                  <a:lnTo>
                    <a:pt x="1385" y="241"/>
                  </a:lnTo>
                  <a:cubicBezTo>
                    <a:pt x="1312" y="255"/>
                    <a:pt x="1238" y="262"/>
                    <a:pt x="1164" y="262"/>
                  </a:cubicBezTo>
                  <a:cubicBezTo>
                    <a:pt x="1007" y="262"/>
                    <a:pt x="852" y="231"/>
                    <a:pt x="707" y="176"/>
                  </a:cubicBezTo>
                  <a:cubicBezTo>
                    <a:pt x="567" y="128"/>
                    <a:pt x="392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98" name="Google Shape;11998;p39"/>
            <p:cNvSpPr/>
            <p:nvPr/>
          </p:nvSpPr>
          <p:spPr>
            <a:xfrm>
              <a:off x="14447523" y="-1655292"/>
              <a:ext cx="29757" cy="83173"/>
            </a:xfrm>
            <a:custGeom>
              <a:avLst/>
              <a:gdLst/>
              <a:ahLst/>
              <a:cxnLst/>
              <a:rect l="l" t="t" r="r" b="b"/>
              <a:pathLst>
                <a:path w="488" h="1364" extrusionOk="0">
                  <a:moveTo>
                    <a:pt x="171" y="1"/>
                  </a:moveTo>
                  <a:cubicBezTo>
                    <a:pt x="161" y="1"/>
                    <a:pt x="152" y="2"/>
                    <a:pt x="142" y="5"/>
                  </a:cubicBezTo>
                  <a:cubicBezTo>
                    <a:pt x="0" y="92"/>
                    <a:pt x="110" y="530"/>
                    <a:pt x="181" y="787"/>
                  </a:cubicBezTo>
                  <a:cubicBezTo>
                    <a:pt x="219" y="924"/>
                    <a:pt x="246" y="1181"/>
                    <a:pt x="334" y="1335"/>
                  </a:cubicBezTo>
                  <a:cubicBezTo>
                    <a:pt x="347" y="1355"/>
                    <a:pt x="367" y="1364"/>
                    <a:pt x="387" y="1364"/>
                  </a:cubicBezTo>
                  <a:cubicBezTo>
                    <a:pt x="417" y="1364"/>
                    <a:pt x="446" y="1343"/>
                    <a:pt x="449" y="1307"/>
                  </a:cubicBezTo>
                  <a:cubicBezTo>
                    <a:pt x="487" y="935"/>
                    <a:pt x="449" y="552"/>
                    <a:pt x="339" y="196"/>
                  </a:cubicBezTo>
                  <a:cubicBezTo>
                    <a:pt x="315" y="107"/>
                    <a:pt x="254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99" name="Google Shape;11999;p39"/>
            <p:cNvSpPr/>
            <p:nvPr/>
          </p:nvSpPr>
          <p:spPr>
            <a:xfrm>
              <a:off x="14488195" y="-1643219"/>
              <a:ext cx="55490" cy="79881"/>
            </a:xfrm>
            <a:custGeom>
              <a:avLst/>
              <a:gdLst/>
              <a:ahLst/>
              <a:cxnLst/>
              <a:rect l="l" t="t" r="r" b="b"/>
              <a:pathLst>
                <a:path w="910" h="1310" extrusionOk="0">
                  <a:moveTo>
                    <a:pt x="790" y="0"/>
                  </a:moveTo>
                  <a:cubicBezTo>
                    <a:pt x="779" y="0"/>
                    <a:pt x="768" y="1"/>
                    <a:pt x="756" y="4"/>
                  </a:cubicBezTo>
                  <a:cubicBezTo>
                    <a:pt x="630" y="20"/>
                    <a:pt x="532" y="113"/>
                    <a:pt x="450" y="217"/>
                  </a:cubicBezTo>
                  <a:cubicBezTo>
                    <a:pt x="285" y="420"/>
                    <a:pt x="165" y="655"/>
                    <a:pt x="99" y="907"/>
                  </a:cubicBezTo>
                  <a:cubicBezTo>
                    <a:pt x="74" y="993"/>
                    <a:pt x="0" y="1310"/>
                    <a:pt x="96" y="1310"/>
                  </a:cubicBezTo>
                  <a:cubicBezTo>
                    <a:pt x="121" y="1310"/>
                    <a:pt x="160" y="1287"/>
                    <a:pt x="214" y="1230"/>
                  </a:cubicBezTo>
                  <a:cubicBezTo>
                    <a:pt x="450" y="983"/>
                    <a:pt x="652" y="704"/>
                    <a:pt x="816" y="409"/>
                  </a:cubicBezTo>
                  <a:cubicBezTo>
                    <a:pt x="871" y="327"/>
                    <a:pt x="899" y="234"/>
                    <a:pt x="904" y="141"/>
                  </a:cubicBezTo>
                  <a:cubicBezTo>
                    <a:pt x="909" y="86"/>
                    <a:pt x="882" y="37"/>
                    <a:pt x="838" y="9"/>
                  </a:cubicBezTo>
                  <a:cubicBezTo>
                    <a:pt x="822" y="3"/>
                    <a:pt x="806" y="0"/>
                    <a:pt x="7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0" name="Google Shape;12000;p39"/>
            <p:cNvSpPr/>
            <p:nvPr/>
          </p:nvSpPr>
          <p:spPr>
            <a:xfrm>
              <a:off x="14519659" y="-1636146"/>
              <a:ext cx="102137" cy="67258"/>
            </a:xfrm>
            <a:custGeom>
              <a:avLst/>
              <a:gdLst/>
              <a:ahLst/>
              <a:cxnLst/>
              <a:rect l="l" t="t" r="r" b="b"/>
              <a:pathLst>
                <a:path w="1675" h="1103" extrusionOk="0">
                  <a:moveTo>
                    <a:pt x="1569" y="0"/>
                  </a:moveTo>
                  <a:cubicBezTo>
                    <a:pt x="1563" y="0"/>
                    <a:pt x="1556" y="1"/>
                    <a:pt x="1548" y="3"/>
                  </a:cubicBezTo>
                  <a:cubicBezTo>
                    <a:pt x="1539" y="2"/>
                    <a:pt x="1530" y="2"/>
                    <a:pt x="1520" y="2"/>
                  </a:cubicBezTo>
                  <a:cubicBezTo>
                    <a:pt x="1356" y="2"/>
                    <a:pt x="1201" y="90"/>
                    <a:pt x="1067" y="189"/>
                  </a:cubicBezTo>
                  <a:cubicBezTo>
                    <a:pt x="859" y="337"/>
                    <a:pt x="662" y="506"/>
                    <a:pt x="476" y="692"/>
                  </a:cubicBezTo>
                  <a:cubicBezTo>
                    <a:pt x="427" y="747"/>
                    <a:pt x="0" y="1103"/>
                    <a:pt x="213" y="1103"/>
                  </a:cubicBezTo>
                  <a:cubicBezTo>
                    <a:pt x="215" y="1103"/>
                    <a:pt x="217" y="1103"/>
                    <a:pt x="218" y="1103"/>
                  </a:cubicBezTo>
                  <a:cubicBezTo>
                    <a:pt x="279" y="1092"/>
                    <a:pt x="333" y="1075"/>
                    <a:pt x="383" y="1043"/>
                  </a:cubicBezTo>
                  <a:cubicBezTo>
                    <a:pt x="788" y="807"/>
                    <a:pt x="1171" y="550"/>
                    <a:pt x="1543" y="271"/>
                  </a:cubicBezTo>
                  <a:cubicBezTo>
                    <a:pt x="1587" y="243"/>
                    <a:pt x="1625" y="205"/>
                    <a:pt x="1652" y="156"/>
                  </a:cubicBezTo>
                  <a:cubicBezTo>
                    <a:pt x="1674" y="107"/>
                    <a:pt x="1663" y="46"/>
                    <a:pt x="1620" y="14"/>
                  </a:cubicBezTo>
                  <a:cubicBezTo>
                    <a:pt x="1604" y="6"/>
                    <a:pt x="1588" y="0"/>
                    <a:pt x="1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1" name="Google Shape;12001;p39"/>
            <p:cNvSpPr/>
            <p:nvPr/>
          </p:nvSpPr>
          <p:spPr>
            <a:xfrm>
              <a:off x="14374412" y="-1517851"/>
              <a:ext cx="105186" cy="481356"/>
            </a:xfrm>
            <a:custGeom>
              <a:avLst/>
              <a:gdLst/>
              <a:ahLst/>
              <a:cxnLst/>
              <a:rect l="l" t="t" r="r" b="b"/>
              <a:pathLst>
                <a:path w="1725" h="7894" extrusionOk="0">
                  <a:moveTo>
                    <a:pt x="1528" y="0"/>
                  </a:moveTo>
                  <a:cubicBezTo>
                    <a:pt x="624" y="2540"/>
                    <a:pt x="115" y="5195"/>
                    <a:pt x="0" y="7882"/>
                  </a:cubicBezTo>
                  <a:lnTo>
                    <a:pt x="208" y="7893"/>
                  </a:lnTo>
                  <a:cubicBezTo>
                    <a:pt x="323" y="5222"/>
                    <a:pt x="832" y="2589"/>
                    <a:pt x="1725" y="66"/>
                  </a:cubicBezTo>
                  <a:lnTo>
                    <a:pt x="15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2" name="Google Shape;12002;p39"/>
            <p:cNvSpPr/>
            <p:nvPr/>
          </p:nvSpPr>
          <p:spPr>
            <a:xfrm>
              <a:off x="14253922" y="-1398702"/>
              <a:ext cx="186652" cy="232080"/>
            </a:xfrm>
            <a:custGeom>
              <a:avLst/>
              <a:gdLst/>
              <a:ahLst/>
              <a:cxnLst/>
              <a:rect l="l" t="t" r="r" b="b"/>
              <a:pathLst>
                <a:path w="3061" h="3806" extrusionOk="0">
                  <a:moveTo>
                    <a:pt x="579" y="0"/>
                  </a:moveTo>
                  <a:cubicBezTo>
                    <a:pt x="402" y="0"/>
                    <a:pt x="236" y="125"/>
                    <a:pt x="208" y="318"/>
                  </a:cubicBezTo>
                  <a:lnTo>
                    <a:pt x="0" y="1610"/>
                  </a:lnTo>
                  <a:cubicBezTo>
                    <a:pt x="0" y="3389"/>
                    <a:pt x="706" y="3684"/>
                    <a:pt x="1336" y="3788"/>
                  </a:cubicBezTo>
                  <a:cubicBezTo>
                    <a:pt x="1413" y="3801"/>
                    <a:pt x="1540" y="3805"/>
                    <a:pt x="1675" y="3805"/>
                  </a:cubicBezTo>
                  <a:cubicBezTo>
                    <a:pt x="1946" y="3805"/>
                    <a:pt x="2250" y="3788"/>
                    <a:pt x="2250" y="3788"/>
                  </a:cubicBezTo>
                  <a:lnTo>
                    <a:pt x="2639" y="3170"/>
                  </a:lnTo>
                  <a:cubicBezTo>
                    <a:pt x="3060" y="2502"/>
                    <a:pt x="2732" y="1309"/>
                    <a:pt x="1982" y="827"/>
                  </a:cubicBezTo>
                  <a:lnTo>
                    <a:pt x="783" y="61"/>
                  </a:lnTo>
                  <a:cubicBezTo>
                    <a:pt x="719" y="19"/>
                    <a:pt x="648" y="0"/>
                    <a:pt x="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3" name="Google Shape;12003;p39"/>
            <p:cNvSpPr/>
            <p:nvPr/>
          </p:nvSpPr>
          <p:spPr>
            <a:xfrm>
              <a:off x="14292764" y="-1370470"/>
              <a:ext cx="101406" cy="207811"/>
            </a:xfrm>
            <a:custGeom>
              <a:avLst/>
              <a:gdLst/>
              <a:ahLst/>
              <a:cxnLst/>
              <a:rect l="l" t="t" r="r" b="b"/>
              <a:pathLst>
                <a:path w="1663" h="3408" extrusionOk="0">
                  <a:moveTo>
                    <a:pt x="46" y="0"/>
                  </a:moveTo>
                  <a:cubicBezTo>
                    <a:pt x="23" y="0"/>
                    <a:pt x="1" y="18"/>
                    <a:pt x="4" y="46"/>
                  </a:cubicBezTo>
                  <a:cubicBezTo>
                    <a:pt x="146" y="703"/>
                    <a:pt x="491" y="1289"/>
                    <a:pt x="830" y="1858"/>
                  </a:cubicBezTo>
                  <a:cubicBezTo>
                    <a:pt x="1120" y="2340"/>
                    <a:pt x="1416" y="2843"/>
                    <a:pt x="1580" y="3380"/>
                  </a:cubicBezTo>
                  <a:cubicBezTo>
                    <a:pt x="1586" y="3396"/>
                    <a:pt x="1602" y="3407"/>
                    <a:pt x="1619" y="3407"/>
                  </a:cubicBezTo>
                  <a:lnTo>
                    <a:pt x="1629" y="3407"/>
                  </a:lnTo>
                  <a:cubicBezTo>
                    <a:pt x="1651" y="3402"/>
                    <a:pt x="1662" y="3374"/>
                    <a:pt x="1657" y="3358"/>
                  </a:cubicBezTo>
                  <a:cubicBezTo>
                    <a:pt x="1487" y="2811"/>
                    <a:pt x="1186" y="2302"/>
                    <a:pt x="901" y="1814"/>
                  </a:cubicBezTo>
                  <a:cubicBezTo>
                    <a:pt x="568" y="1251"/>
                    <a:pt x="223" y="670"/>
                    <a:pt x="86" y="30"/>
                  </a:cubicBezTo>
                  <a:cubicBezTo>
                    <a:pt x="79" y="9"/>
                    <a:pt x="63" y="0"/>
                    <a:pt x="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4" name="Google Shape;12004;p39"/>
            <p:cNvSpPr/>
            <p:nvPr/>
          </p:nvSpPr>
          <p:spPr>
            <a:xfrm>
              <a:off x="14330021" y="-1352421"/>
              <a:ext cx="13720" cy="74941"/>
            </a:xfrm>
            <a:custGeom>
              <a:avLst/>
              <a:gdLst/>
              <a:ahLst/>
              <a:cxnLst/>
              <a:rect l="l" t="t" r="r" b="b"/>
              <a:pathLst>
                <a:path w="225" h="1229" extrusionOk="0">
                  <a:moveTo>
                    <a:pt x="88" y="1"/>
                  </a:moveTo>
                  <a:cubicBezTo>
                    <a:pt x="85" y="1"/>
                    <a:pt x="81" y="1"/>
                    <a:pt x="77" y="2"/>
                  </a:cubicBezTo>
                  <a:cubicBezTo>
                    <a:pt x="55" y="2"/>
                    <a:pt x="44" y="24"/>
                    <a:pt x="50" y="51"/>
                  </a:cubicBezTo>
                  <a:cubicBezTo>
                    <a:pt x="99" y="232"/>
                    <a:pt x="126" y="424"/>
                    <a:pt x="132" y="615"/>
                  </a:cubicBezTo>
                  <a:cubicBezTo>
                    <a:pt x="143" y="807"/>
                    <a:pt x="104" y="993"/>
                    <a:pt x="17" y="1163"/>
                  </a:cubicBezTo>
                  <a:cubicBezTo>
                    <a:pt x="0" y="1190"/>
                    <a:pt x="22" y="1223"/>
                    <a:pt x="50" y="1228"/>
                  </a:cubicBezTo>
                  <a:cubicBezTo>
                    <a:pt x="66" y="1223"/>
                    <a:pt x="82" y="1217"/>
                    <a:pt x="88" y="1201"/>
                  </a:cubicBezTo>
                  <a:cubicBezTo>
                    <a:pt x="181" y="1020"/>
                    <a:pt x="225" y="818"/>
                    <a:pt x="214" y="615"/>
                  </a:cubicBezTo>
                  <a:cubicBezTo>
                    <a:pt x="208" y="418"/>
                    <a:pt x="176" y="221"/>
                    <a:pt x="126" y="30"/>
                  </a:cubicBezTo>
                  <a:cubicBezTo>
                    <a:pt x="122" y="11"/>
                    <a:pt x="106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5" name="Google Shape;12005;p39"/>
            <p:cNvSpPr/>
            <p:nvPr/>
          </p:nvSpPr>
          <p:spPr>
            <a:xfrm>
              <a:off x="14274593" y="-1273151"/>
              <a:ext cx="74515" cy="19025"/>
            </a:xfrm>
            <a:custGeom>
              <a:avLst/>
              <a:gdLst/>
              <a:ahLst/>
              <a:cxnLst/>
              <a:rect l="l" t="t" r="r" b="b"/>
              <a:pathLst>
                <a:path w="1222" h="312" extrusionOk="0">
                  <a:moveTo>
                    <a:pt x="49" y="1"/>
                  </a:moveTo>
                  <a:cubicBezTo>
                    <a:pt x="34" y="1"/>
                    <a:pt x="20" y="11"/>
                    <a:pt x="12" y="27"/>
                  </a:cubicBezTo>
                  <a:cubicBezTo>
                    <a:pt x="1" y="43"/>
                    <a:pt x="12" y="71"/>
                    <a:pt x="34" y="82"/>
                  </a:cubicBezTo>
                  <a:cubicBezTo>
                    <a:pt x="214" y="164"/>
                    <a:pt x="400" y="229"/>
                    <a:pt x="592" y="279"/>
                  </a:cubicBezTo>
                  <a:cubicBezTo>
                    <a:pt x="685" y="300"/>
                    <a:pt x="789" y="311"/>
                    <a:pt x="887" y="311"/>
                  </a:cubicBezTo>
                  <a:cubicBezTo>
                    <a:pt x="991" y="311"/>
                    <a:pt x="1090" y="295"/>
                    <a:pt x="1189" y="268"/>
                  </a:cubicBezTo>
                  <a:cubicBezTo>
                    <a:pt x="1210" y="257"/>
                    <a:pt x="1221" y="235"/>
                    <a:pt x="1216" y="213"/>
                  </a:cubicBezTo>
                  <a:cubicBezTo>
                    <a:pt x="1208" y="197"/>
                    <a:pt x="1194" y="187"/>
                    <a:pt x="1179" y="187"/>
                  </a:cubicBezTo>
                  <a:cubicBezTo>
                    <a:pt x="1173" y="187"/>
                    <a:pt x="1167" y="188"/>
                    <a:pt x="1161" y="191"/>
                  </a:cubicBezTo>
                  <a:cubicBezTo>
                    <a:pt x="1068" y="216"/>
                    <a:pt x="972" y="229"/>
                    <a:pt x="877" y="229"/>
                  </a:cubicBezTo>
                  <a:cubicBezTo>
                    <a:pt x="786" y="229"/>
                    <a:pt x="696" y="218"/>
                    <a:pt x="608" y="196"/>
                  </a:cubicBezTo>
                  <a:cubicBezTo>
                    <a:pt x="422" y="147"/>
                    <a:pt x="242" y="87"/>
                    <a:pt x="66" y="5"/>
                  </a:cubicBezTo>
                  <a:cubicBezTo>
                    <a:pt x="61" y="2"/>
                    <a:pt x="55" y="1"/>
                    <a:pt x="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6" name="Google Shape;12006;p39"/>
            <p:cNvSpPr/>
            <p:nvPr/>
          </p:nvSpPr>
          <p:spPr>
            <a:xfrm>
              <a:off x="14361363" y="-1308700"/>
              <a:ext cx="12439" cy="85917"/>
            </a:xfrm>
            <a:custGeom>
              <a:avLst/>
              <a:gdLst/>
              <a:ahLst/>
              <a:cxnLst/>
              <a:rect l="l" t="t" r="r" b="b"/>
              <a:pathLst>
                <a:path w="204" h="1409" extrusionOk="0">
                  <a:moveTo>
                    <a:pt x="98" y="1"/>
                  </a:moveTo>
                  <a:cubicBezTo>
                    <a:pt x="71" y="1"/>
                    <a:pt x="42" y="24"/>
                    <a:pt x="56" y="57"/>
                  </a:cubicBezTo>
                  <a:cubicBezTo>
                    <a:pt x="116" y="281"/>
                    <a:pt x="121" y="511"/>
                    <a:pt x="116" y="790"/>
                  </a:cubicBezTo>
                  <a:cubicBezTo>
                    <a:pt x="110" y="1004"/>
                    <a:pt x="99" y="1195"/>
                    <a:pt x="12" y="1349"/>
                  </a:cubicBezTo>
                  <a:cubicBezTo>
                    <a:pt x="1" y="1371"/>
                    <a:pt x="6" y="1393"/>
                    <a:pt x="23" y="1403"/>
                  </a:cubicBezTo>
                  <a:cubicBezTo>
                    <a:pt x="34" y="1409"/>
                    <a:pt x="39" y="1409"/>
                    <a:pt x="45" y="1409"/>
                  </a:cubicBezTo>
                  <a:cubicBezTo>
                    <a:pt x="61" y="1409"/>
                    <a:pt x="72" y="1403"/>
                    <a:pt x="83" y="1393"/>
                  </a:cubicBezTo>
                  <a:lnTo>
                    <a:pt x="99" y="1360"/>
                  </a:lnTo>
                  <a:cubicBezTo>
                    <a:pt x="99" y="1354"/>
                    <a:pt x="105" y="1354"/>
                    <a:pt x="105" y="1349"/>
                  </a:cubicBezTo>
                  <a:cubicBezTo>
                    <a:pt x="187" y="1185"/>
                    <a:pt x="198" y="998"/>
                    <a:pt x="198" y="790"/>
                  </a:cubicBezTo>
                  <a:cubicBezTo>
                    <a:pt x="203" y="566"/>
                    <a:pt x="203" y="292"/>
                    <a:pt x="138" y="35"/>
                  </a:cubicBezTo>
                  <a:cubicBezTo>
                    <a:pt x="133" y="11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7" name="Google Shape;12007;p39"/>
            <p:cNvSpPr/>
            <p:nvPr/>
          </p:nvSpPr>
          <p:spPr>
            <a:xfrm>
              <a:off x="14428133" y="-1476082"/>
              <a:ext cx="243727" cy="168664"/>
            </a:xfrm>
            <a:custGeom>
              <a:avLst/>
              <a:gdLst/>
              <a:ahLst/>
              <a:cxnLst/>
              <a:rect l="l" t="t" r="r" b="b"/>
              <a:pathLst>
                <a:path w="3997" h="2766" extrusionOk="0">
                  <a:moveTo>
                    <a:pt x="1865" y="0"/>
                  </a:moveTo>
                  <a:cubicBezTo>
                    <a:pt x="539" y="0"/>
                    <a:pt x="235" y="601"/>
                    <a:pt x="88" y="1149"/>
                  </a:cubicBezTo>
                  <a:cubicBezTo>
                    <a:pt x="28" y="1368"/>
                    <a:pt x="1" y="2058"/>
                    <a:pt x="1" y="2058"/>
                  </a:cubicBezTo>
                  <a:lnTo>
                    <a:pt x="586" y="2506"/>
                  </a:lnTo>
                  <a:cubicBezTo>
                    <a:pt x="813" y="2683"/>
                    <a:pt x="1120" y="2766"/>
                    <a:pt x="1445" y="2766"/>
                  </a:cubicBezTo>
                  <a:cubicBezTo>
                    <a:pt x="2008" y="2766"/>
                    <a:pt x="2626" y="2516"/>
                    <a:pt x="2973" y="2068"/>
                  </a:cubicBezTo>
                  <a:lnTo>
                    <a:pt x="3810" y="1001"/>
                  </a:lnTo>
                  <a:cubicBezTo>
                    <a:pt x="3996" y="760"/>
                    <a:pt x="3876" y="410"/>
                    <a:pt x="3586" y="333"/>
                  </a:cubicBezTo>
                  <a:lnTo>
                    <a:pt x="2382" y="27"/>
                  </a:lnTo>
                  <a:cubicBezTo>
                    <a:pt x="2194" y="9"/>
                    <a:pt x="2022" y="0"/>
                    <a:pt x="18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8" name="Google Shape;12008;p39"/>
            <p:cNvSpPr/>
            <p:nvPr/>
          </p:nvSpPr>
          <p:spPr>
            <a:xfrm>
              <a:off x="14422828" y="-1429129"/>
              <a:ext cx="217446" cy="81222"/>
            </a:xfrm>
            <a:custGeom>
              <a:avLst/>
              <a:gdLst/>
              <a:ahLst/>
              <a:cxnLst/>
              <a:rect l="l" t="t" r="r" b="b"/>
              <a:pathLst>
                <a:path w="3566" h="1332" extrusionOk="0">
                  <a:moveTo>
                    <a:pt x="3513" y="0"/>
                  </a:moveTo>
                  <a:cubicBezTo>
                    <a:pt x="3510" y="0"/>
                    <a:pt x="3507" y="1"/>
                    <a:pt x="3503" y="1"/>
                  </a:cubicBezTo>
                  <a:cubicBezTo>
                    <a:pt x="2841" y="78"/>
                    <a:pt x="2222" y="368"/>
                    <a:pt x="1626" y="647"/>
                  </a:cubicBezTo>
                  <a:cubicBezTo>
                    <a:pt x="1117" y="888"/>
                    <a:pt x="591" y="1134"/>
                    <a:pt x="38" y="1249"/>
                  </a:cubicBezTo>
                  <a:cubicBezTo>
                    <a:pt x="16" y="1255"/>
                    <a:pt x="0" y="1277"/>
                    <a:pt x="6" y="1298"/>
                  </a:cubicBezTo>
                  <a:cubicBezTo>
                    <a:pt x="11" y="1320"/>
                    <a:pt x="27" y="1331"/>
                    <a:pt x="44" y="1331"/>
                  </a:cubicBezTo>
                  <a:lnTo>
                    <a:pt x="55" y="1331"/>
                  </a:lnTo>
                  <a:cubicBezTo>
                    <a:pt x="613" y="1216"/>
                    <a:pt x="1144" y="965"/>
                    <a:pt x="1659" y="724"/>
                  </a:cubicBezTo>
                  <a:cubicBezTo>
                    <a:pt x="2250" y="445"/>
                    <a:pt x="2863" y="160"/>
                    <a:pt x="3514" y="78"/>
                  </a:cubicBezTo>
                  <a:cubicBezTo>
                    <a:pt x="3565" y="73"/>
                    <a:pt x="3559" y="0"/>
                    <a:pt x="3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9" name="Google Shape;12009;p39"/>
            <p:cNvSpPr/>
            <p:nvPr/>
          </p:nvSpPr>
          <p:spPr>
            <a:xfrm>
              <a:off x="14541854" y="-1400226"/>
              <a:ext cx="75612" cy="16281"/>
            </a:xfrm>
            <a:custGeom>
              <a:avLst/>
              <a:gdLst/>
              <a:ahLst/>
              <a:cxnLst/>
              <a:rect l="l" t="t" r="r" b="b"/>
              <a:pathLst>
                <a:path w="1240" h="267" extrusionOk="0">
                  <a:moveTo>
                    <a:pt x="60" y="0"/>
                  </a:moveTo>
                  <a:cubicBezTo>
                    <a:pt x="26" y="0"/>
                    <a:pt x="0" y="52"/>
                    <a:pt x="40" y="75"/>
                  </a:cubicBezTo>
                  <a:cubicBezTo>
                    <a:pt x="210" y="184"/>
                    <a:pt x="407" y="250"/>
                    <a:pt x="610" y="261"/>
                  </a:cubicBezTo>
                  <a:cubicBezTo>
                    <a:pt x="653" y="266"/>
                    <a:pt x="703" y="266"/>
                    <a:pt x="747" y="266"/>
                  </a:cubicBezTo>
                  <a:cubicBezTo>
                    <a:pt x="900" y="261"/>
                    <a:pt x="1053" y="250"/>
                    <a:pt x="1201" y="228"/>
                  </a:cubicBezTo>
                  <a:cubicBezTo>
                    <a:pt x="1223" y="222"/>
                    <a:pt x="1239" y="201"/>
                    <a:pt x="1234" y="179"/>
                  </a:cubicBezTo>
                  <a:cubicBezTo>
                    <a:pt x="1234" y="160"/>
                    <a:pt x="1217" y="145"/>
                    <a:pt x="1198" y="145"/>
                  </a:cubicBezTo>
                  <a:cubicBezTo>
                    <a:pt x="1196" y="145"/>
                    <a:pt x="1193" y="145"/>
                    <a:pt x="1190" y="146"/>
                  </a:cubicBezTo>
                  <a:cubicBezTo>
                    <a:pt x="1040" y="172"/>
                    <a:pt x="889" y="180"/>
                    <a:pt x="739" y="180"/>
                  </a:cubicBezTo>
                  <a:cubicBezTo>
                    <a:pt x="698" y="180"/>
                    <a:pt x="656" y="180"/>
                    <a:pt x="615" y="179"/>
                  </a:cubicBezTo>
                  <a:cubicBezTo>
                    <a:pt x="429" y="168"/>
                    <a:pt x="243" y="107"/>
                    <a:pt x="84" y="9"/>
                  </a:cubicBezTo>
                  <a:cubicBezTo>
                    <a:pt x="76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10" name="Google Shape;12010;p39"/>
            <p:cNvSpPr/>
            <p:nvPr/>
          </p:nvSpPr>
          <p:spPr>
            <a:xfrm>
              <a:off x="14518927" y="-1456325"/>
              <a:ext cx="26098" cy="72014"/>
            </a:xfrm>
            <a:custGeom>
              <a:avLst/>
              <a:gdLst/>
              <a:ahLst/>
              <a:cxnLst/>
              <a:rect l="l" t="t" r="r" b="b"/>
              <a:pathLst>
                <a:path w="428" h="1181" extrusionOk="0">
                  <a:moveTo>
                    <a:pt x="359" y="1"/>
                  </a:moveTo>
                  <a:cubicBezTo>
                    <a:pt x="347" y="1"/>
                    <a:pt x="337" y="6"/>
                    <a:pt x="334" y="20"/>
                  </a:cubicBezTo>
                  <a:cubicBezTo>
                    <a:pt x="230" y="190"/>
                    <a:pt x="148" y="371"/>
                    <a:pt x="83" y="557"/>
                  </a:cubicBezTo>
                  <a:cubicBezTo>
                    <a:pt x="17" y="743"/>
                    <a:pt x="0" y="951"/>
                    <a:pt x="39" y="1148"/>
                  </a:cubicBezTo>
                  <a:cubicBezTo>
                    <a:pt x="39" y="1170"/>
                    <a:pt x="55" y="1181"/>
                    <a:pt x="77" y="1181"/>
                  </a:cubicBezTo>
                  <a:lnTo>
                    <a:pt x="83" y="1181"/>
                  </a:lnTo>
                  <a:cubicBezTo>
                    <a:pt x="104" y="1175"/>
                    <a:pt x="121" y="1153"/>
                    <a:pt x="115" y="1131"/>
                  </a:cubicBezTo>
                  <a:cubicBezTo>
                    <a:pt x="77" y="945"/>
                    <a:pt x="93" y="754"/>
                    <a:pt x="159" y="579"/>
                  </a:cubicBezTo>
                  <a:cubicBezTo>
                    <a:pt x="225" y="398"/>
                    <a:pt x="301" y="223"/>
                    <a:pt x="400" y="59"/>
                  </a:cubicBezTo>
                  <a:cubicBezTo>
                    <a:pt x="427" y="35"/>
                    <a:pt x="388" y="1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11" name="Google Shape;12011;p39"/>
            <p:cNvSpPr/>
            <p:nvPr/>
          </p:nvSpPr>
          <p:spPr>
            <a:xfrm>
              <a:off x="14463865" y="-1441325"/>
              <a:ext cx="32440" cy="82076"/>
            </a:xfrm>
            <a:custGeom>
              <a:avLst/>
              <a:gdLst/>
              <a:ahLst/>
              <a:cxnLst/>
              <a:rect l="l" t="t" r="r" b="b"/>
              <a:pathLst>
                <a:path w="532" h="1346" extrusionOk="0">
                  <a:moveTo>
                    <a:pt x="484" y="0"/>
                  </a:moveTo>
                  <a:cubicBezTo>
                    <a:pt x="471" y="0"/>
                    <a:pt x="459" y="7"/>
                    <a:pt x="449" y="21"/>
                  </a:cubicBezTo>
                  <a:cubicBezTo>
                    <a:pt x="241" y="327"/>
                    <a:pt x="0" y="798"/>
                    <a:pt x="55" y="1307"/>
                  </a:cubicBezTo>
                  <a:cubicBezTo>
                    <a:pt x="55" y="1329"/>
                    <a:pt x="77" y="1345"/>
                    <a:pt x="99" y="1345"/>
                  </a:cubicBezTo>
                  <a:cubicBezTo>
                    <a:pt x="121" y="1345"/>
                    <a:pt x="137" y="1323"/>
                    <a:pt x="137" y="1301"/>
                  </a:cubicBezTo>
                  <a:cubicBezTo>
                    <a:pt x="82" y="820"/>
                    <a:pt x="312" y="360"/>
                    <a:pt x="520" y="64"/>
                  </a:cubicBezTo>
                  <a:cubicBezTo>
                    <a:pt x="531" y="48"/>
                    <a:pt x="526" y="21"/>
                    <a:pt x="509" y="10"/>
                  </a:cubicBezTo>
                  <a:cubicBezTo>
                    <a:pt x="501" y="3"/>
                    <a:pt x="492" y="0"/>
                    <a:pt x="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12" name="Google Shape;12012;p39"/>
            <p:cNvSpPr/>
            <p:nvPr/>
          </p:nvSpPr>
          <p:spPr>
            <a:xfrm>
              <a:off x="14484048" y="-1374555"/>
              <a:ext cx="87442" cy="17318"/>
            </a:xfrm>
            <a:custGeom>
              <a:avLst/>
              <a:gdLst/>
              <a:ahLst/>
              <a:cxnLst/>
              <a:rect l="l" t="t" r="r" b="b"/>
              <a:pathLst>
                <a:path w="1434" h="284" extrusionOk="0">
                  <a:moveTo>
                    <a:pt x="60" y="0"/>
                  </a:moveTo>
                  <a:cubicBezTo>
                    <a:pt x="26" y="0"/>
                    <a:pt x="1" y="49"/>
                    <a:pt x="36" y="75"/>
                  </a:cubicBezTo>
                  <a:lnTo>
                    <a:pt x="69" y="97"/>
                  </a:lnTo>
                  <a:cubicBezTo>
                    <a:pt x="69" y="97"/>
                    <a:pt x="74" y="102"/>
                    <a:pt x="80" y="102"/>
                  </a:cubicBezTo>
                  <a:cubicBezTo>
                    <a:pt x="233" y="196"/>
                    <a:pt x="419" y="223"/>
                    <a:pt x="627" y="250"/>
                  </a:cubicBezTo>
                  <a:cubicBezTo>
                    <a:pt x="780" y="267"/>
                    <a:pt x="934" y="278"/>
                    <a:pt x="1087" y="283"/>
                  </a:cubicBezTo>
                  <a:cubicBezTo>
                    <a:pt x="1185" y="283"/>
                    <a:pt x="1284" y="272"/>
                    <a:pt x="1383" y="256"/>
                  </a:cubicBezTo>
                  <a:cubicBezTo>
                    <a:pt x="1434" y="245"/>
                    <a:pt x="1423" y="173"/>
                    <a:pt x="1376" y="173"/>
                  </a:cubicBezTo>
                  <a:cubicBezTo>
                    <a:pt x="1373" y="173"/>
                    <a:pt x="1370" y="173"/>
                    <a:pt x="1366" y="174"/>
                  </a:cubicBezTo>
                  <a:cubicBezTo>
                    <a:pt x="1272" y="192"/>
                    <a:pt x="1177" y="198"/>
                    <a:pt x="1080" y="198"/>
                  </a:cubicBezTo>
                  <a:cubicBezTo>
                    <a:pt x="940" y="198"/>
                    <a:pt x="794" y="184"/>
                    <a:pt x="633" y="168"/>
                  </a:cubicBezTo>
                  <a:cubicBezTo>
                    <a:pt x="419" y="146"/>
                    <a:pt x="233" y="113"/>
                    <a:pt x="85" y="9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013" name="Google Shape;12013;p39"/>
          <p:cNvGrpSpPr/>
          <p:nvPr/>
        </p:nvGrpSpPr>
        <p:grpSpPr>
          <a:xfrm>
            <a:off x="818843" y="3595619"/>
            <a:ext cx="912735" cy="1587279"/>
            <a:chOff x="272217" y="3453993"/>
            <a:chExt cx="912735" cy="1587279"/>
          </a:xfrm>
        </p:grpSpPr>
        <p:sp>
          <p:nvSpPr>
            <p:cNvPr id="12014" name="Google Shape;12014;p39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15" name="Google Shape;12015;p39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16" name="Google Shape;12016;p39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17" name="Google Shape;12017;p39"/>
            <p:cNvSpPr/>
            <p:nvPr/>
          </p:nvSpPr>
          <p:spPr>
            <a:xfrm>
              <a:off x="443256" y="3633475"/>
              <a:ext cx="395825" cy="453707"/>
            </a:xfrm>
            <a:custGeom>
              <a:avLst/>
              <a:gdLst/>
              <a:ahLst/>
              <a:cxnLst/>
              <a:rect l="l" t="t" r="r" b="b"/>
              <a:pathLst>
                <a:path w="2298" h="2634" extrusionOk="0">
                  <a:moveTo>
                    <a:pt x="1016" y="1"/>
                  </a:moveTo>
                  <a:cubicBezTo>
                    <a:pt x="945" y="1"/>
                    <a:pt x="1011" y="833"/>
                    <a:pt x="1016" y="920"/>
                  </a:cubicBezTo>
                  <a:cubicBezTo>
                    <a:pt x="994" y="805"/>
                    <a:pt x="962" y="696"/>
                    <a:pt x="918" y="586"/>
                  </a:cubicBezTo>
                  <a:cubicBezTo>
                    <a:pt x="905" y="557"/>
                    <a:pt x="845" y="398"/>
                    <a:pt x="813" y="398"/>
                  </a:cubicBezTo>
                  <a:cubicBezTo>
                    <a:pt x="802" y="398"/>
                    <a:pt x="795" y="414"/>
                    <a:pt x="792" y="455"/>
                  </a:cubicBezTo>
                  <a:cubicBezTo>
                    <a:pt x="792" y="537"/>
                    <a:pt x="880" y="674"/>
                    <a:pt x="901" y="751"/>
                  </a:cubicBezTo>
                  <a:cubicBezTo>
                    <a:pt x="940" y="860"/>
                    <a:pt x="967" y="969"/>
                    <a:pt x="978" y="1079"/>
                  </a:cubicBezTo>
                  <a:cubicBezTo>
                    <a:pt x="907" y="931"/>
                    <a:pt x="765" y="805"/>
                    <a:pt x="677" y="668"/>
                  </a:cubicBezTo>
                  <a:cubicBezTo>
                    <a:pt x="657" y="638"/>
                    <a:pt x="511" y="358"/>
                    <a:pt x="461" y="358"/>
                  </a:cubicBezTo>
                  <a:cubicBezTo>
                    <a:pt x="458" y="358"/>
                    <a:pt x="455" y="359"/>
                    <a:pt x="453" y="362"/>
                  </a:cubicBezTo>
                  <a:cubicBezTo>
                    <a:pt x="458" y="411"/>
                    <a:pt x="507" y="455"/>
                    <a:pt x="529" y="493"/>
                  </a:cubicBezTo>
                  <a:cubicBezTo>
                    <a:pt x="578" y="570"/>
                    <a:pt x="617" y="641"/>
                    <a:pt x="666" y="718"/>
                  </a:cubicBezTo>
                  <a:cubicBezTo>
                    <a:pt x="759" y="855"/>
                    <a:pt x="852" y="986"/>
                    <a:pt x="956" y="1106"/>
                  </a:cubicBezTo>
                  <a:cubicBezTo>
                    <a:pt x="955" y="1106"/>
                    <a:pt x="954" y="1107"/>
                    <a:pt x="952" y="1107"/>
                  </a:cubicBezTo>
                  <a:cubicBezTo>
                    <a:pt x="914" y="1107"/>
                    <a:pt x="851" y="1029"/>
                    <a:pt x="819" y="1008"/>
                  </a:cubicBezTo>
                  <a:cubicBezTo>
                    <a:pt x="770" y="964"/>
                    <a:pt x="710" y="931"/>
                    <a:pt x="644" y="909"/>
                  </a:cubicBezTo>
                  <a:cubicBezTo>
                    <a:pt x="635" y="908"/>
                    <a:pt x="628" y="908"/>
                    <a:pt x="621" y="908"/>
                  </a:cubicBezTo>
                  <a:cubicBezTo>
                    <a:pt x="510" y="908"/>
                    <a:pt x="713" y="1031"/>
                    <a:pt x="759" y="1057"/>
                  </a:cubicBezTo>
                  <a:cubicBezTo>
                    <a:pt x="622" y="997"/>
                    <a:pt x="491" y="909"/>
                    <a:pt x="354" y="855"/>
                  </a:cubicBezTo>
                  <a:cubicBezTo>
                    <a:pt x="277" y="827"/>
                    <a:pt x="206" y="794"/>
                    <a:pt x="135" y="761"/>
                  </a:cubicBezTo>
                  <a:cubicBezTo>
                    <a:pt x="113" y="747"/>
                    <a:pt x="40" y="701"/>
                    <a:pt x="14" y="701"/>
                  </a:cubicBezTo>
                  <a:cubicBezTo>
                    <a:pt x="2" y="701"/>
                    <a:pt x="1" y="711"/>
                    <a:pt x="20" y="740"/>
                  </a:cubicBezTo>
                  <a:cubicBezTo>
                    <a:pt x="64" y="783"/>
                    <a:pt x="113" y="816"/>
                    <a:pt x="168" y="849"/>
                  </a:cubicBezTo>
                  <a:cubicBezTo>
                    <a:pt x="234" y="887"/>
                    <a:pt x="299" y="926"/>
                    <a:pt x="365" y="953"/>
                  </a:cubicBezTo>
                  <a:cubicBezTo>
                    <a:pt x="524" y="1035"/>
                    <a:pt x="682" y="1101"/>
                    <a:pt x="841" y="1166"/>
                  </a:cubicBezTo>
                  <a:cubicBezTo>
                    <a:pt x="781" y="1150"/>
                    <a:pt x="726" y="1145"/>
                    <a:pt x="666" y="1139"/>
                  </a:cubicBezTo>
                  <a:cubicBezTo>
                    <a:pt x="636" y="1135"/>
                    <a:pt x="573" y="1111"/>
                    <a:pt x="531" y="1111"/>
                  </a:cubicBezTo>
                  <a:cubicBezTo>
                    <a:pt x="519" y="1111"/>
                    <a:pt x="509" y="1112"/>
                    <a:pt x="502" y="1117"/>
                  </a:cubicBezTo>
                  <a:cubicBezTo>
                    <a:pt x="365" y="1183"/>
                    <a:pt x="682" y="1210"/>
                    <a:pt x="715" y="1216"/>
                  </a:cubicBezTo>
                  <a:cubicBezTo>
                    <a:pt x="636" y="1211"/>
                    <a:pt x="559" y="1203"/>
                    <a:pt x="484" y="1203"/>
                  </a:cubicBezTo>
                  <a:cubicBezTo>
                    <a:pt x="466" y="1203"/>
                    <a:pt x="448" y="1204"/>
                    <a:pt x="431" y="1205"/>
                  </a:cubicBezTo>
                  <a:cubicBezTo>
                    <a:pt x="387" y="1205"/>
                    <a:pt x="245" y="1205"/>
                    <a:pt x="305" y="1270"/>
                  </a:cubicBezTo>
                  <a:cubicBezTo>
                    <a:pt x="315" y="1283"/>
                    <a:pt x="350" y="1287"/>
                    <a:pt x="392" y="1287"/>
                  </a:cubicBezTo>
                  <a:cubicBezTo>
                    <a:pt x="462" y="1287"/>
                    <a:pt x="551" y="1276"/>
                    <a:pt x="578" y="1276"/>
                  </a:cubicBezTo>
                  <a:cubicBezTo>
                    <a:pt x="682" y="1276"/>
                    <a:pt x="781" y="1276"/>
                    <a:pt x="885" y="1287"/>
                  </a:cubicBezTo>
                  <a:cubicBezTo>
                    <a:pt x="776" y="1314"/>
                    <a:pt x="661" y="1347"/>
                    <a:pt x="546" y="1380"/>
                  </a:cubicBezTo>
                  <a:cubicBezTo>
                    <a:pt x="491" y="1396"/>
                    <a:pt x="299" y="1413"/>
                    <a:pt x="266" y="1473"/>
                  </a:cubicBezTo>
                  <a:cubicBezTo>
                    <a:pt x="242" y="1516"/>
                    <a:pt x="258" y="1530"/>
                    <a:pt x="290" y="1530"/>
                  </a:cubicBezTo>
                  <a:cubicBezTo>
                    <a:pt x="345" y="1530"/>
                    <a:pt x="445" y="1489"/>
                    <a:pt x="469" y="1478"/>
                  </a:cubicBezTo>
                  <a:cubicBezTo>
                    <a:pt x="595" y="1446"/>
                    <a:pt x="715" y="1402"/>
                    <a:pt x="841" y="1374"/>
                  </a:cubicBezTo>
                  <a:lnTo>
                    <a:pt x="841" y="1374"/>
                  </a:lnTo>
                  <a:cubicBezTo>
                    <a:pt x="743" y="1435"/>
                    <a:pt x="639" y="1500"/>
                    <a:pt x="535" y="1555"/>
                  </a:cubicBezTo>
                  <a:cubicBezTo>
                    <a:pt x="447" y="1588"/>
                    <a:pt x="365" y="1643"/>
                    <a:pt x="288" y="1703"/>
                  </a:cubicBezTo>
                  <a:cubicBezTo>
                    <a:pt x="251" y="1744"/>
                    <a:pt x="252" y="1758"/>
                    <a:pt x="269" y="1758"/>
                  </a:cubicBezTo>
                  <a:cubicBezTo>
                    <a:pt x="302" y="1758"/>
                    <a:pt x="391" y="1712"/>
                    <a:pt x="420" y="1697"/>
                  </a:cubicBezTo>
                  <a:cubicBezTo>
                    <a:pt x="535" y="1643"/>
                    <a:pt x="644" y="1588"/>
                    <a:pt x="754" y="1522"/>
                  </a:cubicBezTo>
                  <a:lnTo>
                    <a:pt x="754" y="1522"/>
                  </a:lnTo>
                  <a:cubicBezTo>
                    <a:pt x="672" y="1577"/>
                    <a:pt x="611" y="1654"/>
                    <a:pt x="573" y="1741"/>
                  </a:cubicBezTo>
                  <a:cubicBezTo>
                    <a:pt x="559" y="1765"/>
                    <a:pt x="473" y="1939"/>
                    <a:pt x="518" y="1939"/>
                  </a:cubicBezTo>
                  <a:cubicBezTo>
                    <a:pt x="524" y="1939"/>
                    <a:pt x="533" y="1936"/>
                    <a:pt x="546" y="1927"/>
                  </a:cubicBezTo>
                  <a:cubicBezTo>
                    <a:pt x="584" y="1900"/>
                    <a:pt x="622" y="1763"/>
                    <a:pt x="661" y="1719"/>
                  </a:cubicBezTo>
                  <a:cubicBezTo>
                    <a:pt x="713" y="1651"/>
                    <a:pt x="795" y="1603"/>
                    <a:pt x="850" y="1532"/>
                  </a:cubicBezTo>
                  <a:lnTo>
                    <a:pt x="850" y="1532"/>
                  </a:lnTo>
                  <a:cubicBezTo>
                    <a:pt x="771" y="1639"/>
                    <a:pt x="702" y="1756"/>
                    <a:pt x="639" y="1873"/>
                  </a:cubicBezTo>
                  <a:cubicBezTo>
                    <a:pt x="615" y="1911"/>
                    <a:pt x="527" y="2056"/>
                    <a:pt x="585" y="2056"/>
                  </a:cubicBezTo>
                  <a:cubicBezTo>
                    <a:pt x="593" y="2056"/>
                    <a:pt x="603" y="2054"/>
                    <a:pt x="617" y="2048"/>
                  </a:cubicBezTo>
                  <a:cubicBezTo>
                    <a:pt x="677" y="2026"/>
                    <a:pt x="754" y="1829"/>
                    <a:pt x="792" y="1769"/>
                  </a:cubicBezTo>
                  <a:cubicBezTo>
                    <a:pt x="863" y="1643"/>
                    <a:pt x="934" y="1517"/>
                    <a:pt x="1016" y="1396"/>
                  </a:cubicBezTo>
                  <a:lnTo>
                    <a:pt x="1016" y="1396"/>
                  </a:lnTo>
                  <a:cubicBezTo>
                    <a:pt x="1033" y="1478"/>
                    <a:pt x="973" y="1604"/>
                    <a:pt x="956" y="1686"/>
                  </a:cubicBezTo>
                  <a:cubicBezTo>
                    <a:pt x="929" y="1790"/>
                    <a:pt x="912" y="1900"/>
                    <a:pt x="907" y="2009"/>
                  </a:cubicBezTo>
                  <a:cubicBezTo>
                    <a:pt x="912" y="2108"/>
                    <a:pt x="907" y="2206"/>
                    <a:pt x="896" y="2310"/>
                  </a:cubicBezTo>
                  <a:cubicBezTo>
                    <a:pt x="891" y="2337"/>
                    <a:pt x="848" y="2634"/>
                    <a:pt x="893" y="2634"/>
                  </a:cubicBezTo>
                  <a:cubicBezTo>
                    <a:pt x="894" y="2634"/>
                    <a:pt x="895" y="2634"/>
                    <a:pt x="896" y="2633"/>
                  </a:cubicBezTo>
                  <a:cubicBezTo>
                    <a:pt x="934" y="2250"/>
                    <a:pt x="945" y="1840"/>
                    <a:pt x="1071" y="1478"/>
                  </a:cubicBezTo>
                  <a:cubicBezTo>
                    <a:pt x="1088" y="1604"/>
                    <a:pt x="1104" y="1730"/>
                    <a:pt x="1120" y="1856"/>
                  </a:cubicBezTo>
                  <a:cubicBezTo>
                    <a:pt x="1126" y="1922"/>
                    <a:pt x="1131" y="1988"/>
                    <a:pt x="1137" y="2048"/>
                  </a:cubicBezTo>
                  <a:cubicBezTo>
                    <a:pt x="1137" y="2073"/>
                    <a:pt x="1132" y="2188"/>
                    <a:pt x="1160" y="2188"/>
                  </a:cubicBezTo>
                  <a:cubicBezTo>
                    <a:pt x="1163" y="2188"/>
                    <a:pt x="1166" y="2187"/>
                    <a:pt x="1170" y="2185"/>
                  </a:cubicBezTo>
                  <a:cubicBezTo>
                    <a:pt x="1208" y="2163"/>
                    <a:pt x="1153" y="1867"/>
                    <a:pt x="1148" y="1823"/>
                  </a:cubicBezTo>
                  <a:lnTo>
                    <a:pt x="1109" y="1424"/>
                  </a:lnTo>
                  <a:lnTo>
                    <a:pt x="1109" y="1424"/>
                  </a:lnTo>
                  <a:cubicBezTo>
                    <a:pt x="1202" y="1566"/>
                    <a:pt x="1241" y="1747"/>
                    <a:pt x="1290" y="1905"/>
                  </a:cubicBezTo>
                  <a:lnTo>
                    <a:pt x="1361" y="2146"/>
                  </a:lnTo>
                  <a:cubicBezTo>
                    <a:pt x="1371" y="2171"/>
                    <a:pt x="1402" y="2341"/>
                    <a:pt x="1451" y="2341"/>
                  </a:cubicBezTo>
                  <a:cubicBezTo>
                    <a:pt x="1457" y="2341"/>
                    <a:pt x="1464" y="2339"/>
                    <a:pt x="1471" y="2332"/>
                  </a:cubicBezTo>
                  <a:cubicBezTo>
                    <a:pt x="1405" y="2234"/>
                    <a:pt x="1389" y="2092"/>
                    <a:pt x="1350" y="1982"/>
                  </a:cubicBezTo>
                  <a:cubicBezTo>
                    <a:pt x="1306" y="1834"/>
                    <a:pt x="1268" y="1686"/>
                    <a:pt x="1224" y="1539"/>
                  </a:cubicBezTo>
                  <a:lnTo>
                    <a:pt x="1224" y="1539"/>
                  </a:lnTo>
                  <a:cubicBezTo>
                    <a:pt x="1328" y="1676"/>
                    <a:pt x="1427" y="1823"/>
                    <a:pt x="1531" y="1966"/>
                  </a:cubicBezTo>
                  <a:cubicBezTo>
                    <a:pt x="1564" y="2009"/>
                    <a:pt x="1712" y="2305"/>
                    <a:pt x="1750" y="2305"/>
                  </a:cubicBezTo>
                  <a:cubicBezTo>
                    <a:pt x="1751" y="2305"/>
                    <a:pt x="1751" y="2305"/>
                    <a:pt x="1752" y="2305"/>
                  </a:cubicBezTo>
                  <a:cubicBezTo>
                    <a:pt x="1790" y="2305"/>
                    <a:pt x="1700" y="2157"/>
                    <a:pt x="1690" y="2141"/>
                  </a:cubicBezTo>
                  <a:cubicBezTo>
                    <a:pt x="1646" y="2075"/>
                    <a:pt x="1608" y="1998"/>
                    <a:pt x="1569" y="1927"/>
                  </a:cubicBezTo>
                  <a:cubicBezTo>
                    <a:pt x="1471" y="1769"/>
                    <a:pt x="1361" y="1621"/>
                    <a:pt x="1246" y="1478"/>
                  </a:cubicBezTo>
                  <a:lnTo>
                    <a:pt x="1246" y="1478"/>
                  </a:lnTo>
                  <a:cubicBezTo>
                    <a:pt x="1296" y="1522"/>
                    <a:pt x="1345" y="1566"/>
                    <a:pt x="1394" y="1615"/>
                  </a:cubicBezTo>
                  <a:cubicBezTo>
                    <a:pt x="1432" y="1648"/>
                    <a:pt x="1493" y="1741"/>
                    <a:pt x="1547" y="1741"/>
                  </a:cubicBezTo>
                  <a:cubicBezTo>
                    <a:pt x="1629" y="1741"/>
                    <a:pt x="1586" y="1686"/>
                    <a:pt x="1547" y="1648"/>
                  </a:cubicBezTo>
                  <a:cubicBezTo>
                    <a:pt x="1476" y="1588"/>
                    <a:pt x="1416" y="1522"/>
                    <a:pt x="1339" y="1468"/>
                  </a:cubicBezTo>
                  <a:lnTo>
                    <a:pt x="1339" y="1468"/>
                  </a:lnTo>
                  <a:cubicBezTo>
                    <a:pt x="1520" y="1588"/>
                    <a:pt x="1706" y="1697"/>
                    <a:pt x="1903" y="1785"/>
                  </a:cubicBezTo>
                  <a:cubicBezTo>
                    <a:pt x="1991" y="1840"/>
                    <a:pt x="2084" y="1884"/>
                    <a:pt x="2182" y="1916"/>
                  </a:cubicBezTo>
                  <a:cubicBezTo>
                    <a:pt x="2211" y="1925"/>
                    <a:pt x="2221" y="1934"/>
                    <a:pt x="2230" y="1934"/>
                  </a:cubicBezTo>
                  <a:cubicBezTo>
                    <a:pt x="2237" y="1934"/>
                    <a:pt x="2243" y="1926"/>
                    <a:pt x="2259" y="1905"/>
                  </a:cubicBezTo>
                  <a:cubicBezTo>
                    <a:pt x="2270" y="1884"/>
                    <a:pt x="2297" y="1894"/>
                    <a:pt x="2275" y="1862"/>
                  </a:cubicBezTo>
                  <a:cubicBezTo>
                    <a:pt x="2138" y="1774"/>
                    <a:pt x="1974" y="1719"/>
                    <a:pt x="1826" y="1643"/>
                  </a:cubicBezTo>
                  <a:cubicBezTo>
                    <a:pt x="1679" y="1561"/>
                    <a:pt x="1531" y="1478"/>
                    <a:pt x="1383" y="1402"/>
                  </a:cubicBezTo>
                  <a:lnTo>
                    <a:pt x="1383" y="1402"/>
                  </a:lnTo>
                  <a:cubicBezTo>
                    <a:pt x="1428" y="1422"/>
                    <a:pt x="1583" y="1505"/>
                    <a:pt x="1676" y="1505"/>
                  </a:cubicBezTo>
                  <a:cubicBezTo>
                    <a:pt x="1709" y="1505"/>
                    <a:pt x="1734" y="1495"/>
                    <a:pt x="1744" y="1468"/>
                  </a:cubicBezTo>
                  <a:cubicBezTo>
                    <a:pt x="1646" y="1429"/>
                    <a:pt x="1547" y="1391"/>
                    <a:pt x="1443" y="1358"/>
                  </a:cubicBezTo>
                  <a:cubicBezTo>
                    <a:pt x="1443" y="1357"/>
                    <a:pt x="1446" y="1357"/>
                    <a:pt x="1452" y="1357"/>
                  </a:cubicBezTo>
                  <a:cubicBezTo>
                    <a:pt x="1496" y="1357"/>
                    <a:pt x="1699" y="1375"/>
                    <a:pt x="1728" y="1380"/>
                  </a:cubicBezTo>
                  <a:cubicBezTo>
                    <a:pt x="1816" y="1385"/>
                    <a:pt x="1903" y="1396"/>
                    <a:pt x="2002" y="1396"/>
                  </a:cubicBezTo>
                  <a:cubicBezTo>
                    <a:pt x="2015" y="1396"/>
                    <a:pt x="2051" y="1405"/>
                    <a:pt x="2079" y="1405"/>
                  </a:cubicBezTo>
                  <a:cubicBezTo>
                    <a:pt x="2107" y="1405"/>
                    <a:pt x="2128" y="1396"/>
                    <a:pt x="2111" y="1364"/>
                  </a:cubicBezTo>
                  <a:cubicBezTo>
                    <a:pt x="2073" y="1303"/>
                    <a:pt x="1761" y="1320"/>
                    <a:pt x="1690" y="1314"/>
                  </a:cubicBezTo>
                  <a:cubicBezTo>
                    <a:pt x="1669" y="1312"/>
                    <a:pt x="1647" y="1312"/>
                    <a:pt x="1623" y="1312"/>
                  </a:cubicBezTo>
                  <a:cubicBezTo>
                    <a:pt x="1581" y="1312"/>
                    <a:pt x="1535" y="1314"/>
                    <a:pt x="1490" y="1314"/>
                  </a:cubicBezTo>
                  <a:cubicBezTo>
                    <a:pt x="1410" y="1314"/>
                    <a:pt x="1331" y="1308"/>
                    <a:pt x="1279" y="1276"/>
                  </a:cubicBezTo>
                  <a:cubicBezTo>
                    <a:pt x="1345" y="1265"/>
                    <a:pt x="2040" y="1188"/>
                    <a:pt x="2018" y="1117"/>
                  </a:cubicBezTo>
                  <a:lnTo>
                    <a:pt x="2018" y="1117"/>
                  </a:lnTo>
                  <a:cubicBezTo>
                    <a:pt x="1733" y="1177"/>
                    <a:pt x="1438" y="1221"/>
                    <a:pt x="1148" y="1249"/>
                  </a:cubicBezTo>
                  <a:cubicBezTo>
                    <a:pt x="1181" y="1183"/>
                    <a:pt x="1285" y="1156"/>
                    <a:pt x="1345" y="1123"/>
                  </a:cubicBezTo>
                  <a:cubicBezTo>
                    <a:pt x="1427" y="1079"/>
                    <a:pt x="1514" y="1035"/>
                    <a:pt x="1597" y="997"/>
                  </a:cubicBezTo>
                  <a:cubicBezTo>
                    <a:pt x="1651" y="969"/>
                    <a:pt x="2078" y="794"/>
                    <a:pt x="2040" y="734"/>
                  </a:cubicBezTo>
                  <a:lnTo>
                    <a:pt x="2040" y="734"/>
                  </a:lnTo>
                  <a:cubicBezTo>
                    <a:pt x="1799" y="871"/>
                    <a:pt x="1547" y="975"/>
                    <a:pt x="1301" y="1090"/>
                  </a:cubicBezTo>
                  <a:cubicBezTo>
                    <a:pt x="1438" y="953"/>
                    <a:pt x="1586" y="827"/>
                    <a:pt x="1717" y="685"/>
                  </a:cubicBezTo>
                  <a:cubicBezTo>
                    <a:pt x="1826" y="559"/>
                    <a:pt x="1947" y="455"/>
                    <a:pt x="2062" y="313"/>
                  </a:cubicBezTo>
                  <a:cubicBezTo>
                    <a:pt x="2058" y="308"/>
                    <a:pt x="2053" y="306"/>
                    <a:pt x="2047" y="306"/>
                  </a:cubicBezTo>
                  <a:cubicBezTo>
                    <a:pt x="1979" y="306"/>
                    <a:pt x="1769" y="568"/>
                    <a:pt x="1739" y="603"/>
                  </a:cubicBezTo>
                  <a:cubicBezTo>
                    <a:pt x="1591" y="761"/>
                    <a:pt x="1438" y="909"/>
                    <a:pt x="1274" y="1041"/>
                  </a:cubicBezTo>
                  <a:cubicBezTo>
                    <a:pt x="1317" y="958"/>
                    <a:pt x="1372" y="876"/>
                    <a:pt x="1432" y="800"/>
                  </a:cubicBezTo>
                  <a:cubicBezTo>
                    <a:pt x="1430" y="797"/>
                    <a:pt x="1428" y="796"/>
                    <a:pt x="1425" y="796"/>
                  </a:cubicBezTo>
                  <a:cubicBezTo>
                    <a:pt x="1374" y="796"/>
                    <a:pt x="1174" y="1108"/>
                    <a:pt x="1153" y="1134"/>
                  </a:cubicBezTo>
                  <a:cubicBezTo>
                    <a:pt x="1290" y="833"/>
                    <a:pt x="1328" y="482"/>
                    <a:pt x="1476" y="192"/>
                  </a:cubicBezTo>
                  <a:cubicBezTo>
                    <a:pt x="1474" y="192"/>
                    <a:pt x="1472" y="192"/>
                    <a:pt x="1470" y="192"/>
                  </a:cubicBezTo>
                  <a:cubicBezTo>
                    <a:pt x="1386" y="192"/>
                    <a:pt x="1333" y="511"/>
                    <a:pt x="1312" y="570"/>
                  </a:cubicBezTo>
                  <a:cubicBezTo>
                    <a:pt x="1257" y="767"/>
                    <a:pt x="1186" y="958"/>
                    <a:pt x="1109" y="1145"/>
                  </a:cubicBezTo>
                  <a:cubicBezTo>
                    <a:pt x="1082" y="1062"/>
                    <a:pt x="1126" y="942"/>
                    <a:pt x="1137" y="855"/>
                  </a:cubicBezTo>
                  <a:cubicBezTo>
                    <a:pt x="1164" y="756"/>
                    <a:pt x="1175" y="652"/>
                    <a:pt x="1175" y="543"/>
                  </a:cubicBezTo>
                  <a:cubicBezTo>
                    <a:pt x="1171" y="507"/>
                    <a:pt x="1166" y="493"/>
                    <a:pt x="1162" y="493"/>
                  </a:cubicBezTo>
                  <a:cubicBezTo>
                    <a:pt x="1149" y="493"/>
                    <a:pt x="1135" y="615"/>
                    <a:pt x="1131" y="652"/>
                  </a:cubicBezTo>
                  <a:cubicBezTo>
                    <a:pt x="1115" y="761"/>
                    <a:pt x="1093" y="865"/>
                    <a:pt x="1066" y="96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18" name="Google Shape;12018;p39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19" name="Google Shape;12019;p39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20" name="Google Shape;12020;p39"/>
            <p:cNvSpPr/>
            <p:nvPr/>
          </p:nvSpPr>
          <p:spPr>
            <a:xfrm>
              <a:off x="735561" y="4103160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021" name="Google Shape;12021;p39"/>
          <p:cNvGrpSpPr/>
          <p:nvPr/>
        </p:nvGrpSpPr>
        <p:grpSpPr>
          <a:xfrm>
            <a:off x="7454819" y="3754714"/>
            <a:ext cx="1221255" cy="1269098"/>
            <a:chOff x="2785514" y="3607713"/>
            <a:chExt cx="1570544" cy="1632070"/>
          </a:xfrm>
        </p:grpSpPr>
        <p:sp>
          <p:nvSpPr>
            <p:cNvPr id="12022" name="Google Shape;12022;p39"/>
            <p:cNvSpPr/>
            <p:nvPr/>
          </p:nvSpPr>
          <p:spPr>
            <a:xfrm>
              <a:off x="3399872" y="4636001"/>
              <a:ext cx="954450" cy="602203"/>
            </a:xfrm>
            <a:custGeom>
              <a:avLst/>
              <a:gdLst/>
              <a:ahLst/>
              <a:cxnLst/>
              <a:rect l="l" t="t" r="r" b="b"/>
              <a:pathLst>
                <a:path w="6048" h="3816" extrusionOk="0">
                  <a:moveTo>
                    <a:pt x="3449" y="1"/>
                  </a:moveTo>
                  <a:cubicBezTo>
                    <a:pt x="3072" y="1"/>
                    <a:pt x="2727" y="201"/>
                    <a:pt x="2419" y="422"/>
                  </a:cubicBezTo>
                  <a:cubicBezTo>
                    <a:pt x="1768" y="904"/>
                    <a:pt x="1204" y="1490"/>
                    <a:pt x="744" y="2157"/>
                  </a:cubicBezTo>
                  <a:cubicBezTo>
                    <a:pt x="580" y="2387"/>
                    <a:pt x="208" y="2721"/>
                    <a:pt x="109" y="2957"/>
                  </a:cubicBezTo>
                  <a:cubicBezTo>
                    <a:pt x="76" y="3033"/>
                    <a:pt x="0" y="3816"/>
                    <a:pt x="81" y="3816"/>
                  </a:cubicBezTo>
                  <a:cubicBezTo>
                    <a:pt x="81" y="3816"/>
                    <a:pt x="81" y="3816"/>
                    <a:pt x="82" y="3816"/>
                  </a:cubicBezTo>
                  <a:cubicBezTo>
                    <a:pt x="60" y="3613"/>
                    <a:pt x="115" y="3416"/>
                    <a:pt x="235" y="3258"/>
                  </a:cubicBezTo>
                  <a:cubicBezTo>
                    <a:pt x="629" y="2727"/>
                    <a:pt x="1056" y="2212"/>
                    <a:pt x="1494" y="1714"/>
                  </a:cubicBezTo>
                  <a:cubicBezTo>
                    <a:pt x="1675" y="1484"/>
                    <a:pt x="1888" y="1276"/>
                    <a:pt x="2123" y="1096"/>
                  </a:cubicBezTo>
                  <a:cubicBezTo>
                    <a:pt x="2508" y="822"/>
                    <a:pt x="2980" y="695"/>
                    <a:pt x="3452" y="695"/>
                  </a:cubicBezTo>
                  <a:cubicBezTo>
                    <a:pt x="3652" y="695"/>
                    <a:pt x="3851" y="718"/>
                    <a:pt x="4045" y="762"/>
                  </a:cubicBezTo>
                  <a:cubicBezTo>
                    <a:pt x="4696" y="909"/>
                    <a:pt x="5287" y="1287"/>
                    <a:pt x="5763" y="1758"/>
                  </a:cubicBezTo>
                  <a:cubicBezTo>
                    <a:pt x="5867" y="1856"/>
                    <a:pt x="5966" y="1966"/>
                    <a:pt x="6048" y="2081"/>
                  </a:cubicBezTo>
                  <a:cubicBezTo>
                    <a:pt x="5637" y="1227"/>
                    <a:pt x="4931" y="543"/>
                    <a:pt x="4061" y="160"/>
                  </a:cubicBezTo>
                  <a:cubicBezTo>
                    <a:pt x="3869" y="67"/>
                    <a:pt x="3667" y="17"/>
                    <a:pt x="3464" y="1"/>
                  </a:cubicBezTo>
                  <a:cubicBezTo>
                    <a:pt x="3459" y="1"/>
                    <a:pt x="3454" y="1"/>
                    <a:pt x="3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23" name="Google Shape;12023;p39"/>
            <p:cNvSpPr/>
            <p:nvPr/>
          </p:nvSpPr>
          <p:spPr>
            <a:xfrm>
              <a:off x="3409183" y="4745679"/>
              <a:ext cx="946875" cy="492525"/>
            </a:xfrm>
            <a:custGeom>
              <a:avLst/>
              <a:gdLst/>
              <a:ahLst/>
              <a:cxnLst/>
              <a:rect l="l" t="t" r="r" b="b"/>
              <a:pathLst>
                <a:path w="6000" h="3121" extrusionOk="0">
                  <a:moveTo>
                    <a:pt x="3392" y="0"/>
                  </a:moveTo>
                  <a:cubicBezTo>
                    <a:pt x="2917" y="0"/>
                    <a:pt x="2446" y="129"/>
                    <a:pt x="2064" y="406"/>
                  </a:cubicBezTo>
                  <a:cubicBezTo>
                    <a:pt x="1829" y="587"/>
                    <a:pt x="1616" y="789"/>
                    <a:pt x="1429" y="1019"/>
                  </a:cubicBezTo>
                  <a:cubicBezTo>
                    <a:pt x="997" y="1517"/>
                    <a:pt x="570" y="2032"/>
                    <a:pt x="176" y="2563"/>
                  </a:cubicBezTo>
                  <a:cubicBezTo>
                    <a:pt x="56" y="2721"/>
                    <a:pt x="1" y="2924"/>
                    <a:pt x="23" y="3121"/>
                  </a:cubicBezTo>
                  <a:lnTo>
                    <a:pt x="34" y="3121"/>
                  </a:lnTo>
                  <a:cubicBezTo>
                    <a:pt x="1035" y="2453"/>
                    <a:pt x="1758" y="1375"/>
                    <a:pt x="2869" y="904"/>
                  </a:cubicBezTo>
                  <a:cubicBezTo>
                    <a:pt x="3241" y="754"/>
                    <a:pt x="3632" y="680"/>
                    <a:pt x="4019" y="680"/>
                  </a:cubicBezTo>
                  <a:cubicBezTo>
                    <a:pt x="4732" y="680"/>
                    <a:pt x="5436" y="929"/>
                    <a:pt x="6000" y="1408"/>
                  </a:cubicBezTo>
                  <a:cubicBezTo>
                    <a:pt x="6000" y="1402"/>
                    <a:pt x="5994" y="1397"/>
                    <a:pt x="5989" y="1391"/>
                  </a:cubicBezTo>
                  <a:cubicBezTo>
                    <a:pt x="5907" y="1271"/>
                    <a:pt x="5808" y="1161"/>
                    <a:pt x="5704" y="1063"/>
                  </a:cubicBezTo>
                  <a:cubicBezTo>
                    <a:pt x="5228" y="592"/>
                    <a:pt x="4637" y="214"/>
                    <a:pt x="3986" y="67"/>
                  </a:cubicBezTo>
                  <a:cubicBezTo>
                    <a:pt x="3791" y="23"/>
                    <a:pt x="3591" y="0"/>
                    <a:pt x="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24" name="Google Shape;12024;p39"/>
            <p:cNvSpPr/>
            <p:nvPr/>
          </p:nvSpPr>
          <p:spPr>
            <a:xfrm>
              <a:off x="3228647" y="4005551"/>
              <a:ext cx="282642" cy="1228393"/>
            </a:xfrm>
            <a:custGeom>
              <a:avLst/>
              <a:gdLst/>
              <a:ahLst/>
              <a:cxnLst/>
              <a:rect l="l" t="t" r="r" b="b"/>
              <a:pathLst>
                <a:path w="1791" h="7784" extrusionOk="0">
                  <a:moveTo>
                    <a:pt x="99" y="0"/>
                  </a:moveTo>
                  <a:lnTo>
                    <a:pt x="1" y="93"/>
                  </a:lnTo>
                  <a:cubicBezTo>
                    <a:pt x="849" y="991"/>
                    <a:pt x="1391" y="2283"/>
                    <a:pt x="1517" y="3739"/>
                  </a:cubicBezTo>
                  <a:cubicBezTo>
                    <a:pt x="1621" y="4899"/>
                    <a:pt x="1490" y="6142"/>
                    <a:pt x="1101" y="7751"/>
                  </a:cubicBezTo>
                  <a:lnTo>
                    <a:pt x="1238" y="7784"/>
                  </a:lnTo>
                  <a:cubicBezTo>
                    <a:pt x="1484" y="6776"/>
                    <a:pt x="1791" y="5255"/>
                    <a:pt x="1654" y="3728"/>
                  </a:cubicBezTo>
                  <a:cubicBezTo>
                    <a:pt x="1523" y="2239"/>
                    <a:pt x="970" y="914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25" name="Google Shape;12025;p39"/>
            <p:cNvSpPr/>
            <p:nvPr/>
          </p:nvSpPr>
          <p:spPr>
            <a:xfrm>
              <a:off x="3021441" y="3924911"/>
              <a:ext cx="115834" cy="70383"/>
            </a:xfrm>
            <a:custGeom>
              <a:avLst/>
              <a:gdLst/>
              <a:ahLst/>
              <a:cxnLst/>
              <a:rect l="l" t="t" r="r" b="b"/>
              <a:pathLst>
                <a:path w="734" h="446" extrusionOk="0">
                  <a:moveTo>
                    <a:pt x="47" y="1"/>
                  </a:moveTo>
                  <a:cubicBezTo>
                    <a:pt x="26" y="1"/>
                    <a:pt x="10" y="12"/>
                    <a:pt x="6" y="35"/>
                  </a:cubicBezTo>
                  <a:cubicBezTo>
                    <a:pt x="0" y="57"/>
                    <a:pt x="11" y="79"/>
                    <a:pt x="39" y="84"/>
                  </a:cubicBezTo>
                  <a:cubicBezTo>
                    <a:pt x="268" y="144"/>
                    <a:pt x="482" y="265"/>
                    <a:pt x="657" y="435"/>
                  </a:cubicBezTo>
                  <a:cubicBezTo>
                    <a:pt x="668" y="440"/>
                    <a:pt x="679" y="445"/>
                    <a:pt x="690" y="445"/>
                  </a:cubicBezTo>
                  <a:cubicBezTo>
                    <a:pt x="701" y="445"/>
                    <a:pt x="712" y="440"/>
                    <a:pt x="717" y="435"/>
                  </a:cubicBezTo>
                  <a:cubicBezTo>
                    <a:pt x="734" y="413"/>
                    <a:pt x="734" y="385"/>
                    <a:pt x="717" y="369"/>
                  </a:cubicBezTo>
                  <a:cubicBezTo>
                    <a:pt x="537" y="194"/>
                    <a:pt x="307" y="68"/>
                    <a:pt x="60" y="2"/>
                  </a:cubicBezTo>
                  <a:cubicBezTo>
                    <a:pt x="56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26" name="Google Shape;12026;p39"/>
            <p:cNvSpPr/>
            <p:nvPr/>
          </p:nvSpPr>
          <p:spPr>
            <a:xfrm>
              <a:off x="3005187" y="3771046"/>
              <a:ext cx="92320" cy="191424"/>
            </a:xfrm>
            <a:custGeom>
              <a:avLst/>
              <a:gdLst/>
              <a:ahLst/>
              <a:cxnLst/>
              <a:rect l="l" t="t" r="r" b="b"/>
              <a:pathLst>
                <a:path w="585" h="1213" extrusionOk="0">
                  <a:moveTo>
                    <a:pt x="56" y="0"/>
                  </a:moveTo>
                  <a:cubicBezTo>
                    <a:pt x="27" y="0"/>
                    <a:pt x="0" y="29"/>
                    <a:pt x="16" y="63"/>
                  </a:cubicBezTo>
                  <a:cubicBezTo>
                    <a:pt x="213" y="419"/>
                    <a:pt x="377" y="791"/>
                    <a:pt x="492" y="1180"/>
                  </a:cubicBezTo>
                  <a:cubicBezTo>
                    <a:pt x="497" y="1196"/>
                    <a:pt x="519" y="1212"/>
                    <a:pt x="536" y="1212"/>
                  </a:cubicBezTo>
                  <a:lnTo>
                    <a:pt x="547" y="1207"/>
                  </a:lnTo>
                  <a:cubicBezTo>
                    <a:pt x="574" y="1202"/>
                    <a:pt x="585" y="1180"/>
                    <a:pt x="579" y="1152"/>
                  </a:cubicBezTo>
                  <a:cubicBezTo>
                    <a:pt x="459" y="758"/>
                    <a:pt x="295" y="380"/>
                    <a:pt x="92" y="19"/>
                  </a:cubicBezTo>
                  <a:cubicBezTo>
                    <a:pt x="82" y="6"/>
                    <a:pt x="69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27" name="Google Shape;12027;p39"/>
            <p:cNvSpPr/>
            <p:nvPr/>
          </p:nvSpPr>
          <p:spPr>
            <a:xfrm>
              <a:off x="3069731" y="4059838"/>
              <a:ext cx="86639" cy="75749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277" y="0"/>
                  </a:moveTo>
                  <a:cubicBezTo>
                    <a:pt x="199" y="0"/>
                    <a:pt x="119" y="38"/>
                    <a:pt x="72" y="116"/>
                  </a:cubicBezTo>
                  <a:cubicBezTo>
                    <a:pt x="1" y="231"/>
                    <a:pt x="39" y="379"/>
                    <a:pt x="154" y="444"/>
                  </a:cubicBezTo>
                  <a:cubicBezTo>
                    <a:pt x="194" y="468"/>
                    <a:pt x="236" y="479"/>
                    <a:pt x="276" y="479"/>
                  </a:cubicBezTo>
                  <a:cubicBezTo>
                    <a:pt x="420" y="479"/>
                    <a:pt x="548" y="344"/>
                    <a:pt x="510" y="182"/>
                  </a:cubicBezTo>
                  <a:cubicBezTo>
                    <a:pt x="482" y="64"/>
                    <a:pt x="380" y="0"/>
                    <a:pt x="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28" name="Google Shape;12028;p39"/>
            <p:cNvSpPr/>
            <p:nvPr/>
          </p:nvSpPr>
          <p:spPr>
            <a:xfrm>
              <a:off x="3117232" y="4020070"/>
              <a:ext cx="97844" cy="71961"/>
            </a:xfrm>
            <a:custGeom>
              <a:avLst/>
              <a:gdLst/>
              <a:ahLst/>
              <a:cxnLst/>
              <a:rect l="l" t="t" r="r" b="b"/>
              <a:pathLst>
                <a:path w="620" h="456" extrusionOk="0">
                  <a:moveTo>
                    <a:pt x="568" y="0"/>
                  </a:moveTo>
                  <a:cubicBezTo>
                    <a:pt x="555" y="0"/>
                    <a:pt x="543" y="6"/>
                    <a:pt x="537" y="18"/>
                  </a:cubicBezTo>
                  <a:cubicBezTo>
                    <a:pt x="406" y="182"/>
                    <a:pt x="236" y="302"/>
                    <a:pt x="39" y="373"/>
                  </a:cubicBezTo>
                  <a:cubicBezTo>
                    <a:pt x="17" y="379"/>
                    <a:pt x="1" y="406"/>
                    <a:pt x="12" y="428"/>
                  </a:cubicBezTo>
                  <a:cubicBezTo>
                    <a:pt x="17" y="445"/>
                    <a:pt x="34" y="456"/>
                    <a:pt x="50" y="456"/>
                  </a:cubicBezTo>
                  <a:lnTo>
                    <a:pt x="66" y="456"/>
                  </a:lnTo>
                  <a:cubicBezTo>
                    <a:pt x="280" y="384"/>
                    <a:pt x="466" y="248"/>
                    <a:pt x="603" y="72"/>
                  </a:cubicBezTo>
                  <a:cubicBezTo>
                    <a:pt x="619" y="50"/>
                    <a:pt x="614" y="23"/>
                    <a:pt x="597" y="12"/>
                  </a:cubicBezTo>
                  <a:cubicBezTo>
                    <a:pt x="590" y="5"/>
                    <a:pt x="57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29" name="Google Shape;12029;p39"/>
            <p:cNvSpPr/>
            <p:nvPr/>
          </p:nvSpPr>
          <p:spPr>
            <a:xfrm>
              <a:off x="3009290" y="4090295"/>
              <a:ext cx="86481" cy="105417"/>
            </a:xfrm>
            <a:custGeom>
              <a:avLst/>
              <a:gdLst/>
              <a:ahLst/>
              <a:cxnLst/>
              <a:rect l="l" t="t" r="r" b="b"/>
              <a:pathLst>
                <a:path w="548" h="668" extrusionOk="0">
                  <a:moveTo>
                    <a:pt x="501" y="1"/>
                  </a:moveTo>
                  <a:cubicBezTo>
                    <a:pt x="489" y="1"/>
                    <a:pt x="475" y="6"/>
                    <a:pt x="466" y="16"/>
                  </a:cubicBezTo>
                  <a:lnTo>
                    <a:pt x="17" y="596"/>
                  </a:lnTo>
                  <a:cubicBezTo>
                    <a:pt x="1" y="618"/>
                    <a:pt x="6" y="645"/>
                    <a:pt x="22" y="656"/>
                  </a:cubicBezTo>
                  <a:cubicBezTo>
                    <a:pt x="33" y="662"/>
                    <a:pt x="39" y="667"/>
                    <a:pt x="50" y="667"/>
                  </a:cubicBezTo>
                  <a:cubicBezTo>
                    <a:pt x="66" y="667"/>
                    <a:pt x="77" y="662"/>
                    <a:pt x="88" y="651"/>
                  </a:cubicBezTo>
                  <a:lnTo>
                    <a:pt x="537" y="71"/>
                  </a:lnTo>
                  <a:cubicBezTo>
                    <a:pt x="548" y="49"/>
                    <a:pt x="548" y="21"/>
                    <a:pt x="526" y="11"/>
                  </a:cubicBezTo>
                  <a:cubicBezTo>
                    <a:pt x="519" y="4"/>
                    <a:pt x="510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30" name="Google Shape;12030;p39"/>
            <p:cNvSpPr/>
            <p:nvPr/>
          </p:nvSpPr>
          <p:spPr>
            <a:xfrm>
              <a:off x="2814078" y="3818705"/>
              <a:ext cx="467283" cy="241765"/>
            </a:xfrm>
            <a:custGeom>
              <a:avLst/>
              <a:gdLst/>
              <a:ahLst/>
              <a:cxnLst/>
              <a:rect l="l" t="t" r="r" b="b"/>
              <a:pathLst>
                <a:path w="2961" h="1532" extrusionOk="0">
                  <a:moveTo>
                    <a:pt x="644" y="1"/>
                  </a:moveTo>
                  <a:cubicBezTo>
                    <a:pt x="516" y="1"/>
                    <a:pt x="390" y="21"/>
                    <a:pt x="280" y="84"/>
                  </a:cubicBezTo>
                  <a:cubicBezTo>
                    <a:pt x="115" y="177"/>
                    <a:pt x="1" y="385"/>
                    <a:pt x="72" y="555"/>
                  </a:cubicBezTo>
                  <a:cubicBezTo>
                    <a:pt x="126" y="653"/>
                    <a:pt x="214" y="735"/>
                    <a:pt x="318" y="785"/>
                  </a:cubicBezTo>
                  <a:cubicBezTo>
                    <a:pt x="871" y="1118"/>
                    <a:pt x="1495" y="1321"/>
                    <a:pt x="2119" y="1480"/>
                  </a:cubicBezTo>
                  <a:cubicBezTo>
                    <a:pt x="2260" y="1515"/>
                    <a:pt x="2379" y="1532"/>
                    <a:pt x="2479" y="1532"/>
                  </a:cubicBezTo>
                  <a:cubicBezTo>
                    <a:pt x="2928" y="1532"/>
                    <a:pt x="2961" y="1198"/>
                    <a:pt x="2633" y="817"/>
                  </a:cubicBezTo>
                  <a:cubicBezTo>
                    <a:pt x="2245" y="369"/>
                    <a:pt x="1396" y="78"/>
                    <a:pt x="833" y="13"/>
                  </a:cubicBezTo>
                  <a:cubicBezTo>
                    <a:pt x="770" y="6"/>
                    <a:pt x="707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31" name="Google Shape;12031;p39"/>
            <p:cNvSpPr/>
            <p:nvPr/>
          </p:nvSpPr>
          <p:spPr>
            <a:xfrm>
              <a:off x="2977412" y="3618602"/>
              <a:ext cx="302211" cy="405256"/>
            </a:xfrm>
            <a:custGeom>
              <a:avLst/>
              <a:gdLst/>
              <a:ahLst/>
              <a:cxnLst/>
              <a:rect l="l" t="t" r="r" b="b"/>
              <a:pathLst>
                <a:path w="1915" h="2568" extrusionOk="0">
                  <a:moveTo>
                    <a:pt x="366" y="1"/>
                  </a:moveTo>
                  <a:cubicBezTo>
                    <a:pt x="244" y="1"/>
                    <a:pt x="143" y="77"/>
                    <a:pt x="82" y="257"/>
                  </a:cubicBezTo>
                  <a:cubicBezTo>
                    <a:pt x="0" y="514"/>
                    <a:pt x="914" y="2096"/>
                    <a:pt x="1073" y="2250"/>
                  </a:cubicBezTo>
                  <a:cubicBezTo>
                    <a:pt x="1301" y="2475"/>
                    <a:pt x="1486" y="2568"/>
                    <a:pt x="1615" y="2568"/>
                  </a:cubicBezTo>
                  <a:cubicBezTo>
                    <a:pt x="1897" y="2568"/>
                    <a:pt x="1915" y="2124"/>
                    <a:pt x="1555" y="1648"/>
                  </a:cubicBezTo>
                  <a:cubicBezTo>
                    <a:pt x="1297" y="1308"/>
                    <a:pt x="1347" y="936"/>
                    <a:pt x="1100" y="586"/>
                  </a:cubicBezTo>
                  <a:cubicBezTo>
                    <a:pt x="868" y="248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32" name="Google Shape;12032;p39"/>
            <p:cNvSpPr/>
            <p:nvPr/>
          </p:nvSpPr>
          <p:spPr>
            <a:xfrm>
              <a:off x="2785514" y="3980302"/>
              <a:ext cx="512417" cy="161440"/>
            </a:xfrm>
            <a:custGeom>
              <a:avLst/>
              <a:gdLst/>
              <a:ahLst/>
              <a:cxnLst/>
              <a:rect l="l" t="t" r="r" b="b"/>
              <a:pathLst>
                <a:path w="3247" h="1023" extrusionOk="0">
                  <a:moveTo>
                    <a:pt x="1589" y="1"/>
                  </a:moveTo>
                  <a:cubicBezTo>
                    <a:pt x="1069" y="1"/>
                    <a:pt x="538" y="80"/>
                    <a:pt x="340" y="204"/>
                  </a:cubicBezTo>
                  <a:cubicBezTo>
                    <a:pt x="127" y="335"/>
                    <a:pt x="1" y="642"/>
                    <a:pt x="149" y="850"/>
                  </a:cubicBezTo>
                  <a:cubicBezTo>
                    <a:pt x="244" y="980"/>
                    <a:pt x="412" y="1022"/>
                    <a:pt x="589" y="1022"/>
                  </a:cubicBezTo>
                  <a:cubicBezTo>
                    <a:pt x="686" y="1022"/>
                    <a:pt x="785" y="1010"/>
                    <a:pt x="877" y="992"/>
                  </a:cubicBezTo>
                  <a:cubicBezTo>
                    <a:pt x="1222" y="937"/>
                    <a:pt x="3247" y="828"/>
                    <a:pt x="2771" y="270"/>
                  </a:cubicBezTo>
                  <a:cubicBezTo>
                    <a:pt x="2610" y="79"/>
                    <a:pt x="2104" y="1"/>
                    <a:pt x="1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33" name="Google Shape;12033;p39"/>
            <p:cNvSpPr/>
            <p:nvPr/>
          </p:nvSpPr>
          <p:spPr>
            <a:xfrm>
              <a:off x="3106028" y="4027960"/>
              <a:ext cx="178170" cy="227720"/>
            </a:xfrm>
            <a:custGeom>
              <a:avLst/>
              <a:gdLst/>
              <a:ahLst/>
              <a:cxnLst/>
              <a:rect l="l" t="t" r="r" b="b"/>
              <a:pathLst>
                <a:path w="1129" h="1443" extrusionOk="0">
                  <a:moveTo>
                    <a:pt x="812" y="0"/>
                  </a:moveTo>
                  <a:cubicBezTo>
                    <a:pt x="575" y="0"/>
                    <a:pt x="254" y="485"/>
                    <a:pt x="154" y="668"/>
                  </a:cubicBezTo>
                  <a:cubicBezTo>
                    <a:pt x="66" y="827"/>
                    <a:pt x="1" y="1013"/>
                    <a:pt x="50" y="1188"/>
                  </a:cubicBezTo>
                  <a:cubicBezTo>
                    <a:pt x="85" y="1328"/>
                    <a:pt x="220" y="1443"/>
                    <a:pt x="356" y="1443"/>
                  </a:cubicBezTo>
                  <a:cubicBezTo>
                    <a:pt x="392" y="1443"/>
                    <a:pt x="427" y="1435"/>
                    <a:pt x="460" y="1418"/>
                  </a:cubicBezTo>
                  <a:cubicBezTo>
                    <a:pt x="521" y="1385"/>
                    <a:pt x="570" y="1336"/>
                    <a:pt x="608" y="1276"/>
                  </a:cubicBezTo>
                  <a:cubicBezTo>
                    <a:pt x="767" y="1062"/>
                    <a:pt x="1128" y="378"/>
                    <a:pt x="969" y="104"/>
                  </a:cubicBezTo>
                  <a:cubicBezTo>
                    <a:pt x="925" y="31"/>
                    <a:pt x="871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34" name="Google Shape;12034;p39"/>
            <p:cNvSpPr/>
            <p:nvPr/>
          </p:nvSpPr>
          <p:spPr>
            <a:xfrm>
              <a:off x="3105239" y="3703030"/>
              <a:ext cx="99580" cy="75591"/>
            </a:xfrm>
            <a:custGeom>
              <a:avLst/>
              <a:gdLst/>
              <a:ahLst/>
              <a:cxnLst/>
              <a:rect l="l" t="t" r="r" b="b"/>
              <a:pathLst>
                <a:path w="631" h="479" extrusionOk="0">
                  <a:moveTo>
                    <a:pt x="319" y="0"/>
                  </a:moveTo>
                  <a:cubicBezTo>
                    <a:pt x="262" y="0"/>
                    <a:pt x="205" y="21"/>
                    <a:pt x="159" y="62"/>
                  </a:cubicBezTo>
                  <a:cubicBezTo>
                    <a:pt x="0" y="204"/>
                    <a:pt x="88" y="467"/>
                    <a:pt x="301" y="478"/>
                  </a:cubicBezTo>
                  <a:cubicBezTo>
                    <a:pt x="308" y="478"/>
                    <a:pt x="315" y="478"/>
                    <a:pt x="321" y="478"/>
                  </a:cubicBezTo>
                  <a:cubicBezTo>
                    <a:pt x="522" y="478"/>
                    <a:pt x="631" y="242"/>
                    <a:pt x="498" y="83"/>
                  </a:cubicBezTo>
                  <a:cubicBezTo>
                    <a:pt x="451" y="28"/>
                    <a:pt x="386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35" name="Google Shape;12035;p39"/>
            <p:cNvSpPr/>
            <p:nvPr/>
          </p:nvSpPr>
          <p:spPr>
            <a:xfrm>
              <a:off x="3151635" y="3748637"/>
              <a:ext cx="108259" cy="275221"/>
            </a:xfrm>
            <a:custGeom>
              <a:avLst/>
              <a:gdLst/>
              <a:ahLst/>
              <a:cxnLst/>
              <a:rect l="l" t="t" r="r" b="b"/>
              <a:pathLst>
                <a:path w="686" h="1744" extrusionOk="0">
                  <a:moveTo>
                    <a:pt x="49" y="1"/>
                  </a:moveTo>
                  <a:cubicBezTo>
                    <a:pt x="25" y="1"/>
                    <a:pt x="1" y="19"/>
                    <a:pt x="7" y="52"/>
                  </a:cubicBezTo>
                  <a:cubicBezTo>
                    <a:pt x="35" y="183"/>
                    <a:pt x="62" y="314"/>
                    <a:pt x="73" y="446"/>
                  </a:cubicBezTo>
                  <a:cubicBezTo>
                    <a:pt x="84" y="517"/>
                    <a:pt x="95" y="583"/>
                    <a:pt x="106" y="654"/>
                  </a:cubicBezTo>
                  <a:cubicBezTo>
                    <a:pt x="139" y="845"/>
                    <a:pt x="336" y="1448"/>
                    <a:pt x="609" y="1732"/>
                  </a:cubicBezTo>
                  <a:cubicBezTo>
                    <a:pt x="615" y="1738"/>
                    <a:pt x="626" y="1743"/>
                    <a:pt x="642" y="1743"/>
                  </a:cubicBezTo>
                  <a:cubicBezTo>
                    <a:pt x="653" y="1743"/>
                    <a:pt x="664" y="1738"/>
                    <a:pt x="669" y="1732"/>
                  </a:cubicBezTo>
                  <a:cubicBezTo>
                    <a:pt x="686" y="1716"/>
                    <a:pt x="686" y="1688"/>
                    <a:pt x="669" y="1672"/>
                  </a:cubicBezTo>
                  <a:cubicBezTo>
                    <a:pt x="407" y="1404"/>
                    <a:pt x="221" y="829"/>
                    <a:pt x="193" y="643"/>
                  </a:cubicBezTo>
                  <a:cubicBezTo>
                    <a:pt x="177" y="577"/>
                    <a:pt x="171" y="506"/>
                    <a:pt x="160" y="440"/>
                  </a:cubicBezTo>
                  <a:cubicBezTo>
                    <a:pt x="149" y="298"/>
                    <a:pt x="122" y="161"/>
                    <a:pt x="89" y="30"/>
                  </a:cubicBezTo>
                  <a:cubicBezTo>
                    <a:pt x="83" y="10"/>
                    <a:pt x="66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36" name="Google Shape;12036;p39"/>
            <p:cNvSpPr/>
            <p:nvPr/>
          </p:nvSpPr>
          <p:spPr>
            <a:xfrm>
              <a:off x="3203713" y="3607713"/>
              <a:ext cx="172805" cy="421826"/>
            </a:xfrm>
            <a:custGeom>
              <a:avLst/>
              <a:gdLst/>
              <a:ahLst/>
              <a:cxnLst/>
              <a:rect l="l" t="t" r="r" b="b"/>
              <a:pathLst>
                <a:path w="1095" h="2673" extrusionOk="0">
                  <a:moveTo>
                    <a:pt x="542" y="1"/>
                  </a:moveTo>
                  <a:cubicBezTo>
                    <a:pt x="504" y="1"/>
                    <a:pt x="465" y="7"/>
                    <a:pt x="427" y="20"/>
                  </a:cubicBezTo>
                  <a:cubicBezTo>
                    <a:pt x="186" y="102"/>
                    <a:pt x="99" y="392"/>
                    <a:pt x="60" y="644"/>
                  </a:cubicBezTo>
                  <a:cubicBezTo>
                    <a:pt x="6" y="1043"/>
                    <a:pt x="0" y="1448"/>
                    <a:pt x="44" y="1853"/>
                  </a:cubicBezTo>
                  <a:cubicBezTo>
                    <a:pt x="58" y="1976"/>
                    <a:pt x="101" y="2673"/>
                    <a:pt x="288" y="2673"/>
                  </a:cubicBezTo>
                  <a:cubicBezTo>
                    <a:pt x="318" y="2673"/>
                    <a:pt x="351" y="2655"/>
                    <a:pt x="389" y="2614"/>
                  </a:cubicBezTo>
                  <a:cubicBezTo>
                    <a:pt x="569" y="2417"/>
                    <a:pt x="651" y="2154"/>
                    <a:pt x="734" y="1897"/>
                  </a:cubicBezTo>
                  <a:lnTo>
                    <a:pt x="936" y="1224"/>
                  </a:lnTo>
                  <a:cubicBezTo>
                    <a:pt x="1018" y="967"/>
                    <a:pt x="1095" y="687"/>
                    <a:pt x="1029" y="425"/>
                  </a:cubicBezTo>
                  <a:cubicBezTo>
                    <a:pt x="973" y="201"/>
                    <a:pt x="762" y="1"/>
                    <a:pt x="5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37" name="Google Shape;12037;p39"/>
            <p:cNvSpPr/>
            <p:nvPr/>
          </p:nvSpPr>
          <p:spPr>
            <a:xfrm>
              <a:off x="3233539" y="3864627"/>
              <a:ext cx="177539" cy="181482"/>
            </a:xfrm>
            <a:custGeom>
              <a:avLst/>
              <a:gdLst/>
              <a:ahLst/>
              <a:cxnLst/>
              <a:rect l="l" t="t" r="r" b="b"/>
              <a:pathLst>
                <a:path w="1125" h="1150" extrusionOk="0">
                  <a:moveTo>
                    <a:pt x="903" y="0"/>
                  </a:moveTo>
                  <a:cubicBezTo>
                    <a:pt x="849" y="0"/>
                    <a:pt x="792" y="12"/>
                    <a:pt x="742" y="28"/>
                  </a:cubicBezTo>
                  <a:cubicBezTo>
                    <a:pt x="408" y="149"/>
                    <a:pt x="79" y="488"/>
                    <a:pt x="30" y="855"/>
                  </a:cubicBezTo>
                  <a:cubicBezTo>
                    <a:pt x="1" y="1074"/>
                    <a:pt x="59" y="1150"/>
                    <a:pt x="154" y="1150"/>
                  </a:cubicBezTo>
                  <a:cubicBezTo>
                    <a:pt x="309" y="1150"/>
                    <a:pt x="560" y="950"/>
                    <a:pt x="692" y="838"/>
                  </a:cubicBezTo>
                  <a:cubicBezTo>
                    <a:pt x="884" y="680"/>
                    <a:pt x="1092" y="494"/>
                    <a:pt x="1114" y="247"/>
                  </a:cubicBezTo>
                  <a:cubicBezTo>
                    <a:pt x="1125" y="187"/>
                    <a:pt x="1114" y="127"/>
                    <a:pt x="1081" y="72"/>
                  </a:cubicBezTo>
                  <a:cubicBezTo>
                    <a:pt x="1041" y="20"/>
                    <a:pt x="974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38" name="Google Shape;12038;p39"/>
            <p:cNvSpPr/>
            <p:nvPr/>
          </p:nvSpPr>
          <p:spPr>
            <a:xfrm>
              <a:off x="3940532" y="4124382"/>
              <a:ext cx="290375" cy="66122"/>
            </a:xfrm>
            <a:custGeom>
              <a:avLst/>
              <a:gdLst/>
              <a:ahLst/>
              <a:cxnLst/>
              <a:rect l="l" t="t" r="r" b="b"/>
              <a:pathLst>
                <a:path w="1840" h="419" extrusionOk="0">
                  <a:moveTo>
                    <a:pt x="400" y="0"/>
                  </a:moveTo>
                  <a:cubicBezTo>
                    <a:pt x="270" y="0"/>
                    <a:pt x="144" y="12"/>
                    <a:pt x="38" y="41"/>
                  </a:cubicBezTo>
                  <a:cubicBezTo>
                    <a:pt x="11" y="46"/>
                    <a:pt x="0" y="74"/>
                    <a:pt x="6" y="96"/>
                  </a:cubicBezTo>
                  <a:cubicBezTo>
                    <a:pt x="10" y="115"/>
                    <a:pt x="32" y="129"/>
                    <a:pt x="51" y="129"/>
                  </a:cubicBezTo>
                  <a:cubicBezTo>
                    <a:pt x="54" y="129"/>
                    <a:pt x="57" y="129"/>
                    <a:pt x="60" y="128"/>
                  </a:cubicBezTo>
                  <a:cubicBezTo>
                    <a:pt x="162" y="99"/>
                    <a:pt x="283" y="88"/>
                    <a:pt x="408" y="88"/>
                  </a:cubicBezTo>
                  <a:cubicBezTo>
                    <a:pt x="725" y="88"/>
                    <a:pt x="1068" y="162"/>
                    <a:pt x="1193" y="205"/>
                  </a:cubicBezTo>
                  <a:cubicBezTo>
                    <a:pt x="1259" y="227"/>
                    <a:pt x="1325" y="254"/>
                    <a:pt x="1390" y="282"/>
                  </a:cubicBezTo>
                  <a:cubicBezTo>
                    <a:pt x="1516" y="331"/>
                    <a:pt x="1648" y="380"/>
                    <a:pt x="1779" y="418"/>
                  </a:cubicBezTo>
                  <a:lnTo>
                    <a:pt x="1790" y="418"/>
                  </a:lnTo>
                  <a:cubicBezTo>
                    <a:pt x="1812" y="413"/>
                    <a:pt x="1828" y="402"/>
                    <a:pt x="1834" y="380"/>
                  </a:cubicBezTo>
                  <a:cubicBezTo>
                    <a:pt x="1839" y="358"/>
                    <a:pt x="1823" y="336"/>
                    <a:pt x="1801" y="331"/>
                  </a:cubicBezTo>
                  <a:cubicBezTo>
                    <a:pt x="1670" y="293"/>
                    <a:pt x="1544" y="249"/>
                    <a:pt x="1423" y="200"/>
                  </a:cubicBezTo>
                  <a:cubicBezTo>
                    <a:pt x="1358" y="172"/>
                    <a:pt x="1292" y="145"/>
                    <a:pt x="1226" y="123"/>
                  </a:cubicBezTo>
                  <a:cubicBezTo>
                    <a:pt x="1092" y="76"/>
                    <a:pt x="73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39" name="Google Shape;12039;p39"/>
            <p:cNvSpPr/>
            <p:nvPr/>
          </p:nvSpPr>
          <p:spPr>
            <a:xfrm>
              <a:off x="3771201" y="4063310"/>
              <a:ext cx="406998" cy="219040"/>
            </a:xfrm>
            <a:custGeom>
              <a:avLst/>
              <a:gdLst/>
              <a:ahLst/>
              <a:cxnLst/>
              <a:rect l="l" t="t" r="r" b="b"/>
              <a:pathLst>
                <a:path w="2579" h="1388" extrusionOk="0">
                  <a:moveTo>
                    <a:pt x="1730" y="1"/>
                  </a:moveTo>
                  <a:cubicBezTo>
                    <a:pt x="1694" y="1"/>
                    <a:pt x="1659" y="6"/>
                    <a:pt x="1626" y="17"/>
                  </a:cubicBezTo>
                  <a:cubicBezTo>
                    <a:pt x="1029" y="165"/>
                    <a:pt x="0" y="587"/>
                    <a:pt x="71" y="860"/>
                  </a:cubicBezTo>
                  <a:cubicBezTo>
                    <a:pt x="427" y="1304"/>
                    <a:pt x="1686" y="1358"/>
                    <a:pt x="2234" y="1386"/>
                  </a:cubicBezTo>
                  <a:cubicBezTo>
                    <a:pt x="2250" y="1387"/>
                    <a:pt x="2267" y="1388"/>
                    <a:pt x="2284" y="1388"/>
                  </a:cubicBezTo>
                  <a:cubicBezTo>
                    <a:pt x="2401" y="1388"/>
                    <a:pt x="2533" y="1353"/>
                    <a:pt x="2556" y="1243"/>
                  </a:cubicBezTo>
                  <a:cubicBezTo>
                    <a:pt x="2578" y="1156"/>
                    <a:pt x="2507" y="1074"/>
                    <a:pt x="2442" y="1013"/>
                  </a:cubicBezTo>
                  <a:cubicBezTo>
                    <a:pt x="2212" y="805"/>
                    <a:pt x="1938" y="652"/>
                    <a:pt x="1637" y="576"/>
                  </a:cubicBezTo>
                  <a:cubicBezTo>
                    <a:pt x="1746" y="521"/>
                    <a:pt x="1839" y="439"/>
                    <a:pt x="1911" y="335"/>
                  </a:cubicBezTo>
                  <a:cubicBezTo>
                    <a:pt x="1971" y="231"/>
                    <a:pt x="1943" y="67"/>
                    <a:pt x="1834" y="17"/>
                  </a:cubicBezTo>
                  <a:cubicBezTo>
                    <a:pt x="1801" y="6"/>
                    <a:pt x="1766" y="1"/>
                    <a:pt x="1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40" name="Google Shape;12040;p39"/>
            <p:cNvSpPr/>
            <p:nvPr/>
          </p:nvSpPr>
          <p:spPr>
            <a:xfrm>
              <a:off x="3846319" y="4023699"/>
              <a:ext cx="267019" cy="132245"/>
            </a:xfrm>
            <a:custGeom>
              <a:avLst/>
              <a:gdLst/>
              <a:ahLst/>
              <a:cxnLst/>
              <a:rect l="l" t="t" r="r" b="b"/>
              <a:pathLst>
                <a:path w="1692" h="838" extrusionOk="0">
                  <a:moveTo>
                    <a:pt x="1644" y="0"/>
                  </a:moveTo>
                  <a:cubicBezTo>
                    <a:pt x="1636" y="0"/>
                    <a:pt x="1628" y="2"/>
                    <a:pt x="1621" y="6"/>
                  </a:cubicBezTo>
                  <a:cubicBezTo>
                    <a:pt x="1500" y="77"/>
                    <a:pt x="1385" y="159"/>
                    <a:pt x="1281" y="246"/>
                  </a:cubicBezTo>
                  <a:cubicBezTo>
                    <a:pt x="1227" y="285"/>
                    <a:pt x="1166" y="329"/>
                    <a:pt x="1112" y="367"/>
                  </a:cubicBezTo>
                  <a:cubicBezTo>
                    <a:pt x="958" y="476"/>
                    <a:pt x="416" y="750"/>
                    <a:pt x="44" y="750"/>
                  </a:cubicBezTo>
                  <a:cubicBezTo>
                    <a:pt x="17" y="750"/>
                    <a:pt x="0" y="766"/>
                    <a:pt x="0" y="794"/>
                  </a:cubicBezTo>
                  <a:cubicBezTo>
                    <a:pt x="0" y="816"/>
                    <a:pt x="17" y="838"/>
                    <a:pt x="44" y="838"/>
                  </a:cubicBezTo>
                  <a:cubicBezTo>
                    <a:pt x="438" y="838"/>
                    <a:pt x="1008" y="553"/>
                    <a:pt x="1166" y="438"/>
                  </a:cubicBezTo>
                  <a:cubicBezTo>
                    <a:pt x="1221" y="400"/>
                    <a:pt x="1276" y="356"/>
                    <a:pt x="1331" y="312"/>
                  </a:cubicBezTo>
                  <a:cubicBezTo>
                    <a:pt x="1440" y="230"/>
                    <a:pt x="1550" y="153"/>
                    <a:pt x="1664" y="82"/>
                  </a:cubicBezTo>
                  <a:cubicBezTo>
                    <a:pt x="1686" y="71"/>
                    <a:pt x="1692" y="44"/>
                    <a:pt x="1681" y="22"/>
                  </a:cubicBezTo>
                  <a:cubicBezTo>
                    <a:pt x="1674" y="7"/>
                    <a:pt x="1659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41" name="Google Shape;12041;p39"/>
            <p:cNvSpPr/>
            <p:nvPr/>
          </p:nvSpPr>
          <p:spPr>
            <a:xfrm>
              <a:off x="3765993" y="3969728"/>
              <a:ext cx="230722" cy="229929"/>
            </a:xfrm>
            <a:custGeom>
              <a:avLst/>
              <a:gdLst/>
              <a:ahLst/>
              <a:cxnLst/>
              <a:rect l="l" t="t" r="r" b="b"/>
              <a:pathLst>
                <a:path w="1462" h="1457" extrusionOk="0">
                  <a:moveTo>
                    <a:pt x="1135" y="1"/>
                  </a:moveTo>
                  <a:cubicBezTo>
                    <a:pt x="946" y="1"/>
                    <a:pt x="753" y="116"/>
                    <a:pt x="608" y="249"/>
                  </a:cubicBezTo>
                  <a:cubicBezTo>
                    <a:pt x="356" y="479"/>
                    <a:pt x="165" y="764"/>
                    <a:pt x="44" y="1081"/>
                  </a:cubicBezTo>
                  <a:cubicBezTo>
                    <a:pt x="11" y="1152"/>
                    <a:pt x="0" y="1234"/>
                    <a:pt x="6" y="1311"/>
                  </a:cubicBezTo>
                  <a:cubicBezTo>
                    <a:pt x="17" y="1420"/>
                    <a:pt x="53" y="1457"/>
                    <a:pt x="100" y="1457"/>
                  </a:cubicBezTo>
                  <a:cubicBezTo>
                    <a:pt x="171" y="1457"/>
                    <a:pt x="267" y="1371"/>
                    <a:pt x="340" y="1322"/>
                  </a:cubicBezTo>
                  <a:cubicBezTo>
                    <a:pt x="504" y="1207"/>
                    <a:pt x="674" y="1108"/>
                    <a:pt x="838" y="993"/>
                  </a:cubicBezTo>
                  <a:cubicBezTo>
                    <a:pt x="1068" y="835"/>
                    <a:pt x="1281" y="643"/>
                    <a:pt x="1413" y="391"/>
                  </a:cubicBezTo>
                  <a:cubicBezTo>
                    <a:pt x="1445" y="331"/>
                    <a:pt x="1462" y="265"/>
                    <a:pt x="1451" y="194"/>
                  </a:cubicBezTo>
                  <a:cubicBezTo>
                    <a:pt x="1429" y="118"/>
                    <a:pt x="1369" y="52"/>
                    <a:pt x="1292" y="30"/>
                  </a:cubicBezTo>
                  <a:cubicBezTo>
                    <a:pt x="1241" y="10"/>
                    <a:pt x="1188" y="1"/>
                    <a:pt x="1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42" name="Google Shape;12042;p39"/>
            <p:cNvSpPr/>
            <p:nvPr/>
          </p:nvSpPr>
          <p:spPr>
            <a:xfrm>
              <a:off x="3681406" y="3987877"/>
              <a:ext cx="151027" cy="212728"/>
            </a:xfrm>
            <a:custGeom>
              <a:avLst/>
              <a:gdLst/>
              <a:ahLst/>
              <a:cxnLst/>
              <a:rect l="l" t="t" r="r" b="b"/>
              <a:pathLst>
                <a:path w="957" h="1348" extrusionOk="0">
                  <a:moveTo>
                    <a:pt x="236" y="1"/>
                  </a:moveTo>
                  <a:cubicBezTo>
                    <a:pt x="218" y="1"/>
                    <a:pt x="199" y="3"/>
                    <a:pt x="181" y="8"/>
                  </a:cubicBezTo>
                  <a:cubicBezTo>
                    <a:pt x="60" y="36"/>
                    <a:pt x="16" y="178"/>
                    <a:pt x="11" y="304"/>
                  </a:cubicBezTo>
                  <a:cubicBezTo>
                    <a:pt x="0" y="660"/>
                    <a:pt x="192" y="1092"/>
                    <a:pt x="515" y="1278"/>
                  </a:cubicBezTo>
                  <a:cubicBezTo>
                    <a:pt x="602" y="1327"/>
                    <a:pt x="669" y="1347"/>
                    <a:pt x="719" y="1347"/>
                  </a:cubicBezTo>
                  <a:cubicBezTo>
                    <a:pt x="956" y="1347"/>
                    <a:pt x="817" y="876"/>
                    <a:pt x="744" y="654"/>
                  </a:cubicBezTo>
                  <a:cubicBezTo>
                    <a:pt x="668" y="413"/>
                    <a:pt x="575" y="156"/>
                    <a:pt x="356" y="36"/>
                  </a:cubicBezTo>
                  <a:cubicBezTo>
                    <a:pt x="318" y="1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43" name="Google Shape;12043;p39"/>
            <p:cNvSpPr/>
            <p:nvPr/>
          </p:nvSpPr>
          <p:spPr>
            <a:xfrm>
              <a:off x="3765677" y="4182298"/>
              <a:ext cx="124041" cy="225826"/>
            </a:xfrm>
            <a:custGeom>
              <a:avLst/>
              <a:gdLst/>
              <a:ahLst/>
              <a:cxnLst/>
              <a:rect l="l" t="t" r="r" b="b"/>
              <a:pathLst>
                <a:path w="786" h="1431" extrusionOk="0">
                  <a:moveTo>
                    <a:pt x="196" y="1"/>
                  </a:moveTo>
                  <a:cubicBezTo>
                    <a:pt x="1" y="1"/>
                    <a:pt x="36" y="456"/>
                    <a:pt x="57" y="675"/>
                  </a:cubicBezTo>
                  <a:cubicBezTo>
                    <a:pt x="79" y="927"/>
                    <a:pt x="117" y="1201"/>
                    <a:pt x="309" y="1360"/>
                  </a:cubicBezTo>
                  <a:cubicBezTo>
                    <a:pt x="353" y="1403"/>
                    <a:pt x="413" y="1425"/>
                    <a:pt x="473" y="1431"/>
                  </a:cubicBezTo>
                  <a:cubicBezTo>
                    <a:pt x="594" y="1425"/>
                    <a:pt x="670" y="1294"/>
                    <a:pt x="698" y="1174"/>
                  </a:cubicBezTo>
                  <a:cubicBezTo>
                    <a:pt x="785" y="829"/>
                    <a:pt x="692" y="363"/>
                    <a:pt x="413" y="117"/>
                  </a:cubicBezTo>
                  <a:cubicBezTo>
                    <a:pt x="320" y="35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44" name="Google Shape;12044;p39"/>
            <p:cNvSpPr/>
            <p:nvPr/>
          </p:nvSpPr>
          <p:spPr>
            <a:xfrm>
              <a:off x="3403186" y="4190347"/>
              <a:ext cx="431144" cy="1046280"/>
            </a:xfrm>
            <a:custGeom>
              <a:avLst/>
              <a:gdLst/>
              <a:ahLst/>
              <a:cxnLst/>
              <a:rect l="l" t="t" r="r" b="b"/>
              <a:pathLst>
                <a:path w="2732" h="6630" extrusionOk="0">
                  <a:moveTo>
                    <a:pt x="2694" y="0"/>
                  </a:moveTo>
                  <a:cubicBezTo>
                    <a:pt x="2644" y="11"/>
                    <a:pt x="2595" y="22"/>
                    <a:pt x="2540" y="28"/>
                  </a:cubicBezTo>
                  <a:cubicBezTo>
                    <a:pt x="2163" y="83"/>
                    <a:pt x="1528" y="176"/>
                    <a:pt x="1161" y="1747"/>
                  </a:cubicBezTo>
                  <a:cubicBezTo>
                    <a:pt x="1073" y="2130"/>
                    <a:pt x="986" y="2606"/>
                    <a:pt x="893" y="3104"/>
                  </a:cubicBezTo>
                  <a:cubicBezTo>
                    <a:pt x="663" y="4330"/>
                    <a:pt x="406" y="5720"/>
                    <a:pt x="1" y="6569"/>
                  </a:cubicBezTo>
                  <a:lnTo>
                    <a:pt x="126" y="6629"/>
                  </a:lnTo>
                  <a:cubicBezTo>
                    <a:pt x="537" y="5764"/>
                    <a:pt x="800" y="4363"/>
                    <a:pt x="1024" y="3131"/>
                  </a:cubicBezTo>
                  <a:cubicBezTo>
                    <a:pt x="1117" y="2633"/>
                    <a:pt x="1205" y="2163"/>
                    <a:pt x="1292" y="1779"/>
                  </a:cubicBezTo>
                  <a:cubicBezTo>
                    <a:pt x="1637" y="302"/>
                    <a:pt x="2217" y="214"/>
                    <a:pt x="2562" y="165"/>
                  </a:cubicBezTo>
                  <a:cubicBezTo>
                    <a:pt x="2617" y="159"/>
                    <a:pt x="2677" y="148"/>
                    <a:pt x="2732" y="132"/>
                  </a:cubicBezTo>
                  <a:lnTo>
                    <a:pt x="2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45" name="Google Shape;12045;p39"/>
            <p:cNvSpPr/>
            <p:nvPr/>
          </p:nvSpPr>
          <p:spPr>
            <a:xfrm>
              <a:off x="3164733" y="4360465"/>
              <a:ext cx="252500" cy="879317"/>
            </a:xfrm>
            <a:custGeom>
              <a:avLst/>
              <a:gdLst/>
              <a:ahLst/>
              <a:cxnLst/>
              <a:rect l="l" t="t" r="r" b="b"/>
              <a:pathLst>
                <a:path w="1600" h="5572" extrusionOk="0">
                  <a:moveTo>
                    <a:pt x="1" y="1"/>
                  </a:moveTo>
                  <a:cubicBezTo>
                    <a:pt x="99" y="1320"/>
                    <a:pt x="307" y="2634"/>
                    <a:pt x="619" y="3920"/>
                  </a:cubicBezTo>
                  <a:cubicBezTo>
                    <a:pt x="740" y="4429"/>
                    <a:pt x="898" y="4976"/>
                    <a:pt x="1254" y="5376"/>
                  </a:cubicBezTo>
                  <a:cubicBezTo>
                    <a:pt x="1378" y="5513"/>
                    <a:pt x="1473" y="5572"/>
                    <a:pt x="1549" y="5572"/>
                  </a:cubicBezTo>
                  <a:cubicBezTo>
                    <a:pt x="1567" y="5572"/>
                    <a:pt x="1583" y="5568"/>
                    <a:pt x="1599" y="5562"/>
                  </a:cubicBezTo>
                  <a:cubicBezTo>
                    <a:pt x="1583" y="5524"/>
                    <a:pt x="1566" y="5485"/>
                    <a:pt x="1555" y="5447"/>
                  </a:cubicBezTo>
                  <a:lnTo>
                    <a:pt x="871" y="3050"/>
                  </a:lnTo>
                  <a:cubicBezTo>
                    <a:pt x="784" y="2759"/>
                    <a:pt x="181" y="94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46" name="Google Shape;12046;p39"/>
            <p:cNvSpPr/>
            <p:nvPr/>
          </p:nvSpPr>
          <p:spPr>
            <a:xfrm>
              <a:off x="3163944" y="4354469"/>
              <a:ext cx="297319" cy="883736"/>
            </a:xfrm>
            <a:custGeom>
              <a:avLst/>
              <a:gdLst/>
              <a:ahLst/>
              <a:cxnLst/>
              <a:rect l="l" t="t" r="r" b="b"/>
              <a:pathLst>
                <a:path w="1884" h="5600" extrusionOk="0">
                  <a:moveTo>
                    <a:pt x="0" y="0"/>
                  </a:moveTo>
                  <a:lnTo>
                    <a:pt x="0" y="39"/>
                  </a:lnTo>
                  <a:cubicBezTo>
                    <a:pt x="181" y="975"/>
                    <a:pt x="789" y="2797"/>
                    <a:pt x="871" y="3088"/>
                  </a:cubicBezTo>
                  <a:lnTo>
                    <a:pt x="1555" y="5480"/>
                  </a:lnTo>
                  <a:cubicBezTo>
                    <a:pt x="1566" y="5523"/>
                    <a:pt x="1582" y="5562"/>
                    <a:pt x="1593" y="5600"/>
                  </a:cubicBezTo>
                  <a:cubicBezTo>
                    <a:pt x="1818" y="5518"/>
                    <a:pt x="1829" y="4883"/>
                    <a:pt x="1839" y="4560"/>
                  </a:cubicBezTo>
                  <a:cubicBezTo>
                    <a:pt x="1883" y="3421"/>
                    <a:pt x="1511" y="2283"/>
                    <a:pt x="871" y="1347"/>
                  </a:cubicBezTo>
                  <a:cubicBezTo>
                    <a:pt x="564" y="909"/>
                    <a:pt x="203" y="49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047" name="Google Shape;12047;p39"/>
          <p:cNvGrpSpPr/>
          <p:nvPr/>
        </p:nvGrpSpPr>
        <p:grpSpPr>
          <a:xfrm rot="7029438">
            <a:off x="-671502" y="-1889855"/>
            <a:ext cx="3720311" cy="4823605"/>
            <a:chOff x="-681551" y="1515677"/>
            <a:chExt cx="3439497" cy="4459513"/>
          </a:xfrm>
        </p:grpSpPr>
        <p:sp>
          <p:nvSpPr>
            <p:cNvPr id="12048" name="Google Shape;12048;p39"/>
            <p:cNvSpPr/>
            <p:nvPr/>
          </p:nvSpPr>
          <p:spPr>
            <a:xfrm rot="-6541634">
              <a:off x="2159572" y="3552326"/>
              <a:ext cx="379993" cy="303348"/>
            </a:xfrm>
            <a:custGeom>
              <a:avLst/>
              <a:gdLst/>
              <a:ahLst/>
              <a:cxnLst/>
              <a:rect l="l" t="t" r="r" b="b"/>
              <a:pathLst>
                <a:path w="2940" h="2347" extrusionOk="0">
                  <a:moveTo>
                    <a:pt x="602" y="1"/>
                  </a:moveTo>
                  <a:cubicBezTo>
                    <a:pt x="360" y="1"/>
                    <a:pt x="1" y="87"/>
                    <a:pt x="321" y="760"/>
                  </a:cubicBezTo>
                  <a:cubicBezTo>
                    <a:pt x="594" y="1329"/>
                    <a:pt x="983" y="1838"/>
                    <a:pt x="1465" y="2249"/>
                  </a:cubicBezTo>
                  <a:cubicBezTo>
                    <a:pt x="1541" y="2310"/>
                    <a:pt x="1635" y="2347"/>
                    <a:pt x="1713" y="2347"/>
                  </a:cubicBezTo>
                  <a:cubicBezTo>
                    <a:pt x="1831" y="2347"/>
                    <a:pt x="1917" y="2264"/>
                    <a:pt x="1864" y="2057"/>
                  </a:cubicBezTo>
                  <a:lnTo>
                    <a:pt x="1864" y="2057"/>
                  </a:lnTo>
                  <a:cubicBezTo>
                    <a:pt x="2008" y="2137"/>
                    <a:pt x="2131" y="2174"/>
                    <a:pt x="2226" y="2174"/>
                  </a:cubicBezTo>
                  <a:cubicBezTo>
                    <a:pt x="2457" y="2174"/>
                    <a:pt x="2525" y="1960"/>
                    <a:pt x="2335" y="1630"/>
                  </a:cubicBezTo>
                  <a:lnTo>
                    <a:pt x="2335" y="1630"/>
                  </a:lnTo>
                  <a:cubicBezTo>
                    <a:pt x="2393" y="1653"/>
                    <a:pt x="2446" y="1664"/>
                    <a:pt x="2495" y="1664"/>
                  </a:cubicBezTo>
                  <a:cubicBezTo>
                    <a:pt x="2831" y="1664"/>
                    <a:pt x="2939" y="1175"/>
                    <a:pt x="2538" y="941"/>
                  </a:cubicBezTo>
                  <a:cubicBezTo>
                    <a:pt x="2663" y="919"/>
                    <a:pt x="2861" y="700"/>
                    <a:pt x="2335" y="448"/>
                  </a:cubicBezTo>
                  <a:cubicBezTo>
                    <a:pt x="1821" y="207"/>
                    <a:pt x="1262" y="54"/>
                    <a:pt x="698" y="5"/>
                  </a:cubicBezTo>
                  <a:cubicBezTo>
                    <a:pt x="671" y="3"/>
                    <a:pt x="638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49" name="Google Shape;12049;p39"/>
            <p:cNvSpPr/>
            <p:nvPr/>
          </p:nvSpPr>
          <p:spPr>
            <a:xfrm rot="-6541634">
              <a:off x="2184570" y="3656069"/>
              <a:ext cx="270389" cy="221145"/>
            </a:xfrm>
            <a:custGeom>
              <a:avLst/>
              <a:gdLst/>
              <a:ahLst/>
              <a:cxnLst/>
              <a:rect l="l" t="t" r="r" b="b"/>
              <a:pathLst>
                <a:path w="2092" h="1711" extrusionOk="0">
                  <a:moveTo>
                    <a:pt x="262" y="1"/>
                  </a:moveTo>
                  <a:cubicBezTo>
                    <a:pt x="137" y="1"/>
                    <a:pt x="0" y="51"/>
                    <a:pt x="88" y="298"/>
                  </a:cubicBezTo>
                  <a:cubicBezTo>
                    <a:pt x="231" y="709"/>
                    <a:pt x="745" y="1398"/>
                    <a:pt x="1139" y="1710"/>
                  </a:cubicBezTo>
                  <a:cubicBezTo>
                    <a:pt x="756" y="1322"/>
                    <a:pt x="499" y="572"/>
                    <a:pt x="499" y="572"/>
                  </a:cubicBezTo>
                  <a:lnTo>
                    <a:pt x="499" y="572"/>
                  </a:lnTo>
                  <a:cubicBezTo>
                    <a:pt x="499" y="572"/>
                    <a:pt x="1188" y="1371"/>
                    <a:pt x="1730" y="1634"/>
                  </a:cubicBezTo>
                  <a:cubicBezTo>
                    <a:pt x="1686" y="1579"/>
                    <a:pt x="1068" y="993"/>
                    <a:pt x="657" y="479"/>
                  </a:cubicBezTo>
                  <a:lnTo>
                    <a:pt x="657" y="479"/>
                  </a:lnTo>
                  <a:cubicBezTo>
                    <a:pt x="658" y="479"/>
                    <a:pt x="1024" y="627"/>
                    <a:pt x="2092" y="1168"/>
                  </a:cubicBezTo>
                  <a:cubicBezTo>
                    <a:pt x="2053" y="1125"/>
                    <a:pt x="1188" y="517"/>
                    <a:pt x="652" y="314"/>
                  </a:cubicBezTo>
                  <a:cubicBezTo>
                    <a:pt x="666" y="313"/>
                    <a:pt x="684" y="312"/>
                    <a:pt x="709" y="312"/>
                  </a:cubicBezTo>
                  <a:cubicBezTo>
                    <a:pt x="853" y="312"/>
                    <a:pt x="1205" y="354"/>
                    <a:pt x="1977" y="621"/>
                  </a:cubicBezTo>
                  <a:cubicBezTo>
                    <a:pt x="1708" y="375"/>
                    <a:pt x="428" y="24"/>
                    <a:pt x="428" y="24"/>
                  </a:cubicBezTo>
                  <a:cubicBezTo>
                    <a:pt x="428" y="24"/>
                    <a:pt x="347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0" name="Google Shape;12050;p39"/>
            <p:cNvSpPr/>
            <p:nvPr/>
          </p:nvSpPr>
          <p:spPr>
            <a:xfrm rot="-6541634">
              <a:off x="2252748" y="3561668"/>
              <a:ext cx="299858" cy="354401"/>
            </a:xfrm>
            <a:custGeom>
              <a:avLst/>
              <a:gdLst/>
              <a:ahLst/>
              <a:cxnLst/>
              <a:rect l="l" t="t" r="r" b="b"/>
              <a:pathLst>
                <a:path w="2320" h="2742" extrusionOk="0">
                  <a:moveTo>
                    <a:pt x="340" y="1"/>
                  </a:moveTo>
                  <a:cubicBezTo>
                    <a:pt x="163" y="1"/>
                    <a:pt x="0" y="131"/>
                    <a:pt x="17" y="641"/>
                  </a:cubicBezTo>
                  <a:cubicBezTo>
                    <a:pt x="28" y="1276"/>
                    <a:pt x="175" y="1894"/>
                    <a:pt x="444" y="2469"/>
                  </a:cubicBezTo>
                  <a:cubicBezTo>
                    <a:pt x="504" y="2589"/>
                    <a:pt x="613" y="2680"/>
                    <a:pt x="710" y="2680"/>
                  </a:cubicBezTo>
                  <a:cubicBezTo>
                    <a:pt x="789" y="2680"/>
                    <a:pt x="860" y="2619"/>
                    <a:pt x="887" y="2463"/>
                  </a:cubicBezTo>
                  <a:cubicBezTo>
                    <a:pt x="1028" y="2652"/>
                    <a:pt x="1166" y="2741"/>
                    <a:pt x="1276" y="2741"/>
                  </a:cubicBezTo>
                  <a:cubicBezTo>
                    <a:pt x="1426" y="2741"/>
                    <a:pt x="1521" y="2574"/>
                    <a:pt x="1489" y="2266"/>
                  </a:cubicBezTo>
                  <a:lnTo>
                    <a:pt x="1489" y="2266"/>
                  </a:lnTo>
                  <a:cubicBezTo>
                    <a:pt x="1573" y="2353"/>
                    <a:pt x="1663" y="2389"/>
                    <a:pt x="1746" y="2389"/>
                  </a:cubicBezTo>
                  <a:cubicBezTo>
                    <a:pt x="2001" y="2389"/>
                    <a:pt x="2196" y="2045"/>
                    <a:pt x="1965" y="1719"/>
                  </a:cubicBezTo>
                  <a:lnTo>
                    <a:pt x="1965" y="1719"/>
                  </a:lnTo>
                  <a:cubicBezTo>
                    <a:pt x="1976" y="1721"/>
                    <a:pt x="1987" y="1723"/>
                    <a:pt x="2000" y="1723"/>
                  </a:cubicBezTo>
                  <a:cubicBezTo>
                    <a:pt x="2124" y="1723"/>
                    <a:pt x="2320" y="1591"/>
                    <a:pt x="1976" y="1183"/>
                  </a:cubicBezTo>
                  <a:cubicBezTo>
                    <a:pt x="1604" y="750"/>
                    <a:pt x="1161" y="383"/>
                    <a:pt x="668" y="104"/>
                  </a:cubicBezTo>
                  <a:cubicBezTo>
                    <a:pt x="588" y="62"/>
                    <a:pt x="461" y="1"/>
                    <a:pt x="340" y="1"/>
                  </a:cubicBezTo>
                  <a:close/>
                </a:path>
              </a:pathLst>
            </a:custGeom>
            <a:solidFill>
              <a:srgbClr val="FFE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1" name="Google Shape;12051;p39"/>
            <p:cNvSpPr/>
            <p:nvPr/>
          </p:nvSpPr>
          <p:spPr>
            <a:xfrm rot="-6541634">
              <a:off x="2256650" y="3662311"/>
              <a:ext cx="209513" cy="274138"/>
            </a:xfrm>
            <a:custGeom>
              <a:avLst/>
              <a:gdLst/>
              <a:ahLst/>
              <a:cxnLst/>
              <a:rect l="l" t="t" r="r" b="b"/>
              <a:pathLst>
                <a:path w="1621" h="2121" extrusionOk="0">
                  <a:moveTo>
                    <a:pt x="199" y="1"/>
                  </a:moveTo>
                  <a:cubicBezTo>
                    <a:pt x="120" y="1"/>
                    <a:pt x="51" y="53"/>
                    <a:pt x="38" y="226"/>
                  </a:cubicBezTo>
                  <a:cubicBezTo>
                    <a:pt x="0" y="659"/>
                    <a:pt x="181" y="1502"/>
                    <a:pt x="411" y="1945"/>
                  </a:cubicBezTo>
                  <a:cubicBezTo>
                    <a:pt x="225" y="1436"/>
                    <a:pt x="301" y="642"/>
                    <a:pt x="301" y="642"/>
                  </a:cubicBezTo>
                  <a:lnTo>
                    <a:pt x="301" y="642"/>
                  </a:lnTo>
                  <a:cubicBezTo>
                    <a:pt x="301" y="642"/>
                    <a:pt x="597" y="1655"/>
                    <a:pt x="985" y="2120"/>
                  </a:cubicBezTo>
                  <a:cubicBezTo>
                    <a:pt x="964" y="2055"/>
                    <a:pt x="641" y="1266"/>
                    <a:pt x="482" y="626"/>
                  </a:cubicBezTo>
                  <a:lnTo>
                    <a:pt x="482" y="626"/>
                  </a:lnTo>
                  <a:cubicBezTo>
                    <a:pt x="482" y="626"/>
                    <a:pt x="750" y="911"/>
                    <a:pt x="1500" y="1847"/>
                  </a:cubicBezTo>
                  <a:cubicBezTo>
                    <a:pt x="1483" y="1797"/>
                    <a:pt x="942" y="889"/>
                    <a:pt x="542" y="478"/>
                  </a:cubicBezTo>
                  <a:lnTo>
                    <a:pt x="542" y="478"/>
                  </a:lnTo>
                  <a:cubicBezTo>
                    <a:pt x="630" y="511"/>
                    <a:pt x="925" y="642"/>
                    <a:pt x="1620" y="1299"/>
                  </a:cubicBezTo>
                  <a:cubicBezTo>
                    <a:pt x="1483" y="971"/>
                    <a:pt x="460" y="122"/>
                    <a:pt x="460" y="122"/>
                  </a:cubicBezTo>
                  <a:cubicBezTo>
                    <a:pt x="460" y="122"/>
                    <a:pt x="318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2" name="Google Shape;12052;p39"/>
            <p:cNvSpPr/>
            <p:nvPr/>
          </p:nvSpPr>
          <p:spPr>
            <a:xfrm rot="-6541634">
              <a:off x="2337121" y="3650340"/>
              <a:ext cx="266641" cy="378183"/>
            </a:xfrm>
            <a:custGeom>
              <a:avLst/>
              <a:gdLst/>
              <a:ahLst/>
              <a:cxnLst/>
              <a:rect l="l" t="t" r="r" b="b"/>
              <a:pathLst>
                <a:path w="2063" h="2926" extrusionOk="0">
                  <a:moveTo>
                    <a:pt x="793" y="1"/>
                  </a:moveTo>
                  <a:cubicBezTo>
                    <a:pt x="657" y="1"/>
                    <a:pt x="503" y="115"/>
                    <a:pt x="357" y="480"/>
                  </a:cubicBezTo>
                  <a:cubicBezTo>
                    <a:pt x="116" y="1065"/>
                    <a:pt x="1" y="1695"/>
                    <a:pt x="23" y="2330"/>
                  </a:cubicBezTo>
                  <a:cubicBezTo>
                    <a:pt x="34" y="2492"/>
                    <a:pt x="125" y="2642"/>
                    <a:pt x="240" y="2642"/>
                  </a:cubicBezTo>
                  <a:cubicBezTo>
                    <a:pt x="301" y="2642"/>
                    <a:pt x="368" y="2601"/>
                    <a:pt x="433" y="2499"/>
                  </a:cubicBezTo>
                  <a:cubicBezTo>
                    <a:pt x="499" y="2783"/>
                    <a:pt x="623" y="2926"/>
                    <a:pt x="750" y="2926"/>
                  </a:cubicBezTo>
                  <a:cubicBezTo>
                    <a:pt x="868" y="2926"/>
                    <a:pt x="989" y="2802"/>
                    <a:pt x="1068" y="2554"/>
                  </a:cubicBezTo>
                  <a:cubicBezTo>
                    <a:pt x="1130" y="2722"/>
                    <a:pt x="1248" y="2795"/>
                    <a:pt x="1367" y="2795"/>
                  </a:cubicBezTo>
                  <a:cubicBezTo>
                    <a:pt x="1575" y="2795"/>
                    <a:pt x="1787" y="2573"/>
                    <a:pt x="1714" y="2242"/>
                  </a:cubicBezTo>
                  <a:lnTo>
                    <a:pt x="1714" y="2242"/>
                  </a:lnTo>
                  <a:cubicBezTo>
                    <a:pt x="1741" y="2261"/>
                    <a:pt x="1781" y="2276"/>
                    <a:pt x="1823" y="2276"/>
                  </a:cubicBezTo>
                  <a:cubicBezTo>
                    <a:pt x="1938" y="2276"/>
                    <a:pt x="2063" y="2168"/>
                    <a:pt x="1939" y="1755"/>
                  </a:cubicBezTo>
                  <a:cubicBezTo>
                    <a:pt x="1769" y="1213"/>
                    <a:pt x="1506" y="704"/>
                    <a:pt x="1161" y="250"/>
                  </a:cubicBezTo>
                  <a:cubicBezTo>
                    <a:pt x="1090" y="158"/>
                    <a:pt x="954" y="1"/>
                    <a:pt x="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3" name="Google Shape;12053;p39"/>
            <p:cNvSpPr/>
            <p:nvPr/>
          </p:nvSpPr>
          <p:spPr>
            <a:xfrm rot="-6541634">
              <a:off x="2323007" y="3724515"/>
              <a:ext cx="181983" cy="293783"/>
            </a:xfrm>
            <a:custGeom>
              <a:avLst/>
              <a:gdLst/>
              <a:ahLst/>
              <a:cxnLst/>
              <a:rect l="l" t="t" r="r" b="b"/>
              <a:pathLst>
                <a:path w="1408" h="2273" extrusionOk="0">
                  <a:moveTo>
                    <a:pt x="552" y="0"/>
                  </a:moveTo>
                  <a:cubicBezTo>
                    <a:pt x="495" y="0"/>
                    <a:pt x="433" y="40"/>
                    <a:pt x="373" y="154"/>
                  </a:cubicBezTo>
                  <a:cubicBezTo>
                    <a:pt x="165" y="543"/>
                    <a:pt x="0" y="1386"/>
                    <a:pt x="33" y="1884"/>
                  </a:cubicBezTo>
                  <a:cubicBezTo>
                    <a:pt x="61" y="1342"/>
                    <a:pt x="444" y="647"/>
                    <a:pt x="444" y="647"/>
                  </a:cubicBezTo>
                  <a:lnTo>
                    <a:pt x="444" y="647"/>
                  </a:lnTo>
                  <a:cubicBezTo>
                    <a:pt x="444" y="647"/>
                    <a:pt x="318" y="1692"/>
                    <a:pt x="493" y="2272"/>
                  </a:cubicBezTo>
                  <a:cubicBezTo>
                    <a:pt x="498" y="2201"/>
                    <a:pt x="515" y="1347"/>
                    <a:pt x="619" y="696"/>
                  </a:cubicBezTo>
                  <a:cubicBezTo>
                    <a:pt x="619" y="696"/>
                    <a:pt x="756" y="1068"/>
                    <a:pt x="1073" y="2223"/>
                  </a:cubicBezTo>
                  <a:cubicBezTo>
                    <a:pt x="1084" y="2168"/>
                    <a:pt x="947" y="1117"/>
                    <a:pt x="739" y="581"/>
                  </a:cubicBezTo>
                  <a:lnTo>
                    <a:pt x="739" y="581"/>
                  </a:lnTo>
                  <a:cubicBezTo>
                    <a:pt x="810" y="647"/>
                    <a:pt x="1024" y="893"/>
                    <a:pt x="1407" y="1769"/>
                  </a:cubicBezTo>
                  <a:cubicBezTo>
                    <a:pt x="1402" y="1408"/>
                    <a:pt x="799" y="225"/>
                    <a:pt x="799" y="225"/>
                  </a:cubicBezTo>
                  <a:cubicBezTo>
                    <a:pt x="799" y="225"/>
                    <a:pt x="688" y="0"/>
                    <a:pt x="552" y="0"/>
                  </a:cubicBezTo>
                  <a:close/>
                </a:path>
              </a:pathLst>
            </a:custGeom>
            <a:solidFill>
              <a:srgbClr val="53A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4" name="Google Shape;12054;p39"/>
            <p:cNvSpPr/>
            <p:nvPr/>
          </p:nvSpPr>
          <p:spPr>
            <a:xfrm rot="-6541634">
              <a:off x="2185232" y="3786417"/>
              <a:ext cx="278144" cy="206411"/>
            </a:xfrm>
            <a:custGeom>
              <a:avLst/>
              <a:gdLst/>
              <a:ahLst/>
              <a:cxnLst/>
              <a:rect l="l" t="t" r="r" b="b"/>
              <a:pathLst>
                <a:path w="2152" h="1597" extrusionOk="0">
                  <a:moveTo>
                    <a:pt x="1366" y="1"/>
                  </a:moveTo>
                  <a:cubicBezTo>
                    <a:pt x="1020" y="1"/>
                    <a:pt x="766" y="86"/>
                    <a:pt x="766" y="86"/>
                  </a:cubicBezTo>
                  <a:cubicBezTo>
                    <a:pt x="520" y="228"/>
                    <a:pt x="0" y="929"/>
                    <a:pt x="49" y="1432"/>
                  </a:cubicBezTo>
                  <a:cubicBezTo>
                    <a:pt x="203" y="1383"/>
                    <a:pt x="548" y="1235"/>
                    <a:pt x="662" y="896"/>
                  </a:cubicBezTo>
                  <a:lnTo>
                    <a:pt x="662" y="896"/>
                  </a:lnTo>
                  <a:cubicBezTo>
                    <a:pt x="662" y="896"/>
                    <a:pt x="553" y="1367"/>
                    <a:pt x="810" y="1596"/>
                  </a:cubicBezTo>
                  <a:cubicBezTo>
                    <a:pt x="958" y="1432"/>
                    <a:pt x="1161" y="967"/>
                    <a:pt x="1078" y="742"/>
                  </a:cubicBezTo>
                  <a:lnTo>
                    <a:pt x="1078" y="742"/>
                  </a:lnTo>
                  <a:cubicBezTo>
                    <a:pt x="1136" y="824"/>
                    <a:pt x="1426" y="1058"/>
                    <a:pt x="1752" y="1058"/>
                  </a:cubicBezTo>
                  <a:cubicBezTo>
                    <a:pt x="1797" y="1058"/>
                    <a:pt x="1843" y="1054"/>
                    <a:pt x="1889" y="1044"/>
                  </a:cubicBezTo>
                  <a:cubicBezTo>
                    <a:pt x="1675" y="573"/>
                    <a:pt x="1451" y="458"/>
                    <a:pt x="1451" y="458"/>
                  </a:cubicBezTo>
                  <a:cubicBezTo>
                    <a:pt x="1451" y="458"/>
                    <a:pt x="1987" y="441"/>
                    <a:pt x="2151" y="173"/>
                  </a:cubicBezTo>
                  <a:cubicBezTo>
                    <a:pt x="1881" y="40"/>
                    <a:pt x="1602" y="1"/>
                    <a:pt x="1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5" name="Google Shape;12055;p39"/>
            <p:cNvSpPr/>
            <p:nvPr/>
          </p:nvSpPr>
          <p:spPr>
            <a:xfrm rot="-6541634">
              <a:off x="2521591" y="4436433"/>
              <a:ext cx="132480" cy="314205"/>
            </a:xfrm>
            <a:custGeom>
              <a:avLst/>
              <a:gdLst/>
              <a:ahLst/>
              <a:cxnLst/>
              <a:rect l="l" t="t" r="r" b="b"/>
              <a:pathLst>
                <a:path w="1025" h="2431" extrusionOk="0">
                  <a:moveTo>
                    <a:pt x="827" y="0"/>
                  </a:moveTo>
                  <a:cubicBezTo>
                    <a:pt x="1" y="690"/>
                    <a:pt x="61" y="2431"/>
                    <a:pt x="61" y="2431"/>
                  </a:cubicBezTo>
                  <a:cubicBezTo>
                    <a:pt x="61" y="2431"/>
                    <a:pt x="548" y="1670"/>
                    <a:pt x="784" y="1177"/>
                  </a:cubicBezTo>
                  <a:cubicBezTo>
                    <a:pt x="1025" y="685"/>
                    <a:pt x="827" y="0"/>
                    <a:pt x="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6" name="Google Shape;12056;p39"/>
            <p:cNvSpPr/>
            <p:nvPr/>
          </p:nvSpPr>
          <p:spPr>
            <a:xfrm rot="-6541634">
              <a:off x="2427036" y="4527523"/>
              <a:ext cx="153031" cy="298566"/>
            </a:xfrm>
            <a:custGeom>
              <a:avLst/>
              <a:gdLst/>
              <a:ahLst/>
              <a:cxnLst/>
              <a:rect l="l" t="t" r="r" b="b"/>
              <a:pathLst>
                <a:path w="1184" h="2310" extrusionOk="0">
                  <a:moveTo>
                    <a:pt x="1079" y="0"/>
                  </a:moveTo>
                  <a:cubicBezTo>
                    <a:pt x="170" y="575"/>
                    <a:pt x="1" y="2310"/>
                    <a:pt x="1" y="2310"/>
                  </a:cubicBezTo>
                  <a:cubicBezTo>
                    <a:pt x="1" y="2310"/>
                    <a:pt x="581" y="1620"/>
                    <a:pt x="882" y="1160"/>
                  </a:cubicBezTo>
                  <a:cubicBezTo>
                    <a:pt x="1183" y="701"/>
                    <a:pt x="1079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7" name="Google Shape;12057;p39"/>
            <p:cNvSpPr/>
            <p:nvPr/>
          </p:nvSpPr>
          <p:spPr>
            <a:xfrm rot="-6541634">
              <a:off x="2294917" y="4610387"/>
              <a:ext cx="153677" cy="299341"/>
            </a:xfrm>
            <a:custGeom>
              <a:avLst/>
              <a:gdLst/>
              <a:ahLst/>
              <a:cxnLst/>
              <a:rect l="l" t="t" r="r" b="b"/>
              <a:pathLst>
                <a:path w="1189" h="2316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176" y="575"/>
                    <a:pt x="1" y="2316"/>
                    <a:pt x="1" y="2316"/>
                  </a:cubicBezTo>
                  <a:cubicBezTo>
                    <a:pt x="1" y="2316"/>
                    <a:pt x="581" y="1620"/>
                    <a:pt x="887" y="1161"/>
                  </a:cubicBezTo>
                  <a:cubicBezTo>
                    <a:pt x="1188" y="701"/>
                    <a:pt x="1084" y="0"/>
                    <a:pt x="1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8" name="Google Shape;12058;p39"/>
            <p:cNvSpPr/>
            <p:nvPr/>
          </p:nvSpPr>
          <p:spPr>
            <a:xfrm rot="-6541634">
              <a:off x="2159697" y="4689327"/>
              <a:ext cx="160786" cy="293654"/>
            </a:xfrm>
            <a:custGeom>
              <a:avLst/>
              <a:gdLst/>
              <a:ahLst/>
              <a:cxnLst/>
              <a:rect l="l" t="t" r="r" b="b"/>
              <a:pathLst>
                <a:path w="1244" h="2272" extrusionOk="0">
                  <a:moveTo>
                    <a:pt x="1167" y="0"/>
                  </a:moveTo>
                  <a:lnTo>
                    <a:pt x="1167" y="0"/>
                  </a:lnTo>
                  <a:cubicBezTo>
                    <a:pt x="231" y="542"/>
                    <a:pt x="1" y="2272"/>
                    <a:pt x="1" y="2272"/>
                  </a:cubicBezTo>
                  <a:cubicBezTo>
                    <a:pt x="1" y="2272"/>
                    <a:pt x="608" y="1604"/>
                    <a:pt x="926" y="1155"/>
                  </a:cubicBezTo>
                  <a:cubicBezTo>
                    <a:pt x="1243" y="706"/>
                    <a:pt x="1167" y="0"/>
                    <a:pt x="1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9" name="Google Shape;12059;p39"/>
            <p:cNvSpPr/>
            <p:nvPr/>
          </p:nvSpPr>
          <p:spPr>
            <a:xfrm rot="-6541634">
              <a:off x="2475327" y="4243354"/>
              <a:ext cx="268968" cy="191935"/>
            </a:xfrm>
            <a:custGeom>
              <a:avLst/>
              <a:gdLst/>
              <a:ahLst/>
              <a:cxnLst/>
              <a:rect l="l" t="t" r="r" b="b"/>
              <a:pathLst>
                <a:path w="2081" h="1485" extrusionOk="0">
                  <a:moveTo>
                    <a:pt x="0" y="1"/>
                  </a:moveTo>
                  <a:cubicBezTo>
                    <a:pt x="0" y="1"/>
                    <a:pt x="258" y="663"/>
                    <a:pt x="745" y="915"/>
                  </a:cubicBezTo>
                  <a:cubicBezTo>
                    <a:pt x="1232" y="1167"/>
                    <a:pt x="2080" y="1484"/>
                    <a:pt x="2080" y="1484"/>
                  </a:cubicBezTo>
                  <a:cubicBezTo>
                    <a:pt x="2080" y="1484"/>
                    <a:pt x="1079" y="5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60" name="Google Shape;12060;p39"/>
            <p:cNvSpPr/>
            <p:nvPr/>
          </p:nvSpPr>
          <p:spPr>
            <a:xfrm rot="-6541634">
              <a:off x="2365480" y="4330653"/>
              <a:ext cx="268968" cy="191806"/>
            </a:xfrm>
            <a:custGeom>
              <a:avLst/>
              <a:gdLst/>
              <a:ahLst/>
              <a:cxnLst/>
              <a:rect l="l" t="t" r="r" b="b"/>
              <a:pathLst>
                <a:path w="2081" h="1484" extrusionOk="0">
                  <a:moveTo>
                    <a:pt x="0" y="0"/>
                  </a:moveTo>
                  <a:cubicBezTo>
                    <a:pt x="0" y="0"/>
                    <a:pt x="257" y="668"/>
                    <a:pt x="744" y="920"/>
                  </a:cubicBezTo>
                  <a:cubicBezTo>
                    <a:pt x="1232" y="1171"/>
                    <a:pt x="2080" y="1483"/>
                    <a:pt x="2080" y="1483"/>
                  </a:cubicBezTo>
                  <a:cubicBezTo>
                    <a:pt x="2080" y="1483"/>
                    <a:pt x="1078" y="5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61" name="Google Shape;12061;p39"/>
            <p:cNvSpPr/>
            <p:nvPr/>
          </p:nvSpPr>
          <p:spPr>
            <a:xfrm rot="-6541634">
              <a:off x="2231857" y="4417210"/>
              <a:ext cx="295205" cy="147603"/>
            </a:xfrm>
            <a:custGeom>
              <a:avLst/>
              <a:gdLst/>
              <a:ahLst/>
              <a:cxnLst/>
              <a:rect l="l" t="t" r="r" b="b"/>
              <a:pathLst>
                <a:path w="2284" h="1142" extrusionOk="0">
                  <a:moveTo>
                    <a:pt x="148" y="0"/>
                  </a:moveTo>
                  <a:cubicBezTo>
                    <a:pt x="99" y="0"/>
                    <a:pt x="50" y="3"/>
                    <a:pt x="1" y="8"/>
                  </a:cubicBezTo>
                  <a:cubicBezTo>
                    <a:pt x="1" y="8"/>
                    <a:pt x="357" y="627"/>
                    <a:pt x="882" y="797"/>
                  </a:cubicBezTo>
                  <a:cubicBezTo>
                    <a:pt x="1402" y="961"/>
                    <a:pt x="2283" y="1141"/>
                    <a:pt x="2283" y="1141"/>
                  </a:cubicBezTo>
                  <a:cubicBezTo>
                    <a:pt x="2283" y="1141"/>
                    <a:pt x="1177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2062" name="Google Shape;12062;p39"/>
            <p:cNvGrpSpPr/>
            <p:nvPr/>
          </p:nvGrpSpPr>
          <p:grpSpPr>
            <a:xfrm>
              <a:off x="-681551" y="1515677"/>
              <a:ext cx="3373735" cy="4459513"/>
              <a:chOff x="-852776" y="1751165"/>
              <a:chExt cx="3373735" cy="4459513"/>
            </a:xfrm>
          </p:grpSpPr>
          <p:sp>
            <p:nvSpPr>
              <p:cNvPr id="12063" name="Google Shape;12063;p39"/>
              <p:cNvSpPr/>
              <p:nvPr/>
            </p:nvSpPr>
            <p:spPr>
              <a:xfrm rot="-6541634">
                <a:off x="1599601" y="3991948"/>
                <a:ext cx="297144" cy="915601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7084" extrusionOk="0">
                    <a:moveTo>
                      <a:pt x="110" y="0"/>
                    </a:moveTo>
                    <a:lnTo>
                      <a:pt x="0" y="6"/>
                    </a:lnTo>
                    <a:cubicBezTo>
                      <a:pt x="120" y="3646"/>
                      <a:pt x="2190" y="7050"/>
                      <a:pt x="2206" y="7083"/>
                    </a:cubicBezTo>
                    <a:lnTo>
                      <a:pt x="2299" y="7023"/>
                    </a:lnTo>
                    <a:cubicBezTo>
                      <a:pt x="2283" y="6990"/>
                      <a:pt x="230" y="3613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64" name="Google Shape;12064;p39"/>
              <p:cNvSpPr/>
              <p:nvPr/>
            </p:nvSpPr>
            <p:spPr>
              <a:xfrm rot="-6541634">
                <a:off x="1909500" y="4116044"/>
                <a:ext cx="220111" cy="112188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868" extrusionOk="0">
                    <a:moveTo>
                      <a:pt x="253" y="0"/>
                    </a:moveTo>
                    <a:cubicBezTo>
                      <a:pt x="99" y="0"/>
                      <a:pt x="0" y="19"/>
                      <a:pt x="0" y="19"/>
                    </a:cubicBezTo>
                    <a:cubicBezTo>
                      <a:pt x="230" y="484"/>
                      <a:pt x="767" y="824"/>
                      <a:pt x="1703" y="867"/>
                    </a:cubicBezTo>
                    <a:cubicBezTo>
                      <a:pt x="1326" y="111"/>
                      <a:pt x="628" y="0"/>
                      <a:pt x="2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65" name="Google Shape;12065;p39"/>
              <p:cNvSpPr/>
              <p:nvPr/>
            </p:nvSpPr>
            <p:spPr>
              <a:xfrm rot="-6541634">
                <a:off x="1798821" y="4486231"/>
                <a:ext cx="329068" cy="1066177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49" extrusionOk="0">
                    <a:moveTo>
                      <a:pt x="66" y="0"/>
                    </a:moveTo>
                    <a:lnTo>
                      <a:pt x="0" y="6"/>
                    </a:lnTo>
                    <a:cubicBezTo>
                      <a:pt x="131" y="2053"/>
                      <a:pt x="591" y="4067"/>
                      <a:pt x="1357" y="5966"/>
                    </a:cubicBezTo>
                    <a:cubicBezTo>
                      <a:pt x="1938" y="7400"/>
                      <a:pt x="2491" y="8238"/>
                      <a:pt x="2496" y="8249"/>
                    </a:cubicBezTo>
                    <a:lnTo>
                      <a:pt x="2545" y="8210"/>
                    </a:lnTo>
                    <a:cubicBezTo>
                      <a:pt x="2540" y="8205"/>
                      <a:pt x="1998" y="7368"/>
                      <a:pt x="1418" y="5944"/>
                    </a:cubicBezTo>
                    <a:cubicBezTo>
                      <a:pt x="651" y="4045"/>
                      <a:pt x="197" y="2042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66" name="Google Shape;12066;p39"/>
              <p:cNvSpPr/>
              <p:nvPr/>
            </p:nvSpPr>
            <p:spPr>
              <a:xfrm rot="-6541634">
                <a:off x="-898898" y="2331214"/>
                <a:ext cx="1022878" cy="195813"/>
              </a:xfrm>
              <a:custGeom>
                <a:avLst/>
                <a:gdLst/>
                <a:ahLst/>
                <a:cxnLst/>
                <a:rect l="l" t="t" r="r" b="b"/>
                <a:pathLst>
                  <a:path w="7914" h="1515" extrusionOk="0">
                    <a:moveTo>
                      <a:pt x="1423" y="1"/>
                    </a:moveTo>
                    <a:cubicBezTo>
                      <a:pt x="959" y="1"/>
                      <a:pt x="496" y="20"/>
                      <a:pt x="33" y="60"/>
                    </a:cubicBezTo>
                    <a:cubicBezTo>
                      <a:pt x="11" y="60"/>
                      <a:pt x="0" y="76"/>
                      <a:pt x="0" y="98"/>
                    </a:cubicBezTo>
                    <a:cubicBezTo>
                      <a:pt x="0" y="103"/>
                      <a:pt x="0" y="103"/>
                      <a:pt x="0" y="109"/>
                    </a:cubicBezTo>
                    <a:cubicBezTo>
                      <a:pt x="6" y="125"/>
                      <a:pt x="22" y="136"/>
                      <a:pt x="44" y="136"/>
                    </a:cubicBezTo>
                    <a:cubicBezTo>
                      <a:pt x="58" y="134"/>
                      <a:pt x="563" y="84"/>
                      <a:pt x="1350" y="84"/>
                    </a:cubicBezTo>
                    <a:cubicBezTo>
                      <a:pt x="2932" y="84"/>
                      <a:pt x="5657" y="289"/>
                      <a:pt x="7833" y="1510"/>
                    </a:cubicBezTo>
                    <a:cubicBezTo>
                      <a:pt x="7840" y="1513"/>
                      <a:pt x="7846" y="1514"/>
                      <a:pt x="7852" y="1514"/>
                    </a:cubicBezTo>
                    <a:cubicBezTo>
                      <a:pt x="7891" y="1514"/>
                      <a:pt x="7914" y="1462"/>
                      <a:pt x="7871" y="1439"/>
                    </a:cubicBezTo>
                    <a:cubicBezTo>
                      <a:pt x="6158" y="481"/>
                      <a:pt x="4116" y="153"/>
                      <a:pt x="2710" y="49"/>
                    </a:cubicBezTo>
                    <a:cubicBezTo>
                      <a:pt x="2281" y="17"/>
                      <a:pt x="1852" y="1"/>
                      <a:pt x="14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67" name="Google Shape;12067;p39"/>
              <p:cNvSpPr/>
              <p:nvPr/>
            </p:nvSpPr>
            <p:spPr>
              <a:xfrm rot="-6541634">
                <a:off x="-661042" y="2073725"/>
                <a:ext cx="242730" cy="5157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99" extrusionOk="0">
                    <a:moveTo>
                      <a:pt x="1574" y="0"/>
                    </a:moveTo>
                    <a:cubicBezTo>
                      <a:pt x="941" y="0"/>
                      <a:pt x="70" y="311"/>
                      <a:pt x="27" y="325"/>
                    </a:cubicBezTo>
                    <a:cubicBezTo>
                      <a:pt x="11" y="331"/>
                      <a:pt x="0" y="353"/>
                      <a:pt x="6" y="375"/>
                    </a:cubicBezTo>
                    <a:lnTo>
                      <a:pt x="0" y="375"/>
                    </a:lnTo>
                    <a:cubicBezTo>
                      <a:pt x="8" y="391"/>
                      <a:pt x="23" y="399"/>
                      <a:pt x="37" y="399"/>
                    </a:cubicBezTo>
                    <a:cubicBezTo>
                      <a:pt x="41" y="399"/>
                      <a:pt x="45" y="398"/>
                      <a:pt x="49" y="397"/>
                    </a:cubicBezTo>
                    <a:cubicBezTo>
                      <a:pt x="64" y="392"/>
                      <a:pt x="952" y="79"/>
                      <a:pt x="1575" y="79"/>
                    </a:cubicBezTo>
                    <a:cubicBezTo>
                      <a:pt x="1666" y="79"/>
                      <a:pt x="1752" y="86"/>
                      <a:pt x="1828" y="101"/>
                    </a:cubicBezTo>
                    <a:cubicBezTo>
                      <a:pt x="1831" y="102"/>
                      <a:pt x="1834" y="102"/>
                      <a:pt x="1837" y="102"/>
                    </a:cubicBezTo>
                    <a:cubicBezTo>
                      <a:pt x="1856" y="102"/>
                      <a:pt x="1873" y="88"/>
                      <a:pt x="1878" y="74"/>
                    </a:cubicBezTo>
                    <a:cubicBezTo>
                      <a:pt x="1878" y="52"/>
                      <a:pt x="1867" y="30"/>
                      <a:pt x="1845" y="24"/>
                    </a:cubicBezTo>
                    <a:cubicBezTo>
                      <a:pt x="1763" y="8"/>
                      <a:pt x="1671" y="0"/>
                      <a:pt x="15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68" name="Google Shape;12068;p39"/>
              <p:cNvSpPr/>
              <p:nvPr/>
            </p:nvSpPr>
            <p:spPr>
              <a:xfrm rot="-6541634">
                <a:off x="-489985" y="2032058"/>
                <a:ext cx="202404" cy="259145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2005" extrusionOk="0">
                    <a:moveTo>
                      <a:pt x="41" y="1"/>
                    </a:moveTo>
                    <a:cubicBezTo>
                      <a:pt x="35" y="1"/>
                      <a:pt x="28" y="2"/>
                      <a:pt x="22" y="6"/>
                    </a:cubicBezTo>
                    <a:cubicBezTo>
                      <a:pt x="6" y="12"/>
                      <a:pt x="0" y="34"/>
                      <a:pt x="6" y="50"/>
                    </a:cubicBezTo>
                    <a:cubicBezTo>
                      <a:pt x="6" y="50"/>
                      <a:pt x="6" y="55"/>
                      <a:pt x="6" y="55"/>
                    </a:cubicBezTo>
                    <a:cubicBezTo>
                      <a:pt x="44" y="121"/>
                      <a:pt x="964" y="1643"/>
                      <a:pt x="1500" y="1999"/>
                    </a:cubicBezTo>
                    <a:cubicBezTo>
                      <a:pt x="1506" y="2003"/>
                      <a:pt x="1512" y="2004"/>
                      <a:pt x="1519" y="2004"/>
                    </a:cubicBezTo>
                    <a:cubicBezTo>
                      <a:pt x="1531" y="2004"/>
                      <a:pt x="1544" y="1998"/>
                      <a:pt x="1555" y="1988"/>
                    </a:cubicBezTo>
                    <a:cubicBezTo>
                      <a:pt x="1566" y="1971"/>
                      <a:pt x="1560" y="1944"/>
                      <a:pt x="1544" y="1933"/>
                    </a:cubicBezTo>
                    <a:cubicBezTo>
                      <a:pt x="1018" y="1594"/>
                      <a:pt x="82" y="34"/>
                      <a:pt x="71" y="17"/>
                    </a:cubicBez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69" name="Google Shape;12069;p39"/>
              <p:cNvSpPr/>
              <p:nvPr/>
            </p:nvSpPr>
            <p:spPr>
              <a:xfrm rot="-6541634">
                <a:off x="-685080" y="2262714"/>
                <a:ext cx="266124" cy="121365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939" extrusionOk="0">
                    <a:moveTo>
                      <a:pt x="2007" y="0"/>
                    </a:moveTo>
                    <a:cubicBezTo>
                      <a:pt x="2002" y="0"/>
                      <a:pt x="1998" y="1"/>
                      <a:pt x="1993" y="2"/>
                    </a:cubicBezTo>
                    <a:cubicBezTo>
                      <a:pt x="925" y="232"/>
                      <a:pt x="33" y="862"/>
                      <a:pt x="22" y="867"/>
                    </a:cubicBezTo>
                    <a:cubicBezTo>
                      <a:pt x="11" y="878"/>
                      <a:pt x="0" y="895"/>
                      <a:pt x="6" y="911"/>
                    </a:cubicBezTo>
                    <a:cubicBezTo>
                      <a:pt x="6" y="911"/>
                      <a:pt x="11" y="917"/>
                      <a:pt x="11" y="922"/>
                    </a:cubicBezTo>
                    <a:cubicBezTo>
                      <a:pt x="22" y="933"/>
                      <a:pt x="35" y="939"/>
                      <a:pt x="47" y="939"/>
                    </a:cubicBezTo>
                    <a:cubicBezTo>
                      <a:pt x="54" y="939"/>
                      <a:pt x="60" y="937"/>
                      <a:pt x="66" y="933"/>
                    </a:cubicBezTo>
                    <a:cubicBezTo>
                      <a:pt x="77" y="927"/>
                      <a:pt x="953" y="303"/>
                      <a:pt x="2009" y="79"/>
                    </a:cubicBezTo>
                    <a:cubicBezTo>
                      <a:pt x="2059" y="69"/>
                      <a:pt x="2050" y="0"/>
                      <a:pt x="20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70" name="Google Shape;12070;p39"/>
              <p:cNvSpPr/>
              <p:nvPr/>
            </p:nvSpPr>
            <p:spPr>
              <a:xfrm rot="-6541634">
                <a:off x="-466481" y="2297245"/>
                <a:ext cx="208867" cy="22437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736" extrusionOk="0">
                    <a:moveTo>
                      <a:pt x="83" y="0"/>
                    </a:moveTo>
                    <a:cubicBezTo>
                      <a:pt x="67" y="12"/>
                      <a:pt x="48" y="21"/>
                      <a:pt x="31" y="21"/>
                    </a:cubicBezTo>
                    <a:cubicBezTo>
                      <a:pt x="24" y="21"/>
                      <a:pt x="18" y="20"/>
                      <a:pt x="11" y="17"/>
                    </a:cubicBezTo>
                    <a:lnTo>
                      <a:pt x="1" y="11"/>
                    </a:lnTo>
                    <a:lnTo>
                      <a:pt x="1" y="11"/>
                    </a:lnTo>
                    <a:cubicBezTo>
                      <a:pt x="148" y="246"/>
                      <a:pt x="854" y="1341"/>
                      <a:pt x="1555" y="1730"/>
                    </a:cubicBezTo>
                    <a:cubicBezTo>
                      <a:pt x="1561" y="1734"/>
                      <a:pt x="1567" y="1736"/>
                      <a:pt x="1574" y="1736"/>
                    </a:cubicBezTo>
                    <a:cubicBezTo>
                      <a:pt x="1586" y="1736"/>
                      <a:pt x="1597" y="1729"/>
                      <a:pt x="1604" y="1719"/>
                    </a:cubicBezTo>
                    <a:cubicBezTo>
                      <a:pt x="1615" y="1697"/>
                      <a:pt x="1610" y="1675"/>
                      <a:pt x="1593" y="1664"/>
                    </a:cubicBezTo>
                    <a:cubicBezTo>
                      <a:pt x="942" y="1303"/>
                      <a:pt x="258" y="279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71" name="Google Shape;12071;p39"/>
              <p:cNvSpPr/>
              <p:nvPr/>
            </p:nvSpPr>
            <p:spPr>
              <a:xfrm rot="-6541634">
                <a:off x="-562321" y="2538255"/>
                <a:ext cx="165697" cy="111542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863" extrusionOk="0">
                    <a:moveTo>
                      <a:pt x="1236" y="0"/>
                    </a:moveTo>
                    <a:cubicBezTo>
                      <a:pt x="1233" y="0"/>
                      <a:pt x="1230" y="0"/>
                      <a:pt x="1227" y="1"/>
                    </a:cubicBezTo>
                    <a:cubicBezTo>
                      <a:pt x="690" y="171"/>
                      <a:pt x="45" y="768"/>
                      <a:pt x="17" y="795"/>
                    </a:cubicBezTo>
                    <a:cubicBezTo>
                      <a:pt x="6" y="806"/>
                      <a:pt x="1" y="823"/>
                      <a:pt x="6" y="833"/>
                    </a:cubicBezTo>
                    <a:cubicBezTo>
                      <a:pt x="6" y="839"/>
                      <a:pt x="6" y="850"/>
                      <a:pt x="12" y="850"/>
                    </a:cubicBezTo>
                    <a:cubicBezTo>
                      <a:pt x="20" y="858"/>
                      <a:pt x="30" y="862"/>
                      <a:pt x="39" y="862"/>
                    </a:cubicBezTo>
                    <a:cubicBezTo>
                      <a:pt x="49" y="862"/>
                      <a:pt x="58" y="858"/>
                      <a:pt x="66" y="850"/>
                    </a:cubicBezTo>
                    <a:cubicBezTo>
                      <a:pt x="72" y="844"/>
                      <a:pt x="729" y="237"/>
                      <a:pt x="1249" y="73"/>
                    </a:cubicBezTo>
                    <a:cubicBezTo>
                      <a:pt x="1265" y="67"/>
                      <a:pt x="1282" y="45"/>
                      <a:pt x="1271" y="23"/>
                    </a:cubicBezTo>
                    <a:cubicBezTo>
                      <a:pt x="1266" y="10"/>
                      <a:pt x="1251" y="0"/>
                      <a:pt x="1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72" name="Google Shape;12072;p39"/>
              <p:cNvSpPr/>
              <p:nvPr/>
            </p:nvSpPr>
            <p:spPr>
              <a:xfrm rot="-6541634">
                <a:off x="-568947" y="1812157"/>
                <a:ext cx="249192" cy="168541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304" extrusionOk="0">
                    <a:moveTo>
                      <a:pt x="366" y="1"/>
                    </a:moveTo>
                    <a:cubicBezTo>
                      <a:pt x="152" y="1"/>
                      <a:pt x="1" y="39"/>
                      <a:pt x="1" y="39"/>
                    </a:cubicBezTo>
                    <a:cubicBezTo>
                      <a:pt x="1" y="39"/>
                      <a:pt x="110" y="756"/>
                      <a:pt x="740" y="1068"/>
                    </a:cubicBezTo>
                    <a:cubicBezTo>
                      <a:pt x="1205" y="1298"/>
                      <a:pt x="1927" y="1304"/>
                      <a:pt x="1927" y="1304"/>
                    </a:cubicBezTo>
                    <a:cubicBezTo>
                      <a:pt x="1927" y="1304"/>
                      <a:pt x="1719" y="663"/>
                      <a:pt x="1205" y="264"/>
                    </a:cubicBezTo>
                    <a:cubicBezTo>
                      <a:pt x="934" y="51"/>
                      <a:pt x="610" y="1"/>
                      <a:pt x="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73" name="Google Shape;12073;p39"/>
              <p:cNvSpPr/>
              <p:nvPr/>
            </p:nvSpPr>
            <p:spPr>
              <a:xfrm rot="-6541634">
                <a:off x="-743818" y="1925661"/>
                <a:ext cx="298049" cy="122399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947" extrusionOk="0">
                    <a:moveTo>
                      <a:pt x="1073" y="1"/>
                    </a:moveTo>
                    <a:cubicBezTo>
                      <a:pt x="437" y="1"/>
                      <a:pt x="1" y="543"/>
                      <a:pt x="1" y="543"/>
                    </a:cubicBezTo>
                    <a:cubicBezTo>
                      <a:pt x="1" y="543"/>
                      <a:pt x="413" y="946"/>
                      <a:pt x="990" y="946"/>
                    </a:cubicBezTo>
                    <a:cubicBezTo>
                      <a:pt x="1061" y="946"/>
                      <a:pt x="1135" y="940"/>
                      <a:pt x="1211" y="926"/>
                    </a:cubicBezTo>
                    <a:cubicBezTo>
                      <a:pt x="1720" y="828"/>
                      <a:pt x="2305" y="401"/>
                      <a:pt x="2305" y="401"/>
                    </a:cubicBezTo>
                    <a:cubicBezTo>
                      <a:pt x="2305" y="401"/>
                      <a:pt x="1747" y="12"/>
                      <a:pt x="1101" y="1"/>
                    </a:cubicBezTo>
                    <a:cubicBezTo>
                      <a:pt x="1092" y="1"/>
                      <a:pt x="1082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74" name="Google Shape;12074;p39"/>
              <p:cNvSpPr/>
              <p:nvPr/>
            </p:nvSpPr>
            <p:spPr>
              <a:xfrm rot="-6541634">
                <a:off x="-783817" y="2133730"/>
                <a:ext cx="295851" cy="126018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975" extrusionOk="0">
                    <a:moveTo>
                      <a:pt x="1187" y="1"/>
                    </a:moveTo>
                    <a:cubicBezTo>
                      <a:pt x="1133" y="1"/>
                      <a:pt x="1079" y="3"/>
                      <a:pt x="1024" y="8"/>
                    </a:cubicBezTo>
                    <a:cubicBezTo>
                      <a:pt x="373" y="68"/>
                      <a:pt x="1" y="676"/>
                      <a:pt x="1" y="676"/>
                    </a:cubicBezTo>
                    <a:cubicBezTo>
                      <a:pt x="1" y="676"/>
                      <a:pt x="394" y="974"/>
                      <a:pt x="905" y="974"/>
                    </a:cubicBezTo>
                    <a:cubicBezTo>
                      <a:pt x="1020" y="974"/>
                      <a:pt x="1141" y="959"/>
                      <a:pt x="1265" y="922"/>
                    </a:cubicBezTo>
                    <a:cubicBezTo>
                      <a:pt x="1763" y="769"/>
                      <a:pt x="2289" y="276"/>
                      <a:pt x="2289" y="276"/>
                    </a:cubicBezTo>
                    <a:cubicBezTo>
                      <a:pt x="2289" y="276"/>
                      <a:pt x="1774" y="1"/>
                      <a:pt x="1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75" name="Google Shape;12075;p39"/>
              <p:cNvSpPr/>
              <p:nvPr/>
            </p:nvSpPr>
            <p:spPr>
              <a:xfrm rot="-6541634">
                <a:off x="-748821" y="2379641"/>
                <a:ext cx="289518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012" extrusionOk="0">
                    <a:moveTo>
                      <a:pt x="1307" y="0"/>
                    </a:moveTo>
                    <a:cubicBezTo>
                      <a:pt x="1194" y="0"/>
                      <a:pt x="1076" y="9"/>
                      <a:pt x="959" y="31"/>
                    </a:cubicBezTo>
                    <a:cubicBezTo>
                      <a:pt x="318" y="157"/>
                      <a:pt x="1" y="792"/>
                      <a:pt x="1" y="792"/>
                    </a:cubicBezTo>
                    <a:cubicBezTo>
                      <a:pt x="1" y="792"/>
                      <a:pt x="354" y="1011"/>
                      <a:pt x="802" y="1011"/>
                    </a:cubicBezTo>
                    <a:cubicBezTo>
                      <a:pt x="954" y="1011"/>
                      <a:pt x="1118" y="986"/>
                      <a:pt x="1282" y="918"/>
                    </a:cubicBezTo>
                    <a:cubicBezTo>
                      <a:pt x="1769" y="721"/>
                      <a:pt x="2240" y="179"/>
                      <a:pt x="2240" y="179"/>
                    </a:cubicBezTo>
                    <a:cubicBezTo>
                      <a:pt x="2240" y="179"/>
                      <a:pt x="1812" y="0"/>
                      <a:pt x="13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76" name="Google Shape;12076;p39"/>
              <p:cNvSpPr/>
              <p:nvPr/>
            </p:nvSpPr>
            <p:spPr>
              <a:xfrm rot="-6541634">
                <a:off x="-438434" y="1996287"/>
                <a:ext cx="199561" cy="23924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851" extrusionOk="0">
                    <a:moveTo>
                      <a:pt x="143" y="0"/>
                    </a:moveTo>
                    <a:lnTo>
                      <a:pt x="143" y="0"/>
                    </a:lnTo>
                    <a:cubicBezTo>
                      <a:pt x="143" y="0"/>
                      <a:pt x="0" y="717"/>
                      <a:pt x="487" y="1221"/>
                    </a:cubicBezTo>
                    <a:cubicBezTo>
                      <a:pt x="849" y="1598"/>
                      <a:pt x="1527" y="1850"/>
                      <a:pt x="1527" y="1850"/>
                    </a:cubicBezTo>
                    <a:cubicBezTo>
                      <a:pt x="1527" y="1850"/>
                      <a:pt x="1544" y="1171"/>
                      <a:pt x="1199" y="624"/>
                    </a:cubicBezTo>
                    <a:cubicBezTo>
                      <a:pt x="854" y="77"/>
                      <a:pt x="143" y="0"/>
                      <a:pt x="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77" name="Google Shape;12077;p39"/>
              <p:cNvSpPr/>
              <p:nvPr/>
            </p:nvSpPr>
            <p:spPr>
              <a:xfrm rot="-6541634">
                <a:off x="-388762" y="2195126"/>
                <a:ext cx="209513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14" extrusionOk="0">
                    <a:moveTo>
                      <a:pt x="77" y="0"/>
                    </a:moveTo>
                    <a:lnTo>
                      <a:pt x="77" y="0"/>
                    </a:lnTo>
                    <a:cubicBezTo>
                      <a:pt x="77" y="0"/>
                      <a:pt x="1" y="728"/>
                      <a:pt x="526" y="1182"/>
                    </a:cubicBezTo>
                    <a:cubicBezTo>
                      <a:pt x="926" y="1527"/>
                      <a:pt x="1621" y="1713"/>
                      <a:pt x="1621" y="1713"/>
                    </a:cubicBezTo>
                    <a:cubicBezTo>
                      <a:pt x="1621" y="1713"/>
                      <a:pt x="1577" y="1040"/>
                      <a:pt x="1183" y="526"/>
                    </a:cubicBezTo>
                    <a:cubicBezTo>
                      <a:pt x="789" y="11"/>
                      <a:pt x="78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78" name="Google Shape;12078;p39"/>
              <p:cNvSpPr/>
              <p:nvPr/>
            </p:nvSpPr>
            <p:spPr>
              <a:xfrm rot="-6541634">
                <a:off x="-409917" y="2499879"/>
                <a:ext cx="209513" cy="225152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42" extrusionOk="0">
                    <a:moveTo>
                      <a:pt x="82" y="1"/>
                    </a:moveTo>
                    <a:cubicBezTo>
                      <a:pt x="70" y="17"/>
                      <a:pt x="51" y="25"/>
                      <a:pt x="33" y="25"/>
                    </a:cubicBezTo>
                    <a:cubicBezTo>
                      <a:pt x="27" y="25"/>
                      <a:pt x="22" y="24"/>
                      <a:pt x="17" y="23"/>
                    </a:cubicBezTo>
                    <a:lnTo>
                      <a:pt x="0" y="12"/>
                    </a:lnTo>
                    <a:lnTo>
                      <a:pt x="0" y="12"/>
                    </a:lnTo>
                    <a:cubicBezTo>
                      <a:pt x="148" y="252"/>
                      <a:pt x="860" y="1347"/>
                      <a:pt x="1560" y="1736"/>
                    </a:cubicBezTo>
                    <a:cubicBezTo>
                      <a:pt x="1566" y="1740"/>
                      <a:pt x="1573" y="1741"/>
                      <a:pt x="1579" y="1741"/>
                    </a:cubicBezTo>
                    <a:cubicBezTo>
                      <a:pt x="1591" y="1741"/>
                      <a:pt x="1603" y="1735"/>
                      <a:pt x="1610" y="1725"/>
                    </a:cubicBezTo>
                    <a:cubicBezTo>
                      <a:pt x="1621" y="1703"/>
                      <a:pt x="1615" y="1681"/>
                      <a:pt x="1593" y="1670"/>
                    </a:cubicBezTo>
                    <a:cubicBezTo>
                      <a:pt x="942" y="1309"/>
                      <a:pt x="263" y="285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79" name="Google Shape;12079;p39"/>
              <p:cNvSpPr/>
              <p:nvPr/>
            </p:nvSpPr>
            <p:spPr>
              <a:xfrm rot="-6541634">
                <a:off x="-331917" y="2397960"/>
                <a:ext cx="210288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1714" extrusionOk="0">
                    <a:moveTo>
                      <a:pt x="83" y="0"/>
                    </a:moveTo>
                    <a:cubicBezTo>
                      <a:pt x="83" y="0"/>
                      <a:pt x="1" y="723"/>
                      <a:pt x="532" y="1182"/>
                    </a:cubicBezTo>
                    <a:cubicBezTo>
                      <a:pt x="926" y="1527"/>
                      <a:pt x="1626" y="1713"/>
                      <a:pt x="1626" y="1713"/>
                    </a:cubicBezTo>
                    <a:cubicBezTo>
                      <a:pt x="1626" y="1713"/>
                      <a:pt x="1583" y="1040"/>
                      <a:pt x="1188" y="526"/>
                    </a:cubicBezTo>
                    <a:cubicBezTo>
                      <a:pt x="794" y="6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80" name="Google Shape;12080;p39"/>
              <p:cNvSpPr/>
              <p:nvPr/>
            </p:nvSpPr>
            <p:spPr>
              <a:xfrm rot="-6541634">
                <a:off x="-740969" y="4142946"/>
                <a:ext cx="1555902" cy="738659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5715" extrusionOk="0">
                    <a:moveTo>
                      <a:pt x="6647" y="1"/>
                    </a:moveTo>
                    <a:cubicBezTo>
                      <a:pt x="6366" y="1"/>
                      <a:pt x="6026" y="117"/>
                      <a:pt x="5797" y="308"/>
                    </a:cubicBezTo>
                    <a:cubicBezTo>
                      <a:pt x="5362" y="664"/>
                      <a:pt x="4723" y="1492"/>
                      <a:pt x="4478" y="1492"/>
                    </a:cubicBezTo>
                    <a:cubicBezTo>
                      <a:pt x="4436" y="1492"/>
                      <a:pt x="4406" y="1468"/>
                      <a:pt x="4390" y="1414"/>
                    </a:cubicBezTo>
                    <a:cubicBezTo>
                      <a:pt x="4306" y="1132"/>
                      <a:pt x="4449" y="447"/>
                      <a:pt x="4059" y="447"/>
                    </a:cubicBezTo>
                    <a:cubicBezTo>
                      <a:pt x="3943" y="447"/>
                      <a:pt x="3779" y="508"/>
                      <a:pt x="3548" y="659"/>
                    </a:cubicBezTo>
                    <a:cubicBezTo>
                      <a:pt x="2535" y="1310"/>
                      <a:pt x="1" y="4961"/>
                      <a:pt x="1" y="4961"/>
                    </a:cubicBezTo>
                    <a:cubicBezTo>
                      <a:pt x="1269" y="5528"/>
                      <a:pt x="2438" y="5714"/>
                      <a:pt x="3371" y="5714"/>
                    </a:cubicBezTo>
                    <a:cubicBezTo>
                      <a:pt x="4769" y="5714"/>
                      <a:pt x="5638" y="5297"/>
                      <a:pt x="5524" y="5120"/>
                    </a:cubicBezTo>
                    <a:cubicBezTo>
                      <a:pt x="5333" y="4821"/>
                      <a:pt x="4565" y="4435"/>
                      <a:pt x="5359" y="4435"/>
                    </a:cubicBezTo>
                    <a:cubicBezTo>
                      <a:pt x="5364" y="4435"/>
                      <a:pt x="5370" y="4435"/>
                      <a:pt x="5376" y="4435"/>
                    </a:cubicBezTo>
                    <a:cubicBezTo>
                      <a:pt x="5996" y="4535"/>
                      <a:pt x="6799" y="4628"/>
                      <a:pt x="7426" y="4628"/>
                    </a:cubicBezTo>
                    <a:cubicBezTo>
                      <a:pt x="8039" y="4628"/>
                      <a:pt x="8484" y="4539"/>
                      <a:pt x="8425" y="4282"/>
                    </a:cubicBezTo>
                    <a:cubicBezTo>
                      <a:pt x="8299" y="3757"/>
                      <a:pt x="7100" y="3166"/>
                      <a:pt x="7614" y="3116"/>
                    </a:cubicBezTo>
                    <a:cubicBezTo>
                      <a:pt x="7631" y="3114"/>
                      <a:pt x="7649" y="3114"/>
                      <a:pt x="7669" y="3114"/>
                    </a:cubicBezTo>
                    <a:cubicBezTo>
                      <a:pt x="8105" y="3114"/>
                      <a:pt x="9274" y="3529"/>
                      <a:pt x="9954" y="3529"/>
                    </a:cubicBezTo>
                    <a:cubicBezTo>
                      <a:pt x="10195" y="3529"/>
                      <a:pt x="10375" y="3477"/>
                      <a:pt x="10439" y="3335"/>
                    </a:cubicBezTo>
                    <a:cubicBezTo>
                      <a:pt x="10691" y="2782"/>
                      <a:pt x="9590" y="2509"/>
                      <a:pt x="9738" y="2421"/>
                    </a:cubicBezTo>
                    <a:cubicBezTo>
                      <a:pt x="9762" y="2408"/>
                      <a:pt x="9806" y="2402"/>
                      <a:pt x="9866" y="2402"/>
                    </a:cubicBezTo>
                    <a:cubicBezTo>
                      <a:pt x="10034" y="2402"/>
                      <a:pt x="10325" y="2442"/>
                      <a:pt x="10629" y="2442"/>
                    </a:cubicBezTo>
                    <a:cubicBezTo>
                      <a:pt x="10914" y="2442"/>
                      <a:pt x="11211" y="2407"/>
                      <a:pt x="11430" y="2273"/>
                    </a:cubicBezTo>
                    <a:cubicBezTo>
                      <a:pt x="11960" y="1945"/>
                      <a:pt x="12037" y="1261"/>
                      <a:pt x="11265" y="894"/>
                    </a:cubicBezTo>
                    <a:cubicBezTo>
                      <a:pt x="11080" y="806"/>
                      <a:pt x="10883" y="775"/>
                      <a:pt x="10690" y="775"/>
                    </a:cubicBezTo>
                    <a:cubicBezTo>
                      <a:pt x="10228" y="775"/>
                      <a:pt x="9786" y="952"/>
                      <a:pt x="9577" y="952"/>
                    </a:cubicBezTo>
                    <a:cubicBezTo>
                      <a:pt x="9508" y="952"/>
                      <a:pt x="9465" y="933"/>
                      <a:pt x="9454" y="883"/>
                    </a:cubicBezTo>
                    <a:cubicBezTo>
                      <a:pt x="9394" y="641"/>
                      <a:pt x="9540" y="239"/>
                      <a:pt x="9059" y="239"/>
                    </a:cubicBezTo>
                    <a:cubicBezTo>
                      <a:pt x="9006" y="239"/>
                      <a:pt x="8947" y="243"/>
                      <a:pt x="8879" y="254"/>
                    </a:cubicBezTo>
                    <a:cubicBezTo>
                      <a:pt x="8201" y="361"/>
                      <a:pt x="7249" y="1251"/>
                      <a:pt x="7070" y="1251"/>
                    </a:cubicBezTo>
                    <a:cubicBezTo>
                      <a:pt x="7067" y="1251"/>
                      <a:pt x="7064" y="1250"/>
                      <a:pt x="7062" y="1250"/>
                    </a:cubicBezTo>
                    <a:cubicBezTo>
                      <a:pt x="6914" y="1217"/>
                      <a:pt x="6979" y="998"/>
                      <a:pt x="7111" y="571"/>
                    </a:cubicBezTo>
                    <a:cubicBezTo>
                      <a:pt x="7236" y="168"/>
                      <a:pt x="6984" y="1"/>
                      <a:pt x="66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81" name="Google Shape;12081;p39"/>
              <p:cNvSpPr/>
              <p:nvPr/>
            </p:nvSpPr>
            <p:spPr>
              <a:xfrm rot="-6541634">
                <a:off x="-499459" y="4286206"/>
                <a:ext cx="1176038" cy="435311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3368" extrusionOk="0">
                    <a:moveTo>
                      <a:pt x="251" y="3060"/>
                    </a:moveTo>
                    <a:cubicBezTo>
                      <a:pt x="228" y="3060"/>
                      <a:pt x="6" y="3296"/>
                      <a:pt x="11" y="3296"/>
                    </a:cubicBezTo>
                    <a:cubicBezTo>
                      <a:pt x="11" y="3296"/>
                      <a:pt x="11" y="3296"/>
                      <a:pt x="12" y="3296"/>
                    </a:cubicBezTo>
                    <a:cubicBezTo>
                      <a:pt x="15" y="3293"/>
                      <a:pt x="43" y="3275"/>
                      <a:pt x="95" y="3242"/>
                    </a:cubicBezTo>
                    <a:lnTo>
                      <a:pt x="95" y="3242"/>
                    </a:lnTo>
                    <a:lnTo>
                      <a:pt x="253" y="3060"/>
                    </a:lnTo>
                    <a:cubicBezTo>
                      <a:pt x="252" y="3060"/>
                      <a:pt x="252" y="3060"/>
                      <a:pt x="251" y="3060"/>
                    </a:cubicBezTo>
                    <a:close/>
                    <a:moveTo>
                      <a:pt x="9060" y="1"/>
                    </a:moveTo>
                    <a:cubicBezTo>
                      <a:pt x="5374" y="16"/>
                      <a:pt x="767" y="2817"/>
                      <a:pt x="95" y="3242"/>
                    </a:cubicBezTo>
                    <a:lnTo>
                      <a:pt x="95" y="3242"/>
                    </a:lnTo>
                    <a:lnTo>
                      <a:pt x="1" y="3351"/>
                    </a:lnTo>
                    <a:cubicBezTo>
                      <a:pt x="8" y="3361"/>
                      <a:pt x="22" y="3367"/>
                      <a:pt x="35" y="3367"/>
                    </a:cubicBezTo>
                    <a:cubicBezTo>
                      <a:pt x="43" y="3367"/>
                      <a:pt x="50" y="3365"/>
                      <a:pt x="56" y="3361"/>
                    </a:cubicBezTo>
                    <a:cubicBezTo>
                      <a:pt x="99" y="3334"/>
                      <a:pt x="5119" y="94"/>
                      <a:pt x="9060" y="77"/>
                    </a:cubicBezTo>
                    <a:cubicBezTo>
                      <a:pt x="9082" y="77"/>
                      <a:pt x="9098" y="61"/>
                      <a:pt x="9098" y="39"/>
                    </a:cubicBezTo>
                    <a:cubicBezTo>
                      <a:pt x="9098" y="17"/>
                      <a:pt x="9082" y="1"/>
                      <a:pt x="90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82" name="Google Shape;12082;p39"/>
              <p:cNvSpPr/>
              <p:nvPr/>
            </p:nvSpPr>
            <p:spPr>
              <a:xfrm rot="-6541634">
                <a:off x="-343004" y="4098813"/>
                <a:ext cx="290164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400" extrusionOk="0">
                    <a:moveTo>
                      <a:pt x="1612" y="0"/>
                    </a:moveTo>
                    <a:cubicBezTo>
                      <a:pt x="1603" y="0"/>
                      <a:pt x="1594" y="3"/>
                      <a:pt x="1587" y="7"/>
                    </a:cubicBezTo>
                    <a:cubicBezTo>
                      <a:pt x="1582" y="13"/>
                      <a:pt x="701" y="675"/>
                      <a:pt x="44" y="1447"/>
                    </a:cubicBezTo>
                    <a:lnTo>
                      <a:pt x="0" y="1502"/>
                    </a:lnTo>
                    <a:lnTo>
                      <a:pt x="71" y="1513"/>
                    </a:lnTo>
                    <a:cubicBezTo>
                      <a:pt x="909" y="1617"/>
                      <a:pt x="2168" y="2388"/>
                      <a:pt x="2184" y="2394"/>
                    </a:cubicBezTo>
                    <a:cubicBezTo>
                      <a:pt x="2190" y="2398"/>
                      <a:pt x="2196" y="2400"/>
                      <a:pt x="2203" y="2400"/>
                    </a:cubicBezTo>
                    <a:cubicBezTo>
                      <a:pt x="2215" y="2400"/>
                      <a:pt x="2226" y="2394"/>
                      <a:pt x="2233" y="2383"/>
                    </a:cubicBezTo>
                    <a:cubicBezTo>
                      <a:pt x="2244" y="2367"/>
                      <a:pt x="2239" y="2339"/>
                      <a:pt x="2222" y="2328"/>
                    </a:cubicBezTo>
                    <a:cubicBezTo>
                      <a:pt x="2173" y="2301"/>
                      <a:pt x="996" y="1584"/>
                      <a:pt x="148" y="1447"/>
                    </a:cubicBezTo>
                    <a:cubicBezTo>
                      <a:pt x="602" y="943"/>
                      <a:pt x="1095" y="478"/>
                      <a:pt x="1637" y="68"/>
                    </a:cubicBezTo>
                    <a:cubicBezTo>
                      <a:pt x="1653" y="57"/>
                      <a:pt x="1653" y="35"/>
                      <a:pt x="1642" y="18"/>
                    </a:cubicBezTo>
                    <a:cubicBezTo>
                      <a:pt x="1636" y="6"/>
                      <a:pt x="1624" y="0"/>
                      <a:pt x="1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83" name="Google Shape;12083;p39"/>
              <p:cNvSpPr/>
              <p:nvPr/>
            </p:nvSpPr>
            <p:spPr>
              <a:xfrm rot="-6541634">
                <a:off x="-227590" y="4253392"/>
                <a:ext cx="373659" cy="476413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3686" extrusionOk="0">
                    <a:moveTo>
                      <a:pt x="1760" y="0"/>
                    </a:moveTo>
                    <a:cubicBezTo>
                      <a:pt x="1752" y="0"/>
                      <a:pt x="1743" y="4"/>
                      <a:pt x="1736" y="13"/>
                    </a:cubicBezTo>
                    <a:cubicBezTo>
                      <a:pt x="1725" y="18"/>
                      <a:pt x="630" y="1036"/>
                      <a:pt x="22" y="2427"/>
                    </a:cubicBezTo>
                    <a:lnTo>
                      <a:pt x="0" y="2470"/>
                    </a:lnTo>
                    <a:lnTo>
                      <a:pt x="50" y="2476"/>
                    </a:lnTo>
                    <a:cubicBezTo>
                      <a:pt x="1418" y="2668"/>
                      <a:pt x="2814" y="3669"/>
                      <a:pt x="2825" y="3680"/>
                    </a:cubicBezTo>
                    <a:cubicBezTo>
                      <a:pt x="2831" y="3684"/>
                      <a:pt x="2838" y="3686"/>
                      <a:pt x="2845" y="3686"/>
                    </a:cubicBezTo>
                    <a:cubicBezTo>
                      <a:pt x="2859" y="3686"/>
                      <a:pt x="2872" y="3680"/>
                      <a:pt x="2880" y="3669"/>
                    </a:cubicBezTo>
                    <a:cubicBezTo>
                      <a:pt x="2890" y="3653"/>
                      <a:pt x="2885" y="3631"/>
                      <a:pt x="2869" y="3614"/>
                    </a:cubicBezTo>
                    <a:cubicBezTo>
                      <a:pt x="2858" y="3609"/>
                      <a:pt x="1484" y="2618"/>
                      <a:pt x="110" y="2410"/>
                    </a:cubicBezTo>
                    <a:cubicBezTo>
                      <a:pt x="717" y="1058"/>
                      <a:pt x="1774" y="79"/>
                      <a:pt x="1785" y="68"/>
                    </a:cubicBezTo>
                    <a:cubicBezTo>
                      <a:pt x="1814" y="42"/>
                      <a:pt x="1788" y="0"/>
                      <a:pt x="1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84" name="Google Shape;12084;p39"/>
              <p:cNvSpPr/>
              <p:nvPr/>
            </p:nvSpPr>
            <p:spPr>
              <a:xfrm rot="-6541634">
                <a:off x="17409" y="4532623"/>
                <a:ext cx="298436" cy="514541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3981" extrusionOk="0">
                    <a:moveTo>
                      <a:pt x="1286" y="0"/>
                    </a:moveTo>
                    <a:cubicBezTo>
                      <a:pt x="1274" y="0"/>
                      <a:pt x="1263" y="6"/>
                      <a:pt x="1254" y="20"/>
                    </a:cubicBezTo>
                    <a:cubicBezTo>
                      <a:pt x="1243" y="36"/>
                      <a:pt x="203" y="1711"/>
                      <a:pt x="6" y="3019"/>
                    </a:cubicBezTo>
                    <a:lnTo>
                      <a:pt x="1" y="3058"/>
                    </a:lnTo>
                    <a:lnTo>
                      <a:pt x="39" y="3063"/>
                    </a:lnTo>
                    <a:cubicBezTo>
                      <a:pt x="1210" y="3233"/>
                      <a:pt x="2217" y="3966"/>
                      <a:pt x="2228" y="3972"/>
                    </a:cubicBezTo>
                    <a:cubicBezTo>
                      <a:pt x="2234" y="3978"/>
                      <a:pt x="2241" y="3980"/>
                      <a:pt x="2248" y="3980"/>
                    </a:cubicBezTo>
                    <a:cubicBezTo>
                      <a:pt x="2278" y="3980"/>
                      <a:pt x="2309" y="3929"/>
                      <a:pt x="2278" y="3912"/>
                    </a:cubicBezTo>
                    <a:cubicBezTo>
                      <a:pt x="2267" y="3906"/>
                      <a:pt x="1259" y="3173"/>
                      <a:pt x="88" y="2992"/>
                    </a:cubicBezTo>
                    <a:cubicBezTo>
                      <a:pt x="296" y="1706"/>
                      <a:pt x="1309" y="75"/>
                      <a:pt x="1320" y="58"/>
                    </a:cubicBezTo>
                    <a:cubicBezTo>
                      <a:pt x="1335" y="28"/>
                      <a:pt x="1311" y="0"/>
                      <a:pt x="12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85" name="Google Shape;12085;p39"/>
              <p:cNvSpPr/>
              <p:nvPr/>
            </p:nvSpPr>
            <p:spPr>
              <a:xfrm rot="-6541634">
                <a:off x="-1083256" y="3020425"/>
                <a:ext cx="1627377" cy="672613"/>
              </a:xfrm>
              <a:custGeom>
                <a:avLst/>
                <a:gdLst/>
                <a:ahLst/>
                <a:cxnLst/>
                <a:rect l="l" t="t" r="r" b="b"/>
                <a:pathLst>
                  <a:path w="12591" h="5204" extrusionOk="0">
                    <a:moveTo>
                      <a:pt x="5099" y="0"/>
                    </a:moveTo>
                    <a:cubicBezTo>
                      <a:pt x="4998" y="0"/>
                      <a:pt x="4868" y="20"/>
                      <a:pt x="4703" y="65"/>
                    </a:cubicBezTo>
                    <a:cubicBezTo>
                      <a:pt x="3537" y="377"/>
                      <a:pt x="1" y="3064"/>
                      <a:pt x="1" y="3064"/>
                    </a:cubicBezTo>
                    <a:cubicBezTo>
                      <a:pt x="1791" y="4679"/>
                      <a:pt x="3647" y="5115"/>
                      <a:pt x="4585" y="5115"/>
                    </a:cubicBezTo>
                    <a:cubicBezTo>
                      <a:pt x="4998" y="5115"/>
                      <a:pt x="5233" y="5030"/>
                      <a:pt x="5206" y="4925"/>
                    </a:cubicBezTo>
                    <a:cubicBezTo>
                      <a:pt x="5133" y="4637"/>
                      <a:pt x="4691" y="4163"/>
                      <a:pt x="4997" y="4163"/>
                    </a:cubicBezTo>
                    <a:cubicBezTo>
                      <a:pt x="5058" y="4163"/>
                      <a:pt x="5149" y="4182"/>
                      <a:pt x="5278" y="4224"/>
                    </a:cubicBezTo>
                    <a:cubicBezTo>
                      <a:pt x="6117" y="4657"/>
                      <a:pt x="7355" y="5203"/>
                      <a:pt x="7921" y="5203"/>
                    </a:cubicBezTo>
                    <a:cubicBezTo>
                      <a:pt x="8100" y="5203"/>
                      <a:pt x="8212" y="5148"/>
                      <a:pt x="8222" y="5018"/>
                    </a:cubicBezTo>
                    <a:cubicBezTo>
                      <a:pt x="8264" y="4512"/>
                      <a:pt x="7419" y="3651"/>
                      <a:pt x="7740" y="3651"/>
                    </a:cubicBezTo>
                    <a:cubicBezTo>
                      <a:pt x="7760" y="3651"/>
                      <a:pt x="7783" y="3654"/>
                      <a:pt x="7812" y="3661"/>
                    </a:cubicBezTo>
                    <a:cubicBezTo>
                      <a:pt x="8246" y="3760"/>
                      <a:pt x="9578" y="4834"/>
                      <a:pt x="10199" y="4834"/>
                    </a:cubicBezTo>
                    <a:cubicBezTo>
                      <a:pt x="10297" y="4834"/>
                      <a:pt x="10377" y="4807"/>
                      <a:pt x="10434" y="4744"/>
                    </a:cubicBezTo>
                    <a:cubicBezTo>
                      <a:pt x="10844" y="4290"/>
                      <a:pt x="9881" y="3693"/>
                      <a:pt x="10051" y="3655"/>
                    </a:cubicBezTo>
                    <a:cubicBezTo>
                      <a:pt x="10056" y="3654"/>
                      <a:pt x="10062" y="3653"/>
                      <a:pt x="10069" y="3653"/>
                    </a:cubicBezTo>
                    <a:cubicBezTo>
                      <a:pt x="10251" y="3653"/>
                      <a:pt x="10915" y="4059"/>
                      <a:pt x="11475" y="4059"/>
                    </a:cubicBezTo>
                    <a:cubicBezTo>
                      <a:pt x="11554" y="4059"/>
                      <a:pt x="11631" y="4051"/>
                      <a:pt x="11704" y="4033"/>
                    </a:cubicBezTo>
                    <a:cubicBezTo>
                      <a:pt x="12311" y="3885"/>
                      <a:pt x="12590" y="3261"/>
                      <a:pt x="11972" y="2670"/>
                    </a:cubicBezTo>
                    <a:cubicBezTo>
                      <a:pt x="11348" y="2084"/>
                      <a:pt x="10226" y="2380"/>
                      <a:pt x="10248" y="2101"/>
                    </a:cubicBezTo>
                    <a:cubicBezTo>
                      <a:pt x="10269" y="1827"/>
                      <a:pt x="10592" y="1438"/>
                      <a:pt x="9897" y="1329"/>
                    </a:cubicBezTo>
                    <a:cubicBezTo>
                      <a:pt x="9837" y="1319"/>
                      <a:pt x="9773" y="1315"/>
                      <a:pt x="9705" y="1315"/>
                    </a:cubicBezTo>
                    <a:cubicBezTo>
                      <a:pt x="9053" y="1315"/>
                      <a:pt x="8125" y="1725"/>
                      <a:pt x="7899" y="1725"/>
                    </a:cubicBezTo>
                    <a:cubicBezTo>
                      <a:pt x="7883" y="1725"/>
                      <a:pt x="7870" y="1722"/>
                      <a:pt x="7861" y="1718"/>
                    </a:cubicBezTo>
                    <a:cubicBezTo>
                      <a:pt x="7730" y="1635"/>
                      <a:pt x="7861" y="1449"/>
                      <a:pt x="8118" y="1088"/>
                    </a:cubicBezTo>
                    <a:cubicBezTo>
                      <a:pt x="8457" y="609"/>
                      <a:pt x="7968" y="336"/>
                      <a:pt x="7444" y="336"/>
                    </a:cubicBezTo>
                    <a:cubicBezTo>
                      <a:pt x="7273" y="336"/>
                      <a:pt x="7098" y="365"/>
                      <a:pt x="6947" y="426"/>
                    </a:cubicBezTo>
                    <a:cubicBezTo>
                      <a:pt x="6453" y="620"/>
                      <a:pt x="5660" y="1155"/>
                      <a:pt x="5374" y="1155"/>
                    </a:cubicBezTo>
                    <a:cubicBezTo>
                      <a:pt x="5305" y="1155"/>
                      <a:pt x="5266" y="1124"/>
                      <a:pt x="5267" y="1050"/>
                    </a:cubicBezTo>
                    <a:cubicBezTo>
                      <a:pt x="5276" y="716"/>
                      <a:pt x="5708" y="0"/>
                      <a:pt x="5099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86" name="Google Shape;12086;p39"/>
              <p:cNvSpPr/>
              <p:nvPr/>
            </p:nvSpPr>
            <p:spPr>
              <a:xfrm rot="-6541634">
                <a:off x="-862955" y="3328598"/>
                <a:ext cx="1364613" cy="139460"/>
              </a:xfrm>
              <a:custGeom>
                <a:avLst/>
                <a:gdLst/>
                <a:ahLst/>
                <a:cxnLst/>
                <a:rect l="l" t="t" r="r" b="b"/>
                <a:pathLst>
                  <a:path w="10558" h="1079" extrusionOk="0">
                    <a:moveTo>
                      <a:pt x="7002" y="1"/>
                    </a:moveTo>
                    <a:cubicBezTo>
                      <a:pt x="3916" y="1"/>
                      <a:pt x="921" y="798"/>
                      <a:pt x="881" y="806"/>
                    </a:cubicBezTo>
                    <a:cubicBezTo>
                      <a:pt x="865" y="812"/>
                      <a:pt x="6" y="1009"/>
                      <a:pt x="11" y="1025"/>
                    </a:cubicBezTo>
                    <a:lnTo>
                      <a:pt x="0" y="1069"/>
                    </a:lnTo>
                    <a:cubicBezTo>
                      <a:pt x="2" y="1074"/>
                      <a:pt x="1" y="1079"/>
                      <a:pt x="19" y="1079"/>
                    </a:cubicBezTo>
                    <a:cubicBezTo>
                      <a:pt x="66" y="1079"/>
                      <a:pt x="239" y="1045"/>
                      <a:pt x="903" y="883"/>
                    </a:cubicBezTo>
                    <a:cubicBezTo>
                      <a:pt x="943" y="871"/>
                      <a:pt x="3931" y="77"/>
                      <a:pt x="7003" y="77"/>
                    </a:cubicBezTo>
                    <a:cubicBezTo>
                      <a:pt x="8207" y="77"/>
                      <a:pt x="9425" y="199"/>
                      <a:pt x="10482" y="538"/>
                    </a:cubicBezTo>
                    <a:cubicBezTo>
                      <a:pt x="10488" y="541"/>
                      <a:pt x="10495" y="542"/>
                      <a:pt x="10500" y="542"/>
                    </a:cubicBezTo>
                    <a:cubicBezTo>
                      <a:pt x="10542" y="542"/>
                      <a:pt x="10558" y="477"/>
                      <a:pt x="10509" y="467"/>
                    </a:cubicBezTo>
                    <a:cubicBezTo>
                      <a:pt x="9442" y="124"/>
                      <a:pt x="8215" y="1"/>
                      <a:pt x="7002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87" name="Google Shape;12087;p39"/>
              <p:cNvSpPr/>
              <p:nvPr/>
            </p:nvSpPr>
            <p:spPr>
              <a:xfrm rot="-6541634">
                <a:off x="-473215" y="2863270"/>
                <a:ext cx="262634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70" extrusionOk="0">
                    <a:moveTo>
                      <a:pt x="1991" y="0"/>
                    </a:moveTo>
                    <a:cubicBezTo>
                      <a:pt x="1986" y="0"/>
                      <a:pt x="1981" y="2"/>
                      <a:pt x="1977" y="5"/>
                    </a:cubicBezTo>
                    <a:cubicBezTo>
                      <a:pt x="1966" y="5"/>
                      <a:pt x="920" y="360"/>
                      <a:pt x="61" y="897"/>
                    </a:cubicBezTo>
                    <a:lnTo>
                      <a:pt x="1" y="935"/>
                    </a:lnTo>
                    <a:lnTo>
                      <a:pt x="67" y="963"/>
                    </a:lnTo>
                    <a:cubicBezTo>
                      <a:pt x="827" y="1324"/>
                      <a:pt x="1791" y="2446"/>
                      <a:pt x="1802" y="2457"/>
                    </a:cubicBezTo>
                    <a:cubicBezTo>
                      <a:pt x="1808" y="2466"/>
                      <a:pt x="1819" y="2470"/>
                      <a:pt x="1830" y="2470"/>
                    </a:cubicBezTo>
                    <a:cubicBezTo>
                      <a:pt x="1839" y="2470"/>
                      <a:pt x="1849" y="2467"/>
                      <a:pt x="1856" y="2462"/>
                    </a:cubicBezTo>
                    <a:cubicBezTo>
                      <a:pt x="1873" y="2446"/>
                      <a:pt x="1873" y="2424"/>
                      <a:pt x="1862" y="2408"/>
                    </a:cubicBezTo>
                    <a:cubicBezTo>
                      <a:pt x="1824" y="2364"/>
                      <a:pt x="926" y="1318"/>
                      <a:pt x="160" y="924"/>
                    </a:cubicBezTo>
                    <a:cubicBezTo>
                      <a:pt x="745" y="585"/>
                      <a:pt x="1358" y="300"/>
                      <a:pt x="1999" y="76"/>
                    </a:cubicBezTo>
                    <a:cubicBezTo>
                      <a:pt x="2021" y="70"/>
                      <a:pt x="2032" y="48"/>
                      <a:pt x="2021" y="27"/>
                    </a:cubicBezTo>
                    <a:cubicBezTo>
                      <a:pt x="2017" y="11"/>
                      <a:pt x="2004" y="0"/>
                      <a:pt x="1991" y="0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88" name="Google Shape;12088;p39"/>
              <p:cNvSpPr/>
              <p:nvPr/>
            </p:nvSpPr>
            <p:spPr>
              <a:xfrm rot="-6541634">
                <a:off x="-414051" y="3071201"/>
                <a:ext cx="319246" cy="497092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3846" extrusionOk="0">
                    <a:moveTo>
                      <a:pt x="2425" y="1"/>
                    </a:moveTo>
                    <a:cubicBezTo>
                      <a:pt x="2420" y="1"/>
                      <a:pt x="2415" y="1"/>
                      <a:pt x="2409" y="3"/>
                    </a:cubicBezTo>
                    <a:cubicBezTo>
                      <a:pt x="2398" y="8"/>
                      <a:pt x="1041" y="637"/>
                      <a:pt x="34" y="1771"/>
                    </a:cubicBezTo>
                    <a:lnTo>
                      <a:pt x="1" y="1809"/>
                    </a:lnTo>
                    <a:lnTo>
                      <a:pt x="45" y="1831"/>
                    </a:lnTo>
                    <a:cubicBezTo>
                      <a:pt x="1293" y="2438"/>
                      <a:pt x="2305" y="3818"/>
                      <a:pt x="2316" y="3829"/>
                    </a:cubicBezTo>
                    <a:cubicBezTo>
                      <a:pt x="2323" y="3839"/>
                      <a:pt x="2337" y="3845"/>
                      <a:pt x="2351" y="3845"/>
                    </a:cubicBezTo>
                    <a:cubicBezTo>
                      <a:pt x="2358" y="3845"/>
                      <a:pt x="2365" y="3843"/>
                      <a:pt x="2371" y="3840"/>
                    </a:cubicBezTo>
                    <a:cubicBezTo>
                      <a:pt x="2387" y="3823"/>
                      <a:pt x="2393" y="3801"/>
                      <a:pt x="2377" y="3785"/>
                    </a:cubicBezTo>
                    <a:cubicBezTo>
                      <a:pt x="2371" y="3768"/>
                      <a:pt x="1364" y="2411"/>
                      <a:pt x="127" y="1787"/>
                    </a:cubicBezTo>
                    <a:cubicBezTo>
                      <a:pt x="1123" y="692"/>
                      <a:pt x="2426" y="79"/>
                      <a:pt x="2442" y="74"/>
                    </a:cubicBezTo>
                    <a:cubicBezTo>
                      <a:pt x="2464" y="63"/>
                      <a:pt x="2470" y="41"/>
                      <a:pt x="2459" y="24"/>
                    </a:cubicBezTo>
                    <a:cubicBezTo>
                      <a:pt x="2454" y="8"/>
                      <a:pt x="2441" y="1"/>
                      <a:pt x="2425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89" name="Google Shape;12089;p39"/>
              <p:cNvSpPr/>
              <p:nvPr/>
            </p:nvSpPr>
            <p:spPr>
              <a:xfrm rot="-6541634">
                <a:off x="-301805" y="3404082"/>
                <a:ext cx="284994" cy="52927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4095" extrusionOk="0">
                    <a:moveTo>
                      <a:pt x="2148" y="1"/>
                    </a:moveTo>
                    <a:cubicBezTo>
                      <a:pt x="2141" y="1"/>
                      <a:pt x="2132" y="4"/>
                      <a:pt x="2125" y="10"/>
                    </a:cubicBezTo>
                    <a:cubicBezTo>
                      <a:pt x="2108" y="21"/>
                      <a:pt x="603" y="1297"/>
                      <a:pt x="17" y="2485"/>
                    </a:cubicBezTo>
                    <a:lnTo>
                      <a:pt x="1" y="2517"/>
                    </a:lnTo>
                    <a:lnTo>
                      <a:pt x="34" y="2534"/>
                    </a:lnTo>
                    <a:cubicBezTo>
                      <a:pt x="1096" y="3054"/>
                      <a:pt x="1829" y="4066"/>
                      <a:pt x="1834" y="4072"/>
                    </a:cubicBezTo>
                    <a:cubicBezTo>
                      <a:pt x="1843" y="4088"/>
                      <a:pt x="1855" y="4095"/>
                      <a:pt x="1868" y="4095"/>
                    </a:cubicBezTo>
                    <a:cubicBezTo>
                      <a:pt x="1897" y="4095"/>
                      <a:pt x="1927" y="4059"/>
                      <a:pt x="1900" y="4028"/>
                    </a:cubicBezTo>
                    <a:cubicBezTo>
                      <a:pt x="1889" y="4017"/>
                      <a:pt x="1161" y="3016"/>
                      <a:pt x="105" y="2485"/>
                    </a:cubicBezTo>
                    <a:cubicBezTo>
                      <a:pt x="696" y="1319"/>
                      <a:pt x="2163" y="82"/>
                      <a:pt x="2174" y="71"/>
                    </a:cubicBezTo>
                    <a:cubicBezTo>
                      <a:pt x="2204" y="45"/>
                      <a:pt x="2179" y="1"/>
                      <a:pt x="2148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90" name="Google Shape;12090;p39"/>
              <p:cNvSpPr/>
              <p:nvPr/>
            </p:nvSpPr>
            <p:spPr>
              <a:xfrm rot="-6541634">
                <a:off x="-86210" y="3102839"/>
                <a:ext cx="263410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122" extrusionOk="0">
                    <a:moveTo>
                      <a:pt x="1542" y="1"/>
                    </a:moveTo>
                    <a:cubicBezTo>
                      <a:pt x="1439" y="1"/>
                      <a:pt x="1307" y="38"/>
                      <a:pt x="1140" y="134"/>
                    </a:cubicBezTo>
                    <a:cubicBezTo>
                      <a:pt x="478" y="506"/>
                      <a:pt x="177" y="971"/>
                      <a:pt x="84" y="1130"/>
                    </a:cubicBezTo>
                    <a:cubicBezTo>
                      <a:pt x="1" y="1264"/>
                      <a:pt x="46" y="1452"/>
                      <a:pt x="236" y="1452"/>
                    </a:cubicBezTo>
                    <a:cubicBezTo>
                      <a:pt x="272" y="1452"/>
                      <a:pt x="312" y="1446"/>
                      <a:pt x="358" y="1431"/>
                    </a:cubicBezTo>
                    <a:lnTo>
                      <a:pt x="358" y="1431"/>
                    </a:lnTo>
                    <a:cubicBezTo>
                      <a:pt x="274" y="1711"/>
                      <a:pt x="385" y="1884"/>
                      <a:pt x="577" y="1884"/>
                    </a:cubicBezTo>
                    <a:cubicBezTo>
                      <a:pt x="663" y="1884"/>
                      <a:pt x="764" y="1850"/>
                      <a:pt x="872" y="1776"/>
                    </a:cubicBezTo>
                    <a:lnTo>
                      <a:pt x="872" y="1776"/>
                    </a:lnTo>
                    <a:cubicBezTo>
                      <a:pt x="844" y="1988"/>
                      <a:pt x="1038" y="2122"/>
                      <a:pt x="1229" y="2122"/>
                    </a:cubicBezTo>
                    <a:cubicBezTo>
                      <a:pt x="1368" y="2122"/>
                      <a:pt x="1506" y="2052"/>
                      <a:pt x="1556" y="1891"/>
                    </a:cubicBezTo>
                    <a:cubicBezTo>
                      <a:pt x="1582" y="1935"/>
                      <a:pt x="1653" y="1990"/>
                      <a:pt x="1730" y="1990"/>
                    </a:cubicBezTo>
                    <a:cubicBezTo>
                      <a:pt x="1815" y="1990"/>
                      <a:pt x="1907" y="1923"/>
                      <a:pt x="1956" y="1699"/>
                    </a:cubicBezTo>
                    <a:cubicBezTo>
                      <a:pt x="2038" y="1261"/>
                      <a:pt x="2027" y="812"/>
                      <a:pt x="1923" y="375"/>
                    </a:cubicBezTo>
                    <a:cubicBezTo>
                      <a:pt x="1891" y="252"/>
                      <a:pt x="1811" y="1"/>
                      <a:pt x="15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91" name="Google Shape;12091;p39"/>
              <p:cNvSpPr/>
              <p:nvPr/>
            </p:nvSpPr>
            <p:spPr>
              <a:xfrm rot="-6541634">
                <a:off x="-90886" y="3119653"/>
                <a:ext cx="177718" cy="215588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68" extrusionOk="0">
                    <a:moveTo>
                      <a:pt x="1146" y="0"/>
                    </a:moveTo>
                    <a:cubicBezTo>
                      <a:pt x="1109" y="0"/>
                      <a:pt x="1065" y="9"/>
                      <a:pt x="1013" y="31"/>
                    </a:cubicBezTo>
                    <a:cubicBezTo>
                      <a:pt x="674" y="168"/>
                      <a:pt x="176" y="617"/>
                      <a:pt x="1" y="945"/>
                    </a:cubicBezTo>
                    <a:cubicBezTo>
                      <a:pt x="252" y="622"/>
                      <a:pt x="871" y="371"/>
                      <a:pt x="871" y="370"/>
                    </a:cubicBezTo>
                    <a:lnTo>
                      <a:pt x="871" y="370"/>
                    </a:lnTo>
                    <a:cubicBezTo>
                      <a:pt x="871" y="371"/>
                      <a:pt x="324" y="967"/>
                      <a:pt x="231" y="1410"/>
                    </a:cubicBezTo>
                    <a:cubicBezTo>
                      <a:pt x="263" y="1378"/>
                      <a:pt x="636" y="847"/>
                      <a:pt x="997" y="491"/>
                    </a:cubicBezTo>
                    <a:lnTo>
                      <a:pt x="997" y="491"/>
                    </a:lnTo>
                    <a:cubicBezTo>
                      <a:pt x="997" y="491"/>
                      <a:pt x="959" y="792"/>
                      <a:pt x="751" y="1668"/>
                    </a:cubicBezTo>
                    <a:cubicBezTo>
                      <a:pt x="778" y="1635"/>
                      <a:pt x="1101" y="912"/>
                      <a:pt x="1150" y="480"/>
                    </a:cubicBezTo>
                    <a:cubicBezTo>
                      <a:pt x="1183" y="551"/>
                      <a:pt x="1265" y="808"/>
                      <a:pt x="1221" y="1542"/>
                    </a:cubicBezTo>
                    <a:cubicBezTo>
                      <a:pt x="1375" y="1317"/>
                      <a:pt x="1353" y="283"/>
                      <a:pt x="1353" y="283"/>
                    </a:cubicBezTo>
                    <a:cubicBezTo>
                      <a:pt x="1353" y="283"/>
                      <a:pt x="1353" y="0"/>
                      <a:pt x="1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92" name="Google Shape;12092;p39"/>
              <p:cNvSpPr/>
              <p:nvPr/>
            </p:nvSpPr>
            <p:spPr>
              <a:xfrm rot="-6541634">
                <a:off x="-202600" y="2883263"/>
                <a:ext cx="289001" cy="270002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9" extrusionOk="0">
                    <a:moveTo>
                      <a:pt x="522" y="1"/>
                    </a:moveTo>
                    <a:cubicBezTo>
                      <a:pt x="323" y="1"/>
                      <a:pt x="1" y="68"/>
                      <a:pt x="106" y="671"/>
                    </a:cubicBezTo>
                    <a:cubicBezTo>
                      <a:pt x="243" y="1421"/>
                      <a:pt x="577" y="1859"/>
                      <a:pt x="697" y="1996"/>
                    </a:cubicBezTo>
                    <a:cubicBezTo>
                      <a:pt x="746" y="2054"/>
                      <a:pt x="817" y="2088"/>
                      <a:pt x="884" y="2088"/>
                    </a:cubicBezTo>
                    <a:cubicBezTo>
                      <a:pt x="982" y="2088"/>
                      <a:pt x="1072" y="2016"/>
                      <a:pt x="1075" y="1837"/>
                    </a:cubicBezTo>
                    <a:cubicBezTo>
                      <a:pt x="1176" y="1909"/>
                      <a:pt x="1270" y="1942"/>
                      <a:pt x="1349" y="1942"/>
                    </a:cubicBezTo>
                    <a:cubicBezTo>
                      <a:pt x="1542" y="1942"/>
                      <a:pt x="1651" y="1750"/>
                      <a:pt x="1573" y="1460"/>
                    </a:cubicBezTo>
                    <a:lnTo>
                      <a:pt x="1573" y="1460"/>
                    </a:lnTo>
                    <a:cubicBezTo>
                      <a:pt x="1617" y="1481"/>
                      <a:pt x="1660" y="1491"/>
                      <a:pt x="1701" y="1491"/>
                    </a:cubicBezTo>
                    <a:cubicBezTo>
                      <a:pt x="1980" y="1491"/>
                      <a:pt x="2189" y="1062"/>
                      <a:pt x="1912" y="852"/>
                    </a:cubicBezTo>
                    <a:cubicBezTo>
                      <a:pt x="2016" y="830"/>
                      <a:pt x="2235" y="644"/>
                      <a:pt x="1858" y="414"/>
                    </a:cubicBezTo>
                    <a:cubicBezTo>
                      <a:pt x="1469" y="190"/>
                      <a:pt x="1042" y="47"/>
                      <a:pt x="599" y="4"/>
                    </a:cubicBezTo>
                    <a:cubicBezTo>
                      <a:pt x="577" y="2"/>
                      <a:pt x="551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93" name="Google Shape;12093;p39"/>
              <p:cNvSpPr/>
              <p:nvPr/>
            </p:nvSpPr>
            <p:spPr>
              <a:xfrm rot="-6541634">
                <a:off x="-183615" y="2971145"/>
                <a:ext cx="194908" cy="196717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22" extrusionOk="0">
                    <a:moveTo>
                      <a:pt x="225" y="1"/>
                    </a:moveTo>
                    <a:cubicBezTo>
                      <a:pt x="122" y="1"/>
                      <a:pt x="0" y="44"/>
                      <a:pt x="13" y="257"/>
                    </a:cubicBezTo>
                    <a:cubicBezTo>
                      <a:pt x="30" y="624"/>
                      <a:pt x="292" y="1248"/>
                      <a:pt x="544" y="1522"/>
                    </a:cubicBezTo>
                    <a:cubicBezTo>
                      <a:pt x="320" y="1171"/>
                      <a:pt x="287" y="504"/>
                      <a:pt x="287" y="504"/>
                    </a:cubicBezTo>
                    <a:lnTo>
                      <a:pt x="287" y="504"/>
                    </a:lnTo>
                    <a:cubicBezTo>
                      <a:pt x="287" y="504"/>
                      <a:pt x="670" y="1221"/>
                      <a:pt x="1059" y="1456"/>
                    </a:cubicBezTo>
                    <a:cubicBezTo>
                      <a:pt x="1031" y="1412"/>
                      <a:pt x="659" y="887"/>
                      <a:pt x="440" y="427"/>
                    </a:cubicBezTo>
                    <a:lnTo>
                      <a:pt x="440" y="427"/>
                    </a:lnTo>
                    <a:cubicBezTo>
                      <a:pt x="440" y="427"/>
                      <a:pt x="709" y="558"/>
                      <a:pt x="1469" y="1051"/>
                    </a:cubicBezTo>
                    <a:cubicBezTo>
                      <a:pt x="1447" y="1013"/>
                      <a:pt x="873" y="465"/>
                      <a:pt x="479" y="279"/>
                    </a:cubicBezTo>
                    <a:cubicBezTo>
                      <a:pt x="487" y="279"/>
                      <a:pt x="497" y="278"/>
                      <a:pt x="510" y="278"/>
                    </a:cubicBezTo>
                    <a:cubicBezTo>
                      <a:pt x="619" y="278"/>
                      <a:pt x="902" y="310"/>
                      <a:pt x="1508" y="564"/>
                    </a:cubicBezTo>
                    <a:cubicBezTo>
                      <a:pt x="1343" y="345"/>
                      <a:pt x="358" y="22"/>
                      <a:pt x="358" y="22"/>
                    </a:cubicBezTo>
                    <a:cubicBezTo>
                      <a:pt x="358" y="22"/>
                      <a:pt x="296" y="1"/>
                      <a:pt x="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94" name="Google Shape;12094;p39"/>
              <p:cNvSpPr/>
              <p:nvPr/>
            </p:nvSpPr>
            <p:spPr>
              <a:xfrm rot="-6541634">
                <a:off x="-449439" y="2945322"/>
                <a:ext cx="313429" cy="246866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910" extrusionOk="0">
                    <a:moveTo>
                      <a:pt x="1231" y="0"/>
                    </a:moveTo>
                    <a:cubicBezTo>
                      <a:pt x="1165" y="0"/>
                      <a:pt x="1078" y="35"/>
                      <a:pt x="969" y="132"/>
                    </a:cubicBezTo>
                    <a:cubicBezTo>
                      <a:pt x="640" y="433"/>
                      <a:pt x="378" y="800"/>
                      <a:pt x="203" y="1210"/>
                    </a:cubicBezTo>
                    <a:cubicBezTo>
                      <a:pt x="137" y="1380"/>
                      <a:pt x="0" y="1791"/>
                      <a:pt x="690" y="1884"/>
                    </a:cubicBezTo>
                    <a:cubicBezTo>
                      <a:pt x="835" y="1902"/>
                      <a:pt x="972" y="1909"/>
                      <a:pt x="1098" y="1909"/>
                    </a:cubicBezTo>
                    <a:cubicBezTo>
                      <a:pt x="1630" y="1909"/>
                      <a:pt x="1992" y="1776"/>
                      <a:pt x="2129" y="1714"/>
                    </a:cubicBezTo>
                    <a:cubicBezTo>
                      <a:pt x="2299" y="1643"/>
                      <a:pt x="2376" y="1402"/>
                      <a:pt x="2091" y="1303"/>
                    </a:cubicBezTo>
                    <a:cubicBezTo>
                      <a:pt x="2425" y="1052"/>
                      <a:pt x="2310" y="734"/>
                      <a:pt x="1877" y="718"/>
                    </a:cubicBezTo>
                    <a:cubicBezTo>
                      <a:pt x="2090" y="500"/>
                      <a:pt x="1861" y="150"/>
                      <a:pt x="1592" y="150"/>
                    </a:cubicBezTo>
                    <a:cubicBezTo>
                      <a:pt x="1529" y="150"/>
                      <a:pt x="1464" y="169"/>
                      <a:pt x="1401" y="214"/>
                    </a:cubicBezTo>
                    <a:cubicBezTo>
                      <a:pt x="1412" y="141"/>
                      <a:pt x="1362" y="0"/>
                      <a:pt x="12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95" name="Google Shape;12095;p39"/>
              <p:cNvSpPr/>
              <p:nvPr/>
            </p:nvSpPr>
            <p:spPr>
              <a:xfrm rot="-6541634">
                <a:off x="-370270" y="3024547"/>
                <a:ext cx="234329" cy="177847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76" extrusionOk="0">
                    <a:moveTo>
                      <a:pt x="1095" y="0"/>
                    </a:moveTo>
                    <a:cubicBezTo>
                      <a:pt x="838" y="88"/>
                      <a:pt x="236" y="931"/>
                      <a:pt x="236" y="931"/>
                    </a:cubicBezTo>
                    <a:cubicBezTo>
                      <a:pt x="236" y="931"/>
                      <a:pt x="1" y="1243"/>
                      <a:pt x="356" y="1336"/>
                    </a:cubicBezTo>
                    <a:cubicBezTo>
                      <a:pt x="468" y="1363"/>
                      <a:pt x="609" y="1376"/>
                      <a:pt x="761" y="1376"/>
                    </a:cubicBezTo>
                    <a:cubicBezTo>
                      <a:pt x="1095" y="1376"/>
                      <a:pt x="1482" y="1313"/>
                      <a:pt x="1719" y="1204"/>
                    </a:cubicBezTo>
                    <a:lnTo>
                      <a:pt x="1719" y="1204"/>
                    </a:lnTo>
                    <a:cubicBezTo>
                      <a:pt x="1622" y="1231"/>
                      <a:pt x="1510" y="1241"/>
                      <a:pt x="1396" y="1241"/>
                    </a:cubicBezTo>
                    <a:cubicBezTo>
                      <a:pt x="1043" y="1241"/>
                      <a:pt x="674" y="1144"/>
                      <a:pt x="674" y="1144"/>
                    </a:cubicBezTo>
                    <a:cubicBezTo>
                      <a:pt x="674" y="1144"/>
                      <a:pt x="1473" y="996"/>
                      <a:pt x="1812" y="695"/>
                    </a:cubicBezTo>
                    <a:lnTo>
                      <a:pt x="1812" y="695"/>
                    </a:lnTo>
                    <a:cubicBezTo>
                      <a:pt x="1763" y="706"/>
                      <a:pt x="1150" y="903"/>
                      <a:pt x="647" y="974"/>
                    </a:cubicBezTo>
                    <a:cubicBezTo>
                      <a:pt x="647" y="974"/>
                      <a:pt x="855" y="755"/>
                      <a:pt x="1550" y="181"/>
                    </a:cubicBezTo>
                    <a:lnTo>
                      <a:pt x="1550" y="181"/>
                    </a:lnTo>
                    <a:cubicBezTo>
                      <a:pt x="1506" y="192"/>
                      <a:pt x="816" y="575"/>
                      <a:pt x="515" y="892"/>
                    </a:cubicBezTo>
                    <a:cubicBezTo>
                      <a:pt x="537" y="816"/>
                      <a:pt x="619" y="558"/>
                      <a:pt x="10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96" name="Google Shape;12096;p39"/>
              <p:cNvSpPr/>
              <p:nvPr/>
            </p:nvSpPr>
            <p:spPr>
              <a:xfrm rot="-6541634">
                <a:off x="-415221" y="3144521"/>
                <a:ext cx="263410" cy="28602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3" extrusionOk="0">
                    <a:moveTo>
                      <a:pt x="1298" y="1"/>
                    </a:moveTo>
                    <a:cubicBezTo>
                      <a:pt x="1176" y="1"/>
                      <a:pt x="1051" y="106"/>
                      <a:pt x="976" y="314"/>
                    </a:cubicBezTo>
                    <a:cubicBezTo>
                      <a:pt x="917" y="207"/>
                      <a:pt x="818" y="162"/>
                      <a:pt x="714" y="162"/>
                    </a:cubicBezTo>
                    <a:cubicBezTo>
                      <a:pt x="499" y="162"/>
                      <a:pt x="265" y="360"/>
                      <a:pt x="346" y="615"/>
                    </a:cubicBezTo>
                    <a:cubicBezTo>
                      <a:pt x="327" y="606"/>
                      <a:pt x="298" y="599"/>
                      <a:pt x="267" y="599"/>
                    </a:cubicBezTo>
                    <a:cubicBezTo>
                      <a:pt x="151" y="599"/>
                      <a:pt x="0" y="684"/>
                      <a:pt x="138" y="1003"/>
                    </a:cubicBezTo>
                    <a:cubicBezTo>
                      <a:pt x="324" y="1408"/>
                      <a:pt x="598" y="1770"/>
                      <a:pt x="932" y="2060"/>
                    </a:cubicBezTo>
                    <a:cubicBezTo>
                      <a:pt x="1001" y="2117"/>
                      <a:pt x="1124" y="2212"/>
                      <a:pt x="1267" y="2212"/>
                    </a:cubicBezTo>
                    <a:cubicBezTo>
                      <a:pt x="1409" y="2212"/>
                      <a:pt x="1570" y="2119"/>
                      <a:pt x="1715" y="1803"/>
                    </a:cubicBezTo>
                    <a:cubicBezTo>
                      <a:pt x="2038" y="1113"/>
                      <a:pt x="2016" y="560"/>
                      <a:pt x="1999" y="379"/>
                    </a:cubicBezTo>
                    <a:cubicBezTo>
                      <a:pt x="1989" y="264"/>
                      <a:pt x="1905" y="165"/>
                      <a:pt x="1799" y="165"/>
                    </a:cubicBezTo>
                    <a:cubicBezTo>
                      <a:pt x="1734" y="165"/>
                      <a:pt x="1662" y="201"/>
                      <a:pt x="1594" y="292"/>
                    </a:cubicBezTo>
                    <a:cubicBezTo>
                      <a:pt x="1527" y="97"/>
                      <a:pt x="1414" y="1"/>
                      <a:pt x="12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97" name="Google Shape;12097;p39"/>
              <p:cNvSpPr/>
              <p:nvPr/>
            </p:nvSpPr>
            <p:spPr>
              <a:xfrm rot="-6541634">
                <a:off x="-332472" y="3147205"/>
                <a:ext cx="179915" cy="222309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20" extrusionOk="0">
                    <a:moveTo>
                      <a:pt x="888" y="0"/>
                    </a:moveTo>
                    <a:cubicBezTo>
                      <a:pt x="882" y="55"/>
                      <a:pt x="882" y="701"/>
                      <a:pt x="795" y="1199"/>
                    </a:cubicBezTo>
                    <a:cubicBezTo>
                      <a:pt x="795" y="1199"/>
                      <a:pt x="652" y="936"/>
                      <a:pt x="318" y="99"/>
                    </a:cubicBezTo>
                    <a:lnTo>
                      <a:pt x="318" y="99"/>
                    </a:lnTo>
                    <a:cubicBezTo>
                      <a:pt x="313" y="137"/>
                      <a:pt x="466" y="914"/>
                      <a:pt x="680" y="1298"/>
                    </a:cubicBezTo>
                    <a:cubicBezTo>
                      <a:pt x="608" y="1254"/>
                      <a:pt x="395" y="1095"/>
                      <a:pt x="1" y="471"/>
                    </a:cubicBezTo>
                    <a:lnTo>
                      <a:pt x="1" y="471"/>
                    </a:lnTo>
                    <a:cubicBezTo>
                      <a:pt x="12" y="745"/>
                      <a:pt x="630" y="1577"/>
                      <a:pt x="630" y="1577"/>
                    </a:cubicBezTo>
                    <a:cubicBezTo>
                      <a:pt x="630" y="1577"/>
                      <a:pt x="734" y="1719"/>
                      <a:pt x="860" y="1719"/>
                    </a:cubicBezTo>
                    <a:cubicBezTo>
                      <a:pt x="921" y="1719"/>
                      <a:pt x="989" y="1685"/>
                      <a:pt x="1052" y="1582"/>
                    </a:cubicBezTo>
                    <a:cubicBezTo>
                      <a:pt x="1249" y="1276"/>
                      <a:pt x="1391" y="619"/>
                      <a:pt x="1347" y="247"/>
                    </a:cubicBezTo>
                    <a:lnTo>
                      <a:pt x="1347" y="247"/>
                    </a:lnTo>
                    <a:cubicBezTo>
                      <a:pt x="1325" y="663"/>
                      <a:pt x="970" y="1221"/>
                      <a:pt x="970" y="1221"/>
                    </a:cubicBezTo>
                    <a:cubicBezTo>
                      <a:pt x="970" y="1221"/>
                      <a:pt x="1068" y="422"/>
                      <a:pt x="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98" name="Google Shape;12098;p39"/>
              <p:cNvSpPr/>
              <p:nvPr/>
            </p:nvSpPr>
            <p:spPr>
              <a:xfrm rot="-6541634">
                <a:off x="-292546" y="3241408"/>
                <a:ext cx="322735" cy="255009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973" extrusionOk="0">
                    <a:moveTo>
                      <a:pt x="738" y="1"/>
                    </a:moveTo>
                    <a:cubicBezTo>
                      <a:pt x="588" y="1"/>
                      <a:pt x="456" y="133"/>
                      <a:pt x="586" y="352"/>
                    </a:cubicBezTo>
                    <a:cubicBezTo>
                      <a:pt x="573" y="351"/>
                      <a:pt x="559" y="351"/>
                      <a:pt x="546" y="351"/>
                    </a:cubicBezTo>
                    <a:cubicBezTo>
                      <a:pt x="158" y="351"/>
                      <a:pt x="66" y="657"/>
                      <a:pt x="367" y="938"/>
                    </a:cubicBezTo>
                    <a:cubicBezTo>
                      <a:pt x="1" y="976"/>
                      <a:pt x="12" y="1600"/>
                      <a:pt x="411" y="1633"/>
                    </a:cubicBezTo>
                    <a:cubicBezTo>
                      <a:pt x="336" y="1703"/>
                      <a:pt x="250" y="1973"/>
                      <a:pt x="666" y="1973"/>
                    </a:cubicBezTo>
                    <a:cubicBezTo>
                      <a:pt x="674" y="1973"/>
                      <a:pt x="682" y="1972"/>
                      <a:pt x="690" y="1972"/>
                    </a:cubicBezTo>
                    <a:cubicBezTo>
                      <a:pt x="1134" y="1956"/>
                      <a:pt x="1566" y="1841"/>
                      <a:pt x="1966" y="1644"/>
                    </a:cubicBezTo>
                    <a:cubicBezTo>
                      <a:pt x="2125" y="1562"/>
                      <a:pt x="2497" y="1332"/>
                      <a:pt x="2031" y="817"/>
                    </a:cubicBezTo>
                    <a:cubicBezTo>
                      <a:pt x="1511" y="259"/>
                      <a:pt x="991" y="67"/>
                      <a:pt x="816" y="13"/>
                    </a:cubicBezTo>
                    <a:cubicBezTo>
                      <a:pt x="791" y="5"/>
                      <a:pt x="764" y="1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99" name="Google Shape;12099;p39"/>
              <p:cNvSpPr/>
              <p:nvPr/>
            </p:nvSpPr>
            <p:spPr>
              <a:xfrm rot="-6541634">
                <a:off x="-254363" y="3236342"/>
                <a:ext cx="241308" cy="174745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52" extrusionOk="0">
                    <a:moveTo>
                      <a:pt x="531" y="1"/>
                    </a:moveTo>
                    <a:lnTo>
                      <a:pt x="531" y="1"/>
                    </a:lnTo>
                    <a:cubicBezTo>
                      <a:pt x="903" y="176"/>
                      <a:pt x="1292" y="723"/>
                      <a:pt x="1292" y="723"/>
                    </a:cubicBezTo>
                    <a:cubicBezTo>
                      <a:pt x="1292" y="723"/>
                      <a:pt x="605" y="334"/>
                      <a:pt x="150" y="334"/>
                    </a:cubicBezTo>
                    <a:cubicBezTo>
                      <a:pt x="144" y="334"/>
                      <a:pt x="138" y="335"/>
                      <a:pt x="131" y="335"/>
                    </a:cubicBezTo>
                    <a:cubicBezTo>
                      <a:pt x="175" y="357"/>
                      <a:pt x="772" y="597"/>
                      <a:pt x="1199" y="871"/>
                    </a:cubicBezTo>
                    <a:cubicBezTo>
                      <a:pt x="1199" y="871"/>
                      <a:pt x="947" y="899"/>
                      <a:pt x="198" y="899"/>
                    </a:cubicBezTo>
                    <a:cubicBezTo>
                      <a:pt x="135" y="899"/>
                      <a:pt x="70" y="899"/>
                      <a:pt x="0" y="898"/>
                    </a:cubicBezTo>
                    <a:lnTo>
                      <a:pt x="0" y="898"/>
                    </a:lnTo>
                    <a:cubicBezTo>
                      <a:pt x="33" y="913"/>
                      <a:pt x="616" y="1029"/>
                      <a:pt x="1053" y="1029"/>
                    </a:cubicBezTo>
                    <a:cubicBezTo>
                      <a:pt x="1123" y="1029"/>
                      <a:pt x="1189" y="1026"/>
                      <a:pt x="1248" y="1019"/>
                    </a:cubicBezTo>
                    <a:lnTo>
                      <a:pt x="1248" y="1019"/>
                    </a:lnTo>
                    <a:cubicBezTo>
                      <a:pt x="1188" y="1063"/>
                      <a:pt x="953" y="1205"/>
                      <a:pt x="230" y="1331"/>
                    </a:cubicBezTo>
                    <a:cubicBezTo>
                      <a:pt x="269" y="1345"/>
                      <a:pt x="325" y="1351"/>
                      <a:pt x="392" y="1351"/>
                    </a:cubicBezTo>
                    <a:cubicBezTo>
                      <a:pt x="765" y="1351"/>
                      <a:pt x="1483" y="1167"/>
                      <a:pt x="1483" y="1167"/>
                    </a:cubicBezTo>
                    <a:cubicBezTo>
                      <a:pt x="1483" y="1167"/>
                      <a:pt x="1867" y="1079"/>
                      <a:pt x="1653" y="784"/>
                    </a:cubicBezTo>
                    <a:cubicBezTo>
                      <a:pt x="1440" y="483"/>
                      <a:pt x="892" y="99"/>
                      <a:pt x="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00" name="Google Shape;12100;p39"/>
              <p:cNvSpPr/>
              <p:nvPr/>
            </p:nvSpPr>
            <p:spPr>
              <a:xfrm rot="-6541634">
                <a:off x="-203952" y="3134738"/>
                <a:ext cx="132351" cy="13235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24" extrusionOk="0">
                    <a:moveTo>
                      <a:pt x="515" y="0"/>
                    </a:moveTo>
                    <a:cubicBezTo>
                      <a:pt x="230" y="0"/>
                      <a:pt x="0" y="230"/>
                      <a:pt x="0" y="515"/>
                    </a:cubicBezTo>
                    <a:cubicBezTo>
                      <a:pt x="0" y="794"/>
                      <a:pt x="230" y="1024"/>
                      <a:pt x="515" y="1024"/>
                    </a:cubicBezTo>
                    <a:cubicBezTo>
                      <a:pt x="799" y="1024"/>
                      <a:pt x="1024" y="794"/>
                      <a:pt x="1024" y="515"/>
                    </a:cubicBezTo>
                    <a:cubicBezTo>
                      <a:pt x="1024" y="230"/>
                      <a:pt x="799" y="0"/>
                      <a:pt x="5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01" name="Google Shape;12101;p39"/>
              <p:cNvSpPr/>
              <p:nvPr/>
            </p:nvSpPr>
            <p:spPr>
              <a:xfrm rot="-6541634">
                <a:off x="-320359" y="3564187"/>
                <a:ext cx="1403775" cy="289906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2243" extrusionOk="0">
                    <a:moveTo>
                      <a:pt x="822" y="1"/>
                    </a:moveTo>
                    <a:cubicBezTo>
                      <a:pt x="548" y="1"/>
                      <a:pt x="275" y="5"/>
                      <a:pt x="1" y="14"/>
                    </a:cubicBezTo>
                    <a:lnTo>
                      <a:pt x="6" y="91"/>
                    </a:lnTo>
                    <a:cubicBezTo>
                      <a:pt x="279" y="82"/>
                      <a:pt x="552" y="77"/>
                      <a:pt x="825" y="77"/>
                    </a:cubicBezTo>
                    <a:cubicBezTo>
                      <a:pt x="3174" y="77"/>
                      <a:pt x="5517" y="414"/>
                      <a:pt x="7773" y="1076"/>
                    </a:cubicBezTo>
                    <a:cubicBezTo>
                      <a:pt x="9667" y="1640"/>
                      <a:pt x="10806" y="2237"/>
                      <a:pt x="10822" y="2242"/>
                    </a:cubicBezTo>
                    <a:lnTo>
                      <a:pt x="10860" y="2171"/>
                    </a:lnTo>
                    <a:cubicBezTo>
                      <a:pt x="10849" y="2166"/>
                      <a:pt x="9700" y="1569"/>
                      <a:pt x="7801" y="1005"/>
                    </a:cubicBezTo>
                    <a:cubicBezTo>
                      <a:pt x="5530" y="338"/>
                      <a:pt x="3180" y="1"/>
                      <a:pt x="8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02" name="Google Shape;12102;p39"/>
              <p:cNvSpPr/>
              <p:nvPr/>
            </p:nvSpPr>
            <p:spPr>
              <a:xfrm rot="-6541634">
                <a:off x="104891" y="2822339"/>
                <a:ext cx="379993" cy="190772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476" extrusionOk="0">
                    <a:moveTo>
                      <a:pt x="285" y="1"/>
                    </a:moveTo>
                    <a:cubicBezTo>
                      <a:pt x="113" y="1"/>
                      <a:pt x="0" y="14"/>
                      <a:pt x="0" y="14"/>
                    </a:cubicBezTo>
                    <a:cubicBezTo>
                      <a:pt x="712" y="1202"/>
                      <a:pt x="2939" y="1476"/>
                      <a:pt x="2939" y="1476"/>
                    </a:cubicBezTo>
                    <a:cubicBezTo>
                      <a:pt x="2939" y="1476"/>
                      <a:pt x="2064" y="710"/>
                      <a:pt x="1483" y="305"/>
                    </a:cubicBezTo>
                    <a:cubicBezTo>
                      <a:pt x="1109" y="46"/>
                      <a:pt x="599" y="1"/>
                      <a:pt x="2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03" name="Google Shape;12103;p39"/>
              <p:cNvSpPr/>
              <p:nvPr/>
            </p:nvSpPr>
            <p:spPr>
              <a:xfrm rot="-6541634">
                <a:off x="236711" y="2933958"/>
                <a:ext cx="279566" cy="319892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24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3" y="1374"/>
                      <a:pt x="2163" y="2474"/>
                      <a:pt x="2163" y="2474"/>
                    </a:cubicBezTo>
                    <a:cubicBezTo>
                      <a:pt x="2163" y="2474"/>
                      <a:pt x="1648" y="1429"/>
                      <a:pt x="1265" y="838"/>
                    </a:cubicBezTo>
                    <a:cubicBezTo>
                      <a:pt x="882" y="247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04" name="Google Shape;12104;p39"/>
              <p:cNvSpPr/>
              <p:nvPr/>
            </p:nvSpPr>
            <p:spPr>
              <a:xfrm rot="-6541634">
                <a:off x="-31269" y="3068402"/>
                <a:ext cx="418250" cy="108569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840" extrusionOk="0">
                    <a:moveTo>
                      <a:pt x="2164" y="1"/>
                    </a:moveTo>
                    <a:cubicBezTo>
                      <a:pt x="1454" y="1"/>
                      <a:pt x="556" y="116"/>
                      <a:pt x="0" y="615"/>
                    </a:cubicBezTo>
                    <a:cubicBezTo>
                      <a:pt x="0" y="615"/>
                      <a:pt x="506" y="840"/>
                      <a:pt x="1045" y="840"/>
                    </a:cubicBezTo>
                    <a:cubicBezTo>
                      <a:pt x="1199" y="840"/>
                      <a:pt x="1357" y="821"/>
                      <a:pt x="1505" y="774"/>
                    </a:cubicBezTo>
                    <a:cubicBezTo>
                      <a:pt x="2179" y="560"/>
                      <a:pt x="3235" y="84"/>
                      <a:pt x="3235" y="84"/>
                    </a:cubicBezTo>
                    <a:cubicBezTo>
                      <a:pt x="3235" y="84"/>
                      <a:pt x="2768" y="1"/>
                      <a:pt x="21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05" name="Google Shape;12105;p39"/>
              <p:cNvSpPr/>
              <p:nvPr/>
            </p:nvSpPr>
            <p:spPr>
              <a:xfrm rot="-6541634">
                <a:off x="-40717" y="3266303"/>
                <a:ext cx="407652" cy="133902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1036" extrusionOk="0">
                    <a:moveTo>
                      <a:pt x="2911" y="0"/>
                    </a:moveTo>
                    <a:cubicBezTo>
                      <a:pt x="2308" y="0"/>
                      <a:pt x="731" y="84"/>
                      <a:pt x="1" y="920"/>
                    </a:cubicBezTo>
                    <a:cubicBezTo>
                      <a:pt x="1" y="920"/>
                      <a:pt x="370" y="1035"/>
                      <a:pt x="804" y="1035"/>
                    </a:cubicBezTo>
                    <a:cubicBezTo>
                      <a:pt x="1039" y="1035"/>
                      <a:pt x="1292" y="1002"/>
                      <a:pt x="1517" y="898"/>
                    </a:cubicBezTo>
                    <a:cubicBezTo>
                      <a:pt x="2163" y="602"/>
                      <a:pt x="3153" y="6"/>
                      <a:pt x="3153" y="6"/>
                    </a:cubicBezTo>
                    <a:cubicBezTo>
                      <a:pt x="3153" y="6"/>
                      <a:pt x="3063" y="0"/>
                      <a:pt x="29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06" name="Google Shape;12106;p39"/>
              <p:cNvSpPr/>
              <p:nvPr/>
            </p:nvSpPr>
            <p:spPr>
              <a:xfrm rot="-6541634">
                <a:off x="-38176" y="3453389"/>
                <a:ext cx="390591" cy="170997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323" extrusionOk="0">
                    <a:moveTo>
                      <a:pt x="3022" y="0"/>
                    </a:moveTo>
                    <a:cubicBezTo>
                      <a:pt x="3022" y="0"/>
                      <a:pt x="778" y="142"/>
                      <a:pt x="1" y="1286"/>
                    </a:cubicBezTo>
                    <a:cubicBezTo>
                      <a:pt x="1" y="1286"/>
                      <a:pt x="198" y="1322"/>
                      <a:pt x="470" y="1322"/>
                    </a:cubicBezTo>
                    <a:cubicBezTo>
                      <a:pt x="778" y="1322"/>
                      <a:pt x="1183" y="1276"/>
                      <a:pt x="1506" y="1078"/>
                    </a:cubicBezTo>
                    <a:cubicBezTo>
                      <a:pt x="2113" y="712"/>
                      <a:pt x="3022" y="0"/>
                      <a:pt x="3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07" name="Google Shape;12107;p39"/>
              <p:cNvSpPr/>
              <p:nvPr/>
            </p:nvSpPr>
            <p:spPr>
              <a:xfrm rot="-6541634">
                <a:off x="-27737" y="3582829"/>
                <a:ext cx="364483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1678" extrusionOk="0">
                    <a:moveTo>
                      <a:pt x="2819" y="1"/>
                    </a:moveTo>
                    <a:cubicBezTo>
                      <a:pt x="2819" y="1"/>
                      <a:pt x="619" y="439"/>
                      <a:pt x="0" y="1676"/>
                    </a:cubicBezTo>
                    <a:cubicBezTo>
                      <a:pt x="0" y="1676"/>
                      <a:pt x="25" y="1677"/>
                      <a:pt x="69" y="1677"/>
                    </a:cubicBezTo>
                    <a:cubicBezTo>
                      <a:pt x="290" y="1677"/>
                      <a:pt x="1000" y="1646"/>
                      <a:pt x="1462" y="1276"/>
                    </a:cubicBezTo>
                    <a:cubicBezTo>
                      <a:pt x="2009" y="833"/>
                      <a:pt x="2819" y="1"/>
                      <a:pt x="28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08" name="Google Shape;12108;p39"/>
              <p:cNvSpPr/>
              <p:nvPr/>
            </p:nvSpPr>
            <p:spPr>
              <a:xfrm rot="-6541634">
                <a:off x="11895" y="3779039"/>
                <a:ext cx="365129" cy="216751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677" extrusionOk="0">
                    <a:moveTo>
                      <a:pt x="2825" y="0"/>
                    </a:moveTo>
                    <a:cubicBezTo>
                      <a:pt x="2825" y="0"/>
                      <a:pt x="619" y="433"/>
                      <a:pt x="0" y="1675"/>
                    </a:cubicBezTo>
                    <a:cubicBezTo>
                      <a:pt x="0" y="1675"/>
                      <a:pt x="25" y="1677"/>
                      <a:pt x="69" y="1677"/>
                    </a:cubicBezTo>
                    <a:cubicBezTo>
                      <a:pt x="292" y="1677"/>
                      <a:pt x="1005" y="1646"/>
                      <a:pt x="1462" y="1276"/>
                    </a:cubicBezTo>
                    <a:cubicBezTo>
                      <a:pt x="2009" y="827"/>
                      <a:pt x="2825" y="0"/>
                      <a:pt x="28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09" name="Google Shape;12109;p39"/>
              <p:cNvSpPr/>
              <p:nvPr/>
            </p:nvSpPr>
            <p:spPr>
              <a:xfrm rot="-6541634">
                <a:off x="64074" y="3962049"/>
                <a:ext cx="356728" cy="229288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1774" extrusionOk="0">
                    <a:moveTo>
                      <a:pt x="2760" y="0"/>
                    </a:moveTo>
                    <a:cubicBezTo>
                      <a:pt x="2759" y="0"/>
                      <a:pt x="581" y="509"/>
                      <a:pt x="1" y="1774"/>
                    </a:cubicBezTo>
                    <a:cubicBezTo>
                      <a:pt x="1" y="1774"/>
                      <a:pt x="3" y="1774"/>
                      <a:pt x="6" y="1774"/>
                    </a:cubicBezTo>
                    <a:cubicBezTo>
                      <a:pt x="82" y="1774"/>
                      <a:pt x="939" y="1764"/>
                      <a:pt x="1446" y="1319"/>
                    </a:cubicBezTo>
                    <a:cubicBezTo>
                      <a:pt x="1977" y="854"/>
                      <a:pt x="2760" y="0"/>
                      <a:pt x="27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10" name="Google Shape;12110;p39"/>
              <p:cNvSpPr/>
              <p:nvPr/>
            </p:nvSpPr>
            <p:spPr>
              <a:xfrm rot="-6541634">
                <a:off x="111722" y="4115279"/>
                <a:ext cx="338374" cy="25694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988" extrusionOk="0">
                    <a:moveTo>
                      <a:pt x="2617" y="1"/>
                    </a:moveTo>
                    <a:lnTo>
                      <a:pt x="2617" y="1"/>
                    </a:lnTo>
                    <a:cubicBezTo>
                      <a:pt x="2617" y="1"/>
                      <a:pt x="477" y="685"/>
                      <a:pt x="1" y="1988"/>
                    </a:cubicBezTo>
                    <a:cubicBezTo>
                      <a:pt x="1" y="1988"/>
                      <a:pt x="915" y="1928"/>
                      <a:pt x="1408" y="1424"/>
                    </a:cubicBezTo>
                    <a:cubicBezTo>
                      <a:pt x="1906" y="921"/>
                      <a:pt x="2617" y="1"/>
                      <a:pt x="2617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11" name="Google Shape;12111;p39"/>
              <p:cNvSpPr/>
              <p:nvPr/>
            </p:nvSpPr>
            <p:spPr>
              <a:xfrm rot="-6541634">
                <a:off x="242586" y="3129641"/>
                <a:ext cx="278920" cy="31911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69" extrusionOk="0">
                    <a:moveTo>
                      <a:pt x="1" y="0"/>
                    </a:moveTo>
                    <a:cubicBezTo>
                      <a:pt x="209" y="1369"/>
                      <a:pt x="2157" y="2469"/>
                      <a:pt x="2157" y="2469"/>
                    </a:cubicBezTo>
                    <a:cubicBezTo>
                      <a:pt x="2157" y="2469"/>
                      <a:pt x="1648" y="1429"/>
                      <a:pt x="1265" y="832"/>
                    </a:cubicBezTo>
                    <a:cubicBezTo>
                      <a:pt x="882" y="24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12" name="Google Shape;12112;p39"/>
              <p:cNvSpPr/>
              <p:nvPr/>
            </p:nvSpPr>
            <p:spPr>
              <a:xfrm rot="-6541634">
                <a:off x="258804" y="3308822"/>
                <a:ext cx="278920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7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3" y="1369"/>
                      <a:pt x="2158" y="2469"/>
                      <a:pt x="2158" y="2469"/>
                    </a:cubicBezTo>
                    <a:cubicBezTo>
                      <a:pt x="2158" y="2469"/>
                      <a:pt x="1648" y="1429"/>
                      <a:pt x="1265" y="838"/>
                    </a:cubicBezTo>
                    <a:cubicBezTo>
                      <a:pt x="882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13" name="Google Shape;12113;p39"/>
              <p:cNvSpPr/>
              <p:nvPr/>
            </p:nvSpPr>
            <p:spPr>
              <a:xfrm rot="-6541634">
                <a:off x="332306" y="3458288"/>
                <a:ext cx="226574" cy="36021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2787" extrusionOk="0">
                    <a:moveTo>
                      <a:pt x="17" y="1"/>
                    </a:moveTo>
                    <a:cubicBezTo>
                      <a:pt x="0" y="1385"/>
                      <a:pt x="1752" y="2787"/>
                      <a:pt x="1752" y="2787"/>
                    </a:cubicBezTo>
                    <a:cubicBezTo>
                      <a:pt x="1752" y="2787"/>
                      <a:pt x="1413" y="1670"/>
                      <a:pt x="1134" y="1030"/>
                    </a:cubicBezTo>
                    <a:cubicBezTo>
                      <a:pt x="849" y="384"/>
                      <a:pt x="17" y="1"/>
                      <a:pt x="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14" name="Google Shape;12114;p39"/>
              <p:cNvSpPr/>
              <p:nvPr/>
            </p:nvSpPr>
            <p:spPr>
              <a:xfrm rot="-6541634">
                <a:off x="361014" y="3621885"/>
                <a:ext cx="227220" cy="359571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782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1" y="1385"/>
                      <a:pt x="1758" y="2781"/>
                      <a:pt x="1758" y="2781"/>
                    </a:cubicBezTo>
                    <a:cubicBezTo>
                      <a:pt x="1758" y="2781"/>
                      <a:pt x="1418" y="1670"/>
                      <a:pt x="1134" y="1030"/>
                    </a:cubicBezTo>
                    <a:cubicBezTo>
                      <a:pt x="849" y="38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15" name="Google Shape;12115;p39"/>
              <p:cNvSpPr/>
              <p:nvPr/>
            </p:nvSpPr>
            <p:spPr>
              <a:xfrm rot="-6541634">
                <a:off x="370675" y="3842889"/>
                <a:ext cx="221662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1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6" y="1167"/>
                      <a:pt x="1714" y="2174"/>
                      <a:pt x="1714" y="2174"/>
                    </a:cubicBezTo>
                    <a:cubicBezTo>
                      <a:pt x="1714" y="2174"/>
                      <a:pt x="1320" y="1276"/>
                      <a:pt x="1030" y="761"/>
                    </a:cubicBezTo>
                    <a:cubicBezTo>
                      <a:pt x="734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16" name="Google Shape;12116;p39"/>
              <p:cNvSpPr/>
              <p:nvPr/>
            </p:nvSpPr>
            <p:spPr>
              <a:xfrm rot="-6541634">
                <a:off x="415524" y="3980540"/>
                <a:ext cx="220887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21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0" y="1161"/>
                      <a:pt x="1708" y="2174"/>
                      <a:pt x="1708" y="2174"/>
                    </a:cubicBezTo>
                    <a:cubicBezTo>
                      <a:pt x="1708" y="2174"/>
                      <a:pt x="1320" y="1276"/>
                      <a:pt x="1024" y="756"/>
                    </a:cubicBezTo>
                    <a:cubicBezTo>
                      <a:pt x="728" y="24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17" name="Google Shape;12117;p39"/>
              <p:cNvSpPr/>
              <p:nvPr/>
            </p:nvSpPr>
            <p:spPr>
              <a:xfrm rot="-6541634">
                <a:off x="922418" y="4374523"/>
                <a:ext cx="1332301" cy="1122658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8686" extrusionOk="0">
                    <a:moveTo>
                      <a:pt x="5166" y="815"/>
                    </a:moveTo>
                    <a:cubicBezTo>
                      <a:pt x="5342" y="815"/>
                      <a:pt x="5532" y="858"/>
                      <a:pt x="5699" y="966"/>
                    </a:cubicBezTo>
                    <a:cubicBezTo>
                      <a:pt x="6367" y="1399"/>
                      <a:pt x="6695" y="1875"/>
                      <a:pt x="6711" y="2220"/>
                    </a:cubicBezTo>
                    <a:cubicBezTo>
                      <a:pt x="6722" y="2445"/>
                      <a:pt x="6621" y="2532"/>
                      <a:pt x="6525" y="2532"/>
                    </a:cubicBezTo>
                    <a:cubicBezTo>
                      <a:pt x="6474" y="2532"/>
                      <a:pt x="6424" y="2508"/>
                      <a:pt x="6394" y="2466"/>
                    </a:cubicBezTo>
                    <a:cubicBezTo>
                      <a:pt x="6027" y="1968"/>
                      <a:pt x="5513" y="1601"/>
                      <a:pt x="4927" y="1415"/>
                    </a:cubicBezTo>
                    <a:lnTo>
                      <a:pt x="4927" y="1421"/>
                    </a:lnTo>
                    <a:cubicBezTo>
                      <a:pt x="4229" y="1207"/>
                      <a:pt x="4637" y="815"/>
                      <a:pt x="5166" y="815"/>
                    </a:cubicBezTo>
                    <a:close/>
                    <a:moveTo>
                      <a:pt x="3158" y="2572"/>
                    </a:moveTo>
                    <a:cubicBezTo>
                      <a:pt x="3881" y="2572"/>
                      <a:pt x="5249" y="3034"/>
                      <a:pt x="5157" y="3358"/>
                    </a:cubicBezTo>
                    <a:cubicBezTo>
                      <a:pt x="5094" y="3593"/>
                      <a:pt x="4962" y="3706"/>
                      <a:pt x="4680" y="3706"/>
                    </a:cubicBezTo>
                    <a:cubicBezTo>
                      <a:pt x="4521" y="3706"/>
                      <a:pt x="4314" y="3670"/>
                      <a:pt x="4046" y="3599"/>
                    </a:cubicBezTo>
                    <a:cubicBezTo>
                      <a:pt x="3668" y="3502"/>
                      <a:pt x="3267" y="3478"/>
                      <a:pt x="2963" y="3478"/>
                    </a:cubicBezTo>
                    <a:cubicBezTo>
                      <a:pt x="2667" y="3478"/>
                      <a:pt x="2464" y="3500"/>
                      <a:pt x="2464" y="3500"/>
                    </a:cubicBezTo>
                    <a:cubicBezTo>
                      <a:pt x="2464" y="3500"/>
                      <a:pt x="2323" y="3565"/>
                      <a:pt x="2204" y="3565"/>
                    </a:cubicBezTo>
                    <a:cubicBezTo>
                      <a:pt x="2114" y="3565"/>
                      <a:pt x="2038" y="3529"/>
                      <a:pt x="2042" y="3402"/>
                    </a:cubicBezTo>
                    <a:cubicBezTo>
                      <a:pt x="2053" y="3106"/>
                      <a:pt x="2322" y="2740"/>
                      <a:pt x="2907" y="2592"/>
                    </a:cubicBezTo>
                    <a:lnTo>
                      <a:pt x="2913" y="2597"/>
                    </a:lnTo>
                    <a:cubicBezTo>
                      <a:pt x="2980" y="2580"/>
                      <a:pt x="3064" y="2572"/>
                      <a:pt x="3158" y="2572"/>
                    </a:cubicBezTo>
                    <a:close/>
                    <a:moveTo>
                      <a:pt x="6383" y="4206"/>
                    </a:moveTo>
                    <a:cubicBezTo>
                      <a:pt x="6433" y="4206"/>
                      <a:pt x="6494" y="4229"/>
                      <a:pt x="6569" y="4283"/>
                    </a:cubicBezTo>
                    <a:lnTo>
                      <a:pt x="6569" y="4289"/>
                    </a:lnTo>
                    <a:cubicBezTo>
                      <a:pt x="6569" y="4289"/>
                      <a:pt x="7390" y="4803"/>
                      <a:pt x="7242" y="5203"/>
                    </a:cubicBezTo>
                    <a:cubicBezTo>
                      <a:pt x="7181" y="5373"/>
                      <a:pt x="7081" y="5445"/>
                      <a:pt x="6971" y="5445"/>
                    </a:cubicBezTo>
                    <a:cubicBezTo>
                      <a:pt x="6826" y="5445"/>
                      <a:pt x="6663" y="5321"/>
                      <a:pt x="6542" y="5132"/>
                    </a:cubicBezTo>
                    <a:cubicBezTo>
                      <a:pt x="6328" y="4803"/>
                      <a:pt x="6120" y="4573"/>
                      <a:pt x="6191" y="4398"/>
                    </a:cubicBezTo>
                    <a:cubicBezTo>
                      <a:pt x="6234" y="4285"/>
                      <a:pt x="6290" y="4206"/>
                      <a:pt x="6383" y="4206"/>
                    </a:cubicBezTo>
                    <a:close/>
                    <a:moveTo>
                      <a:pt x="2900" y="5192"/>
                    </a:moveTo>
                    <a:cubicBezTo>
                      <a:pt x="3122" y="5192"/>
                      <a:pt x="3314" y="5235"/>
                      <a:pt x="3427" y="5312"/>
                    </a:cubicBezTo>
                    <a:cubicBezTo>
                      <a:pt x="3756" y="5541"/>
                      <a:pt x="3446" y="5757"/>
                      <a:pt x="2950" y="5757"/>
                    </a:cubicBezTo>
                    <a:cubicBezTo>
                      <a:pt x="2901" y="5757"/>
                      <a:pt x="2850" y="5755"/>
                      <a:pt x="2798" y="5750"/>
                    </a:cubicBezTo>
                    <a:lnTo>
                      <a:pt x="2798" y="5756"/>
                    </a:lnTo>
                    <a:cubicBezTo>
                      <a:pt x="2746" y="5751"/>
                      <a:pt x="2692" y="5749"/>
                      <a:pt x="2639" y="5749"/>
                    </a:cubicBezTo>
                    <a:cubicBezTo>
                      <a:pt x="2135" y="5749"/>
                      <a:pt x="1581" y="5924"/>
                      <a:pt x="1512" y="5924"/>
                    </a:cubicBezTo>
                    <a:cubicBezTo>
                      <a:pt x="1507" y="5924"/>
                      <a:pt x="1504" y="5923"/>
                      <a:pt x="1506" y="5920"/>
                    </a:cubicBezTo>
                    <a:cubicBezTo>
                      <a:pt x="1777" y="5401"/>
                      <a:pt x="2412" y="5192"/>
                      <a:pt x="2900" y="5192"/>
                    </a:cubicBezTo>
                    <a:close/>
                    <a:moveTo>
                      <a:pt x="4934" y="1"/>
                    </a:moveTo>
                    <a:cubicBezTo>
                      <a:pt x="4905" y="1"/>
                      <a:pt x="4875" y="1"/>
                      <a:pt x="4845" y="3"/>
                    </a:cubicBezTo>
                    <a:cubicBezTo>
                      <a:pt x="3252" y="79"/>
                      <a:pt x="2749" y="807"/>
                      <a:pt x="2655" y="1749"/>
                    </a:cubicBezTo>
                    <a:cubicBezTo>
                      <a:pt x="2798" y="1703"/>
                      <a:pt x="2972" y="1683"/>
                      <a:pt x="3159" y="1683"/>
                    </a:cubicBezTo>
                    <a:cubicBezTo>
                      <a:pt x="3836" y="1683"/>
                      <a:pt x="4692" y="1940"/>
                      <a:pt x="4911" y="2138"/>
                    </a:cubicBezTo>
                    <a:cubicBezTo>
                      <a:pt x="5134" y="2339"/>
                      <a:pt x="4990" y="2512"/>
                      <a:pt x="4716" y="2512"/>
                    </a:cubicBezTo>
                    <a:cubicBezTo>
                      <a:pt x="4647" y="2512"/>
                      <a:pt x="4570" y="2501"/>
                      <a:pt x="4489" y="2477"/>
                    </a:cubicBezTo>
                    <a:cubicBezTo>
                      <a:pt x="4193" y="2389"/>
                      <a:pt x="3159" y="1903"/>
                      <a:pt x="2402" y="1903"/>
                    </a:cubicBezTo>
                    <a:cubicBezTo>
                      <a:pt x="2124" y="1903"/>
                      <a:pt x="1883" y="1968"/>
                      <a:pt x="1730" y="2143"/>
                    </a:cubicBezTo>
                    <a:cubicBezTo>
                      <a:pt x="964" y="3013"/>
                      <a:pt x="844" y="4748"/>
                      <a:pt x="844" y="4748"/>
                    </a:cubicBezTo>
                    <a:cubicBezTo>
                      <a:pt x="1238" y="4579"/>
                      <a:pt x="1648" y="4442"/>
                      <a:pt x="2064" y="4343"/>
                    </a:cubicBezTo>
                    <a:cubicBezTo>
                      <a:pt x="2324" y="4286"/>
                      <a:pt x="2693" y="4260"/>
                      <a:pt x="3045" y="4260"/>
                    </a:cubicBezTo>
                    <a:cubicBezTo>
                      <a:pt x="3472" y="4260"/>
                      <a:pt x="3873" y="4299"/>
                      <a:pt x="4029" y="4371"/>
                    </a:cubicBezTo>
                    <a:cubicBezTo>
                      <a:pt x="4270" y="4477"/>
                      <a:pt x="4155" y="4764"/>
                      <a:pt x="3581" y="4764"/>
                    </a:cubicBezTo>
                    <a:cubicBezTo>
                      <a:pt x="3476" y="4764"/>
                      <a:pt x="3355" y="4754"/>
                      <a:pt x="3219" y="4732"/>
                    </a:cubicBezTo>
                    <a:cubicBezTo>
                      <a:pt x="2949" y="4690"/>
                      <a:pt x="2623" y="4668"/>
                      <a:pt x="2297" y="4668"/>
                    </a:cubicBezTo>
                    <a:cubicBezTo>
                      <a:pt x="1564" y="4668"/>
                      <a:pt x="834" y="4779"/>
                      <a:pt x="751" y="5022"/>
                    </a:cubicBezTo>
                    <a:cubicBezTo>
                      <a:pt x="630" y="5378"/>
                      <a:pt x="488" y="6363"/>
                      <a:pt x="663" y="7173"/>
                    </a:cubicBezTo>
                    <a:cubicBezTo>
                      <a:pt x="663" y="7173"/>
                      <a:pt x="1774" y="6467"/>
                      <a:pt x="2028" y="6467"/>
                    </a:cubicBezTo>
                    <a:cubicBezTo>
                      <a:pt x="2087" y="6467"/>
                      <a:pt x="2100" y="6505"/>
                      <a:pt x="2042" y="6599"/>
                    </a:cubicBezTo>
                    <a:cubicBezTo>
                      <a:pt x="1" y="7693"/>
                      <a:pt x="1150" y="8651"/>
                      <a:pt x="1150" y="8651"/>
                    </a:cubicBezTo>
                    <a:cubicBezTo>
                      <a:pt x="1150" y="8651"/>
                      <a:pt x="1271" y="8671"/>
                      <a:pt x="1444" y="8671"/>
                    </a:cubicBezTo>
                    <a:cubicBezTo>
                      <a:pt x="1747" y="8671"/>
                      <a:pt x="2210" y="8609"/>
                      <a:pt x="2464" y="8268"/>
                    </a:cubicBezTo>
                    <a:cubicBezTo>
                      <a:pt x="2862" y="7746"/>
                      <a:pt x="3297" y="6521"/>
                      <a:pt x="3431" y="6521"/>
                    </a:cubicBezTo>
                    <a:cubicBezTo>
                      <a:pt x="3434" y="6521"/>
                      <a:pt x="3436" y="6521"/>
                      <a:pt x="3438" y="6522"/>
                    </a:cubicBezTo>
                    <a:cubicBezTo>
                      <a:pt x="3559" y="6566"/>
                      <a:pt x="3608" y="7660"/>
                      <a:pt x="2617" y="8684"/>
                    </a:cubicBezTo>
                    <a:cubicBezTo>
                      <a:pt x="2621" y="8685"/>
                      <a:pt x="2628" y="8685"/>
                      <a:pt x="2639" y="8685"/>
                    </a:cubicBezTo>
                    <a:cubicBezTo>
                      <a:pt x="2867" y="8685"/>
                      <a:pt x="4648" y="8476"/>
                      <a:pt x="4648" y="8476"/>
                    </a:cubicBezTo>
                    <a:cubicBezTo>
                      <a:pt x="4648" y="8476"/>
                      <a:pt x="5168" y="7452"/>
                      <a:pt x="5097" y="6741"/>
                    </a:cubicBezTo>
                    <a:cubicBezTo>
                      <a:pt x="5031" y="6029"/>
                      <a:pt x="4648" y="5383"/>
                      <a:pt x="5097" y="5318"/>
                    </a:cubicBezTo>
                    <a:cubicBezTo>
                      <a:pt x="5113" y="5315"/>
                      <a:pt x="5130" y="5314"/>
                      <a:pt x="5145" y="5314"/>
                    </a:cubicBezTo>
                    <a:cubicBezTo>
                      <a:pt x="5549" y="5314"/>
                      <a:pt x="5518" y="6184"/>
                      <a:pt x="5524" y="6801"/>
                    </a:cubicBezTo>
                    <a:cubicBezTo>
                      <a:pt x="5529" y="7436"/>
                      <a:pt x="4954" y="8476"/>
                      <a:pt x="4954" y="8476"/>
                    </a:cubicBezTo>
                    <a:cubicBezTo>
                      <a:pt x="5070" y="8493"/>
                      <a:pt x="5186" y="8501"/>
                      <a:pt x="5303" y="8501"/>
                    </a:cubicBezTo>
                    <a:cubicBezTo>
                      <a:pt x="5602" y="8501"/>
                      <a:pt x="5903" y="8447"/>
                      <a:pt x="6186" y="8345"/>
                    </a:cubicBezTo>
                    <a:cubicBezTo>
                      <a:pt x="6755" y="8137"/>
                      <a:pt x="6690" y="7365"/>
                      <a:pt x="6602" y="6807"/>
                    </a:cubicBezTo>
                    <a:cubicBezTo>
                      <a:pt x="6525" y="6279"/>
                      <a:pt x="6496" y="5698"/>
                      <a:pt x="6708" y="5698"/>
                    </a:cubicBezTo>
                    <a:cubicBezTo>
                      <a:pt x="6723" y="5698"/>
                      <a:pt x="6738" y="5701"/>
                      <a:pt x="6755" y="5706"/>
                    </a:cubicBezTo>
                    <a:cubicBezTo>
                      <a:pt x="7018" y="5794"/>
                      <a:pt x="7073" y="6380"/>
                      <a:pt x="6657" y="8164"/>
                    </a:cubicBezTo>
                    <a:cubicBezTo>
                      <a:pt x="6657" y="8164"/>
                      <a:pt x="8091" y="7535"/>
                      <a:pt x="8321" y="6856"/>
                    </a:cubicBezTo>
                    <a:cubicBezTo>
                      <a:pt x="8551" y="6177"/>
                      <a:pt x="8167" y="5690"/>
                      <a:pt x="7719" y="5143"/>
                    </a:cubicBezTo>
                    <a:cubicBezTo>
                      <a:pt x="7313" y="4648"/>
                      <a:pt x="6872" y="3639"/>
                      <a:pt x="7174" y="3639"/>
                    </a:cubicBezTo>
                    <a:cubicBezTo>
                      <a:pt x="7206" y="3639"/>
                      <a:pt x="7247" y="3651"/>
                      <a:pt x="7297" y="3676"/>
                    </a:cubicBezTo>
                    <a:cubicBezTo>
                      <a:pt x="8633" y="4332"/>
                      <a:pt x="8633" y="6341"/>
                      <a:pt x="8633" y="6341"/>
                    </a:cubicBezTo>
                    <a:cubicBezTo>
                      <a:pt x="8633" y="6341"/>
                      <a:pt x="8939" y="5947"/>
                      <a:pt x="9103" y="5006"/>
                    </a:cubicBezTo>
                    <a:cubicBezTo>
                      <a:pt x="8917" y="4447"/>
                      <a:pt x="8857" y="4081"/>
                      <a:pt x="8200" y="3687"/>
                    </a:cubicBezTo>
                    <a:cubicBezTo>
                      <a:pt x="7598" y="3326"/>
                      <a:pt x="7433" y="2859"/>
                      <a:pt x="7877" y="2859"/>
                    </a:cubicBezTo>
                    <a:cubicBezTo>
                      <a:pt x="7917" y="2859"/>
                      <a:pt x="7963" y="2863"/>
                      <a:pt x="8014" y="2871"/>
                    </a:cubicBezTo>
                    <a:cubicBezTo>
                      <a:pt x="8622" y="2975"/>
                      <a:pt x="9268" y="4081"/>
                      <a:pt x="9421" y="5044"/>
                    </a:cubicBezTo>
                    <a:cubicBezTo>
                      <a:pt x="9705" y="4480"/>
                      <a:pt x="10308" y="3079"/>
                      <a:pt x="9158" y="2280"/>
                    </a:cubicBezTo>
                    <a:cubicBezTo>
                      <a:pt x="8610" y="1895"/>
                      <a:pt x="8202" y="1794"/>
                      <a:pt x="7925" y="1794"/>
                    </a:cubicBezTo>
                    <a:cubicBezTo>
                      <a:pt x="7623" y="1794"/>
                      <a:pt x="7478" y="1913"/>
                      <a:pt x="7478" y="1913"/>
                    </a:cubicBezTo>
                    <a:cubicBezTo>
                      <a:pt x="7478" y="1913"/>
                      <a:pt x="6471" y="1"/>
                      <a:pt x="49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18" name="Google Shape;12118;p39"/>
              <p:cNvSpPr/>
              <p:nvPr/>
            </p:nvSpPr>
            <p:spPr>
              <a:xfrm rot="-6541634">
                <a:off x="1169399" y="4540506"/>
                <a:ext cx="938220" cy="1113223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8613" extrusionOk="0">
                    <a:moveTo>
                      <a:pt x="4946" y="814"/>
                    </a:moveTo>
                    <a:cubicBezTo>
                      <a:pt x="5123" y="814"/>
                      <a:pt x="5313" y="858"/>
                      <a:pt x="5480" y="966"/>
                    </a:cubicBezTo>
                    <a:cubicBezTo>
                      <a:pt x="6148" y="1404"/>
                      <a:pt x="6476" y="1880"/>
                      <a:pt x="6492" y="2225"/>
                    </a:cubicBezTo>
                    <a:cubicBezTo>
                      <a:pt x="6503" y="2450"/>
                      <a:pt x="6402" y="2537"/>
                      <a:pt x="6306" y="2537"/>
                    </a:cubicBezTo>
                    <a:cubicBezTo>
                      <a:pt x="6255" y="2537"/>
                      <a:pt x="6205" y="2513"/>
                      <a:pt x="6175" y="2471"/>
                    </a:cubicBezTo>
                    <a:cubicBezTo>
                      <a:pt x="5808" y="1973"/>
                      <a:pt x="5294" y="1606"/>
                      <a:pt x="4708" y="1420"/>
                    </a:cubicBezTo>
                    <a:cubicBezTo>
                      <a:pt x="4006" y="1206"/>
                      <a:pt x="4416" y="814"/>
                      <a:pt x="4946" y="814"/>
                    </a:cubicBezTo>
                    <a:close/>
                    <a:moveTo>
                      <a:pt x="2925" y="2574"/>
                    </a:moveTo>
                    <a:cubicBezTo>
                      <a:pt x="3646" y="2574"/>
                      <a:pt x="5030" y="3037"/>
                      <a:pt x="4938" y="3363"/>
                    </a:cubicBezTo>
                    <a:cubicBezTo>
                      <a:pt x="4871" y="3597"/>
                      <a:pt x="4740" y="3709"/>
                      <a:pt x="4460" y="3709"/>
                    </a:cubicBezTo>
                    <a:cubicBezTo>
                      <a:pt x="4302" y="3709"/>
                      <a:pt x="4096" y="3673"/>
                      <a:pt x="3827" y="3604"/>
                    </a:cubicBezTo>
                    <a:cubicBezTo>
                      <a:pt x="3444" y="3503"/>
                      <a:pt x="3036" y="3478"/>
                      <a:pt x="2731" y="3478"/>
                    </a:cubicBezTo>
                    <a:cubicBezTo>
                      <a:pt x="2442" y="3478"/>
                      <a:pt x="2245" y="3500"/>
                      <a:pt x="2245" y="3500"/>
                    </a:cubicBezTo>
                    <a:cubicBezTo>
                      <a:pt x="2245" y="3500"/>
                      <a:pt x="2104" y="3564"/>
                      <a:pt x="1984" y="3564"/>
                    </a:cubicBezTo>
                    <a:cubicBezTo>
                      <a:pt x="1894" y="3564"/>
                      <a:pt x="1816" y="3528"/>
                      <a:pt x="1818" y="3401"/>
                    </a:cubicBezTo>
                    <a:cubicBezTo>
                      <a:pt x="1829" y="3106"/>
                      <a:pt x="2103" y="2745"/>
                      <a:pt x="2688" y="2597"/>
                    </a:cubicBezTo>
                    <a:cubicBezTo>
                      <a:pt x="2754" y="2581"/>
                      <a:pt x="2834" y="2574"/>
                      <a:pt x="2925" y="2574"/>
                    </a:cubicBezTo>
                    <a:close/>
                    <a:moveTo>
                      <a:pt x="2676" y="5193"/>
                    </a:moveTo>
                    <a:cubicBezTo>
                      <a:pt x="2901" y="5193"/>
                      <a:pt x="3094" y="5238"/>
                      <a:pt x="3208" y="5317"/>
                    </a:cubicBezTo>
                    <a:cubicBezTo>
                      <a:pt x="3537" y="5542"/>
                      <a:pt x="3226" y="5762"/>
                      <a:pt x="2729" y="5762"/>
                    </a:cubicBezTo>
                    <a:cubicBezTo>
                      <a:pt x="2680" y="5762"/>
                      <a:pt x="2630" y="5759"/>
                      <a:pt x="2579" y="5755"/>
                    </a:cubicBezTo>
                    <a:cubicBezTo>
                      <a:pt x="2527" y="5751"/>
                      <a:pt x="2474" y="5749"/>
                      <a:pt x="2420" y="5749"/>
                    </a:cubicBezTo>
                    <a:cubicBezTo>
                      <a:pt x="1910" y="5749"/>
                      <a:pt x="1349" y="5928"/>
                      <a:pt x="1291" y="5928"/>
                    </a:cubicBezTo>
                    <a:cubicBezTo>
                      <a:pt x="1287" y="5928"/>
                      <a:pt x="1286" y="5927"/>
                      <a:pt x="1287" y="5925"/>
                    </a:cubicBezTo>
                    <a:cubicBezTo>
                      <a:pt x="1557" y="5404"/>
                      <a:pt x="2189" y="5193"/>
                      <a:pt x="2676" y="5193"/>
                    </a:cubicBezTo>
                    <a:close/>
                    <a:moveTo>
                      <a:pt x="4710" y="0"/>
                    </a:moveTo>
                    <a:cubicBezTo>
                      <a:pt x="4681" y="0"/>
                      <a:pt x="4651" y="1"/>
                      <a:pt x="4620" y="2"/>
                    </a:cubicBezTo>
                    <a:cubicBezTo>
                      <a:pt x="3033" y="79"/>
                      <a:pt x="2530" y="802"/>
                      <a:pt x="2431" y="1748"/>
                    </a:cubicBezTo>
                    <a:cubicBezTo>
                      <a:pt x="2575" y="1702"/>
                      <a:pt x="2749" y="1682"/>
                      <a:pt x="2938" y="1682"/>
                    </a:cubicBezTo>
                    <a:cubicBezTo>
                      <a:pt x="3617" y="1682"/>
                      <a:pt x="4473" y="1940"/>
                      <a:pt x="4692" y="2137"/>
                    </a:cubicBezTo>
                    <a:cubicBezTo>
                      <a:pt x="4916" y="2339"/>
                      <a:pt x="4766" y="2516"/>
                      <a:pt x="4489" y="2516"/>
                    </a:cubicBezTo>
                    <a:cubicBezTo>
                      <a:pt x="4421" y="2516"/>
                      <a:pt x="4345" y="2506"/>
                      <a:pt x="4265" y="2482"/>
                    </a:cubicBezTo>
                    <a:cubicBezTo>
                      <a:pt x="3968" y="2394"/>
                      <a:pt x="2934" y="1908"/>
                      <a:pt x="2179" y="1908"/>
                    </a:cubicBezTo>
                    <a:cubicBezTo>
                      <a:pt x="1902" y="1908"/>
                      <a:pt x="1663" y="1973"/>
                      <a:pt x="1511" y="2148"/>
                    </a:cubicBezTo>
                    <a:cubicBezTo>
                      <a:pt x="745" y="3018"/>
                      <a:pt x="625" y="4748"/>
                      <a:pt x="625" y="4748"/>
                    </a:cubicBezTo>
                    <a:cubicBezTo>
                      <a:pt x="1019" y="4578"/>
                      <a:pt x="1429" y="4441"/>
                      <a:pt x="1845" y="4343"/>
                    </a:cubicBezTo>
                    <a:cubicBezTo>
                      <a:pt x="2105" y="4286"/>
                      <a:pt x="2474" y="4259"/>
                      <a:pt x="2826" y="4259"/>
                    </a:cubicBezTo>
                    <a:cubicBezTo>
                      <a:pt x="3253" y="4259"/>
                      <a:pt x="3654" y="4298"/>
                      <a:pt x="3810" y="4370"/>
                    </a:cubicBezTo>
                    <a:cubicBezTo>
                      <a:pt x="4051" y="4477"/>
                      <a:pt x="3936" y="4763"/>
                      <a:pt x="3362" y="4763"/>
                    </a:cubicBezTo>
                    <a:cubicBezTo>
                      <a:pt x="3257" y="4763"/>
                      <a:pt x="3136" y="4754"/>
                      <a:pt x="3000" y="4732"/>
                    </a:cubicBezTo>
                    <a:cubicBezTo>
                      <a:pt x="2730" y="4690"/>
                      <a:pt x="2404" y="4668"/>
                      <a:pt x="2078" y="4668"/>
                    </a:cubicBezTo>
                    <a:cubicBezTo>
                      <a:pt x="1345" y="4668"/>
                      <a:pt x="615" y="4779"/>
                      <a:pt x="532" y="5022"/>
                    </a:cubicBezTo>
                    <a:cubicBezTo>
                      <a:pt x="411" y="5377"/>
                      <a:pt x="269" y="6363"/>
                      <a:pt x="444" y="7173"/>
                    </a:cubicBezTo>
                    <a:cubicBezTo>
                      <a:pt x="444" y="7173"/>
                      <a:pt x="1559" y="6463"/>
                      <a:pt x="1811" y="6463"/>
                    </a:cubicBezTo>
                    <a:cubicBezTo>
                      <a:pt x="1868" y="6463"/>
                      <a:pt x="1881" y="6501"/>
                      <a:pt x="1823" y="6593"/>
                    </a:cubicBezTo>
                    <a:cubicBezTo>
                      <a:pt x="1" y="7572"/>
                      <a:pt x="718" y="8437"/>
                      <a:pt x="898" y="8612"/>
                    </a:cubicBezTo>
                    <a:cubicBezTo>
                      <a:pt x="1183" y="8098"/>
                      <a:pt x="1856" y="7118"/>
                      <a:pt x="3203" y="6105"/>
                    </a:cubicBezTo>
                    <a:cubicBezTo>
                      <a:pt x="5119" y="4666"/>
                      <a:pt x="6821" y="3002"/>
                      <a:pt x="7259" y="1913"/>
                    </a:cubicBezTo>
                    <a:lnTo>
                      <a:pt x="7253" y="1913"/>
                    </a:lnTo>
                    <a:cubicBezTo>
                      <a:pt x="7253" y="1913"/>
                      <a:pt x="6252" y="0"/>
                      <a:pt x="47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19" name="Google Shape;12119;p39"/>
              <p:cNvSpPr/>
              <p:nvPr/>
            </p:nvSpPr>
            <p:spPr>
              <a:xfrm rot="-6541634">
                <a:off x="1239100" y="4556424"/>
                <a:ext cx="810909" cy="851235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6586" extrusionOk="0">
                    <a:moveTo>
                      <a:pt x="6126" y="1"/>
                    </a:moveTo>
                    <a:cubicBezTo>
                      <a:pt x="5989" y="275"/>
                      <a:pt x="5847" y="543"/>
                      <a:pt x="5699" y="805"/>
                    </a:cubicBezTo>
                    <a:lnTo>
                      <a:pt x="5611" y="953"/>
                    </a:lnTo>
                    <a:lnTo>
                      <a:pt x="5568" y="1024"/>
                    </a:lnTo>
                    <a:lnTo>
                      <a:pt x="5524" y="1096"/>
                    </a:lnTo>
                    <a:cubicBezTo>
                      <a:pt x="5464" y="1189"/>
                      <a:pt x="5409" y="1287"/>
                      <a:pt x="5338" y="1380"/>
                    </a:cubicBezTo>
                    <a:lnTo>
                      <a:pt x="5245" y="1517"/>
                    </a:lnTo>
                    <a:cubicBezTo>
                      <a:pt x="5212" y="1566"/>
                      <a:pt x="5173" y="1610"/>
                      <a:pt x="5141" y="1654"/>
                    </a:cubicBezTo>
                    <a:lnTo>
                      <a:pt x="5037" y="1791"/>
                    </a:lnTo>
                    <a:lnTo>
                      <a:pt x="4927" y="1922"/>
                    </a:lnTo>
                    <a:cubicBezTo>
                      <a:pt x="4637" y="2272"/>
                      <a:pt x="4336" y="2612"/>
                      <a:pt x="4024" y="2940"/>
                    </a:cubicBezTo>
                    <a:cubicBezTo>
                      <a:pt x="3706" y="3263"/>
                      <a:pt x="3373" y="3575"/>
                      <a:pt x="3028" y="3865"/>
                    </a:cubicBezTo>
                    <a:cubicBezTo>
                      <a:pt x="2853" y="4013"/>
                      <a:pt x="2672" y="4150"/>
                      <a:pt x="2491" y="4287"/>
                    </a:cubicBezTo>
                    <a:cubicBezTo>
                      <a:pt x="2305" y="4418"/>
                      <a:pt x="2119" y="4549"/>
                      <a:pt x="1933" y="4681"/>
                    </a:cubicBezTo>
                    <a:cubicBezTo>
                      <a:pt x="1747" y="4818"/>
                      <a:pt x="1566" y="4954"/>
                      <a:pt x="1386" y="5091"/>
                    </a:cubicBezTo>
                    <a:cubicBezTo>
                      <a:pt x="1298" y="5162"/>
                      <a:pt x="1205" y="5234"/>
                      <a:pt x="1117" y="5310"/>
                    </a:cubicBezTo>
                    <a:cubicBezTo>
                      <a:pt x="1035" y="5381"/>
                      <a:pt x="948" y="5458"/>
                      <a:pt x="866" y="5535"/>
                    </a:cubicBezTo>
                    <a:cubicBezTo>
                      <a:pt x="521" y="5841"/>
                      <a:pt x="231" y="6192"/>
                      <a:pt x="1" y="6586"/>
                    </a:cubicBezTo>
                    <a:cubicBezTo>
                      <a:pt x="236" y="6197"/>
                      <a:pt x="537" y="5847"/>
                      <a:pt x="882" y="5551"/>
                    </a:cubicBezTo>
                    <a:cubicBezTo>
                      <a:pt x="964" y="5474"/>
                      <a:pt x="1052" y="5403"/>
                      <a:pt x="1139" y="5332"/>
                    </a:cubicBezTo>
                    <a:cubicBezTo>
                      <a:pt x="1227" y="5256"/>
                      <a:pt x="1315" y="5190"/>
                      <a:pt x="1408" y="5119"/>
                    </a:cubicBezTo>
                    <a:cubicBezTo>
                      <a:pt x="1588" y="4982"/>
                      <a:pt x="1774" y="4850"/>
                      <a:pt x="1960" y="4719"/>
                    </a:cubicBezTo>
                    <a:cubicBezTo>
                      <a:pt x="2152" y="4593"/>
                      <a:pt x="2338" y="4462"/>
                      <a:pt x="2524" y="4330"/>
                    </a:cubicBezTo>
                    <a:cubicBezTo>
                      <a:pt x="2710" y="4205"/>
                      <a:pt x="2896" y="4068"/>
                      <a:pt x="3072" y="3920"/>
                    </a:cubicBezTo>
                    <a:cubicBezTo>
                      <a:pt x="3427" y="3635"/>
                      <a:pt x="3767" y="3329"/>
                      <a:pt x="4095" y="3006"/>
                    </a:cubicBezTo>
                    <a:cubicBezTo>
                      <a:pt x="4418" y="2683"/>
                      <a:pt x="4725" y="2344"/>
                      <a:pt x="5026" y="1999"/>
                    </a:cubicBezTo>
                    <a:lnTo>
                      <a:pt x="5135" y="1867"/>
                    </a:lnTo>
                    <a:lnTo>
                      <a:pt x="5245" y="1731"/>
                    </a:lnTo>
                    <a:cubicBezTo>
                      <a:pt x="5283" y="1687"/>
                      <a:pt x="5316" y="1643"/>
                      <a:pt x="5349" y="1594"/>
                    </a:cubicBezTo>
                    <a:lnTo>
                      <a:pt x="5447" y="1457"/>
                    </a:lnTo>
                    <a:cubicBezTo>
                      <a:pt x="5518" y="1364"/>
                      <a:pt x="5578" y="1271"/>
                      <a:pt x="5644" y="1172"/>
                    </a:cubicBezTo>
                    <a:lnTo>
                      <a:pt x="5688" y="1101"/>
                    </a:lnTo>
                    <a:lnTo>
                      <a:pt x="5737" y="1030"/>
                    </a:lnTo>
                    <a:lnTo>
                      <a:pt x="5825" y="882"/>
                    </a:lnTo>
                    <a:cubicBezTo>
                      <a:pt x="5984" y="608"/>
                      <a:pt x="6131" y="335"/>
                      <a:pt x="6274" y="61"/>
                    </a:cubicBezTo>
                    <a:lnTo>
                      <a:pt x="61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20" name="Google Shape;12120;p39"/>
              <p:cNvSpPr/>
              <p:nvPr/>
            </p:nvSpPr>
            <p:spPr>
              <a:xfrm rot="-6541634">
                <a:off x="1102511" y="3566992"/>
                <a:ext cx="472794" cy="930594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7200" extrusionOk="0">
                    <a:moveTo>
                      <a:pt x="50" y="0"/>
                    </a:moveTo>
                    <a:cubicBezTo>
                      <a:pt x="34" y="0"/>
                      <a:pt x="23" y="6"/>
                      <a:pt x="12" y="17"/>
                    </a:cubicBezTo>
                    <a:cubicBezTo>
                      <a:pt x="6" y="27"/>
                      <a:pt x="1" y="44"/>
                      <a:pt x="1" y="60"/>
                    </a:cubicBezTo>
                    <a:cubicBezTo>
                      <a:pt x="1" y="93"/>
                      <a:pt x="171" y="3624"/>
                      <a:pt x="3559" y="7187"/>
                    </a:cubicBezTo>
                    <a:cubicBezTo>
                      <a:pt x="3570" y="7195"/>
                      <a:pt x="3585" y="7199"/>
                      <a:pt x="3600" y="7199"/>
                    </a:cubicBezTo>
                    <a:cubicBezTo>
                      <a:pt x="3615" y="7199"/>
                      <a:pt x="3630" y="7195"/>
                      <a:pt x="3641" y="7187"/>
                    </a:cubicBezTo>
                    <a:cubicBezTo>
                      <a:pt x="3657" y="7165"/>
                      <a:pt x="3657" y="7127"/>
                      <a:pt x="3641" y="7105"/>
                    </a:cubicBezTo>
                    <a:cubicBezTo>
                      <a:pt x="280" y="3580"/>
                      <a:pt x="105" y="88"/>
                      <a:pt x="105" y="55"/>
                    </a:cubicBezTo>
                    <a:cubicBezTo>
                      <a:pt x="105" y="22"/>
                      <a:pt x="83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21" name="Google Shape;12121;p39"/>
              <p:cNvSpPr/>
              <p:nvPr/>
            </p:nvSpPr>
            <p:spPr>
              <a:xfrm rot="-6541634">
                <a:off x="1319822" y="3696177"/>
                <a:ext cx="380639" cy="165180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278" extrusionOk="0">
                    <a:moveTo>
                      <a:pt x="59" y="0"/>
                    </a:moveTo>
                    <a:cubicBezTo>
                      <a:pt x="45" y="0"/>
                      <a:pt x="31" y="6"/>
                      <a:pt x="23" y="19"/>
                    </a:cubicBezTo>
                    <a:cubicBezTo>
                      <a:pt x="17" y="24"/>
                      <a:pt x="12" y="35"/>
                      <a:pt x="6" y="46"/>
                    </a:cubicBezTo>
                    <a:cubicBezTo>
                      <a:pt x="1" y="73"/>
                      <a:pt x="23" y="106"/>
                      <a:pt x="50" y="112"/>
                    </a:cubicBezTo>
                    <a:cubicBezTo>
                      <a:pt x="1369" y="380"/>
                      <a:pt x="2820" y="1261"/>
                      <a:pt x="2836" y="1267"/>
                    </a:cubicBezTo>
                    <a:cubicBezTo>
                      <a:pt x="2847" y="1274"/>
                      <a:pt x="2857" y="1278"/>
                      <a:pt x="2867" y="1278"/>
                    </a:cubicBezTo>
                    <a:cubicBezTo>
                      <a:pt x="2914" y="1278"/>
                      <a:pt x="2945" y="1205"/>
                      <a:pt x="2891" y="1174"/>
                    </a:cubicBezTo>
                    <a:cubicBezTo>
                      <a:pt x="2880" y="1168"/>
                      <a:pt x="1413" y="276"/>
                      <a:pt x="72" y="2"/>
                    </a:cubicBezTo>
                    <a:cubicBezTo>
                      <a:pt x="68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22" name="Google Shape;12122;p39"/>
              <p:cNvSpPr/>
              <p:nvPr/>
            </p:nvSpPr>
            <p:spPr>
              <a:xfrm rot="-6541634">
                <a:off x="1670278" y="3702067"/>
                <a:ext cx="58162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693" extrusionOk="0">
                    <a:moveTo>
                      <a:pt x="303" y="1"/>
                    </a:moveTo>
                    <a:cubicBezTo>
                      <a:pt x="288" y="1"/>
                      <a:pt x="276" y="7"/>
                      <a:pt x="263" y="19"/>
                    </a:cubicBezTo>
                    <a:cubicBezTo>
                      <a:pt x="258" y="25"/>
                      <a:pt x="252" y="30"/>
                      <a:pt x="252" y="41"/>
                    </a:cubicBezTo>
                    <a:cubicBezTo>
                      <a:pt x="242" y="74"/>
                      <a:pt x="1" y="912"/>
                      <a:pt x="335" y="1661"/>
                    </a:cubicBezTo>
                    <a:cubicBezTo>
                      <a:pt x="343" y="1682"/>
                      <a:pt x="363" y="1693"/>
                      <a:pt x="384" y="1693"/>
                    </a:cubicBezTo>
                    <a:cubicBezTo>
                      <a:pt x="391" y="1693"/>
                      <a:pt x="399" y="1692"/>
                      <a:pt x="406" y="1689"/>
                    </a:cubicBezTo>
                    <a:cubicBezTo>
                      <a:pt x="433" y="1678"/>
                      <a:pt x="450" y="1645"/>
                      <a:pt x="433" y="1618"/>
                    </a:cubicBezTo>
                    <a:cubicBezTo>
                      <a:pt x="121" y="901"/>
                      <a:pt x="356" y="80"/>
                      <a:pt x="356" y="74"/>
                    </a:cubicBezTo>
                    <a:cubicBezTo>
                      <a:pt x="362" y="41"/>
                      <a:pt x="346" y="14"/>
                      <a:pt x="318" y="3"/>
                    </a:cubicBezTo>
                    <a:cubicBezTo>
                      <a:pt x="313" y="2"/>
                      <a:pt x="30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23" name="Google Shape;12123;p39"/>
              <p:cNvSpPr/>
              <p:nvPr/>
            </p:nvSpPr>
            <p:spPr>
              <a:xfrm rot="-6541634">
                <a:off x="1107762" y="3890943"/>
                <a:ext cx="410495" cy="14799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145" extrusionOk="0">
                    <a:moveTo>
                      <a:pt x="57" y="1"/>
                    </a:moveTo>
                    <a:cubicBezTo>
                      <a:pt x="42" y="1"/>
                      <a:pt x="31" y="7"/>
                      <a:pt x="23" y="19"/>
                    </a:cubicBezTo>
                    <a:cubicBezTo>
                      <a:pt x="12" y="24"/>
                      <a:pt x="6" y="35"/>
                      <a:pt x="6" y="46"/>
                    </a:cubicBezTo>
                    <a:cubicBezTo>
                      <a:pt x="1" y="79"/>
                      <a:pt x="23" y="107"/>
                      <a:pt x="50" y="112"/>
                    </a:cubicBezTo>
                    <a:cubicBezTo>
                      <a:pt x="1118" y="276"/>
                      <a:pt x="2141" y="627"/>
                      <a:pt x="3088" y="1136"/>
                    </a:cubicBezTo>
                    <a:cubicBezTo>
                      <a:pt x="3098" y="1142"/>
                      <a:pt x="3109" y="1145"/>
                      <a:pt x="3120" y="1145"/>
                    </a:cubicBezTo>
                    <a:cubicBezTo>
                      <a:pt x="3138" y="1145"/>
                      <a:pt x="3154" y="1136"/>
                      <a:pt x="3165" y="1119"/>
                    </a:cubicBezTo>
                    <a:cubicBezTo>
                      <a:pt x="3176" y="1092"/>
                      <a:pt x="3170" y="1059"/>
                      <a:pt x="3143" y="1043"/>
                    </a:cubicBezTo>
                    <a:cubicBezTo>
                      <a:pt x="2185" y="523"/>
                      <a:pt x="1145" y="172"/>
                      <a:pt x="72" y="3"/>
                    </a:cubicBezTo>
                    <a:cubicBezTo>
                      <a:pt x="67" y="1"/>
                      <a:pt x="62" y="1"/>
                      <a:pt x="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24" name="Google Shape;12124;p39"/>
              <p:cNvSpPr/>
              <p:nvPr/>
            </p:nvSpPr>
            <p:spPr>
              <a:xfrm rot="-6541634">
                <a:off x="1521182" y="3904963"/>
                <a:ext cx="73026" cy="30050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2325" extrusionOk="0">
                    <a:moveTo>
                      <a:pt x="502" y="0"/>
                    </a:moveTo>
                    <a:cubicBezTo>
                      <a:pt x="487" y="0"/>
                      <a:pt x="473" y="6"/>
                      <a:pt x="460" y="16"/>
                    </a:cubicBezTo>
                    <a:cubicBezTo>
                      <a:pt x="460" y="21"/>
                      <a:pt x="455" y="21"/>
                      <a:pt x="455" y="27"/>
                    </a:cubicBezTo>
                    <a:cubicBezTo>
                      <a:pt x="438" y="54"/>
                      <a:pt x="0" y="738"/>
                      <a:pt x="444" y="2287"/>
                    </a:cubicBezTo>
                    <a:cubicBezTo>
                      <a:pt x="452" y="2313"/>
                      <a:pt x="474" y="2325"/>
                      <a:pt x="495" y="2325"/>
                    </a:cubicBezTo>
                    <a:cubicBezTo>
                      <a:pt x="528" y="2325"/>
                      <a:pt x="561" y="2298"/>
                      <a:pt x="548" y="2255"/>
                    </a:cubicBezTo>
                    <a:cubicBezTo>
                      <a:pt x="121" y="766"/>
                      <a:pt x="542" y="92"/>
                      <a:pt x="548" y="87"/>
                    </a:cubicBezTo>
                    <a:cubicBezTo>
                      <a:pt x="564" y="60"/>
                      <a:pt x="559" y="27"/>
                      <a:pt x="531" y="10"/>
                    </a:cubicBezTo>
                    <a:cubicBezTo>
                      <a:pt x="522" y="3"/>
                      <a:pt x="512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25" name="Google Shape;12125;p39"/>
              <p:cNvSpPr/>
              <p:nvPr/>
            </p:nvSpPr>
            <p:spPr>
              <a:xfrm rot="-6541634">
                <a:off x="1383850" y="4022158"/>
                <a:ext cx="172935" cy="420448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3253" extrusionOk="0">
                    <a:moveTo>
                      <a:pt x="1261" y="0"/>
                    </a:moveTo>
                    <a:cubicBezTo>
                      <a:pt x="1248" y="0"/>
                      <a:pt x="1234" y="5"/>
                      <a:pt x="1222" y="17"/>
                    </a:cubicBezTo>
                    <a:cubicBezTo>
                      <a:pt x="1211" y="33"/>
                      <a:pt x="1" y="1369"/>
                      <a:pt x="565" y="3219"/>
                    </a:cubicBezTo>
                    <a:cubicBezTo>
                      <a:pt x="575" y="3242"/>
                      <a:pt x="596" y="3252"/>
                      <a:pt x="616" y="3252"/>
                    </a:cubicBezTo>
                    <a:cubicBezTo>
                      <a:pt x="648" y="3252"/>
                      <a:pt x="681" y="3226"/>
                      <a:pt x="674" y="3186"/>
                    </a:cubicBezTo>
                    <a:cubicBezTo>
                      <a:pt x="121" y="1402"/>
                      <a:pt x="1293" y="104"/>
                      <a:pt x="1304" y="93"/>
                    </a:cubicBezTo>
                    <a:cubicBezTo>
                      <a:pt x="1337" y="52"/>
                      <a:pt x="1303" y="0"/>
                      <a:pt x="1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26" name="Google Shape;12126;p39"/>
              <p:cNvSpPr/>
              <p:nvPr/>
            </p:nvSpPr>
            <p:spPr>
              <a:xfrm rot="-6541634">
                <a:off x="1630449" y="3569948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5" y="1"/>
                    </a:cubicBezTo>
                    <a:cubicBezTo>
                      <a:pt x="225" y="12"/>
                      <a:pt x="1" y="570"/>
                      <a:pt x="329" y="888"/>
                    </a:cubicBezTo>
                    <a:cubicBezTo>
                      <a:pt x="429" y="988"/>
                      <a:pt x="559" y="1037"/>
                      <a:pt x="690" y="1037"/>
                    </a:cubicBezTo>
                    <a:cubicBezTo>
                      <a:pt x="825" y="1037"/>
                      <a:pt x="960" y="985"/>
                      <a:pt x="1062" y="882"/>
                    </a:cubicBezTo>
                    <a:cubicBezTo>
                      <a:pt x="1378" y="555"/>
                      <a:pt x="1147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27" name="Google Shape;12127;p39"/>
              <p:cNvSpPr/>
              <p:nvPr/>
            </p:nvSpPr>
            <p:spPr>
              <a:xfrm rot="-6541634">
                <a:off x="1736949" y="3671104"/>
                <a:ext cx="179010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038" extrusionOk="0">
                    <a:moveTo>
                      <a:pt x="692" y="0"/>
                    </a:moveTo>
                    <a:cubicBezTo>
                      <a:pt x="690" y="0"/>
                      <a:pt x="687" y="0"/>
                      <a:pt x="685" y="0"/>
                    </a:cubicBezTo>
                    <a:cubicBezTo>
                      <a:pt x="225" y="6"/>
                      <a:pt x="1" y="570"/>
                      <a:pt x="335" y="893"/>
                    </a:cubicBezTo>
                    <a:cubicBezTo>
                      <a:pt x="434" y="989"/>
                      <a:pt x="563" y="1037"/>
                      <a:pt x="693" y="1037"/>
                    </a:cubicBezTo>
                    <a:cubicBezTo>
                      <a:pt x="827" y="1037"/>
                      <a:pt x="962" y="985"/>
                      <a:pt x="1063" y="882"/>
                    </a:cubicBezTo>
                    <a:cubicBezTo>
                      <a:pt x="1384" y="555"/>
                      <a:pt x="1153" y="0"/>
                      <a:pt x="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28" name="Google Shape;12128;p39"/>
              <p:cNvSpPr/>
              <p:nvPr/>
            </p:nvSpPr>
            <p:spPr>
              <a:xfrm rot="-6541634">
                <a:off x="1636961" y="3893449"/>
                <a:ext cx="178881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24" y="6"/>
                      <a:pt x="0" y="570"/>
                      <a:pt x="334" y="887"/>
                    </a:cubicBezTo>
                    <a:cubicBezTo>
                      <a:pt x="434" y="987"/>
                      <a:pt x="564" y="1037"/>
                      <a:pt x="695" y="1037"/>
                    </a:cubicBezTo>
                    <a:cubicBezTo>
                      <a:pt x="828" y="1037"/>
                      <a:pt x="962" y="985"/>
                      <a:pt x="1062" y="882"/>
                    </a:cubicBezTo>
                    <a:cubicBezTo>
                      <a:pt x="1383" y="550"/>
                      <a:pt x="1152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29" name="Google Shape;12129;p39"/>
              <p:cNvSpPr/>
              <p:nvPr/>
            </p:nvSpPr>
            <p:spPr>
              <a:xfrm rot="-6541634">
                <a:off x="1444986" y="3500745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2" y="1"/>
                    </a:moveTo>
                    <a:cubicBezTo>
                      <a:pt x="690" y="1"/>
                      <a:pt x="687" y="1"/>
                      <a:pt x="685" y="1"/>
                    </a:cubicBezTo>
                    <a:cubicBezTo>
                      <a:pt x="225" y="6"/>
                      <a:pt x="1" y="570"/>
                      <a:pt x="329" y="887"/>
                    </a:cubicBezTo>
                    <a:cubicBezTo>
                      <a:pt x="429" y="987"/>
                      <a:pt x="560" y="1037"/>
                      <a:pt x="691" y="1037"/>
                    </a:cubicBezTo>
                    <a:cubicBezTo>
                      <a:pt x="825" y="1037"/>
                      <a:pt x="960" y="985"/>
                      <a:pt x="1063" y="882"/>
                    </a:cubicBezTo>
                    <a:cubicBezTo>
                      <a:pt x="1379" y="550"/>
                      <a:pt x="1147" y="1"/>
                      <a:pt x="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30" name="Google Shape;12130;p39"/>
              <p:cNvSpPr/>
              <p:nvPr/>
            </p:nvSpPr>
            <p:spPr>
              <a:xfrm rot="-6541634">
                <a:off x="1225849" y="3699232"/>
                <a:ext cx="178105" cy="133644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034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19" y="6"/>
                      <a:pt x="0" y="565"/>
                      <a:pt x="329" y="888"/>
                    </a:cubicBezTo>
                    <a:cubicBezTo>
                      <a:pt x="428" y="985"/>
                      <a:pt x="559" y="1034"/>
                      <a:pt x="689" y="1034"/>
                    </a:cubicBezTo>
                    <a:cubicBezTo>
                      <a:pt x="823" y="1034"/>
                      <a:pt x="957" y="982"/>
                      <a:pt x="1057" y="877"/>
                    </a:cubicBezTo>
                    <a:cubicBezTo>
                      <a:pt x="1378" y="550"/>
                      <a:pt x="1146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31" name="Google Shape;12131;p39"/>
              <p:cNvSpPr/>
              <p:nvPr/>
            </p:nvSpPr>
            <p:spPr>
              <a:xfrm rot="-6541634">
                <a:off x="1560523" y="4111050"/>
                <a:ext cx="178235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8" extrusionOk="0">
                    <a:moveTo>
                      <a:pt x="691" y="0"/>
                    </a:moveTo>
                    <a:cubicBezTo>
                      <a:pt x="689" y="0"/>
                      <a:pt x="687" y="1"/>
                      <a:pt x="684" y="1"/>
                    </a:cubicBezTo>
                    <a:cubicBezTo>
                      <a:pt x="225" y="6"/>
                      <a:pt x="0" y="570"/>
                      <a:pt x="329" y="893"/>
                    </a:cubicBezTo>
                    <a:cubicBezTo>
                      <a:pt x="428" y="989"/>
                      <a:pt x="557" y="1037"/>
                      <a:pt x="687" y="1037"/>
                    </a:cubicBezTo>
                    <a:cubicBezTo>
                      <a:pt x="823" y="1037"/>
                      <a:pt x="959" y="985"/>
                      <a:pt x="1062" y="882"/>
                    </a:cubicBezTo>
                    <a:cubicBezTo>
                      <a:pt x="1378" y="555"/>
                      <a:pt x="1147" y="0"/>
                      <a:pt x="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32" name="Google Shape;12132;p39"/>
              <p:cNvSpPr/>
              <p:nvPr/>
            </p:nvSpPr>
            <p:spPr>
              <a:xfrm rot="-6541634">
                <a:off x="239832" y="4616733"/>
                <a:ext cx="1202793" cy="1546596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11966" extrusionOk="0">
                    <a:moveTo>
                      <a:pt x="8939" y="1"/>
                    </a:moveTo>
                    <a:cubicBezTo>
                      <a:pt x="8939" y="1"/>
                      <a:pt x="3931" y="1451"/>
                      <a:pt x="2820" y="2332"/>
                    </a:cubicBezTo>
                    <a:cubicBezTo>
                      <a:pt x="1714" y="3214"/>
                      <a:pt x="2984" y="3296"/>
                      <a:pt x="3351" y="3559"/>
                    </a:cubicBezTo>
                    <a:cubicBezTo>
                      <a:pt x="3723" y="3821"/>
                      <a:pt x="2250" y="4297"/>
                      <a:pt x="1594" y="4708"/>
                    </a:cubicBezTo>
                    <a:cubicBezTo>
                      <a:pt x="931" y="5118"/>
                      <a:pt x="482" y="6252"/>
                      <a:pt x="1397" y="6273"/>
                    </a:cubicBezTo>
                    <a:cubicBezTo>
                      <a:pt x="1922" y="6284"/>
                      <a:pt x="2190" y="6290"/>
                      <a:pt x="2168" y="6470"/>
                    </a:cubicBezTo>
                    <a:cubicBezTo>
                      <a:pt x="2152" y="6651"/>
                      <a:pt x="762" y="7390"/>
                      <a:pt x="384" y="8123"/>
                    </a:cubicBezTo>
                    <a:cubicBezTo>
                      <a:pt x="1" y="8851"/>
                      <a:pt x="592" y="8824"/>
                      <a:pt x="866" y="8994"/>
                    </a:cubicBezTo>
                    <a:cubicBezTo>
                      <a:pt x="1145" y="9169"/>
                      <a:pt x="83" y="10023"/>
                      <a:pt x="203" y="11019"/>
                    </a:cubicBezTo>
                    <a:cubicBezTo>
                      <a:pt x="282" y="11667"/>
                      <a:pt x="640" y="11965"/>
                      <a:pt x="1038" y="11965"/>
                    </a:cubicBezTo>
                    <a:cubicBezTo>
                      <a:pt x="1251" y="11965"/>
                      <a:pt x="1477" y="11879"/>
                      <a:pt x="1676" y="11714"/>
                    </a:cubicBezTo>
                    <a:cubicBezTo>
                      <a:pt x="2245" y="11243"/>
                      <a:pt x="2316" y="10023"/>
                      <a:pt x="2469" y="9891"/>
                    </a:cubicBezTo>
                    <a:cubicBezTo>
                      <a:pt x="2477" y="9885"/>
                      <a:pt x="2483" y="9882"/>
                      <a:pt x="2490" y="9882"/>
                    </a:cubicBezTo>
                    <a:cubicBezTo>
                      <a:pt x="2611" y="9882"/>
                      <a:pt x="2556" y="11011"/>
                      <a:pt x="3172" y="11011"/>
                    </a:cubicBezTo>
                    <a:cubicBezTo>
                      <a:pt x="3191" y="11011"/>
                      <a:pt x="3210" y="11010"/>
                      <a:pt x="3230" y="11008"/>
                    </a:cubicBezTo>
                    <a:cubicBezTo>
                      <a:pt x="3942" y="10937"/>
                      <a:pt x="3794" y="8337"/>
                      <a:pt x="4040" y="7784"/>
                    </a:cubicBezTo>
                    <a:cubicBezTo>
                      <a:pt x="4076" y="7702"/>
                      <a:pt x="4111" y="7666"/>
                      <a:pt x="4147" y="7666"/>
                    </a:cubicBezTo>
                    <a:cubicBezTo>
                      <a:pt x="4353" y="7666"/>
                      <a:pt x="4580" y="8835"/>
                      <a:pt x="5036" y="9120"/>
                    </a:cubicBezTo>
                    <a:cubicBezTo>
                      <a:pt x="5073" y="9142"/>
                      <a:pt x="5109" y="9152"/>
                      <a:pt x="5145" y="9152"/>
                    </a:cubicBezTo>
                    <a:cubicBezTo>
                      <a:pt x="5644" y="9152"/>
                      <a:pt x="6126" y="7129"/>
                      <a:pt x="6350" y="5781"/>
                    </a:cubicBezTo>
                    <a:cubicBezTo>
                      <a:pt x="6438" y="5510"/>
                      <a:pt x="6512" y="5409"/>
                      <a:pt x="6581" y="5409"/>
                    </a:cubicBezTo>
                    <a:cubicBezTo>
                      <a:pt x="6743" y="5409"/>
                      <a:pt x="6871" y="5980"/>
                      <a:pt x="7056" y="6208"/>
                    </a:cubicBezTo>
                    <a:cubicBezTo>
                      <a:pt x="7072" y="6227"/>
                      <a:pt x="7093" y="6236"/>
                      <a:pt x="7119" y="6236"/>
                    </a:cubicBezTo>
                    <a:cubicBezTo>
                      <a:pt x="7546" y="6236"/>
                      <a:pt x="9305" y="3819"/>
                      <a:pt x="89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33" name="Google Shape;12133;p39"/>
              <p:cNvSpPr/>
              <p:nvPr/>
            </p:nvSpPr>
            <p:spPr>
              <a:xfrm rot="-6541634">
                <a:off x="373937" y="4793902"/>
                <a:ext cx="921934" cy="1150835"/>
              </a:xfrm>
              <a:custGeom>
                <a:avLst/>
                <a:gdLst/>
                <a:ahLst/>
                <a:cxnLst/>
                <a:rect l="l" t="t" r="r" b="b"/>
                <a:pathLst>
                  <a:path w="7133" h="8904" extrusionOk="0">
                    <a:moveTo>
                      <a:pt x="7056" y="1"/>
                    </a:moveTo>
                    <a:cubicBezTo>
                      <a:pt x="7039" y="1"/>
                      <a:pt x="6690" y="161"/>
                      <a:pt x="6705" y="177"/>
                    </a:cubicBez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6286" y="629"/>
                      <a:pt x="1405" y="4726"/>
                      <a:pt x="6" y="8842"/>
                    </a:cubicBezTo>
                    <a:cubicBezTo>
                      <a:pt x="0" y="8869"/>
                      <a:pt x="11" y="8891"/>
                      <a:pt x="39" y="8902"/>
                    </a:cubicBezTo>
                    <a:cubicBezTo>
                      <a:pt x="42" y="8903"/>
                      <a:pt x="46" y="8903"/>
                      <a:pt x="50" y="8903"/>
                    </a:cubicBezTo>
                    <a:cubicBezTo>
                      <a:pt x="69" y="8903"/>
                      <a:pt x="89" y="8893"/>
                      <a:pt x="93" y="8874"/>
                    </a:cubicBezTo>
                    <a:cubicBezTo>
                      <a:pt x="1582" y="4485"/>
                      <a:pt x="7067" y="111"/>
                      <a:pt x="7110" y="73"/>
                    </a:cubicBezTo>
                    <a:cubicBezTo>
                      <a:pt x="7132" y="56"/>
                      <a:pt x="7132" y="29"/>
                      <a:pt x="7121" y="7"/>
                    </a:cubicBezTo>
                    <a:lnTo>
                      <a:pt x="7121" y="7"/>
                    </a:ln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7025" y="26"/>
                      <a:pt x="7052" y="4"/>
                      <a:pt x="7056" y="2"/>
                    </a:cubicBezTo>
                    <a:cubicBezTo>
                      <a:pt x="7056" y="1"/>
                      <a:pt x="7056" y="1"/>
                      <a:pt x="7056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34" name="Google Shape;12134;p39"/>
              <p:cNvSpPr/>
              <p:nvPr/>
            </p:nvSpPr>
            <p:spPr>
              <a:xfrm rot="-6541634">
                <a:off x="1109686" y="5430994"/>
                <a:ext cx="319375" cy="364224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818" extrusionOk="0">
                    <a:moveTo>
                      <a:pt x="2283" y="1"/>
                    </a:moveTo>
                    <a:lnTo>
                      <a:pt x="2207" y="28"/>
                    </a:lnTo>
                    <a:cubicBezTo>
                      <a:pt x="1101" y="466"/>
                      <a:pt x="34" y="1205"/>
                      <a:pt x="23" y="1210"/>
                    </a:cubicBezTo>
                    <a:cubicBezTo>
                      <a:pt x="6" y="1227"/>
                      <a:pt x="1" y="1254"/>
                      <a:pt x="12" y="1276"/>
                    </a:cubicBezTo>
                    <a:cubicBezTo>
                      <a:pt x="22" y="1287"/>
                      <a:pt x="38" y="1293"/>
                      <a:pt x="53" y="1293"/>
                    </a:cubicBezTo>
                    <a:cubicBezTo>
                      <a:pt x="61" y="1293"/>
                      <a:pt x="70" y="1291"/>
                      <a:pt x="77" y="1287"/>
                    </a:cubicBezTo>
                    <a:cubicBezTo>
                      <a:pt x="88" y="1276"/>
                      <a:pt x="1096" y="581"/>
                      <a:pt x="2163" y="143"/>
                    </a:cubicBezTo>
                    <a:lnTo>
                      <a:pt x="2163" y="143"/>
                    </a:lnTo>
                    <a:cubicBezTo>
                      <a:pt x="1999" y="1139"/>
                      <a:pt x="2360" y="2716"/>
                      <a:pt x="2371" y="2781"/>
                    </a:cubicBezTo>
                    <a:cubicBezTo>
                      <a:pt x="2378" y="2807"/>
                      <a:pt x="2397" y="2817"/>
                      <a:pt x="2417" y="2817"/>
                    </a:cubicBezTo>
                    <a:cubicBezTo>
                      <a:pt x="2443" y="2817"/>
                      <a:pt x="2470" y="2797"/>
                      <a:pt x="2464" y="2765"/>
                    </a:cubicBezTo>
                    <a:cubicBezTo>
                      <a:pt x="2459" y="2748"/>
                      <a:pt x="2070" y="1052"/>
                      <a:pt x="2267" y="83"/>
                    </a:cubicBezTo>
                    <a:lnTo>
                      <a:pt x="2283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35" name="Google Shape;12135;p39"/>
              <p:cNvSpPr/>
              <p:nvPr/>
            </p:nvSpPr>
            <p:spPr>
              <a:xfrm rot="-6541634">
                <a:off x="726871" y="5293003"/>
                <a:ext cx="482229" cy="472923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659" extrusionOk="0">
                    <a:moveTo>
                      <a:pt x="3435" y="1"/>
                    </a:moveTo>
                    <a:lnTo>
                      <a:pt x="3375" y="6"/>
                    </a:lnTo>
                    <a:cubicBezTo>
                      <a:pt x="1602" y="171"/>
                      <a:pt x="63" y="1003"/>
                      <a:pt x="47" y="1013"/>
                    </a:cubicBezTo>
                    <a:cubicBezTo>
                      <a:pt x="0" y="1037"/>
                      <a:pt x="25" y="1096"/>
                      <a:pt x="68" y="1096"/>
                    </a:cubicBezTo>
                    <a:cubicBezTo>
                      <a:pt x="75" y="1096"/>
                      <a:pt x="83" y="1094"/>
                      <a:pt x="91" y="1090"/>
                    </a:cubicBezTo>
                    <a:cubicBezTo>
                      <a:pt x="107" y="1085"/>
                      <a:pt x="1596" y="275"/>
                      <a:pt x="3326" y="105"/>
                    </a:cubicBezTo>
                    <a:lnTo>
                      <a:pt x="3326" y="105"/>
                    </a:lnTo>
                    <a:cubicBezTo>
                      <a:pt x="3047" y="1709"/>
                      <a:pt x="3632" y="3608"/>
                      <a:pt x="3638" y="3624"/>
                    </a:cubicBezTo>
                    <a:cubicBezTo>
                      <a:pt x="3642" y="3647"/>
                      <a:pt x="3662" y="3659"/>
                      <a:pt x="3681" y="3659"/>
                    </a:cubicBezTo>
                    <a:cubicBezTo>
                      <a:pt x="3685" y="3659"/>
                      <a:pt x="3689" y="3658"/>
                      <a:pt x="3692" y="3657"/>
                    </a:cubicBezTo>
                    <a:cubicBezTo>
                      <a:pt x="3720" y="3646"/>
                      <a:pt x="3731" y="3624"/>
                      <a:pt x="3725" y="3597"/>
                    </a:cubicBezTo>
                    <a:cubicBezTo>
                      <a:pt x="3720" y="3581"/>
                      <a:pt x="3129" y="1659"/>
                      <a:pt x="3424" y="61"/>
                    </a:cubicBezTo>
                    <a:lnTo>
                      <a:pt x="3435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36" name="Google Shape;12136;p39"/>
              <p:cNvSpPr/>
              <p:nvPr/>
            </p:nvSpPr>
            <p:spPr>
              <a:xfrm rot="-6541634">
                <a:off x="295516" y="5209717"/>
                <a:ext cx="528500" cy="383482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967" extrusionOk="0">
                    <a:moveTo>
                      <a:pt x="2839" y="1"/>
                    </a:moveTo>
                    <a:cubicBezTo>
                      <a:pt x="1486" y="1"/>
                      <a:pt x="56" y="338"/>
                      <a:pt x="39" y="342"/>
                    </a:cubicBezTo>
                    <a:cubicBezTo>
                      <a:pt x="12" y="347"/>
                      <a:pt x="1" y="369"/>
                      <a:pt x="6" y="397"/>
                    </a:cubicBezTo>
                    <a:cubicBezTo>
                      <a:pt x="11" y="416"/>
                      <a:pt x="28" y="431"/>
                      <a:pt x="50" y="431"/>
                    </a:cubicBezTo>
                    <a:cubicBezTo>
                      <a:pt x="54" y="431"/>
                      <a:pt x="57" y="430"/>
                      <a:pt x="61" y="429"/>
                    </a:cubicBezTo>
                    <a:cubicBezTo>
                      <a:pt x="79" y="425"/>
                      <a:pt x="1505" y="87"/>
                      <a:pt x="2846" y="87"/>
                    </a:cubicBezTo>
                    <a:cubicBezTo>
                      <a:pt x="3171" y="87"/>
                      <a:pt x="3490" y="107"/>
                      <a:pt x="3783" y="156"/>
                    </a:cubicBezTo>
                    <a:cubicBezTo>
                      <a:pt x="3548" y="1530"/>
                      <a:pt x="3985" y="2920"/>
                      <a:pt x="3991" y="2936"/>
                    </a:cubicBezTo>
                    <a:cubicBezTo>
                      <a:pt x="3997" y="2957"/>
                      <a:pt x="4014" y="2966"/>
                      <a:pt x="4031" y="2966"/>
                    </a:cubicBezTo>
                    <a:cubicBezTo>
                      <a:pt x="4059" y="2966"/>
                      <a:pt x="4089" y="2943"/>
                      <a:pt x="4079" y="2909"/>
                    </a:cubicBezTo>
                    <a:cubicBezTo>
                      <a:pt x="4073" y="2893"/>
                      <a:pt x="3630" y="1491"/>
                      <a:pt x="3881" y="128"/>
                    </a:cubicBezTo>
                    <a:lnTo>
                      <a:pt x="3892" y="85"/>
                    </a:lnTo>
                    <a:lnTo>
                      <a:pt x="3843" y="79"/>
                    </a:lnTo>
                    <a:cubicBezTo>
                      <a:pt x="3531" y="23"/>
                      <a:pt x="3187" y="1"/>
                      <a:pt x="2839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37" name="Google Shape;12137;p39"/>
              <p:cNvSpPr/>
              <p:nvPr/>
            </p:nvSpPr>
            <p:spPr>
              <a:xfrm rot="-6541634">
                <a:off x="345853" y="3200224"/>
                <a:ext cx="1085435" cy="1218949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94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3232"/>
                      <a:pt x="1700" y="5116"/>
                      <a:pt x="2088" y="5116"/>
                    </a:cubicBezTo>
                    <a:cubicBezTo>
                      <a:pt x="2117" y="5116"/>
                      <a:pt x="2139" y="5106"/>
                      <a:pt x="2152" y="5085"/>
                    </a:cubicBezTo>
                    <a:cubicBezTo>
                      <a:pt x="2289" y="4874"/>
                      <a:pt x="2345" y="4370"/>
                      <a:pt x="2487" y="4370"/>
                    </a:cubicBezTo>
                    <a:cubicBezTo>
                      <a:pt x="2544" y="4370"/>
                      <a:pt x="2615" y="4451"/>
                      <a:pt x="2710" y="4664"/>
                    </a:cubicBezTo>
                    <a:cubicBezTo>
                      <a:pt x="3017" y="5770"/>
                      <a:pt x="3592" y="7413"/>
                      <a:pt x="4015" y="7413"/>
                    </a:cubicBezTo>
                    <a:cubicBezTo>
                      <a:pt x="4052" y="7413"/>
                      <a:pt x="4088" y="7400"/>
                      <a:pt x="4123" y="7373"/>
                    </a:cubicBezTo>
                    <a:cubicBezTo>
                      <a:pt x="4485" y="7091"/>
                      <a:pt x="4568" y="6063"/>
                      <a:pt x="4748" y="6063"/>
                    </a:cubicBezTo>
                    <a:cubicBezTo>
                      <a:pt x="4777" y="6063"/>
                      <a:pt x="4809" y="6090"/>
                      <a:pt x="4845" y="6152"/>
                    </a:cubicBezTo>
                    <a:cubicBezTo>
                      <a:pt x="5102" y="6601"/>
                      <a:pt x="5206" y="8813"/>
                      <a:pt x="5819" y="8813"/>
                    </a:cubicBezTo>
                    <a:cubicBezTo>
                      <a:pt x="6406" y="8813"/>
                      <a:pt x="6236" y="7794"/>
                      <a:pt x="6345" y="7794"/>
                    </a:cubicBezTo>
                    <a:cubicBezTo>
                      <a:pt x="6350" y="7794"/>
                      <a:pt x="6355" y="7796"/>
                      <a:pt x="6361" y="7800"/>
                    </a:cubicBezTo>
                    <a:cubicBezTo>
                      <a:pt x="6504" y="7899"/>
                      <a:pt x="6673" y="8922"/>
                      <a:pt x="7199" y="9272"/>
                    </a:cubicBezTo>
                    <a:cubicBezTo>
                      <a:pt x="7357" y="9377"/>
                      <a:pt x="7527" y="9431"/>
                      <a:pt x="7687" y="9431"/>
                    </a:cubicBezTo>
                    <a:cubicBezTo>
                      <a:pt x="8056" y="9431"/>
                      <a:pt x="8375" y="9148"/>
                      <a:pt x="8387" y="8550"/>
                    </a:cubicBezTo>
                    <a:cubicBezTo>
                      <a:pt x="8397" y="7691"/>
                      <a:pt x="7423" y="7067"/>
                      <a:pt x="7642" y="6897"/>
                    </a:cubicBezTo>
                    <a:cubicBezTo>
                      <a:pt x="7861" y="6727"/>
                      <a:pt x="8359" y="6700"/>
                      <a:pt x="7971" y="6114"/>
                    </a:cubicBezTo>
                    <a:cubicBezTo>
                      <a:pt x="7587" y="5528"/>
                      <a:pt x="6339" y="5030"/>
                      <a:pt x="6312" y="4877"/>
                    </a:cubicBezTo>
                    <a:cubicBezTo>
                      <a:pt x="6279" y="4724"/>
                      <a:pt x="6504" y="4697"/>
                      <a:pt x="6947" y="4642"/>
                    </a:cubicBezTo>
                    <a:cubicBezTo>
                      <a:pt x="7719" y="4538"/>
                      <a:pt x="7237" y="3618"/>
                      <a:pt x="6640" y="3328"/>
                    </a:cubicBezTo>
                    <a:cubicBezTo>
                      <a:pt x="6049" y="3043"/>
                      <a:pt x="4752" y="2770"/>
                      <a:pt x="5048" y="2513"/>
                    </a:cubicBezTo>
                    <a:cubicBezTo>
                      <a:pt x="5338" y="2261"/>
                      <a:pt x="6405" y="2080"/>
                      <a:pt x="5387" y="1429"/>
                    </a:cubicBezTo>
                    <a:cubicBezTo>
                      <a:pt x="4374" y="78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38" name="Google Shape;12138;p39"/>
              <p:cNvSpPr/>
              <p:nvPr/>
            </p:nvSpPr>
            <p:spPr>
              <a:xfrm rot="-6541634">
                <a:off x="452622" y="3385318"/>
                <a:ext cx="883677" cy="893241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6911" extrusionOk="0">
                    <a:moveTo>
                      <a:pt x="66" y="0"/>
                    </a:moveTo>
                    <a:cubicBezTo>
                      <a:pt x="65" y="0"/>
                      <a:pt x="65" y="1"/>
                      <a:pt x="66" y="1"/>
                    </a:cubicBezTo>
                    <a:cubicBezTo>
                      <a:pt x="69" y="3"/>
                      <a:pt x="95" y="19"/>
                      <a:pt x="141" y="50"/>
                    </a:cubicBezTo>
                    <a:lnTo>
                      <a:pt x="141" y="50"/>
                    </a:lnTo>
                    <a:lnTo>
                      <a:pt x="16" y="12"/>
                    </a:lnTo>
                    <a:lnTo>
                      <a:pt x="16" y="12"/>
                    </a:lnTo>
                    <a:cubicBezTo>
                      <a:pt x="0" y="29"/>
                      <a:pt x="6" y="56"/>
                      <a:pt x="27" y="67"/>
                    </a:cubicBezTo>
                    <a:cubicBezTo>
                      <a:pt x="71" y="94"/>
                      <a:pt x="5101" y="3307"/>
                      <a:pt x="6760" y="6887"/>
                    </a:cubicBezTo>
                    <a:cubicBezTo>
                      <a:pt x="6764" y="6904"/>
                      <a:pt x="6778" y="6911"/>
                      <a:pt x="6794" y="6911"/>
                    </a:cubicBezTo>
                    <a:cubicBezTo>
                      <a:pt x="6799" y="6911"/>
                      <a:pt x="6804" y="6910"/>
                      <a:pt x="6809" y="6909"/>
                    </a:cubicBezTo>
                    <a:cubicBezTo>
                      <a:pt x="6831" y="6898"/>
                      <a:pt x="6837" y="6876"/>
                      <a:pt x="6831" y="6860"/>
                    </a:cubicBezTo>
                    <a:cubicBezTo>
                      <a:pt x="5275" y="3501"/>
                      <a:pt x="777" y="467"/>
                      <a:pt x="141" y="50"/>
                    </a:cubicBezTo>
                    <a:lnTo>
                      <a:pt x="141" y="50"/>
                    </a:lnTo>
                    <a:lnTo>
                      <a:pt x="378" y="122"/>
                    </a:lnTo>
                    <a:cubicBezTo>
                      <a:pt x="388" y="106"/>
                      <a:pt x="79" y="0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39" name="Google Shape;12139;p39"/>
              <p:cNvSpPr/>
              <p:nvPr/>
            </p:nvSpPr>
            <p:spPr>
              <a:xfrm rot="-6541634">
                <a:off x="895353" y="3264578"/>
                <a:ext cx="264702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400" extrusionOk="0">
                    <a:moveTo>
                      <a:pt x="0" y="1"/>
                    </a:moveTo>
                    <a:lnTo>
                      <a:pt x="22" y="66"/>
                    </a:lnTo>
                    <a:cubicBezTo>
                      <a:pt x="274" y="871"/>
                      <a:pt x="99" y="2343"/>
                      <a:pt x="99" y="2360"/>
                    </a:cubicBezTo>
                    <a:cubicBezTo>
                      <a:pt x="96" y="2386"/>
                      <a:pt x="116" y="2399"/>
                      <a:pt x="136" y="2399"/>
                    </a:cubicBezTo>
                    <a:cubicBezTo>
                      <a:pt x="154" y="2399"/>
                      <a:pt x="173" y="2388"/>
                      <a:pt x="175" y="2365"/>
                    </a:cubicBezTo>
                    <a:cubicBezTo>
                      <a:pt x="181" y="2305"/>
                      <a:pt x="345" y="942"/>
                      <a:pt x="115" y="115"/>
                    </a:cubicBezTo>
                    <a:lnTo>
                      <a:pt x="115" y="115"/>
                    </a:lnTo>
                    <a:cubicBezTo>
                      <a:pt x="761" y="313"/>
                      <a:pt x="1390" y="575"/>
                      <a:pt x="1987" y="893"/>
                    </a:cubicBezTo>
                    <a:cubicBezTo>
                      <a:pt x="1992" y="896"/>
                      <a:pt x="1997" y="897"/>
                      <a:pt x="2002" y="897"/>
                    </a:cubicBezTo>
                    <a:cubicBezTo>
                      <a:pt x="2015" y="897"/>
                      <a:pt x="2028" y="888"/>
                      <a:pt x="2036" y="876"/>
                    </a:cubicBezTo>
                    <a:cubicBezTo>
                      <a:pt x="2047" y="860"/>
                      <a:pt x="2042" y="833"/>
                      <a:pt x="2020" y="822"/>
                    </a:cubicBezTo>
                    <a:cubicBezTo>
                      <a:pt x="2014" y="816"/>
                      <a:pt x="1046" y="291"/>
                      <a:pt x="71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40" name="Google Shape;12140;p39"/>
              <p:cNvSpPr/>
              <p:nvPr/>
            </p:nvSpPr>
            <p:spPr>
              <a:xfrm rot="-6541634">
                <a:off x="706231" y="3446930"/>
                <a:ext cx="386197" cy="402611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3115" extrusionOk="0">
                    <a:moveTo>
                      <a:pt x="136" y="1"/>
                    </a:moveTo>
                    <a:cubicBezTo>
                      <a:pt x="107" y="1"/>
                      <a:pt x="79" y="1"/>
                      <a:pt x="50" y="2"/>
                    </a:cubicBezTo>
                    <a:lnTo>
                      <a:pt x="1" y="2"/>
                    </a:lnTo>
                    <a:lnTo>
                      <a:pt x="12" y="51"/>
                    </a:lnTo>
                    <a:cubicBezTo>
                      <a:pt x="411" y="1375"/>
                      <a:pt x="83" y="3056"/>
                      <a:pt x="77" y="3072"/>
                    </a:cubicBezTo>
                    <a:cubicBezTo>
                      <a:pt x="74" y="3098"/>
                      <a:pt x="96" y="3114"/>
                      <a:pt x="117" y="3114"/>
                    </a:cubicBezTo>
                    <a:cubicBezTo>
                      <a:pt x="132" y="3114"/>
                      <a:pt x="147" y="3107"/>
                      <a:pt x="154" y="3089"/>
                    </a:cubicBezTo>
                    <a:cubicBezTo>
                      <a:pt x="154" y="3072"/>
                      <a:pt x="483" y="1414"/>
                      <a:pt x="99" y="78"/>
                    </a:cubicBezTo>
                    <a:cubicBezTo>
                      <a:pt x="114" y="78"/>
                      <a:pt x="128" y="78"/>
                      <a:pt x="143" y="78"/>
                    </a:cubicBezTo>
                    <a:cubicBezTo>
                      <a:pt x="1609" y="78"/>
                      <a:pt x="2913" y="620"/>
                      <a:pt x="2929" y="626"/>
                    </a:cubicBezTo>
                    <a:cubicBezTo>
                      <a:pt x="2931" y="626"/>
                      <a:pt x="2933" y="626"/>
                      <a:pt x="2935" y="626"/>
                    </a:cubicBezTo>
                    <a:cubicBezTo>
                      <a:pt x="2970" y="626"/>
                      <a:pt x="2988" y="580"/>
                      <a:pt x="2957" y="554"/>
                    </a:cubicBezTo>
                    <a:cubicBezTo>
                      <a:pt x="2946" y="549"/>
                      <a:pt x="1618" y="1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41" name="Google Shape;12141;p39"/>
              <p:cNvSpPr/>
              <p:nvPr/>
            </p:nvSpPr>
            <p:spPr>
              <a:xfrm rot="-6541634">
                <a:off x="505003" y="3801013"/>
                <a:ext cx="431305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667" extrusionOk="0">
                    <a:moveTo>
                      <a:pt x="1837" y="1"/>
                    </a:moveTo>
                    <a:cubicBezTo>
                      <a:pt x="1249" y="1"/>
                      <a:pt x="581" y="46"/>
                      <a:pt x="39" y="202"/>
                    </a:cubicBezTo>
                    <a:lnTo>
                      <a:pt x="1" y="213"/>
                    </a:lnTo>
                    <a:lnTo>
                      <a:pt x="12" y="252"/>
                    </a:lnTo>
                    <a:cubicBezTo>
                      <a:pt x="346" y="1379"/>
                      <a:pt x="99" y="2605"/>
                      <a:pt x="99" y="2616"/>
                    </a:cubicBezTo>
                    <a:cubicBezTo>
                      <a:pt x="94" y="2638"/>
                      <a:pt x="105" y="2660"/>
                      <a:pt x="127" y="2665"/>
                    </a:cubicBezTo>
                    <a:cubicBezTo>
                      <a:pt x="130" y="2666"/>
                      <a:pt x="133" y="2666"/>
                      <a:pt x="135" y="2666"/>
                    </a:cubicBezTo>
                    <a:cubicBezTo>
                      <a:pt x="154" y="2666"/>
                      <a:pt x="171" y="2652"/>
                      <a:pt x="171" y="2633"/>
                    </a:cubicBezTo>
                    <a:cubicBezTo>
                      <a:pt x="171" y="2622"/>
                      <a:pt x="422" y="1401"/>
                      <a:pt x="99" y="262"/>
                    </a:cubicBezTo>
                    <a:cubicBezTo>
                      <a:pt x="622" y="119"/>
                      <a:pt x="1259" y="77"/>
                      <a:pt x="1824" y="77"/>
                    </a:cubicBezTo>
                    <a:cubicBezTo>
                      <a:pt x="2615" y="77"/>
                      <a:pt x="3267" y="158"/>
                      <a:pt x="3280" y="158"/>
                    </a:cubicBezTo>
                    <a:cubicBezTo>
                      <a:pt x="3283" y="159"/>
                      <a:pt x="3286" y="160"/>
                      <a:pt x="3289" y="160"/>
                    </a:cubicBezTo>
                    <a:cubicBezTo>
                      <a:pt x="3330" y="160"/>
                      <a:pt x="3336" y="92"/>
                      <a:pt x="3285" y="82"/>
                    </a:cubicBezTo>
                    <a:cubicBezTo>
                      <a:pt x="3276" y="82"/>
                      <a:pt x="2628" y="1"/>
                      <a:pt x="18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42" name="Google Shape;12142;p39"/>
              <p:cNvSpPr/>
              <p:nvPr/>
            </p:nvSpPr>
            <p:spPr>
              <a:xfrm rot="-6541634">
                <a:off x="1064353" y="4042494"/>
                <a:ext cx="263539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122" extrusionOk="0">
                    <a:moveTo>
                      <a:pt x="1541" y="1"/>
                    </a:moveTo>
                    <a:cubicBezTo>
                      <a:pt x="1437" y="1"/>
                      <a:pt x="1306" y="39"/>
                      <a:pt x="1140" y="136"/>
                    </a:cubicBezTo>
                    <a:cubicBezTo>
                      <a:pt x="478" y="508"/>
                      <a:pt x="177" y="968"/>
                      <a:pt x="79" y="1132"/>
                    </a:cubicBezTo>
                    <a:cubicBezTo>
                      <a:pt x="0" y="1266"/>
                      <a:pt x="46" y="1454"/>
                      <a:pt x="233" y="1454"/>
                    </a:cubicBezTo>
                    <a:cubicBezTo>
                      <a:pt x="268" y="1454"/>
                      <a:pt x="308" y="1448"/>
                      <a:pt x="352" y="1433"/>
                    </a:cubicBezTo>
                    <a:lnTo>
                      <a:pt x="352" y="1433"/>
                    </a:lnTo>
                    <a:cubicBezTo>
                      <a:pt x="273" y="1712"/>
                      <a:pt x="383" y="1882"/>
                      <a:pt x="574" y="1882"/>
                    </a:cubicBezTo>
                    <a:cubicBezTo>
                      <a:pt x="661" y="1882"/>
                      <a:pt x="763" y="1848"/>
                      <a:pt x="872" y="1773"/>
                    </a:cubicBezTo>
                    <a:lnTo>
                      <a:pt x="872" y="1773"/>
                    </a:lnTo>
                    <a:cubicBezTo>
                      <a:pt x="844" y="1988"/>
                      <a:pt x="1038" y="2121"/>
                      <a:pt x="1229" y="2121"/>
                    </a:cubicBezTo>
                    <a:cubicBezTo>
                      <a:pt x="1368" y="2121"/>
                      <a:pt x="1506" y="2052"/>
                      <a:pt x="1556" y="1893"/>
                    </a:cubicBezTo>
                    <a:cubicBezTo>
                      <a:pt x="1582" y="1937"/>
                      <a:pt x="1652" y="1992"/>
                      <a:pt x="1729" y="1992"/>
                    </a:cubicBezTo>
                    <a:cubicBezTo>
                      <a:pt x="1814" y="1992"/>
                      <a:pt x="1907" y="1924"/>
                      <a:pt x="1956" y="1696"/>
                    </a:cubicBezTo>
                    <a:cubicBezTo>
                      <a:pt x="2038" y="1258"/>
                      <a:pt x="2027" y="809"/>
                      <a:pt x="1923" y="377"/>
                    </a:cubicBezTo>
                    <a:cubicBezTo>
                      <a:pt x="1892" y="254"/>
                      <a:pt x="1809" y="1"/>
                      <a:pt x="15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43" name="Google Shape;12143;p39"/>
              <p:cNvSpPr/>
              <p:nvPr/>
            </p:nvSpPr>
            <p:spPr>
              <a:xfrm rot="-6541634">
                <a:off x="1059947" y="4059888"/>
                <a:ext cx="177071" cy="21532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666" extrusionOk="0">
                    <a:moveTo>
                      <a:pt x="1143" y="0"/>
                    </a:moveTo>
                    <a:cubicBezTo>
                      <a:pt x="1106" y="0"/>
                      <a:pt x="1064" y="9"/>
                      <a:pt x="1013" y="29"/>
                    </a:cubicBezTo>
                    <a:cubicBezTo>
                      <a:pt x="674" y="171"/>
                      <a:pt x="181" y="620"/>
                      <a:pt x="1" y="949"/>
                    </a:cubicBezTo>
                    <a:cubicBezTo>
                      <a:pt x="253" y="626"/>
                      <a:pt x="876" y="374"/>
                      <a:pt x="877" y="374"/>
                    </a:cubicBezTo>
                    <a:lnTo>
                      <a:pt x="877" y="374"/>
                    </a:lnTo>
                    <a:cubicBezTo>
                      <a:pt x="876" y="374"/>
                      <a:pt x="329" y="970"/>
                      <a:pt x="231" y="1414"/>
                    </a:cubicBezTo>
                    <a:lnTo>
                      <a:pt x="231" y="1414"/>
                    </a:lnTo>
                    <a:cubicBezTo>
                      <a:pt x="264" y="1375"/>
                      <a:pt x="641" y="850"/>
                      <a:pt x="1002" y="494"/>
                    </a:cubicBezTo>
                    <a:lnTo>
                      <a:pt x="1002" y="494"/>
                    </a:lnTo>
                    <a:cubicBezTo>
                      <a:pt x="1002" y="494"/>
                      <a:pt x="964" y="790"/>
                      <a:pt x="751" y="1666"/>
                    </a:cubicBezTo>
                    <a:cubicBezTo>
                      <a:pt x="778" y="1638"/>
                      <a:pt x="1106" y="916"/>
                      <a:pt x="1150" y="478"/>
                    </a:cubicBezTo>
                    <a:cubicBezTo>
                      <a:pt x="1178" y="554"/>
                      <a:pt x="1265" y="812"/>
                      <a:pt x="1221" y="1545"/>
                    </a:cubicBezTo>
                    <a:cubicBezTo>
                      <a:pt x="1369" y="1321"/>
                      <a:pt x="1353" y="286"/>
                      <a:pt x="1353" y="286"/>
                    </a:cubicBezTo>
                    <a:cubicBezTo>
                      <a:pt x="1353" y="286"/>
                      <a:pt x="1353" y="0"/>
                      <a:pt x="1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44" name="Google Shape;12144;p39"/>
              <p:cNvSpPr/>
              <p:nvPr/>
            </p:nvSpPr>
            <p:spPr>
              <a:xfrm rot="-6541634">
                <a:off x="948537" y="3822940"/>
                <a:ext cx="289001" cy="269743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7" extrusionOk="0">
                    <a:moveTo>
                      <a:pt x="500" y="0"/>
                    </a:moveTo>
                    <a:cubicBezTo>
                      <a:pt x="299" y="0"/>
                      <a:pt x="0" y="87"/>
                      <a:pt x="106" y="669"/>
                    </a:cubicBezTo>
                    <a:cubicBezTo>
                      <a:pt x="243" y="1419"/>
                      <a:pt x="577" y="1857"/>
                      <a:pt x="697" y="1999"/>
                    </a:cubicBezTo>
                    <a:cubicBezTo>
                      <a:pt x="746" y="2054"/>
                      <a:pt x="816" y="2087"/>
                      <a:pt x="882" y="2087"/>
                    </a:cubicBezTo>
                    <a:cubicBezTo>
                      <a:pt x="981" y="2087"/>
                      <a:pt x="1072" y="2014"/>
                      <a:pt x="1075" y="1835"/>
                    </a:cubicBezTo>
                    <a:cubicBezTo>
                      <a:pt x="1176" y="1907"/>
                      <a:pt x="1270" y="1939"/>
                      <a:pt x="1349" y="1939"/>
                    </a:cubicBezTo>
                    <a:cubicBezTo>
                      <a:pt x="1542" y="1939"/>
                      <a:pt x="1651" y="1748"/>
                      <a:pt x="1573" y="1457"/>
                    </a:cubicBezTo>
                    <a:lnTo>
                      <a:pt x="1573" y="1457"/>
                    </a:lnTo>
                    <a:cubicBezTo>
                      <a:pt x="1617" y="1480"/>
                      <a:pt x="1662" y="1490"/>
                      <a:pt x="1704" y="1490"/>
                    </a:cubicBezTo>
                    <a:cubicBezTo>
                      <a:pt x="1981" y="1490"/>
                      <a:pt x="2188" y="1058"/>
                      <a:pt x="1913" y="849"/>
                    </a:cubicBezTo>
                    <a:cubicBezTo>
                      <a:pt x="2017" y="833"/>
                      <a:pt x="2236" y="641"/>
                      <a:pt x="1858" y="412"/>
                    </a:cubicBezTo>
                    <a:cubicBezTo>
                      <a:pt x="1469" y="187"/>
                      <a:pt x="1042" y="50"/>
                      <a:pt x="599" y="6"/>
                    </a:cubicBezTo>
                    <a:cubicBezTo>
                      <a:pt x="571" y="3"/>
                      <a:pt x="537" y="0"/>
                      <a:pt x="5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45" name="Google Shape;12145;p39"/>
              <p:cNvSpPr/>
              <p:nvPr/>
            </p:nvSpPr>
            <p:spPr>
              <a:xfrm rot="-6541634">
                <a:off x="967252" y="3911590"/>
                <a:ext cx="194520" cy="1962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18" extrusionOk="0">
                    <a:moveTo>
                      <a:pt x="223" y="0"/>
                    </a:moveTo>
                    <a:cubicBezTo>
                      <a:pt x="121" y="0"/>
                      <a:pt x="0" y="45"/>
                      <a:pt x="10" y="259"/>
                    </a:cubicBezTo>
                    <a:cubicBezTo>
                      <a:pt x="32" y="625"/>
                      <a:pt x="295" y="1244"/>
                      <a:pt x="546" y="1517"/>
                    </a:cubicBezTo>
                    <a:cubicBezTo>
                      <a:pt x="322" y="1173"/>
                      <a:pt x="289" y="505"/>
                      <a:pt x="289" y="505"/>
                    </a:cubicBezTo>
                    <a:lnTo>
                      <a:pt x="289" y="505"/>
                    </a:lnTo>
                    <a:cubicBezTo>
                      <a:pt x="289" y="505"/>
                      <a:pt x="672" y="1216"/>
                      <a:pt x="1061" y="1457"/>
                    </a:cubicBezTo>
                    <a:cubicBezTo>
                      <a:pt x="1034" y="1413"/>
                      <a:pt x="661" y="883"/>
                      <a:pt x="442" y="423"/>
                    </a:cubicBezTo>
                    <a:lnTo>
                      <a:pt x="442" y="423"/>
                    </a:lnTo>
                    <a:cubicBezTo>
                      <a:pt x="442" y="423"/>
                      <a:pt x="711" y="560"/>
                      <a:pt x="1471" y="1047"/>
                    </a:cubicBezTo>
                    <a:cubicBezTo>
                      <a:pt x="1450" y="1014"/>
                      <a:pt x="875" y="467"/>
                      <a:pt x="481" y="275"/>
                    </a:cubicBezTo>
                    <a:cubicBezTo>
                      <a:pt x="557" y="275"/>
                      <a:pt x="831" y="275"/>
                      <a:pt x="1504" y="560"/>
                    </a:cubicBezTo>
                    <a:cubicBezTo>
                      <a:pt x="1346" y="346"/>
                      <a:pt x="360" y="23"/>
                      <a:pt x="360" y="23"/>
                    </a:cubicBezTo>
                    <a:cubicBezTo>
                      <a:pt x="360" y="23"/>
                      <a:pt x="296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46" name="Google Shape;12146;p39"/>
              <p:cNvSpPr/>
              <p:nvPr/>
            </p:nvSpPr>
            <p:spPr>
              <a:xfrm rot="-6541634">
                <a:off x="701009" y="3885577"/>
                <a:ext cx="314205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907" extrusionOk="0">
                    <a:moveTo>
                      <a:pt x="1234" y="0"/>
                    </a:moveTo>
                    <a:cubicBezTo>
                      <a:pt x="1168" y="0"/>
                      <a:pt x="1081" y="35"/>
                      <a:pt x="970" y="132"/>
                    </a:cubicBezTo>
                    <a:cubicBezTo>
                      <a:pt x="647" y="433"/>
                      <a:pt x="384" y="800"/>
                      <a:pt x="209" y="1205"/>
                    </a:cubicBezTo>
                    <a:cubicBezTo>
                      <a:pt x="143" y="1375"/>
                      <a:pt x="1" y="1791"/>
                      <a:pt x="690" y="1878"/>
                    </a:cubicBezTo>
                    <a:cubicBezTo>
                      <a:pt x="839" y="1898"/>
                      <a:pt x="979" y="1906"/>
                      <a:pt x="1109" y="1906"/>
                    </a:cubicBezTo>
                    <a:cubicBezTo>
                      <a:pt x="1637" y="1906"/>
                      <a:pt x="1999" y="1771"/>
                      <a:pt x="2135" y="1714"/>
                    </a:cubicBezTo>
                    <a:cubicBezTo>
                      <a:pt x="2305" y="1638"/>
                      <a:pt x="2382" y="1402"/>
                      <a:pt x="2097" y="1304"/>
                    </a:cubicBezTo>
                    <a:cubicBezTo>
                      <a:pt x="2431" y="1046"/>
                      <a:pt x="2316" y="734"/>
                      <a:pt x="1884" y="718"/>
                    </a:cubicBezTo>
                    <a:cubicBezTo>
                      <a:pt x="2097" y="500"/>
                      <a:pt x="1862" y="148"/>
                      <a:pt x="1593" y="148"/>
                    </a:cubicBezTo>
                    <a:cubicBezTo>
                      <a:pt x="1531" y="148"/>
                      <a:pt x="1468" y="166"/>
                      <a:pt x="1407" y="209"/>
                    </a:cubicBezTo>
                    <a:cubicBezTo>
                      <a:pt x="1415" y="140"/>
                      <a:pt x="1366" y="0"/>
                      <a:pt x="12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47" name="Google Shape;12147;p39"/>
              <p:cNvSpPr/>
              <p:nvPr/>
            </p:nvSpPr>
            <p:spPr>
              <a:xfrm rot="-6541634">
                <a:off x="780317" y="3963832"/>
                <a:ext cx="234329" cy="17875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83" extrusionOk="0">
                    <a:moveTo>
                      <a:pt x="1095" y="1"/>
                    </a:moveTo>
                    <a:lnTo>
                      <a:pt x="1095" y="1"/>
                    </a:lnTo>
                    <a:cubicBezTo>
                      <a:pt x="838" y="94"/>
                      <a:pt x="236" y="931"/>
                      <a:pt x="236" y="931"/>
                    </a:cubicBezTo>
                    <a:cubicBezTo>
                      <a:pt x="236" y="931"/>
                      <a:pt x="1" y="1249"/>
                      <a:pt x="357" y="1342"/>
                    </a:cubicBezTo>
                    <a:cubicBezTo>
                      <a:pt x="468" y="1369"/>
                      <a:pt x="609" y="1382"/>
                      <a:pt x="761" y="1382"/>
                    </a:cubicBezTo>
                    <a:cubicBezTo>
                      <a:pt x="1095" y="1382"/>
                      <a:pt x="1482" y="1320"/>
                      <a:pt x="1719" y="1211"/>
                    </a:cubicBezTo>
                    <a:lnTo>
                      <a:pt x="1719" y="1211"/>
                    </a:lnTo>
                    <a:cubicBezTo>
                      <a:pt x="1622" y="1237"/>
                      <a:pt x="1510" y="1247"/>
                      <a:pt x="1396" y="1247"/>
                    </a:cubicBezTo>
                    <a:cubicBezTo>
                      <a:pt x="1043" y="1247"/>
                      <a:pt x="674" y="1150"/>
                      <a:pt x="674" y="1150"/>
                    </a:cubicBezTo>
                    <a:cubicBezTo>
                      <a:pt x="674" y="1150"/>
                      <a:pt x="1473" y="997"/>
                      <a:pt x="1813" y="702"/>
                    </a:cubicBezTo>
                    <a:lnTo>
                      <a:pt x="1813" y="702"/>
                    </a:lnTo>
                    <a:cubicBezTo>
                      <a:pt x="1763" y="707"/>
                      <a:pt x="1150" y="910"/>
                      <a:pt x="641" y="975"/>
                    </a:cubicBezTo>
                    <a:cubicBezTo>
                      <a:pt x="641" y="975"/>
                      <a:pt x="855" y="762"/>
                      <a:pt x="1550" y="187"/>
                    </a:cubicBezTo>
                    <a:lnTo>
                      <a:pt x="1550" y="187"/>
                    </a:lnTo>
                    <a:cubicBezTo>
                      <a:pt x="1506" y="192"/>
                      <a:pt x="811" y="576"/>
                      <a:pt x="515" y="899"/>
                    </a:cubicBezTo>
                    <a:cubicBezTo>
                      <a:pt x="537" y="822"/>
                      <a:pt x="619" y="565"/>
                      <a:pt x="1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48" name="Google Shape;12148;p39"/>
              <p:cNvSpPr/>
              <p:nvPr/>
            </p:nvSpPr>
            <p:spPr>
              <a:xfrm rot="-6541634">
                <a:off x="735611" y="4084368"/>
                <a:ext cx="263410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0" extrusionOk="0">
                    <a:moveTo>
                      <a:pt x="1298" y="0"/>
                    </a:moveTo>
                    <a:cubicBezTo>
                      <a:pt x="1176" y="0"/>
                      <a:pt x="1052" y="106"/>
                      <a:pt x="976" y="313"/>
                    </a:cubicBezTo>
                    <a:cubicBezTo>
                      <a:pt x="917" y="206"/>
                      <a:pt x="817" y="160"/>
                      <a:pt x="712" y="160"/>
                    </a:cubicBezTo>
                    <a:cubicBezTo>
                      <a:pt x="497" y="160"/>
                      <a:pt x="265" y="356"/>
                      <a:pt x="346" y="614"/>
                    </a:cubicBezTo>
                    <a:cubicBezTo>
                      <a:pt x="327" y="605"/>
                      <a:pt x="298" y="599"/>
                      <a:pt x="267" y="599"/>
                    </a:cubicBezTo>
                    <a:cubicBezTo>
                      <a:pt x="151" y="599"/>
                      <a:pt x="0" y="683"/>
                      <a:pt x="138" y="1003"/>
                    </a:cubicBezTo>
                    <a:cubicBezTo>
                      <a:pt x="325" y="1408"/>
                      <a:pt x="593" y="1769"/>
                      <a:pt x="932" y="2059"/>
                    </a:cubicBezTo>
                    <a:cubicBezTo>
                      <a:pt x="1000" y="2117"/>
                      <a:pt x="1124" y="2210"/>
                      <a:pt x="1266" y="2210"/>
                    </a:cubicBezTo>
                    <a:cubicBezTo>
                      <a:pt x="1408" y="2210"/>
                      <a:pt x="1570" y="2117"/>
                      <a:pt x="1715" y="1802"/>
                    </a:cubicBezTo>
                    <a:cubicBezTo>
                      <a:pt x="2038" y="1112"/>
                      <a:pt x="2016" y="559"/>
                      <a:pt x="1999" y="373"/>
                    </a:cubicBezTo>
                    <a:cubicBezTo>
                      <a:pt x="1989" y="261"/>
                      <a:pt x="1905" y="161"/>
                      <a:pt x="1799" y="161"/>
                    </a:cubicBezTo>
                    <a:cubicBezTo>
                      <a:pt x="1735" y="161"/>
                      <a:pt x="1663" y="198"/>
                      <a:pt x="1594" y="291"/>
                    </a:cubicBezTo>
                    <a:cubicBezTo>
                      <a:pt x="1528" y="96"/>
                      <a:pt x="1414" y="0"/>
                      <a:pt x="1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49" name="Google Shape;12149;p39"/>
              <p:cNvSpPr/>
              <p:nvPr/>
            </p:nvSpPr>
            <p:spPr>
              <a:xfrm rot="-6541634">
                <a:off x="818177" y="4087180"/>
                <a:ext cx="179915" cy="221792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16" extrusionOk="0">
                    <a:moveTo>
                      <a:pt x="888" y="1"/>
                    </a:moveTo>
                    <a:cubicBezTo>
                      <a:pt x="882" y="50"/>
                      <a:pt x="882" y="696"/>
                      <a:pt x="795" y="1199"/>
                    </a:cubicBezTo>
                    <a:cubicBezTo>
                      <a:pt x="795" y="1199"/>
                      <a:pt x="652" y="931"/>
                      <a:pt x="318" y="94"/>
                    </a:cubicBezTo>
                    <a:lnTo>
                      <a:pt x="318" y="94"/>
                    </a:lnTo>
                    <a:cubicBezTo>
                      <a:pt x="313" y="137"/>
                      <a:pt x="466" y="915"/>
                      <a:pt x="680" y="1292"/>
                    </a:cubicBezTo>
                    <a:cubicBezTo>
                      <a:pt x="609" y="1254"/>
                      <a:pt x="390" y="1095"/>
                      <a:pt x="1" y="471"/>
                    </a:cubicBezTo>
                    <a:lnTo>
                      <a:pt x="1" y="471"/>
                    </a:lnTo>
                    <a:cubicBezTo>
                      <a:pt x="12" y="740"/>
                      <a:pt x="630" y="1572"/>
                      <a:pt x="630" y="1572"/>
                    </a:cubicBezTo>
                    <a:cubicBezTo>
                      <a:pt x="630" y="1572"/>
                      <a:pt x="735" y="1716"/>
                      <a:pt x="862" y="1716"/>
                    </a:cubicBezTo>
                    <a:cubicBezTo>
                      <a:pt x="923" y="1716"/>
                      <a:pt x="990" y="1682"/>
                      <a:pt x="1052" y="1582"/>
                    </a:cubicBezTo>
                    <a:cubicBezTo>
                      <a:pt x="1249" y="1270"/>
                      <a:pt x="1391" y="619"/>
                      <a:pt x="1342" y="247"/>
                    </a:cubicBezTo>
                    <a:lnTo>
                      <a:pt x="1342" y="247"/>
                    </a:lnTo>
                    <a:cubicBezTo>
                      <a:pt x="1326" y="657"/>
                      <a:pt x="970" y="1221"/>
                      <a:pt x="970" y="1221"/>
                    </a:cubicBezTo>
                    <a:cubicBezTo>
                      <a:pt x="970" y="1221"/>
                      <a:pt x="1068" y="417"/>
                      <a:pt x="8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50" name="Google Shape;12150;p39"/>
              <p:cNvSpPr/>
              <p:nvPr/>
            </p:nvSpPr>
            <p:spPr>
              <a:xfrm rot="-6541634">
                <a:off x="857945" y="4181215"/>
                <a:ext cx="323381" cy="255396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976" extrusionOk="0">
                    <a:moveTo>
                      <a:pt x="745" y="0"/>
                    </a:moveTo>
                    <a:cubicBezTo>
                      <a:pt x="590" y="0"/>
                      <a:pt x="454" y="129"/>
                      <a:pt x="586" y="350"/>
                    </a:cubicBezTo>
                    <a:cubicBezTo>
                      <a:pt x="572" y="349"/>
                      <a:pt x="559" y="349"/>
                      <a:pt x="546" y="349"/>
                    </a:cubicBezTo>
                    <a:cubicBezTo>
                      <a:pt x="158" y="349"/>
                      <a:pt x="66" y="655"/>
                      <a:pt x="373" y="936"/>
                    </a:cubicBezTo>
                    <a:cubicBezTo>
                      <a:pt x="0" y="974"/>
                      <a:pt x="11" y="1598"/>
                      <a:pt x="411" y="1631"/>
                    </a:cubicBezTo>
                    <a:cubicBezTo>
                      <a:pt x="335" y="1707"/>
                      <a:pt x="254" y="1976"/>
                      <a:pt x="677" y="1976"/>
                    </a:cubicBezTo>
                    <a:cubicBezTo>
                      <a:pt x="681" y="1976"/>
                      <a:pt x="686" y="1976"/>
                      <a:pt x="690" y="1976"/>
                    </a:cubicBezTo>
                    <a:cubicBezTo>
                      <a:pt x="1139" y="1954"/>
                      <a:pt x="1571" y="1844"/>
                      <a:pt x="1971" y="1647"/>
                    </a:cubicBezTo>
                    <a:cubicBezTo>
                      <a:pt x="2130" y="1565"/>
                      <a:pt x="2502" y="1335"/>
                      <a:pt x="2031" y="815"/>
                    </a:cubicBezTo>
                    <a:cubicBezTo>
                      <a:pt x="1517" y="257"/>
                      <a:pt x="997" y="60"/>
                      <a:pt x="821" y="11"/>
                    </a:cubicBezTo>
                    <a:cubicBezTo>
                      <a:pt x="796" y="4"/>
                      <a:pt x="771" y="0"/>
                      <a:pt x="7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51" name="Google Shape;12151;p39"/>
              <p:cNvSpPr/>
              <p:nvPr/>
            </p:nvSpPr>
            <p:spPr>
              <a:xfrm rot="-6541634">
                <a:off x="896407" y="4176274"/>
                <a:ext cx="241308" cy="174228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48" extrusionOk="0">
                    <a:moveTo>
                      <a:pt x="531" y="0"/>
                    </a:moveTo>
                    <a:lnTo>
                      <a:pt x="531" y="0"/>
                    </a:lnTo>
                    <a:cubicBezTo>
                      <a:pt x="903" y="170"/>
                      <a:pt x="1292" y="717"/>
                      <a:pt x="1292" y="717"/>
                    </a:cubicBezTo>
                    <a:cubicBezTo>
                      <a:pt x="1292" y="717"/>
                      <a:pt x="596" y="329"/>
                      <a:pt x="141" y="329"/>
                    </a:cubicBezTo>
                    <a:cubicBezTo>
                      <a:pt x="138" y="329"/>
                      <a:pt x="135" y="329"/>
                      <a:pt x="132" y="329"/>
                    </a:cubicBezTo>
                    <a:cubicBezTo>
                      <a:pt x="175" y="356"/>
                      <a:pt x="772" y="597"/>
                      <a:pt x="1199" y="870"/>
                    </a:cubicBezTo>
                    <a:cubicBezTo>
                      <a:pt x="1199" y="870"/>
                      <a:pt x="982" y="895"/>
                      <a:pt x="351" y="895"/>
                    </a:cubicBezTo>
                    <a:cubicBezTo>
                      <a:pt x="246" y="895"/>
                      <a:pt x="129" y="894"/>
                      <a:pt x="0" y="892"/>
                    </a:cubicBezTo>
                    <a:lnTo>
                      <a:pt x="0" y="892"/>
                    </a:lnTo>
                    <a:cubicBezTo>
                      <a:pt x="33" y="911"/>
                      <a:pt x="599" y="1024"/>
                      <a:pt x="1034" y="1024"/>
                    </a:cubicBezTo>
                    <a:cubicBezTo>
                      <a:pt x="1111" y="1024"/>
                      <a:pt x="1183" y="1021"/>
                      <a:pt x="1248" y="1013"/>
                    </a:cubicBezTo>
                    <a:lnTo>
                      <a:pt x="1248" y="1013"/>
                    </a:lnTo>
                    <a:cubicBezTo>
                      <a:pt x="1188" y="1062"/>
                      <a:pt x="953" y="1204"/>
                      <a:pt x="230" y="1325"/>
                    </a:cubicBezTo>
                    <a:cubicBezTo>
                      <a:pt x="271" y="1341"/>
                      <a:pt x="330" y="1347"/>
                      <a:pt x="402" y="1347"/>
                    </a:cubicBezTo>
                    <a:cubicBezTo>
                      <a:pt x="778" y="1347"/>
                      <a:pt x="1484" y="1166"/>
                      <a:pt x="1484" y="1166"/>
                    </a:cubicBezTo>
                    <a:cubicBezTo>
                      <a:pt x="1484" y="1166"/>
                      <a:pt x="1867" y="1078"/>
                      <a:pt x="1653" y="777"/>
                    </a:cubicBezTo>
                    <a:cubicBezTo>
                      <a:pt x="1440" y="476"/>
                      <a:pt x="892" y="99"/>
                      <a:pt x="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52" name="Google Shape;12152;p39"/>
              <p:cNvSpPr/>
              <p:nvPr/>
            </p:nvSpPr>
            <p:spPr>
              <a:xfrm rot="-6541634">
                <a:off x="937652" y="4074217"/>
                <a:ext cx="150188" cy="13209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022" extrusionOk="0">
                    <a:moveTo>
                      <a:pt x="580" y="0"/>
                    </a:moveTo>
                    <a:cubicBezTo>
                      <a:pt x="515" y="0"/>
                      <a:pt x="448" y="13"/>
                      <a:pt x="384" y="40"/>
                    </a:cubicBezTo>
                    <a:cubicBezTo>
                      <a:pt x="121" y="144"/>
                      <a:pt x="1" y="445"/>
                      <a:pt x="105" y="708"/>
                    </a:cubicBezTo>
                    <a:cubicBezTo>
                      <a:pt x="187" y="905"/>
                      <a:pt x="377" y="1022"/>
                      <a:pt x="577" y="1022"/>
                    </a:cubicBezTo>
                    <a:cubicBezTo>
                      <a:pt x="644" y="1022"/>
                      <a:pt x="712" y="1009"/>
                      <a:pt x="778" y="981"/>
                    </a:cubicBezTo>
                    <a:cubicBezTo>
                      <a:pt x="1035" y="877"/>
                      <a:pt x="1161" y="576"/>
                      <a:pt x="1052" y="314"/>
                    </a:cubicBezTo>
                    <a:cubicBezTo>
                      <a:pt x="969" y="120"/>
                      <a:pt x="781" y="0"/>
                      <a:pt x="5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53" name="Google Shape;12153;p39"/>
              <p:cNvSpPr/>
              <p:nvPr/>
            </p:nvSpPr>
            <p:spPr>
              <a:xfrm rot="-6541634">
                <a:off x="764351" y="4217995"/>
                <a:ext cx="384387" cy="276206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2137" extrusionOk="0">
                    <a:moveTo>
                      <a:pt x="1850" y="0"/>
                    </a:moveTo>
                    <a:cubicBezTo>
                      <a:pt x="1597" y="0"/>
                      <a:pt x="1319" y="64"/>
                      <a:pt x="1052" y="195"/>
                    </a:cubicBezTo>
                    <a:cubicBezTo>
                      <a:pt x="362" y="540"/>
                      <a:pt x="1" y="1203"/>
                      <a:pt x="236" y="1684"/>
                    </a:cubicBezTo>
                    <a:cubicBezTo>
                      <a:pt x="384" y="1979"/>
                      <a:pt x="722" y="2136"/>
                      <a:pt x="1120" y="2136"/>
                    </a:cubicBezTo>
                    <a:cubicBezTo>
                      <a:pt x="1372" y="2136"/>
                      <a:pt x="1649" y="2073"/>
                      <a:pt x="1917" y="1941"/>
                    </a:cubicBezTo>
                    <a:cubicBezTo>
                      <a:pt x="2606" y="1602"/>
                      <a:pt x="2973" y="934"/>
                      <a:pt x="2732" y="453"/>
                    </a:cubicBezTo>
                    <a:cubicBezTo>
                      <a:pt x="2588" y="158"/>
                      <a:pt x="2249" y="0"/>
                      <a:pt x="1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54" name="Google Shape;12154;p39"/>
              <p:cNvSpPr/>
              <p:nvPr/>
            </p:nvSpPr>
            <p:spPr>
              <a:xfrm rot="-6541634">
                <a:off x="650237" y="4976786"/>
                <a:ext cx="305804" cy="348327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95" extrusionOk="0">
                    <a:moveTo>
                      <a:pt x="1426" y="1"/>
                    </a:moveTo>
                    <a:cubicBezTo>
                      <a:pt x="985" y="1"/>
                      <a:pt x="507" y="397"/>
                      <a:pt x="274" y="996"/>
                    </a:cubicBezTo>
                    <a:cubicBezTo>
                      <a:pt x="1" y="1713"/>
                      <a:pt x="181" y="2452"/>
                      <a:pt x="679" y="2649"/>
                    </a:cubicBezTo>
                    <a:cubicBezTo>
                      <a:pt x="761" y="2680"/>
                      <a:pt x="846" y="2695"/>
                      <a:pt x="932" y="2695"/>
                    </a:cubicBezTo>
                    <a:cubicBezTo>
                      <a:pt x="1377" y="2695"/>
                      <a:pt x="1858" y="2298"/>
                      <a:pt x="2092" y="1697"/>
                    </a:cubicBezTo>
                    <a:cubicBezTo>
                      <a:pt x="2365" y="980"/>
                      <a:pt x="2185" y="241"/>
                      <a:pt x="1681" y="49"/>
                    </a:cubicBezTo>
                    <a:cubicBezTo>
                      <a:pt x="1599" y="16"/>
                      <a:pt x="1513" y="1"/>
                      <a:pt x="1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55" name="Google Shape;12155;p39"/>
              <p:cNvSpPr/>
              <p:nvPr/>
            </p:nvSpPr>
            <p:spPr>
              <a:xfrm rot="-6541634">
                <a:off x="964348" y="4687475"/>
                <a:ext cx="377925" cy="287321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23" extrusionOk="0">
                    <a:moveTo>
                      <a:pt x="1056" y="1"/>
                    </a:moveTo>
                    <a:cubicBezTo>
                      <a:pt x="725" y="1"/>
                      <a:pt x="439" y="123"/>
                      <a:pt x="285" y="364"/>
                    </a:cubicBezTo>
                    <a:cubicBezTo>
                      <a:pt x="0" y="818"/>
                      <a:pt x="291" y="1519"/>
                      <a:pt x="936" y="1935"/>
                    </a:cubicBezTo>
                    <a:cubicBezTo>
                      <a:pt x="1242" y="2128"/>
                      <a:pt x="1573" y="2223"/>
                      <a:pt x="1867" y="2223"/>
                    </a:cubicBezTo>
                    <a:cubicBezTo>
                      <a:pt x="2199" y="2223"/>
                      <a:pt x="2485" y="2102"/>
                      <a:pt x="2639" y="1864"/>
                    </a:cubicBezTo>
                    <a:cubicBezTo>
                      <a:pt x="2923" y="1410"/>
                      <a:pt x="2633" y="703"/>
                      <a:pt x="1982" y="293"/>
                    </a:cubicBezTo>
                    <a:cubicBezTo>
                      <a:pt x="1678" y="97"/>
                      <a:pt x="1349" y="1"/>
                      <a:pt x="1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56" name="Google Shape;12156;p39"/>
              <p:cNvSpPr/>
              <p:nvPr/>
            </p:nvSpPr>
            <p:spPr>
              <a:xfrm rot="-6541634">
                <a:off x="305191" y="4235618"/>
                <a:ext cx="317824" cy="33656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604" extrusionOk="0">
                    <a:moveTo>
                      <a:pt x="896" y="1"/>
                    </a:moveTo>
                    <a:cubicBezTo>
                      <a:pt x="767" y="1"/>
                      <a:pt x="643" y="31"/>
                      <a:pt x="531" y="95"/>
                    </a:cubicBezTo>
                    <a:cubicBezTo>
                      <a:pt x="66" y="364"/>
                      <a:pt x="0" y="1119"/>
                      <a:pt x="389" y="1787"/>
                    </a:cubicBezTo>
                    <a:cubicBezTo>
                      <a:pt x="681" y="2295"/>
                      <a:pt x="1150" y="2604"/>
                      <a:pt x="1563" y="2604"/>
                    </a:cubicBezTo>
                    <a:cubicBezTo>
                      <a:pt x="1692" y="2604"/>
                      <a:pt x="1816" y="2573"/>
                      <a:pt x="1927" y="2509"/>
                    </a:cubicBezTo>
                    <a:cubicBezTo>
                      <a:pt x="2392" y="2241"/>
                      <a:pt x="2458" y="1480"/>
                      <a:pt x="2075" y="812"/>
                    </a:cubicBezTo>
                    <a:cubicBezTo>
                      <a:pt x="1779" y="308"/>
                      <a:pt x="1309" y="1"/>
                      <a:pt x="8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57" name="Google Shape;12157;p39"/>
              <p:cNvSpPr/>
              <p:nvPr/>
            </p:nvSpPr>
            <p:spPr>
              <a:xfrm rot="-6541634">
                <a:off x="236405" y="4726614"/>
                <a:ext cx="365129" cy="251648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947" extrusionOk="0">
                    <a:moveTo>
                      <a:pt x="1365" y="1"/>
                    </a:moveTo>
                    <a:cubicBezTo>
                      <a:pt x="638" y="1"/>
                      <a:pt x="44" y="400"/>
                      <a:pt x="22" y="916"/>
                    </a:cubicBezTo>
                    <a:cubicBezTo>
                      <a:pt x="1" y="1453"/>
                      <a:pt x="603" y="1913"/>
                      <a:pt x="1374" y="1945"/>
                    </a:cubicBezTo>
                    <a:cubicBezTo>
                      <a:pt x="1399" y="1946"/>
                      <a:pt x="1423" y="1947"/>
                      <a:pt x="1447" y="1947"/>
                    </a:cubicBezTo>
                    <a:cubicBezTo>
                      <a:pt x="2181" y="1947"/>
                      <a:pt x="2782" y="1545"/>
                      <a:pt x="2803" y="1026"/>
                    </a:cubicBezTo>
                    <a:cubicBezTo>
                      <a:pt x="2825" y="495"/>
                      <a:pt x="2223" y="35"/>
                      <a:pt x="1451" y="2"/>
                    </a:cubicBezTo>
                    <a:cubicBezTo>
                      <a:pt x="1422" y="1"/>
                      <a:pt x="1394" y="1"/>
                      <a:pt x="1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58" name="Google Shape;12158;p39"/>
              <p:cNvSpPr/>
              <p:nvPr/>
            </p:nvSpPr>
            <p:spPr>
              <a:xfrm rot="-6541634">
                <a:off x="241960" y="4222399"/>
                <a:ext cx="1127182" cy="967172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7483" extrusionOk="0">
                    <a:moveTo>
                      <a:pt x="2177" y="1"/>
                    </a:moveTo>
                    <a:cubicBezTo>
                      <a:pt x="1880" y="1"/>
                      <a:pt x="1588" y="77"/>
                      <a:pt x="1314" y="296"/>
                    </a:cubicBezTo>
                    <a:cubicBezTo>
                      <a:pt x="242" y="1144"/>
                      <a:pt x="1528" y="1938"/>
                      <a:pt x="767" y="3120"/>
                    </a:cubicBezTo>
                    <a:cubicBezTo>
                      <a:pt x="1" y="4297"/>
                      <a:pt x="242" y="5096"/>
                      <a:pt x="1096" y="5534"/>
                    </a:cubicBezTo>
                    <a:cubicBezTo>
                      <a:pt x="1949" y="5972"/>
                      <a:pt x="2354" y="5616"/>
                      <a:pt x="3181" y="6716"/>
                    </a:cubicBezTo>
                    <a:cubicBezTo>
                      <a:pt x="3565" y="7228"/>
                      <a:pt x="4063" y="7482"/>
                      <a:pt x="4571" y="7482"/>
                    </a:cubicBezTo>
                    <a:cubicBezTo>
                      <a:pt x="5151" y="7482"/>
                      <a:pt x="5745" y="7151"/>
                      <a:pt x="6197" y="6492"/>
                    </a:cubicBezTo>
                    <a:cubicBezTo>
                      <a:pt x="6867" y="5520"/>
                      <a:pt x="7284" y="5417"/>
                      <a:pt x="7430" y="5417"/>
                    </a:cubicBezTo>
                    <a:cubicBezTo>
                      <a:pt x="7469" y="5417"/>
                      <a:pt x="7489" y="5425"/>
                      <a:pt x="7489" y="5425"/>
                    </a:cubicBezTo>
                    <a:cubicBezTo>
                      <a:pt x="8282" y="5288"/>
                      <a:pt x="8720" y="4625"/>
                      <a:pt x="8611" y="3558"/>
                    </a:cubicBezTo>
                    <a:cubicBezTo>
                      <a:pt x="8501" y="2485"/>
                      <a:pt x="7543" y="2485"/>
                      <a:pt x="7346" y="1144"/>
                    </a:cubicBezTo>
                    <a:cubicBezTo>
                      <a:pt x="7228" y="309"/>
                      <a:pt x="6496" y="2"/>
                      <a:pt x="5761" y="2"/>
                    </a:cubicBezTo>
                    <a:cubicBezTo>
                      <a:pt x="5312" y="2"/>
                      <a:pt x="4861" y="117"/>
                      <a:pt x="4549" y="296"/>
                    </a:cubicBezTo>
                    <a:cubicBezTo>
                      <a:pt x="4420" y="369"/>
                      <a:pt x="4277" y="398"/>
                      <a:pt x="4124" y="398"/>
                    </a:cubicBezTo>
                    <a:cubicBezTo>
                      <a:pt x="3557" y="398"/>
                      <a:pt x="2854" y="1"/>
                      <a:pt x="2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59" name="Google Shape;12159;p39"/>
              <p:cNvSpPr/>
              <p:nvPr/>
            </p:nvSpPr>
            <p:spPr>
              <a:xfrm rot="-6541634">
                <a:off x="892564" y="4473693"/>
                <a:ext cx="426005" cy="144630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1119" extrusionOk="0">
                    <a:moveTo>
                      <a:pt x="3295" y="0"/>
                    </a:moveTo>
                    <a:cubicBezTo>
                      <a:pt x="3295" y="1"/>
                      <a:pt x="2514" y="844"/>
                      <a:pt x="1484" y="844"/>
                    </a:cubicBezTo>
                    <a:cubicBezTo>
                      <a:pt x="1023" y="844"/>
                      <a:pt x="513" y="675"/>
                      <a:pt x="0" y="187"/>
                    </a:cubicBezTo>
                    <a:lnTo>
                      <a:pt x="0" y="187"/>
                    </a:lnTo>
                    <a:cubicBezTo>
                      <a:pt x="271" y="831"/>
                      <a:pt x="876" y="1118"/>
                      <a:pt x="1501" y="1118"/>
                    </a:cubicBezTo>
                    <a:cubicBezTo>
                      <a:pt x="2251" y="1118"/>
                      <a:pt x="3030" y="705"/>
                      <a:pt x="3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60" name="Google Shape;12160;p39"/>
              <p:cNvSpPr/>
              <p:nvPr/>
            </p:nvSpPr>
            <p:spPr>
              <a:xfrm rot="-6541634">
                <a:off x="828398" y="4801187"/>
                <a:ext cx="295851" cy="324286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509" extrusionOk="0">
                    <a:moveTo>
                      <a:pt x="619" y="0"/>
                    </a:moveTo>
                    <a:lnTo>
                      <a:pt x="619" y="0"/>
                    </a:lnTo>
                    <a:cubicBezTo>
                      <a:pt x="1" y="766"/>
                      <a:pt x="317" y="2509"/>
                      <a:pt x="1890" y="2509"/>
                    </a:cubicBezTo>
                    <a:cubicBezTo>
                      <a:pt x="2015" y="2509"/>
                      <a:pt x="2148" y="2498"/>
                      <a:pt x="2289" y="2474"/>
                    </a:cubicBezTo>
                    <a:cubicBezTo>
                      <a:pt x="2289" y="2474"/>
                      <a:pt x="203" y="2349"/>
                      <a:pt x="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61" name="Google Shape;12161;p39"/>
              <p:cNvSpPr/>
              <p:nvPr/>
            </p:nvSpPr>
            <p:spPr>
              <a:xfrm rot="-6541634">
                <a:off x="406738" y="4899308"/>
                <a:ext cx="367972" cy="215717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669" extrusionOk="0">
                    <a:moveTo>
                      <a:pt x="2044" y="1"/>
                    </a:moveTo>
                    <a:cubicBezTo>
                      <a:pt x="1176" y="1"/>
                      <a:pt x="122" y="661"/>
                      <a:pt x="0" y="1668"/>
                    </a:cubicBezTo>
                    <a:cubicBezTo>
                      <a:pt x="0" y="1668"/>
                      <a:pt x="727" y="224"/>
                      <a:pt x="2375" y="224"/>
                    </a:cubicBezTo>
                    <a:cubicBezTo>
                      <a:pt x="2524" y="224"/>
                      <a:pt x="2682" y="236"/>
                      <a:pt x="2846" y="262"/>
                    </a:cubicBezTo>
                    <a:cubicBezTo>
                      <a:pt x="2635" y="83"/>
                      <a:pt x="2351" y="1"/>
                      <a:pt x="2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62" name="Google Shape;12162;p39"/>
              <p:cNvSpPr/>
              <p:nvPr/>
            </p:nvSpPr>
            <p:spPr>
              <a:xfrm rot="-6541634">
                <a:off x="240742" y="4508233"/>
                <a:ext cx="372108" cy="213261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1650" extrusionOk="0">
                    <a:moveTo>
                      <a:pt x="843" y="1"/>
                    </a:moveTo>
                    <a:cubicBezTo>
                      <a:pt x="554" y="1"/>
                      <a:pt x="265" y="68"/>
                      <a:pt x="1" y="221"/>
                    </a:cubicBezTo>
                    <a:cubicBezTo>
                      <a:pt x="1" y="221"/>
                      <a:pt x="152" y="193"/>
                      <a:pt x="389" y="193"/>
                    </a:cubicBezTo>
                    <a:cubicBezTo>
                      <a:pt x="993" y="193"/>
                      <a:pt x="2157" y="373"/>
                      <a:pt x="2836" y="1650"/>
                    </a:cubicBezTo>
                    <a:cubicBezTo>
                      <a:pt x="2879" y="823"/>
                      <a:pt x="1858" y="1"/>
                      <a:pt x="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63" name="Google Shape;12163;p39"/>
              <p:cNvSpPr/>
              <p:nvPr/>
            </p:nvSpPr>
            <p:spPr>
              <a:xfrm rot="-6541634">
                <a:off x="571145" y="4096191"/>
                <a:ext cx="230064" cy="394856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055" extrusionOk="0">
                    <a:moveTo>
                      <a:pt x="881" y="0"/>
                    </a:moveTo>
                    <a:cubicBezTo>
                      <a:pt x="881" y="0"/>
                      <a:pt x="1571" y="1796"/>
                      <a:pt x="0" y="3055"/>
                    </a:cubicBezTo>
                    <a:cubicBezTo>
                      <a:pt x="1056" y="2912"/>
                      <a:pt x="1779" y="1040"/>
                      <a:pt x="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64" name="Google Shape;12164;p39"/>
              <p:cNvSpPr/>
              <p:nvPr/>
            </p:nvSpPr>
            <p:spPr>
              <a:xfrm rot="-6541634">
                <a:off x="712521" y="4319297"/>
                <a:ext cx="335014" cy="271294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2099" extrusionOk="0">
                    <a:moveTo>
                      <a:pt x="2491" y="0"/>
                    </a:moveTo>
                    <a:cubicBezTo>
                      <a:pt x="2491" y="0"/>
                      <a:pt x="2009" y="1867"/>
                      <a:pt x="1" y="1976"/>
                    </a:cubicBezTo>
                    <a:cubicBezTo>
                      <a:pt x="157" y="2059"/>
                      <a:pt x="335" y="2098"/>
                      <a:pt x="521" y="2098"/>
                    </a:cubicBezTo>
                    <a:cubicBezTo>
                      <a:pt x="1447" y="2098"/>
                      <a:pt x="2591" y="1144"/>
                      <a:pt x="24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65" name="Google Shape;12165;p39"/>
              <p:cNvSpPr/>
              <p:nvPr/>
            </p:nvSpPr>
            <p:spPr>
              <a:xfrm rot="-6541634">
                <a:off x="783151" y="4592019"/>
                <a:ext cx="396924" cy="160398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12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" y="704"/>
                      <a:pt x="993" y="1241"/>
                      <a:pt x="1871" y="1241"/>
                    </a:cubicBezTo>
                    <a:cubicBezTo>
                      <a:pt x="2303" y="1241"/>
                      <a:pt x="2735" y="1110"/>
                      <a:pt x="3071" y="805"/>
                    </a:cubicBezTo>
                    <a:lnTo>
                      <a:pt x="3071" y="805"/>
                    </a:lnTo>
                    <a:cubicBezTo>
                      <a:pt x="3071" y="805"/>
                      <a:pt x="2647" y="980"/>
                      <a:pt x="2063" y="980"/>
                    </a:cubicBezTo>
                    <a:cubicBezTo>
                      <a:pt x="1450" y="980"/>
                      <a:pt x="661" y="78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66" name="Google Shape;12166;p39"/>
              <p:cNvSpPr/>
              <p:nvPr/>
            </p:nvSpPr>
            <p:spPr>
              <a:xfrm rot="-6541634">
                <a:off x="727001" y="4813142"/>
                <a:ext cx="191806" cy="406876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48" extrusionOk="0">
                    <a:moveTo>
                      <a:pt x="1484" y="0"/>
                    </a:moveTo>
                    <a:lnTo>
                      <a:pt x="1484" y="0"/>
                    </a:lnTo>
                    <a:cubicBezTo>
                      <a:pt x="460" y="290"/>
                      <a:pt x="1" y="2239"/>
                      <a:pt x="1041" y="3147"/>
                    </a:cubicBezTo>
                    <a:cubicBezTo>
                      <a:pt x="1041" y="3147"/>
                      <a:pt x="105" y="1467"/>
                      <a:pt x="1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67" name="Google Shape;12167;p39"/>
              <p:cNvSpPr/>
              <p:nvPr/>
            </p:nvSpPr>
            <p:spPr>
              <a:xfrm rot="-6541634">
                <a:off x="306417" y="4749566"/>
                <a:ext cx="410495" cy="105855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19" extrusionOk="0">
                    <a:moveTo>
                      <a:pt x="1649" y="0"/>
                    </a:moveTo>
                    <a:cubicBezTo>
                      <a:pt x="1018" y="0"/>
                      <a:pt x="360" y="254"/>
                      <a:pt x="1" y="818"/>
                    </a:cubicBezTo>
                    <a:cubicBezTo>
                      <a:pt x="1" y="818"/>
                      <a:pt x="692" y="284"/>
                      <a:pt x="1649" y="284"/>
                    </a:cubicBezTo>
                    <a:cubicBezTo>
                      <a:pt x="2112" y="284"/>
                      <a:pt x="2637" y="409"/>
                      <a:pt x="3175" y="780"/>
                    </a:cubicBezTo>
                    <a:cubicBezTo>
                      <a:pt x="2951" y="283"/>
                      <a:pt x="2315" y="0"/>
                      <a:pt x="1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68" name="Google Shape;12168;p39"/>
              <p:cNvSpPr/>
              <p:nvPr/>
            </p:nvSpPr>
            <p:spPr>
              <a:xfrm rot="-6541634">
                <a:off x="500568" y="4259792"/>
                <a:ext cx="157813" cy="34044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63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221" y="1303"/>
                      <a:pt x="148" y="2633"/>
                    </a:cubicBezTo>
                    <a:cubicBezTo>
                      <a:pt x="1095" y="2305"/>
                      <a:pt x="1177" y="65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69" name="Google Shape;12169;p39"/>
              <p:cNvSpPr/>
              <p:nvPr/>
            </p:nvSpPr>
            <p:spPr>
              <a:xfrm rot="-6541634">
                <a:off x="469116" y="4441978"/>
                <a:ext cx="284865" cy="267158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2067" extrusionOk="0">
                    <a:moveTo>
                      <a:pt x="211" y="1"/>
                    </a:moveTo>
                    <a:cubicBezTo>
                      <a:pt x="142" y="1"/>
                      <a:pt x="72" y="5"/>
                      <a:pt x="1" y="13"/>
                    </a:cubicBezTo>
                    <a:cubicBezTo>
                      <a:pt x="1" y="13"/>
                      <a:pt x="1752" y="353"/>
                      <a:pt x="1654" y="2066"/>
                    </a:cubicBezTo>
                    <a:cubicBezTo>
                      <a:pt x="2203" y="1289"/>
                      <a:pt x="1432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70" name="Google Shape;12170;p39"/>
              <p:cNvSpPr/>
              <p:nvPr/>
            </p:nvSpPr>
            <p:spPr>
              <a:xfrm rot="-6541634">
                <a:off x="583667" y="4781759"/>
                <a:ext cx="234975" cy="230968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787" extrusionOk="0">
                    <a:moveTo>
                      <a:pt x="1302" y="0"/>
                    </a:moveTo>
                    <a:cubicBezTo>
                      <a:pt x="636" y="0"/>
                      <a:pt x="0" y="763"/>
                      <a:pt x="252" y="1786"/>
                    </a:cubicBezTo>
                    <a:cubicBezTo>
                      <a:pt x="252" y="1786"/>
                      <a:pt x="315" y="164"/>
                      <a:pt x="1720" y="164"/>
                    </a:cubicBezTo>
                    <a:cubicBezTo>
                      <a:pt x="1752" y="164"/>
                      <a:pt x="1784" y="165"/>
                      <a:pt x="1817" y="166"/>
                    </a:cubicBezTo>
                    <a:cubicBezTo>
                      <a:pt x="1654" y="53"/>
                      <a:pt x="1477" y="0"/>
                      <a:pt x="1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71" name="Google Shape;12171;p39"/>
              <p:cNvSpPr/>
              <p:nvPr/>
            </p:nvSpPr>
            <p:spPr>
              <a:xfrm rot="-6541634">
                <a:off x="775047" y="4705475"/>
                <a:ext cx="231485" cy="261083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020" extrusionOk="0">
                    <a:moveTo>
                      <a:pt x="783" y="0"/>
                    </a:moveTo>
                    <a:cubicBezTo>
                      <a:pt x="1" y="564"/>
                      <a:pt x="466" y="1889"/>
                      <a:pt x="1791" y="2020"/>
                    </a:cubicBezTo>
                    <a:cubicBezTo>
                      <a:pt x="1791" y="2020"/>
                      <a:pt x="209" y="1390"/>
                      <a:pt x="7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72" name="Google Shape;12172;p39"/>
              <p:cNvSpPr/>
              <p:nvPr/>
            </p:nvSpPr>
            <p:spPr>
              <a:xfrm rot="-6541634">
                <a:off x="714811" y="4535662"/>
                <a:ext cx="246090" cy="196588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521" extrusionOk="0">
                    <a:moveTo>
                      <a:pt x="1900" y="0"/>
                    </a:moveTo>
                    <a:cubicBezTo>
                      <a:pt x="1900" y="1"/>
                      <a:pt x="1539" y="1285"/>
                      <a:pt x="455" y="1285"/>
                    </a:cubicBezTo>
                    <a:cubicBezTo>
                      <a:pt x="316" y="1285"/>
                      <a:pt x="164" y="1264"/>
                      <a:pt x="0" y="1216"/>
                    </a:cubicBezTo>
                    <a:lnTo>
                      <a:pt x="0" y="1216"/>
                    </a:lnTo>
                    <a:cubicBezTo>
                      <a:pt x="186" y="1424"/>
                      <a:pt x="425" y="1521"/>
                      <a:pt x="670" y="1521"/>
                    </a:cubicBezTo>
                    <a:cubicBezTo>
                      <a:pt x="1268" y="1521"/>
                      <a:pt x="1903" y="944"/>
                      <a:pt x="1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73" name="Google Shape;12173;p39"/>
              <p:cNvSpPr/>
              <p:nvPr/>
            </p:nvSpPr>
            <p:spPr>
              <a:xfrm rot="-6541634">
                <a:off x="519097" y="4596393"/>
                <a:ext cx="254362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1282" extrusionOk="0">
                    <a:moveTo>
                      <a:pt x="668" y="1"/>
                    </a:moveTo>
                    <a:cubicBezTo>
                      <a:pt x="464" y="1"/>
                      <a:pt x="238" y="42"/>
                      <a:pt x="1" y="137"/>
                    </a:cubicBezTo>
                    <a:cubicBezTo>
                      <a:pt x="1" y="137"/>
                      <a:pt x="79" y="128"/>
                      <a:pt x="200" y="128"/>
                    </a:cubicBezTo>
                    <a:cubicBezTo>
                      <a:pt x="625" y="128"/>
                      <a:pt x="1579" y="244"/>
                      <a:pt x="1604" y="1281"/>
                    </a:cubicBezTo>
                    <a:cubicBezTo>
                      <a:pt x="1967" y="657"/>
                      <a:pt x="1479" y="1"/>
                      <a:pt x="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74" name="Google Shape;12174;p39"/>
              <p:cNvSpPr/>
              <p:nvPr/>
            </p:nvSpPr>
            <p:spPr>
              <a:xfrm rot="-6541634">
                <a:off x="674316" y="4691479"/>
                <a:ext cx="187153" cy="235621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823" extrusionOk="0">
                    <a:moveTo>
                      <a:pt x="1123" y="0"/>
                    </a:moveTo>
                    <a:cubicBezTo>
                      <a:pt x="448" y="0"/>
                      <a:pt x="0" y="878"/>
                      <a:pt x="555" y="1822"/>
                    </a:cubicBezTo>
                    <a:cubicBezTo>
                      <a:pt x="555" y="1822"/>
                      <a:pt x="128" y="295"/>
                      <a:pt x="1447" y="65"/>
                    </a:cubicBezTo>
                    <a:cubicBezTo>
                      <a:pt x="1336" y="21"/>
                      <a:pt x="1227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75" name="Google Shape;12175;p39"/>
              <p:cNvSpPr/>
              <p:nvPr/>
            </p:nvSpPr>
            <p:spPr>
              <a:xfrm rot="-6541634">
                <a:off x="714963" y="4363968"/>
                <a:ext cx="183405" cy="24609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904" extrusionOk="0">
                    <a:moveTo>
                      <a:pt x="739" y="0"/>
                    </a:moveTo>
                    <a:cubicBezTo>
                      <a:pt x="739" y="0"/>
                      <a:pt x="1330" y="1538"/>
                      <a:pt x="0" y="1856"/>
                    </a:cubicBezTo>
                    <a:cubicBezTo>
                      <a:pt x="101" y="1888"/>
                      <a:pt x="198" y="1904"/>
                      <a:pt x="290" y="1904"/>
                    </a:cubicBezTo>
                    <a:cubicBezTo>
                      <a:pt x="1013" y="1904"/>
                      <a:pt x="1419" y="952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76" name="Google Shape;12176;p39"/>
              <p:cNvSpPr/>
              <p:nvPr/>
            </p:nvSpPr>
            <p:spPr>
              <a:xfrm rot="-6541634">
                <a:off x="792271" y="4643075"/>
                <a:ext cx="40455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4" extrusionOk="0">
                    <a:moveTo>
                      <a:pt x="134" y="0"/>
                    </a:moveTo>
                    <a:cubicBezTo>
                      <a:pt x="67" y="0"/>
                      <a:pt x="5" y="52"/>
                      <a:pt x="5" y="132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12" y="121"/>
                      <a:pt x="230" y="39"/>
                    </a:cubicBezTo>
                    <a:cubicBezTo>
                      <a:pt x="201" y="12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77" name="Google Shape;12177;p39"/>
              <p:cNvSpPr/>
              <p:nvPr/>
            </p:nvSpPr>
            <p:spPr>
              <a:xfrm rot="-6541634">
                <a:off x="782500" y="4589432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3"/>
                      <a:pt x="0" y="132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52" y="263"/>
                      <a:pt x="307" y="121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78" name="Google Shape;12178;p39"/>
              <p:cNvSpPr/>
              <p:nvPr/>
            </p:nvSpPr>
            <p:spPr>
              <a:xfrm rot="-6541634">
                <a:off x="688482" y="4614270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2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2"/>
                      <a:pt x="225" y="40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79" name="Google Shape;12179;p39"/>
              <p:cNvSpPr/>
              <p:nvPr/>
            </p:nvSpPr>
            <p:spPr>
              <a:xfrm rot="-6541634">
                <a:off x="807508" y="4744889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60" y="0"/>
                      <a:pt x="0" y="61"/>
                      <a:pt x="0" y="132"/>
                    </a:cubicBezTo>
                    <a:cubicBezTo>
                      <a:pt x="0" y="208"/>
                      <a:pt x="60" y="263"/>
                      <a:pt x="131" y="263"/>
                    </a:cubicBezTo>
                    <a:cubicBezTo>
                      <a:pt x="203" y="263"/>
                      <a:pt x="263" y="208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80" name="Google Shape;12180;p39"/>
              <p:cNvSpPr/>
              <p:nvPr/>
            </p:nvSpPr>
            <p:spPr>
              <a:xfrm rot="-6541634">
                <a:off x="842913" y="4710755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0" y="53"/>
                      <a:pt x="0" y="131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81" name="Google Shape;12181;p39"/>
              <p:cNvSpPr/>
              <p:nvPr/>
            </p:nvSpPr>
            <p:spPr>
              <a:xfrm rot="-6541634">
                <a:off x="738795" y="4632166"/>
                <a:ext cx="39809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4" extrusionOk="0">
                    <a:moveTo>
                      <a:pt x="135" y="1"/>
                    </a:moveTo>
                    <a:cubicBezTo>
                      <a:pt x="67" y="1"/>
                      <a:pt x="1" y="55"/>
                      <a:pt x="1" y="137"/>
                    </a:cubicBezTo>
                    <a:cubicBezTo>
                      <a:pt x="1" y="208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9"/>
                    </a:cubicBezTo>
                    <a:cubicBezTo>
                      <a:pt x="199" y="13"/>
                      <a:pt x="167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82" name="Google Shape;12182;p39"/>
              <p:cNvSpPr/>
              <p:nvPr/>
            </p:nvSpPr>
            <p:spPr>
              <a:xfrm rot="-6541634">
                <a:off x="695987" y="4674027"/>
                <a:ext cx="4045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5" extrusionOk="0">
                    <a:moveTo>
                      <a:pt x="133" y="1"/>
                    </a:moveTo>
                    <a:cubicBezTo>
                      <a:pt x="68" y="1"/>
                      <a:pt x="6" y="52"/>
                      <a:pt x="6" y="133"/>
                    </a:cubicBezTo>
                    <a:cubicBezTo>
                      <a:pt x="0" y="204"/>
                      <a:pt x="61" y="264"/>
                      <a:pt x="137" y="264"/>
                    </a:cubicBezTo>
                    <a:cubicBezTo>
                      <a:pt x="252" y="264"/>
                      <a:pt x="312" y="122"/>
                      <a:pt x="225" y="40"/>
                    </a:cubicBezTo>
                    <a:cubicBezTo>
                      <a:pt x="198" y="13"/>
                      <a:pt x="165" y="1"/>
                      <a:pt x="1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83" name="Google Shape;12183;p39"/>
              <p:cNvSpPr/>
              <p:nvPr/>
            </p:nvSpPr>
            <p:spPr>
              <a:xfrm rot="-6541634">
                <a:off x="643221" y="4672075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55" y="0"/>
                      <a:pt x="0" y="61"/>
                      <a:pt x="0" y="132"/>
                    </a:cubicBezTo>
                    <a:cubicBezTo>
                      <a:pt x="0" y="203"/>
                      <a:pt x="55" y="263"/>
                      <a:pt x="131" y="263"/>
                    </a:cubicBezTo>
                    <a:cubicBezTo>
                      <a:pt x="203" y="263"/>
                      <a:pt x="263" y="203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84" name="Google Shape;12184;p39"/>
              <p:cNvSpPr/>
              <p:nvPr/>
            </p:nvSpPr>
            <p:spPr>
              <a:xfrm rot="-6541634">
                <a:off x="707935" y="4722877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2" y="0"/>
                    </a:moveTo>
                    <a:cubicBezTo>
                      <a:pt x="65" y="0"/>
                      <a:pt x="0" y="51"/>
                      <a:pt x="0" y="132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1"/>
                      <a:pt x="225" y="39"/>
                    </a:cubicBezTo>
                    <a:cubicBezTo>
                      <a:pt x="198" y="12"/>
                      <a:pt x="164" y="0"/>
                      <a:pt x="1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85" name="Google Shape;12185;p39"/>
              <p:cNvSpPr/>
              <p:nvPr/>
            </p:nvSpPr>
            <p:spPr>
              <a:xfrm rot="-6541634">
                <a:off x="731208" y="4777946"/>
                <a:ext cx="34122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132" y="1"/>
                    </a:moveTo>
                    <a:cubicBezTo>
                      <a:pt x="56" y="1"/>
                      <a:pt x="1" y="61"/>
                      <a:pt x="1" y="132"/>
                    </a:cubicBezTo>
                    <a:cubicBezTo>
                      <a:pt x="1" y="204"/>
                      <a:pt x="56" y="264"/>
                      <a:pt x="132" y="264"/>
                    </a:cubicBezTo>
                    <a:cubicBezTo>
                      <a:pt x="203" y="264"/>
                      <a:pt x="264" y="204"/>
                      <a:pt x="264" y="132"/>
                    </a:cubicBezTo>
                    <a:cubicBezTo>
                      <a:pt x="264" y="61"/>
                      <a:pt x="203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86" name="Google Shape;12186;p39"/>
              <p:cNvSpPr/>
              <p:nvPr/>
            </p:nvSpPr>
            <p:spPr>
              <a:xfrm rot="-6541634">
                <a:off x="658612" y="4733806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1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07" y="122"/>
                      <a:pt x="224" y="40"/>
                    </a:cubicBezTo>
                    <a:cubicBezTo>
                      <a:pt x="198" y="13"/>
                      <a:pt x="164" y="1"/>
                      <a:pt x="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87" name="Google Shape;12187;p39"/>
              <p:cNvSpPr/>
              <p:nvPr/>
            </p:nvSpPr>
            <p:spPr>
              <a:xfrm rot="-6541634">
                <a:off x="762849" y="4728889"/>
                <a:ext cx="40455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3" extrusionOk="0">
                    <a:moveTo>
                      <a:pt x="137" y="0"/>
                    </a:moveTo>
                    <a:cubicBezTo>
                      <a:pt x="69" y="0"/>
                      <a:pt x="6" y="53"/>
                      <a:pt x="6" y="131"/>
                    </a:cubicBezTo>
                    <a:cubicBezTo>
                      <a:pt x="0" y="202"/>
                      <a:pt x="60" y="262"/>
                      <a:pt x="132" y="262"/>
                    </a:cubicBezTo>
                    <a:cubicBezTo>
                      <a:pt x="252" y="262"/>
                      <a:pt x="312" y="120"/>
                      <a:pt x="230" y="38"/>
                    </a:cubicBezTo>
                    <a:cubicBezTo>
                      <a:pt x="202" y="12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88" name="Google Shape;12188;p39"/>
              <p:cNvSpPr/>
              <p:nvPr/>
            </p:nvSpPr>
            <p:spPr>
              <a:xfrm rot="-6541634">
                <a:off x="804350" y="4692442"/>
                <a:ext cx="39680" cy="3451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7" extrusionOk="0">
                    <a:moveTo>
                      <a:pt x="132" y="1"/>
                    </a:moveTo>
                    <a:cubicBezTo>
                      <a:pt x="65" y="1"/>
                      <a:pt x="0" y="54"/>
                      <a:pt x="0" y="135"/>
                    </a:cubicBezTo>
                    <a:cubicBezTo>
                      <a:pt x="0" y="206"/>
                      <a:pt x="61" y="261"/>
                      <a:pt x="132" y="266"/>
                    </a:cubicBezTo>
                    <a:cubicBezTo>
                      <a:pt x="247" y="266"/>
                      <a:pt x="307" y="124"/>
                      <a:pt x="225" y="42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89" name="Google Shape;12189;p39"/>
              <p:cNvSpPr/>
              <p:nvPr/>
            </p:nvSpPr>
            <p:spPr>
              <a:xfrm rot="-6541634">
                <a:off x="846203" y="4657259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1" y="53"/>
                      <a:pt x="1" y="131"/>
                    </a:cubicBezTo>
                    <a:cubicBezTo>
                      <a:pt x="1" y="202"/>
                      <a:pt x="61" y="263"/>
                      <a:pt x="132" y="263"/>
                    </a:cubicBezTo>
                    <a:cubicBezTo>
                      <a:pt x="247" y="263"/>
                      <a:pt x="307" y="126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90" name="Google Shape;12190;p39"/>
              <p:cNvSpPr/>
              <p:nvPr/>
            </p:nvSpPr>
            <p:spPr>
              <a:xfrm rot="-6541634">
                <a:off x="753468" y="4683250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4"/>
                      <a:pt x="0" y="132"/>
                    </a:cubicBezTo>
                    <a:cubicBezTo>
                      <a:pt x="0" y="208"/>
                      <a:pt x="61" y="263"/>
                      <a:pt x="132" y="263"/>
                    </a:cubicBezTo>
                    <a:cubicBezTo>
                      <a:pt x="252" y="263"/>
                      <a:pt x="307" y="126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91" name="Google Shape;12191;p39"/>
              <p:cNvSpPr/>
              <p:nvPr/>
            </p:nvSpPr>
            <p:spPr>
              <a:xfrm rot="-6541634">
                <a:off x="204028" y="4279035"/>
                <a:ext cx="329715" cy="229547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1776" extrusionOk="0">
                    <a:moveTo>
                      <a:pt x="2499" y="1"/>
                    </a:moveTo>
                    <a:cubicBezTo>
                      <a:pt x="2482" y="1"/>
                      <a:pt x="2455" y="22"/>
                      <a:pt x="2414" y="79"/>
                    </a:cubicBezTo>
                    <a:cubicBezTo>
                      <a:pt x="2245" y="309"/>
                      <a:pt x="1342" y="478"/>
                      <a:pt x="816" y="593"/>
                    </a:cubicBezTo>
                    <a:cubicBezTo>
                      <a:pt x="291" y="708"/>
                      <a:pt x="1" y="1551"/>
                      <a:pt x="1046" y="1759"/>
                    </a:cubicBezTo>
                    <a:cubicBezTo>
                      <a:pt x="1103" y="1770"/>
                      <a:pt x="1158" y="1775"/>
                      <a:pt x="1212" y="1775"/>
                    </a:cubicBezTo>
                    <a:cubicBezTo>
                      <a:pt x="2141" y="1775"/>
                      <a:pt x="2513" y="199"/>
                      <a:pt x="2513" y="199"/>
                    </a:cubicBezTo>
                    <a:cubicBezTo>
                      <a:pt x="2513" y="199"/>
                      <a:pt x="2550" y="1"/>
                      <a:pt x="24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92" name="Google Shape;12192;p39"/>
              <p:cNvSpPr/>
              <p:nvPr/>
            </p:nvSpPr>
            <p:spPr>
              <a:xfrm rot="-6541634">
                <a:off x="211837" y="4263480"/>
                <a:ext cx="223860" cy="174616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351" extrusionOk="0">
                    <a:moveTo>
                      <a:pt x="1730" y="0"/>
                    </a:moveTo>
                    <a:cubicBezTo>
                      <a:pt x="1730" y="0"/>
                      <a:pt x="1730" y="0"/>
                      <a:pt x="1730" y="0"/>
                    </a:cubicBezTo>
                    <a:cubicBezTo>
                      <a:pt x="1489" y="383"/>
                      <a:pt x="1106" y="498"/>
                      <a:pt x="487" y="794"/>
                    </a:cubicBezTo>
                    <a:cubicBezTo>
                      <a:pt x="1" y="1026"/>
                      <a:pt x="279" y="1350"/>
                      <a:pt x="647" y="1350"/>
                    </a:cubicBezTo>
                    <a:cubicBezTo>
                      <a:pt x="747" y="1350"/>
                      <a:pt x="853" y="1326"/>
                      <a:pt x="952" y="1270"/>
                    </a:cubicBezTo>
                    <a:cubicBezTo>
                      <a:pt x="1415" y="1009"/>
                      <a:pt x="1732" y="0"/>
                      <a:pt x="1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93" name="Google Shape;12193;p39"/>
              <p:cNvSpPr/>
              <p:nvPr/>
            </p:nvSpPr>
            <p:spPr>
              <a:xfrm rot="-6541634">
                <a:off x="49875" y="4346231"/>
                <a:ext cx="369523" cy="186377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442" extrusionOk="0">
                    <a:moveTo>
                      <a:pt x="811" y="0"/>
                    </a:moveTo>
                    <a:cubicBezTo>
                      <a:pt x="394" y="0"/>
                      <a:pt x="0" y="404"/>
                      <a:pt x="500" y="1091"/>
                    </a:cubicBezTo>
                    <a:cubicBezTo>
                      <a:pt x="689" y="1351"/>
                      <a:pt x="957" y="1442"/>
                      <a:pt x="1240" y="1442"/>
                    </a:cubicBezTo>
                    <a:cubicBezTo>
                      <a:pt x="1898" y="1442"/>
                      <a:pt x="2635" y="949"/>
                      <a:pt x="2635" y="949"/>
                    </a:cubicBezTo>
                    <a:cubicBezTo>
                      <a:pt x="2635" y="949"/>
                      <a:pt x="2858" y="781"/>
                      <a:pt x="2718" y="781"/>
                    </a:cubicBezTo>
                    <a:cubicBezTo>
                      <a:pt x="2701" y="781"/>
                      <a:pt x="2677" y="784"/>
                      <a:pt x="2646" y="790"/>
                    </a:cubicBezTo>
                    <a:cubicBezTo>
                      <a:pt x="2631" y="793"/>
                      <a:pt x="2615" y="794"/>
                      <a:pt x="2598" y="794"/>
                    </a:cubicBezTo>
                    <a:cubicBezTo>
                      <a:pt x="2285" y="794"/>
                      <a:pt x="1560" y="343"/>
                      <a:pt x="1124" y="84"/>
                    </a:cubicBezTo>
                    <a:cubicBezTo>
                      <a:pt x="1028" y="27"/>
                      <a:pt x="919" y="0"/>
                      <a:pt x="8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94" name="Google Shape;12194;p39"/>
              <p:cNvSpPr/>
              <p:nvPr/>
            </p:nvSpPr>
            <p:spPr>
              <a:xfrm rot="-6541634">
                <a:off x="105922" y="4342157"/>
                <a:ext cx="268192" cy="9293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719" extrusionOk="0">
                    <a:moveTo>
                      <a:pt x="412" y="0"/>
                    </a:moveTo>
                    <a:cubicBezTo>
                      <a:pt x="0" y="0"/>
                      <a:pt x="174" y="593"/>
                      <a:pt x="631" y="699"/>
                    </a:cubicBezTo>
                    <a:cubicBezTo>
                      <a:pt x="687" y="712"/>
                      <a:pt x="747" y="718"/>
                      <a:pt x="810" y="718"/>
                    </a:cubicBezTo>
                    <a:cubicBezTo>
                      <a:pt x="1338" y="718"/>
                      <a:pt x="2074" y="299"/>
                      <a:pt x="2060" y="299"/>
                    </a:cubicBezTo>
                    <a:lnTo>
                      <a:pt x="2060" y="299"/>
                    </a:lnTo>
                    <a:cubicBezTo>
                      <a:pt x="1962" y="326"/>
                      <a:pt x="1868" y="339"/>
                      <a:pt x="1773" y="339"/>
                    </a:cubicBezTo>
                    <a:cubicBezTo>
                      <a:pt x="1449" y="339"/>
                      <a:pt x="1119" y="197"/>
                      <a:pt x="615" y="36"/>
                    </a:cubicBezTo>
                    <a:cubicBezTo>
                      <a:pt x="536" y="11"/>
                      <a:pt x="468" y="0"/>
                      <a:pt x="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95" name="Google Shape;12195;p39"/>
              <p:cNvSpPr/>
              <p:nvPr/>
            </p:nvSpPr>
            <p:spPr>
              <a:xfrm rot="-6541634">
                <a:off x="-35750" y="4274677"/>
                <a:ext cx="252424" cy="294947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2282" extrusionOk="0">
                    <a:moveTo>
                      <a:pt x="924" y="1"/>
                    </a:moveTo>
                    <a:cubicBezTo>
                      <a:pt x="690" y="1"/>
                      <a:pt x="441" y="177"/>
                      <a:pt x="301" y="650"/>
                    </a:cubicBezTo>
                    <a:cubicBezTo>
                      <a:pt x="0" y="1673"/>
                      <a:pt x="1719" y="2254"/>
                      <a:pt x="1719" y="2254"/>
                    </a:cubicBezTo>
                    <a:cubicBezTo>
                      <a:pt x="1719" y="2254"/>
                      <a:pt x="1812" y="2282"/>
                      <a:pt x="1872" y="2282"/>
                    </a:cubicBezTo>
                    <a:cubicBezTo>
                      <a:pt x="1927" y="2282"/>
                      <a:pt x="1953" y="2258"/>
                      <a:pt x="1850" y="2166"/>
                    </a:cubicBezTo>
                    <a:cubicBezTo>
                      <a:pt x="1637" y="1975"/>
                      <a:pt x="1549" y="1055"/>
                      <a:pt x="1484" y="524"/>
                    </a:cubicBezTo>
                    <a:cubicBezTo>
                      <a:pt x="1448" y="239"/>
                      <a:pt x="1196" y="1"/>
                      <a:pt x="9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96" name="Google Shape;12196;p39"/>
              <p:cNvSpPr/>
              <p:nvPr/>
            </p:nvSpPr>
            <p:spPr>
              <a:xfrm rot="-6541634">
                <a:off x="38618" y="4269435"/>
                <a:ext cx="173582" cy="206411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597" extrusionOk="0">
                    <a:moveTo>
                      <a:pt x="390" y="0"/>
                    </a:moveTo>
                    <a:cubicBezTo>
                      <a:pt x="184" y="0"/>
                      <a:pt x="0" y="374"/>
                      <a:pt x="149" y="710"/>
                    </a:cubicBezTo>
                    <a:cubicBezTo>
                      <a:pt x="365" y="1190"/>
                      <a:pt x="1328" y="1597"/>
                      <a:pt x="1342" y="1597"/>
                    </a:cubicBezTo>
                    <a:cubicBezTo>
                      <a:pt x="1343" y="1597"/>
                      <a:pt x="1343" y="1596"/>
                      <a:pt x="1343" y="1596"/>
                    </a:cubicBezTo>
                    <a:cubicBezTo>
                      <a:pt x="987" y="1328"/>
                      <a:pt x="905" y="934"/>
                      <a:pt x="664" y="288"/>
                    </a:cubicBezTo>
                    <a:cubicBezTo>
                      <a:pt x="589" y="82"/>
                      <a:pt x="487" y="0"/>
                      <a:pt x="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97" name="Google Shape;12197;p39"/>
              <p:cNvSpPr/>
              <p:nvPr/>
            </p:nvSpPr>
            <p:spPr>
              <a:xfrm rot="-6541634">
                <a:off x="-111979" y="4105028"/>
                <a:ext cx="275430" cy="30128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331" extrusionOk="0">
                    <a:moveTo>
                      <a:pt x="1436" y="1"/>
                    </a:moveTo>
                    <a:cubicBezTo>
                      <a:pt x="1316" y="1"/>
                      <a:pt x="1175" y="25"/>
                      <a:pt x="1013" y="82"/>
                    </a:cubicBezTo>
                    <a:cubicBezTo>
                      <a:pt x="0" y="427"/>
                      <a:pt x="526" y="2162"/>
                      <a:pt x="526" y="2162"/>
                    </a:cubicBezTo>
                    <a:cubicBezTo>
                      <a:pt x="526" y="2162"/>
                      <a:pt x="585" y="2330"/>
                      <a:pt x="630" y="2330"/>
                    </a:cubicBezTo>
                    <a:cubicBezTo>
                      <a:pt x="649" y="2330"/>
                      <a:pt x="665" y="2301"/>
                      <a:pt x="673" y="2217"/>
                    </a:cubicBezTo>
                    <a:cubicBezTo>
                      <a:pt x="701" y="1932"/>
                      <a:pt x="1401" y="1330"/>
                      <a:pt x="1795" y="969"/>
                    </a:cubicBezTo>
                    <a:cubicBezTo>
                      <a:pt x="2131" y="666"/>
                      <a:pt x="2061" y="1"/>
                      <a:pt x="14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98" name="Google Shape;12198;p39"/>
              <p:cNvSpPr/>
              <p:nvPr/>
            </p:nvSpPr>
            <p:spPr>
              <a:xfrm rot="-6541634">
                <a:off x="-3087" y="4145150"/>
                <a:ext cx="145922" cy="231615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92" extrusionOk="0">
                    <a:moveTo>
                      <a:pt x="771" y="0"/>
                    </a:moveTo>
                    <a:cubicBezTo>
                      <a:pt x="602" y="0"/>
                      <a:pt x="388" y="100"/>
                      <a:pt x="268" y="302"/>
                    </a:cubicBezTo>
                    <a:cubicBezTo>
                      <a:pt x="1" y="760"/>
                      <a:pt x="232" y="1791"/>
                      <a:pt x="235" y="1791"/>
                    </a:cubicBezTo>
                    <a:cubicBezTo>
                      <a:pt x="235" y="1791"/>
                      <a:pt x="235" y="1791"/>
                      <a:pt x="235" y="1791"/>
                    </a:cubicBezTo>
                    <a:cubicBezTo>
                      <a:pt x="251" y="1337"/>
                      <a:pt x="525" y="1047"/>
                      <a:pt x="913" y="477"/>
                    </a:cubicBezTo>
                    <a:cubicBezTo>
                      <a:pt x="1128" y="162"/>
                      <a:pt x="986" y="0"/>
                      <a:pt x="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99" name="Google Shape;12199;p39"/>
              <p:cNvSpPr/>
              <p:nvPr/>
            </p:nvSpPr>
            <p:spPr>
              <a:xfrm rot="-6541634">
                <a:off x="-116193" y="4036270"/>
                <a:ext cx="375081" cy="169316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1310" extrusionOk="0">
                    <a:moveTo>
                      <a:pt x="1617" y="0"/>
                    </a:moveTo>
                    <a:cubicBezTo>
                      <a:pt x="853" y="0"/>
                      <a:pt x="123" y="1033"/>
                      <a:pt x="123" y="1033"/>
                    </a:cubicBezTo>
                    <a:cubicBezTo>
                      <a:pt x="123" y="1033"/>
                      <a:pt x="1" y="1224"/>
                      <a:pt x="73" y="1224"/>
                    </a:cubicBezTo>
                    <a:cubicBezTo>
                      <a:pt x="92" y="1224"/>
                      <a:pt x="123" y="1212"/>
                      <a:pt x="172" y="1180"/>
                    </a:cubicBezTo>
                    <a:cubicBezTo>
                      <a:pt x="237" y="1138"/>
                      <a:pt x="355" y="1121"/>
                      <a:pt x="502" y="1121"/>
                    </a:cubicBezTo>
                    <a:cubicBezTo>
                      <a:pt x="884" y="1121"/>
                      <a:pt x="1464" y="1234"/>
                      <a:pt x="1847" y="1301"/>
                    </a:cubicBezTo>
                    <a:cubicBezTo>
                      <a:pt x="1880" y="1307"/>
                      <a:pt x="1913" y="1310"/>
                      <a:pt x="1946" y="1310"/>
                    </a:cubicBezTo>
                    <a:cubicBezTo>
                      <a:pt x="2440" y="1310"/>
                      <a:pt x="2902" y="684"/>
                      <a:pt x="2066" y="135"/>
                    </a:cubicBezTo>
                    <a:cubicBezTo>
                      <a:pt x="1918" y="40"/>
                      <a:pt x="1767" y="0"/>
                      <a:pt x="1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00" name="Google Shape;12200;p39"/>
              <p:cNvSpPr/>
              <p:nvPr/>
            </p:nvSpPr>
            <p:spPr>
              <a:xfrm rot="-6541634">
                <a:off x="-34373" y="4108339"/>
                <a:ext cx="271682" cy="11542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893" extrusionOk="0">
                    <a:moveTo>
                      <a:pt x="1279" y="1"/>
                    </a:moveTo>
                    <a:cubicBezTo>
                      <a:pt x="1251" y="1"/>
                      <a:pt x="1224" y="2"/>
                      <a:pt x="1196" y="6"/>
                    </a:cubicBezTo>
                    <a:cubicBezTo>
                      <a:pt x="669" y="71"/>
                      <a:pt x="1" y="893"/>
                      <a:pt x="3" y="893"/>
                    </a:cubicBezTo>
                    <a:cubicBezTo>
                      <a:pt x="3" y="893"/>
                      <a:pt x="3" y="893"/>
                      <a:pt x="3" y="893"/>
                    </a:cubicBezTo>
                    <a:cubicBezTo>
                      <a:pt x="369" y="630"/>
                      <a:pt x="764" y="663"/>
                      <a:pt x="1453" y="619"/>
                    </a:cubicBezTo>
                    <a:cubicBezTo>
                      <a:pt x="2102" y="578"/>
                      <a:pt x="1767" y="1"/>
                      <a:pt x="1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01" name="Google Shape;12201;p39"/>
              <p:cNvSpPr/>
              <p:nvPr/>
            </p:nvSpPr>
            <p:spPr>
              <a:xfrm rot="-6541634">
                <a:off x="114502" y="3989570"/>
                <a:ext cx="296368" cy="240533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1861" extrusionOk="0">
                    <a:moveTo>
                      <a:pt x="417" y="0"/>
                    </a:moveTo>
                    <a:cubicBezTo>
                      <a:pt x="378" y="0"/>
                      <a:pt x="356" y="1"/>
                      <a:pt x="356" y="1"/>
                    </a:cubicBezTo>
                    <a:cubicBezTo>
                      <a:pt x="356" y="1"/>
                      <a:pt x="1" y="34"/>
                      <a:pt x="263" y="132"/>
                    </a:cubicBezTo>
                    <a:cubicBezTo>
                      <a:pt x="532" y="231"/>
                      <a:pt x="937" y="1058"/>
                      <a:pt x="1188" y="1534"/>
                    </a:cubicBezTo>
                    <a:cubicBezTo>
                      <a:pt x="1292" y="1734"/>
                      <a:pt x="1510" y="1861"/>
                      <a:pt x="1722" y="1861"/>
                    </a:cubicBezTo>
                    <a:cubicBezTo>
                      <a:pt x="2013" y="1861"/>
                      <a:pt x="2292" y="1621"/>
                      <a:pt x="2245" y="1003"/>
                    </a:cubicBezTo>
                    <a:cubicBezTo>
                      <a:pt x="2177" y="52"/>
                      <a:pt x="733" y="0"/>
                      <a:pt x="4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02" name="Google Shape;12202;p39"/>
              <p:cNvSpPr/>
              <p:nvPr/>
            </p:nvSpPr>
            <p:spPr>
              <a:xfrm rot="-6541634">
                <a:off x="117288" y="4066491"/>
                <a:ext cx="221404" cy="151092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69" extrusionOk="0">
                    <a:moveTo>
                      <a:pt x="10" y="1"/>
                    </a:moveTo>
                    <a:cubicBezTo>
                      <a:pt x="3" y="1"/>
                      <a:pt x="0" y="1"/>
                      <a:pt x="1" y="1"/>
                    </a:cubicBezTo>
                    <a:cubicBezTo>
                      <a:pt x="433" y="127"/>
                      <a:pt x="647" y="466"/>
                      <a:pt x="1096" y="986"/>
                    </a:cubicBezTo>
                    <a:cubicBezTo>
                      <a:pt x="1208" y="1116"/>
                      <a:pt x="1309" y="1169"/>
                      <a:pt x="1390" y="1169"/>
                    </a:cubicBezTo>
                    <a:cubicBezTo>
                      <a:pt x="1636" y="1169"/>
                      <a:pt x="1713" y="695"/>
                      <a:pt x="1430" y="412"/>
                    </a:cubicBezTo>
                    <a:cubicBezTo>
                      <a:pt x="1074" y="51"/>
                      <a:pt x="111" y="1"/>
                      <a:pt x="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03" name="Google Shape;12203;p39"/>
              <p:cNvSpPr/>
              <p:nvPr/>
            </p:nvSpPr>
            <p:spPr>
              <a:xfrm rot="-6541634">
                <a:off x="207639" y="4007292"/>
                <a:ext cx="254362" cy="326096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2523" extrusionOk="0">
                    <a:moveTo>
                      <a:pt x="543" y="0"/>
                    </a:moveTo>
                    <a:cubicBezTo>
                      <a:pt x="517" y="0"/>
                      <a:pt x="509" y="30"/>
                      <a:pt x="545" y="121"/>
                    </a:cubicBezTo>
                    <a:cubicBezTo>
                      <a:pt x="649" y="390"/>
                      <a:pt x="309" y="1243"/>
                      <a:pt x="123" y="1747"/>
                    </a:cubicBezTo>
                    <a:cubicBezTo>
                      <a:pt x="1" y="2092"/>
                      <a:pt x="215" y="2522"/>
                      <a:pt x="594" y="2522"/>
                    </a:cubicBezTo>
                    <a:cubicBezTo>
                      <a:pt x="775" y="2522"/>
                      <a:pt x="992" y="2425"/>
                      <a:pt x="1229" y="2174"/>
                    </a:cubicBezTo>
                    <a:cubicBezTo>
                      <a:pt x="1968" y="1402"/>
                      <a:pt x="704" y="105"/>
                      <a:pt x="704" y="105"/>
                    </a:cubicBezTo>
                    <a:cubicBezTo>
                      <a:pt x="704" y="105"/>
                      <a:pt x="592" y="0"/>
                      <a:pt x="5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04" name="Google Shape;12204;p39"/>
              <p:cNvSpPr/>
              <p:nvPr/>
            </p:nvSpPr>
            <p:spPr>
              <a:xfrm rot="-6541634">
                <a:off x="247342" y="4077253"/>
                <a:ext cx="92155" cy="24221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74" extrusionOk="0">
                    <a:moveTo>
                      <a:pt x="29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20" y="406"/>
                      <a:pt x="116" y="789"/>
                      <a:pt x="34" y="1473"/>
                    </a:cubicBezTo>
                    <a:cubicBezTo>
                      <a:pt x="0" y="1758"/>
                      <a:pt x="102" y="1874"/>
                      <a:pt x="236" y="1874"/>
                    </a:cubicBezTo>
                    <a:cubicBezTo>
                      <a:pt x="422" y="1874"/>
                      <a:pt x="670" y="1646"/>
                      <a:pt x="686" y="1336"/>
                    </a:cubicBezTo>
                    <a:cubicBezTo>
                      <a:pt x="713" y="803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05" name="Google Shape;12205;p39"/>
              <p:cNvSpPr/>
              <p:nvPr/>
            </p:nvSpPr>
            <p:spPr>
              <a:xfrm rot="-6541634">
                <a:off x="127626" y="4206678"/>
                <a:ext cx="123950" cy="106372"/>
              </a:xfrm>
              <a:custGeom>
                <a:avLst/>
                <a:gdLst/>
                <a:ahLst/>
                <a:cxnLst/>
                <a:rect l="l" t="t" r="r" b="b"/>
                <a:pathLst>
                  <a:path w="959" h="823" extrusionOk="0">
                    <a:moveTo>
                      <a:pt x="414" y="1"/>
                    </a:moveTo>
                    <a:cubicBezTo>
                      <a:pt x="203" y="1"/>
                      <a:pt x="0" y="164"/>
                      <a:pt x="0" y="412"/>
                    </a:cubicBezTo>
                    <a:cubicBezTo>
                      <a:pt x="0" y="641"/>
                      <a:pt x="186" y="822"/>
                      <a:pt x="411" y="822"/>
                    </a:cubicBezTo>
                    <a:cubicBezTo>
                      <a:pt x="778" y="822"/>
                      <a:pt x="958" y="379"/>
                      <a:pt x="701" y="121"/>
                    </a:cubicBezTo>
                    <a:cubicBezTo>
                      <a:pt x="618" y="38"/>
                      <a:pt x="515" y="1"/>
                      <a:pt x="4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06" name="Google Shape;12206;p39"/>
              <p:cNvSpPr/>
              <p:nvPr/>
            </p:nvSpPr>
            <p:spPr>
              <a:xfrm rot="-6541634">
                <a:off x="-166929" y="2683019"/>
                <a:ext cx="180561" cy="12563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972" extrusionOk="0">
                    <a:moveTo>
                      <a:pt x="1367" y="0"/>
                    </a:moveTo>
                    <a:cubicBezTo>
                      <a:pt x="1358" y="0"/>
                      <a:pt x="1343" y="12"/>
                      <a:pt x="1320" y="43"/>
                    </a:cubicBezTo>
                    <a:cubicBezTo>
                      <a:pt x="1227" y="169"/>
                      <a:pt x="729" y="262"/>
                      <a:pt x="444" y="328"/>
                    </a:cubicBezTo>
                    <a:cubicBezTo>
                      <a:pt x="165" y="388"/>
                      <a:pt x="1" y="848"/>
                      <a:pt x="576" y="963"/>
                    </a:cubicBezTo>
                    <a:cubicBezTo>
                      <a:pt x="606" y="969"/>
                      <a:pt x="636" y="971"/>
                      <a:pt x="664" y="971"/>
                    </a:cubicBezTo>
                    <a:cubicBezTo>
                      <a:pt x="1169" y="971"/>
                      <a:pt x="1375" y="109"/>
                      <a:pt x="1375" y="109"/>
                    </a:cubicBezTo>
                    <a:cubicBezTo>
                      <a:pt x="1375" y="109"/>
                      <a:pt x="1396" y="0"/>
                      <a:pt x="1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07" name="Google Shape;12207;p39"/>
              <p:cNvSpPr/>
              <p:nvPr/>
            </p:nvSpPr>
            <p:spPr>
              <a:xfrm rot="-6541634">
                <a:off x="-162610" y="2674971"/>
                <a:ext cx="122399" cy="95644"/>
              </a:xfrm>
              <a:custGeom>
                <a:avLst/>
                <a:gdLst/>
                <a:ahLst/>
                <a:cxnLst/>
                <a:rect l="l" t="t" r="r" b="b"/>
                <a:pathLst>
                  <a:path w="947" h="740" extrusionOk="0">
                    <a:moveTo>
                      <a:pt x="946" y="1"/>
                    </a:moveTo>
                    <a:cubicBezTo>
                      <a:pt x="946" y="1"/>
                      <a:pt x="946" y="1"/>
                      <a:pt x="946" y="1"/>
                    </a:cubicBezTo>
                    <a:lnTo>
                      <a:pt x="946" y="1"/>
                    </a:lnTo>
                    <a:cubicBezTo>
                      <a:pt x="946" y="1"/>
                      <a:pt x="946" y="1"/>
                      <a:pt x="946" y="1"/>
                    </a:cubicBezTo>
                    <a:cubicBezTo>
                      <a:pt x="946" y="1"/>
                      <a:pt x="946" y="1"/>
                      <a:pt x="946" y="1"/>
                    </a:cubicBezTo>
                    <a:close/>
                    <a:moveTo>
                      <a:pt x="946" y="1"/>
                    </a:moveTo>
                    <a:cubicBezTo>
                      <a:pt x="814" y="214"/>
                      <a:pt x="607" y="275"/>
                      <a:pt x="267" y="439"/>
                    </a:cubicBezTo>
                    <a:cubicBezTo>
                      <a:pt x="0" y="564"/>
                      <a:pt x="153" y="739"/>
                      <a:pt x="353" y="739"/>
                    </a:cubicBezTo>
                    <a:cubicBezTo>
                      <a:pt x="408" y="739"/>
                      <a:pt x="465" y="726"/>
                      <a:pt x="519" y="696"/>
                    </a:cubicBezTo>
                    <a:cubicBezTo>
                      <a:pt x="771" y="556"/>
                      <a:pt x="939" y="17"/>
                      <a:pt x="9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08" name="Google Shape;12208;p39"/>
              <p:cNvSpPr/>
              <p:nvPr/>
            </p:nvSpPr>
            <p:spPr>
              <a:xfrm rot="-6541634">
                <a:off x="-251527" y="2719499"/>
                <a:ext cx="202016" cy="101978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789" extrusionOk="0">
                    <a:moveTo>
                      <a:pt x="446" y="1"/>
                    </a:moveTo>
                    <a:cubicBezTo>
                      <a:pt x="219" y="1"/>
                      <a:pt x="0" y="223"/>
                      <a:pt x="275" y="598"/>
                    </a:cubicBezTo>
                    <a:cubicBezTo>
                      <a:pt x="377" y="739"/>
                      <a:pt x="523" y="789"/>
                      <a:pt x="676" y="789"/>
                    </a:cubicBezTo>
                    <a:cubicBezTo>
                      <a:pt x="1034" y="789"/>
                      <a:pt x="1435" y="521"/>
                      <a:pt x="1435" y="521"/>
                    </a:cubicBezTo>
                    <a:cubicBezTo>
                      <a:pt x="1435" y="521"/>
                      <a:pt x="1562" y="428"/>
                      <a:pt x="1489" y="428"/>
                    </a:cubicBezTo>
                    <a:cubicBezTo>
                      <a:pt x="1478" y="428"/>
                      <a:pt x="1465" y="430"/>
                      <a:pt x="1446" y="434"/>
                    </a:cubicBezTo>
                    <a:cubicBezTo>
                      <a:pt x="1438" y="436"/>
                      <a:pt x="1428" y="436"/>
                      <a:pt x="1418" y="436"/>
                    </a:cubicBezTo>
                    <a:cubicBezTo>
                      <a:pt x="1246" y="436"/>
                      <a:pt x="857" y="185"/>
                      <a:pt x="614" y="45"/>
                    </a:cubicBezTo>
                    <a:cubicBezTo>
                      <a:pt x="563" y="15"/>
                      <a:pt x="504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09" name="Google Shape;12209;p39"/>
              <p:cNvSpPr/>
              <p:nvPr/>
            </p:nvSpPr>
            <p:spPr>
              <a:xfrm rot="-6541634">
                <a:off x="-220135" y="2717690"/>
                <a:ext cx="146310" cy="5079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393" extrusionOk="0">
                    <a:moveTo>
                      <a:pt x="222" y="0"/>
                    </a:moveTo>
                    <a:cubicBezTo>
                      <a:pt x="0" y="0"/>
                      <a:pt x="94" y="324"/>
                      <a:pt x="344" y="382"/>
                    </a:cubicBezTo>
                    <a:cubicBezTo>
                      <a:pt x="375" y="389"/>
                      <a:pt x="409" y="393"/>
                      <a:pt x="444" y="393"/>
                    </a:cubicBezTo>
                    <a:cubicBezTo>
                      <a:pt x="733" y="393"/>
                      <a:pt x="1132" y="163"/>
                      <a:pt x="1127" y="163"/>
                    </a:cubicBezTo>
                    <a:lnTo>
                      <a:pt x="1127" y="163"/>
                    </a:lnTo>
                    <a:cubicBezTo>
                      <a:pt x="1073" y="178"/>
                      <a:pt x="1021" y="184"/>
                      <a:pt x="968" y="184"/>
                    </a:cubicBezTo>
                    <a:cubicBezTo>
                      <a:pt x="792" y="184"/>
                      <a:pt x="611" y="109"/>
                      <a:pt x="333" y="20"/>
                    </a:cubicBezTo>
                    <a:cubicBezTo>
                      <a:pt x="290" y="6"/>
                      <a:pt x="253" y="0"/>
                      <a:pt x="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10" name="Google Shape;12210;p39"/>
              <p:cNvSpPr/>
              <p:nvPr/>
            </p:nvSpPr>
            <p:spPr>
              <a:xfrm rot="-6541634">
                <a:off x="-297851" y="2680893"/>
                <a:ext cx="137521" cy="160786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244" extrusionOk="0">
                    <a:moveTo>
                      <a:pt x="499" y="0"/>
                    </a:moveTo>
                    <a:cubicBezTo>
                      <a:pt x="371" y="0"/>
                      <a:pt x="235" y="96"/>
                      <a:pt x="159" y="353"/>
                    </a:cubicBezTo>
                    <a:cubicBezTo>
                      <a:pt x="1" y="917"/>
                      <a:pt x="937" y="1229"/>
                      <a:pt x="937" y="1229"/>
                    </a:cubicBezTo>
                    <a:cubicBezTo>
                      <a:pt x="937" y="1229"/>
                      <a:pt x="986" y="1244"/>
                      <a:pt x="1018" y="1244"/>
                    </a:cubicBezTo>
                    <a:cubicBezTo>
                      <a:pt x="1048" y="1244"/>
                      <a:pt x="1064" y="1231"/>
                      <a:pt x="1008" y="1180"/>
                    </a:cubicBezTo>
                    <a:cubicBezTo>
                      <a:pt x="893" y="1081"/>
                      <a:pt x="844" y="578"/>
                      <a:pt x="805" y="288"/>
                    </a:cubicBezTo>
                    <a:cubicBezTo>
                      <a:pt x="788" y="131"/>
                      <a:pt x="64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11" name="Google Shape;12211;p39"/>
              <p:cNvSpPr/>
              <p:nvPr/>
            </p:nvSpPr>
            <p:spPr>
              <a:xfrm rot="-6541634">
                <a:off x="-257206" y="2678020"/>
                <a:ext cx="94998" cy="11283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873" extrusionOk="0">
                    <a:moveTo>
                      <a:pt x="217" y="1"/>
                    </a:moveTo>
                    <a:cubicBezTo>
                      <a:pt x="102" y="1"/>
                      <a:pt x="0" y="206"/>
                      <a:pt x="83" y="385"/>
                    </a:cubicBezTo>
                    <a:cubicBezTo>
                      <a:pt x="202" y="650"/>
                      <a:pt x="727" y="873"/>
                      <a:pt x="734" y="873"/>
                    </a:cubicBezTo>
                    <a:cubicBezTo>
                      <a:pt x="734" y="873"/>
                      <a:pt x="734" y="873"/>
                      <a:pt x="734" y="872"/>
                    </a:cubicBezTo>
                    <a:cubicBezTo>
                      <a:pt x="537" y="725"/>
                      <a:pt x="493" y="511"/>
                      <a:pt x="367" y="155"/>
                    </a:cubicBezTo>
                    <a:cubicBezTo>
                      <a:pt x="326" y="45"/>
                      <a:pt x="270" y="1"/>
                      <a:pt x="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12" name="Google Shape;12212;p39"/>
              <p:cNvSpPr/>
              <p:nvPr/>
            </p:nvSpPr>
            <p:spPr>
              <a:xfrm rot="-6541634">
                <a:off x="-339587" y="2587708"/>
                <a:ext cx="151222" cy="165051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277" extrusionOk="0">
                    <a:moveTo>
                      <a:pt x="792" y="1"/>
                    </a:moveTo>
                    <a:cubicBezTo>
                      <a:pt x="726" y="1"/>
                      <a:pt x="648" y="14"/>
                      <a:pt x="559" y="45"/>
                    </a:cubicBezTo>
                    <a:cubicBezTo>
                      <a:pt x="0" y="231"/>
                      <a:pt x="290" y="1184"/>
                      <a:pt x="290" y="1184"/>
                    </a:cubicBezTo>
                    <a:cubicBezTo>
                      <a:pt x="290" y="1184"/>
                      <a:pt x="321" y="1277"/>
                      <a:pt x="344" y="1277"/>
                    </a:cubicBezTo>
                    <a:cubicBezTo>
                      <a:pt x="354" y="1277"/>
                      <a:pt x="362" y="1261"/>
                      <a:pt x="367" y="1216"/>
                    </a:cubicBezTo>
                    <a:cubicBezTo>
                      <a:pt x="383" y="1058"/>
                      <a:pt x="767" y="729"/>
                      <a:pt x="986" y="532"/>
                    </a:cubicBezTo>
                    <a:cubicBezTo>
                      <a:pt x="1169" y="362"/>
                      <a:pt x="1133" y="1"/>
                      <a:pt x="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13" name="Google Shape;12213;p39"/>
              <p:cNvSpPr/>
              <p:nvPr/>
            </p:nvSpPr>
            <p:spPr>
              <a:xfrm rot="-6541634">
                <a:off x="-279969" y="2610324"/>
                <a:ext cx="79876" cy="126276"/>
              </a:xfrm>
              <a:custGeom>
                <a:avLst/>
                <a:gdLst/>
                <a:ahLst/>
                <a:cxnLst/>
                <a:rect l="l" t="t" r="r" b="b"/>
                <a:pathLst>
                  <a:path w="618" h="977" extrusionOk="0">
                    <a:moveTo>
                      <a:pt x="425" y="0"/>
                    </a:moveTo>
                    <a:cubicBezTo>
                      <a:pt x="333" y="0"/>
                      <a:pt x="215" y="55"/>
                      <a:pt x="148" y="166"/>
                    </a:cubicBezTo>
                    <a:cubicBezTo>
                      <a:pt x="1" y="417"/>
                      <a:pt x="130" y="976"/>
                      <a:pt x="131" y="976"/>
                    </a:cubicBezTo>
                    <a:cubicBezTo>
                      <a:pt x="131" y="976"/>
                      <a:pt x="131" y="976"/>
                      <a:pt x="131" y="976"/>
                    </a:cubicBezTo>
                    <a:cubicBezTo>
                      <a:pt x="137" y="730"/>
                      <a:pt x="290" y="571"/>
                      <a:pt x="498" y="259"/>
                    </a:cubicBezTo>
                    <a:cubicBezTo>
                      <a:pt x="617" y="88"/>
                      <a:pt x="542" y="0"/>
                      <a:pt x="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14" name="Google Shape;12214;p39"/>
              <p:cNvSpPr/>
              <p:nvPr/>
            </p:nvSpPr>
            <p:spPr>
              <a:xfrm rot="-6541634">
                <a:off x="-341546" y="2550466"/>
                <a:ext cx="205118" cy="92284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714" extrusionOk="0">
                    <a:moveTo>
                      <a:pt x="884" y="0"/>
                    </a:moveTo>
                    <a:cubicBezTo>
                      <a:pt x="465" y="0"/>
                      <a:pt x="67" y="566"/>
                      <a:pt x="67" y="566"/>
                    </a:cubicBezTo>
                    <a:cubicBezTo>
                      <a:pt x="67" y="566"/>
                      <a:pt x="1" y="665"/>
                      <a:pt x="41" y="665"/>
                    </a:cubicBezTo>
                    <a:cubicBezTo>
                      <a:pt x="51" y="665"/>
                      <a:pt x="68" y="658"/>
                      <a:pt x="95" y="643"/>
                    </a:cubicBezTo>
                    <a:cubicBezTo>
                      <a:pt x="130" y="621"/>
                      <a:pt x="191" y="612"/>
                      <a:pt x="267" y="612"/>
                    </a:cubicBezTo>
                    <a:cubicBezTo>
                      <a:pt x="476" y="612"/>
                      <a:pt x="796" y="677"/>
                      <a:pt x="1009" y="709"/>
                    </a:cubicBezTo>
                    <a:cubicBezTo>
                      <a:pt x="1026" y="712"/>
                      <a:pt x="1044" y="713"/>
                      <a:pt x="1062" y="713"/>
                    </a:cubicBezTo>
                    <a:cubicBezTo>
                      <a:pt x="1335" y="713"/>
                      <a:pt x="1586" y="372"/>
                      <a:pt x="1129" y="74"/>
                    </a:cubicBezTo>
                    <a:cubicBezTo>
                      <a:pt x="1048" y="22"/>
                      <a:pt x="966" y="0"/>
                      <a:pt x="8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15" name="Google Shape;12215;p39"/>
              <p:cNvSpPr/>
              <p:nvPr/>
            </p:nvSpPr>
            <p:spPr>
              <a:xfrm rot="-6541634">
                <a:off x="-297075" y="2589519"/>
                <a:ext cx="148895" cy="63461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491" extrusionOk="0">
                    <a:moveTo>
                      <a:pt x="701" y="0"/>
                    </a:moveTo>
                    <a:cubicBezTo>
                      <a:pt x="687" y="0"/>
                      <a:pt x="672" y="1"/>
                      <a:pt x="657" y="3"/>
                    </a:cubicBezTo>
                    <a:cubicBezTo>
                      <a:pt x="367" y="42"/>
                      <a:pt x="0" y="490"/>
                      <a:pt x="6" y="490"/>
                    </a:cubicBezTo>
                    <a:cubicBezTo>
                      <a:pt x="203" y="343"/>
                      <a:pt x="416" y="359"/>
                      <a:pt x="794" y="337"/>
                    </a:cubicBezTo>
                    <a:cubicBezTo>
                      <a:pt x="1152" y="316"/>
                      <a:pt x="969" y="0"/>
                      <a:pt x="7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16" name="Google Shape;12216;p39"/>
              <p:cNvSpPr/>
              <p:nvPr/>
            </p:nvSpPr>
            <p:spPr>
              <a:xfrm rot="-6541634">
                <a:off x="-215956" y="2524651"/>
                <a:ext cx="162595" cy="13170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19" extrusionOk="0">
                    <a:moveTo>
                      <a:pt x="226" y="0"/>
                    </a:moveTo>
                    <a:cubicBezTo>
                      <a:pt x="208" y="0"/>
                      <a:pt x="198" y="1"/>
                      <a:pt x="198" y="1"/>
                    </a:cubicBezTo>
                    <a:cubicBezTo>
                      <a:pt x="198" y="1"/>
                      <a:pt x="1" y="17"/>
                      <a:pt x="149" y="72"/>
                    </a:cubicBezTo>
                    <a:cubicBezTo>
                      <a:pt x="291" y="127"/>
                      <a:pt x="515" y="581"/>
                      <a:pt x="652" y="838"/>
                    </a:cubicBezTo>
                    <a:cubicBezTo>
                      <a:pt x="710" y="949"/>
                      <a:pt x="830" y="1019"/>
                      <a:pt x="946" y="1019"/>
                    </a:cubicBezTo>
                    <a:cubicBezTo>
                      <a:pt x="1105" y="1019"/>
                      <a:pt x="1258" y="887"/>
                      <a:pt x="1232" y="548"/>
                    </a:cubicBezTo>
                    <a:cubicBezTo>
                      <a:pt x="1188" y="27"/>
                      <a:pt x="389" y="0"/>
                      <a:pt x="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17" name="Google Shape;12217;p39"/>
              <p:cNvSpPr/>
              <p:nvPr/>
            </p:nvSpPr>
            <p:spPr>
              <a:xfrm rot="-6541634">
                <a:off x="-214371" y="2566895"/>
                <a:ext cx="121494" cy="82719"/>
              </a:xfrm>
              <a:custGeom>
                <a:avLst/>
                <a:gdLst/>
                <a:ahLst/>
                <a:cxnLst/>
                <a:rect l="l" t="t" r="r" b="b"/>
                <a:pathLst>
                  <a:path w="940" h="64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236" y="71"/>
                      <a:pt x="356" y="257"/>
                      <a:pt x="603" y="542"/>
                    </a:cubicBezTo>
                    <a:cubicBezTo>
                      <a:pt x="664" y="611"/>
                      <a:pt x="718" y="639"/>
                      <a:pt x="763" y="639"/>
                    </a:cubicBezTo>
                    <a:cubicBezTo>
                      <a:pt x="898" y="639"/>
                      <a:pt x="940" y="381"/>
                      <a:pt x="783" y="225"/>
                    </a:cubicBezTo>
                    <a:cubicBezTo>
                      <a:pt x="577" y="19"/>
                      <a:pt x="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18" name="Google Shape;12218;p39"/>
              <p:cNvSpPr/>
              <p:nvPr/>
            </p:nvSpPr>
            <p:spPr>
              <a:xfrm rot="-6541634">
                <a:off x="-164504" y="2534755"/>
                <a:ext cx="138943" cy="178364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380" extrusionOk="0">
                    <a:moveTo>
                      <a:pt x="298" y="0"/>
                    </a:moveTo>
                    <a:cubicBezTo>
                      <a:pt x="283" y="0"/>
                      <a:pt x="278" y="17"/>
                      <a:pt x="298" y="69"/>
                    </a:cubicBezTo>
                    <a:cubicBezTo>
                      <a:pt x="358" y="211"/>
                      <a:pt x="172" y="682"/>
                      <a:pt x="68" y="955"/>
                    </a:cubicBezTo>
                    <a:cubicBezTo>
                      <a:pt x="1" y="1145"/>
                      <a:pt x="118" y="1379"/>
                      <a:pt x="326" y="1379"/>
                    </a:cubicBezTo>
                    <a:cubicBezTo>
                      <a:pt x="425" y="1379"/>
                      <a:pt x="545" y="1326"/>
                      <a:pt x="675" y="1191"/>
                    </a:cubicBezTo>
                    <a:cubicBezTo>
                      <a:pt x="1075" y="764"/>
                      <a:pt x="385" y="58"/>
                      <a:pt x="385" y="58"/>
                    </a:cubicBezTo>
                    <a:cubicBezTo>
                      <a:pt x="385" y="58"/>
                      <a:pt x="325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19" name="Google Shape;12219;p39"/>
              <p:cNvSpPr/>
              <p:nvPr/>
            </p:nvSpPr>
            <p:spPr>
              <a:xfrm rot="-6541634">
                <a:off x="-143113" y="2573209"/>
                <a:ext cx="50666" cy="132868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028" extrusionOk="0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29" y="225"/>
                      <a:pt x="63" y="433"/>
                      <a:pt x="19" y="810"/>
                    </a:cubicBezTo>
                    <a:cubicBezTo>
                      <a:pt x="1" y="965"/>
                      <a:pt x="56" y="1028"/>
                      <a:pt x="129" y="1028"/>
                    </a:cubicBezTo>
                    <a:cubicBezTo>
                      <a:pt x="230" y="1028"/>
                      <a:pt x="365" y="903"/>
                      <a:pt x="375" y="734"/>
                    </a:cubicBezTo>
                    <a:cubicBezTo>
                      <a:pt x="391" y="440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20" name="Google Shape;12220;p39"/>
              <p:cNvSpPr/>
              <p:nvPr/>
            </p:nvSpPr>
            <p:spPr>
              <a:xfrm rot="-6541634">
                <a:off x="-208680" y="2643110"/>
                <a:ext cx="67985" cy="5829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1" extrusionOk="0">
                    <a:moveTo>
                      <a:pt x="225" y="1"/>
                    </a:moveTo>
                    <a:cubicBezTo>
                      <a:pt x="110" y="1"/>
                      <a:pt x="0" y="90"/>
                      <a:pt x="0" y="227"/>
                    </a:cubicBezTo>
                    <a:cubicBezTo>
                      <a:pt x="0" y="352"/>
                      <a:pt x="99" y="451"/>
                      <a:pt x="225" y="451"/>
                    </a:cubicBezTo>
                    <a:cubicBezTo>
                      <a:pt x="422" y="451"/>
                      <a:pt x="526" y="210"/>
                      <a:pt x="384" y="68"/>
                    </a:cubicBezTo>
                    <a:cubicBezTo>
                      <a:pt x="337" y="22"/>
                      <a:pt x="280" y="1"/>
                      <a:pt x="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21" name="Google Shape;12221;p39"/>
              <p:cNvSpPr/>
              <p:nvPr/>
            </p:nvSpPr>
            <p:spPr>
              <a:xfrm rot="-6541634">
                <a:off x="1812443" y="4477057"/>
                <a:ext cx="331524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67" extrusionOk="0">
                    <a:moveTo>
                      <a:pt x="1931" y="1"/>
                    </a:moveTo>
                    <a:cubicBezTo>
                      <a:pt x="1801" y="1"/>
                      <a:pt x="1636" y="47"/>
                      <a:pt x="1426" y="164"/>
                    </a:cubicBezTo>
                    <a:cubicBezTo>
                      <a:pt x="594" y="635"/>
                      <a:pt x="217" y="1215"/>
                      <a:pt x="102" y="1418"/>
                    </a:cubicBezTo>
                    <a:cubicBezTo>
                      <a:pt x="0" y="1584"/>
                      <a:pt x="58" y="1823"/>
                      <a:pt x="294" y="1823"/>
                    </a:cubicBezTo>
                    <a:cubicBezTo>
                      <a:pt x="339" y="1823"/>
                      <a:pt x="389" y="1815"/>
                      <a:pt x="447" y="1795"/>
                    </a:cubicBezTo>
                    <a:lnTo>
                      <a:pt x="447" y="1795"/>
                    </a:lnTo>
                    <a:cubicBezTo>
                      <a:pt x="344" y="2147"/>
                      <a:pt x="483" y="2366"/>
                      <a:pt x="725" y="2366"/>
                    </a:cubicBezTo>
                    <a:cubicBezTo>
                      <a:pt x="833" y="2366"/>
                      <a:pt x="961" y="2322"/>
                      <a:pt x="1098" y="2228"/>
                    </a:cubicBezTo>
                    <a:lnTo>
                      <a:pt x="1098" y="2228"/>
                    </a:lnTo>
                    <a:cubicBezTo>
                      <a:pt x="1066" y="2498"/>
                      <a:pt x="1311" y="2666"/>
                      <a:pt x="1552" y="2666"/>
                    </a:cubicBezTo>
                    <a:cubicBezTo>
                      <a:pt x="1726" y="2666"/>
                      <a:pt x="1898" y="2578"/>
                      <a:pt x="1963" y="2376"/>
                    </a:cubicBezTo>
                    <a:cubicBezTo>
                      <a:pt x="1994" y="2433"/>
                      <a:pt x="2080" y="2502"/>
                      <a:pt x="2176" y="2502"/>
                    </a:cubicBezTo>
                    <a:cubicBezTo>
                      <a:pt x="2281" y="2502"/>
                      <a:pt x="2398" y="2417"/>
                      <a:pt x="2461" y="2135"/>
                    </a:cubicBezTo>
                    <a:cubicBezTo>
                      <a:pt x="2565" y="1582"/>
                      <a:pt x="2548" y="1018"/>
                      <a:pt x="2417" y="476"/>
                    </a:cubicBezTo>
                    <a:cubicBezTo>
                      <a:pt x="2377" y="318"/>
                      <a:pt x="2275" y="1"/>
                      <a:pt x="1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22" name="Google Shape;12222;p39"/>
              <p:cNvSpPr/>
              <p:nvPr/>
            </p:nvSpPr>
            <p:spPr>
              <a:xfrm rot="-6541634">
                <a:off x="1806970" y="4498388"/>
                <a:ext cx="222955" cy="27026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091" extrusionOk="0">
                    <a:moveTo>
                      <a:pt x="1436" y="0"/>
                    </a:moveTo>
                    <a:cubicBezTo>
                      <a:pt x="1389" y="0"/>
                      <a:pt x="1335" y="12"/>
                      <a:pt x="1270" y="38"/>
                    </a:cubicBezTo>
                    <a:cubicBezTo>
                      <a:pt x="849" y="213"/>
                      <a:pt x="225" y="777"/>
                      <a:pt x="0" y="1187"/>
                    </a:cubicBezTo>
                    <a:cubicBezTo>
                      <a:pt x="318" y="782"/>
                      <a:pt x="1095" y="465"/>
                      <a:pt x="1095" y="465"/>
                    </a:cubicBezTo>
                    <a:lnTo>
                      <a:pt x="1095" y="465"/>
                    </a:lnTo>
                    <a:cubicBezTo>
                      <a:pt x="1095" y="465"/>
                      <a:pt x="405" y="1215"/>
                      <a:pt x="285" y="1773"/>
                    </a:cubicBezTo>
                    <a:cubicBezTo>
                      <a:pt x="329" y="1724"/>
                      <a:pt x="800" y="1067"/>
                      <a:pt x="1254" y="618"/>
                    </a:cubicBezTo>
                    <a:lnTo>
                      <a:pt x="1254" y="618"/>
                    </a:lnTo>
                    <a:cubicBezTo>
                      <a:pt x="1254" y="618"/>
                      <a:pt x="1205" y="990"/>
                      <a:pt x="942" y="2091"/>
                    </a:cubicBezTo>
                    <a:cubicBezTo>
                      <a:pt x="975" y="2052"/>
                      <a:pt x="1385" y="1149"/>
                      <a:pt x="1445" y="602"/>
                    </a:cubicBezTo>
                    <a:cubicBezTo>
                      <a:pt x="1484" y="695"/>
                      <a:pt x="1588" y="1018"/>
                      <a:pt x="1533" y="1937"/>
                    </a:cubicBezTo>
                    <a:cubicBezTo>
                      <a:pt x="1725" y="1653"/>
                      <a:pt x="1697" y="355"/>
                      <a:pt x="1697" y="355"/>
                    </a:cubicBezTo>
                    <a:cubicBezTo>
                      <a:pt x="1697" y="355"/>
                      <a:pt x="1697" y="0"/>
                      <a:pt x="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23" name="Google Shape;12223;p39"/>
              <p:cNvSpPr/>
              <p:nvPr/>
            </p:nvSpPr>
            <p:spPr>
              <a:xfrm rot="-6541634">
                <a:off x="1667226" y="4202206"/>
                <a:ext cx="361898" cy="338116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616" extrusionOk="0">
                    <a:moveTo>
                      <a:pt x="651" y="1"/>
                    </a:moveTo>
                    <a:cubicBezTo>
                      <a:pt x="400" y="1"/>
                      <a:pt x="1" y="91"/>
                      <a:pt x="134" y="837"/>
                    </a:cubicBezTo>
                    <a:cubicBezTo>
                      <a:pt x="303" y="1779"/>
                      <a:pt x="725" y="2331"/>
                      <a:pt x="873" y="2507"/>
                    </a:cubicBezTo>
                    <a:cubicBezTo>
                      <a:pt x="934" y="2575"/>
                      <a:pt x="1021" y="2615"/>
                      <a:pt x="1104" y="2615"/>
                    </a:cubicBezTo>
                    <a:cubicBezTo>
                      <a:pt x="1228" y="2615"/>
                      <a:pt x="1342" y="2525"/>
                      <a:pt x="1349" y="2299"/>
                    </a:cubicBezTo>
                    <a:cubicBezTo>
                      <a:pt x="1477" y="2391"/>
                      <a:pt x="1595" y="2433"/>
                      <a:pt x="1696" y="2433"/>
                    </a:cubicBezTo>
                    <a:cubicBezTo>
                      <a:pt x="1935" y="2433"/>
                      <a:pt x="2069" y="2194"/>
                      <a:pt x="1973" y="1828"/>
                    </a:cubicBezTo>
                    <a:lnTo>
                      <a:pt x="1973" y="1828"/>
                    </a:lnTo>
                    <a:cubicBezTo>
                      <a:pt x="2027" y="1855"/>
                      <a:pt x="2082" y="1867"/>
                      <a:pt x="2134" y="1867"/>
                    </a:cubicBezTo>
                    <a:cubicBezTo>
                      <a:pt x="2481" y="1867"/>
                      <a:pt x="2742" y="1328"/>
                      <a:pt x="2394" y="1062"/>
                    </a:cubicBezTo>
                    <a:cubicBezTo>
                      <a:pt x="2526" y="1040"/>
                      <a:pt x="2799" y="804"/>
                      <a:pt x="2329" y="514"/>
                    </a:cubicBezTo>
                    <a:cubicBezTo>
                      <a:pt x="1847" y="235"/>
                      <a:pt x="1311" y="60"/>
                      <a:pt x="752" y="5"/>
                    </a:cubicBezTo>
                    <a:cubicBezTo>
                      <a:pt x="723" y="3"/>
                      <a:pt x="689" y="1"/>
                      <a:pt x="6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24" name="Google Shape;12224;p39"/>
              <p:cNvSpPr/>
              <p:nvPr/>
            </p:nvSpPr>
            <p:spPr>
              <a:xfrm rot="-6541634">
                <a:off x="1690288" y="4312993"/>
                <a:ext cx="245056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907" extrusionOk="0">
                    <a:moveTo>
                      <a:pt x="283" y="1"/>
                    </a:moveTo>
                    <a:cubicBezTo>
                      <a:pt x="153" y="1"/>
                      <a:pt x="0" y="57"/>
                      <a:pt x="13" y="325"/>
                    </a:cubicBezTo>
                    <a:cubicBezTo>
                      <a:pt x="40" y="785"/>
                      <a:pt x="369" y="1562"/>
                      <a:pt x="681" y="1907"/>
                    </a:cubicBezTo>
                    <a:cubicBezTo>
                      <a:pt x="402" y="1469"/>
                      <a:pt x="363" y="632"/>
                      <a:pt x="363" y="631"/>
                    </a:cubicBezTo>
                    <a:lnTo>
                      <a:pt x="363" y="631"/>
                    </a:lnTo>
                    <a:cubicBezTo>
                      <a:pt x="363" y="632"/>
                      <a:pt x="840" y="1529"/>
                      <a:pt x="1327" y="1830"/>
                    </a:cubicBezTo>
                    <a:cubicBezTo>
                      <a:pt x="1299" y="1770"/>
                      <a:pt x="834" y="1113"/>
                      <a:pt x="560" y="533"/>
                    </a:cubicBezTo>
                    <a:lnTo>
                      <a:pt x="560" y="533"/>
                    </a:lnTo>
                    <a:cubicBezTo>
                      <a:pt x="560" y="533"/>
                      <a:pt x="894" y="703"/>
                      <a:pt x="1847" y="1316"/>
                    </a:cubicBezTo>
                    <a:cubicBezTo>
                      <a:pt x="1819" y="1272"/>
                      <a:pt x="1097" y="588"/>
                      <a:pt x="604" y="352"/>
                    </a:cubicBezTo>
                    <a:cubicBezTo>
                      <a:pt x="614" y="352"/>
                      <a:pt x="627" y="351"/>
                      <a:pt x="642" y="351"/>
                    </a:cubicBezTo>
                    <a:cubicBezTo>
                      <a:pt x="780" y="351"/>
                      <a:pt x="1131" y="387"/>
                      <a:pt x="1896" y="708"/>
                    </a:cubicBezTo>
                    <a:cubicBezTo>
                      <a:pt x="1688" y="434"/>
                      <a:pt x="456" y="29"/>
                      <a:pt x="456" y="29"/>
                    </a:cubicBezTo>
                    <a:cubicBezTo>
                      <a:pt x="456" y="29"/>
                      <a:pt x="376" y="1"/>
                      <a:pt x="2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25" name="Google Shape;12225;p39"/>
              <p:cNvSpPr/>
              <p:nvPr/>
            </p:nvSpPr>
            <p:spPr>
              <a:xfrm rot="-6541634">
                <a:off x="1355800" y="4279837"/>
                <a:ext cx="394856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391" extrusionOk="0">
                    <a:moveTo>
                      <a:pt x="1546" y="1"/>
                    </a:moveTo>
                    <a:cubicBezTo>
                      <a:pt x="1463" y="1"/>
                      <a:pt x="1354" y="45"/>
                      <a:pt x="1216" y="168"/>
                    </a:cubicBezTo>
                    <a:cubicBezTo>
                      <a:pt x="805" y="545"/>
                      <a:pt x="477" y="1005"/>
                      <a:pt x="258" y="1519"/>
                    </a:cubicBezTo>
                    <a:cubicBezTo>
                      <a:pt x="176" y="1727"/>
                      <a:pt x="1" y="2247"/>
                      <a:pt x="871" y="2357"/>
                    </a:cubicBezTo>
                    <a:cubicBezTo>
                      <a:pt x="1057" y="2381"/>
                      <a:pt x="1231" y="2391"/>
                      <a:pt x="1393" y="2391"/>
                    </a:cubicBezTo>
                    <a:cubicBezTo>
                      <a:pt x="2057" y="2391"/>
                      <a:pt x="2511" y="2224"/>
                      <a:pt x="2683" y="2149"/>
                    </a:cubicBezTo>
                    <a:cubicBezTo>
                      <a:pt x="2896" y="2061"/>
                      <a:pt x="2989" y="1760"/>
                      <a:pt x="2633" y="1640"/>
                    </a:cubicBezTo>
                    <a:cubicBezTo>
                      <a:pt x="3055" y="1317"/>
                      <a:pt x="2907" y="928"/>
                      <a:pt x="2371" y="901"/>
                    </a:cubicBezTo>
                    <a:cubicBezTo>
                      <a:pt x="2633" y="630"/>
                      <a:pt x="2339" y="188"/>
                      <a:pt x="1999" y="188"/>
                    </a:cubicBezTo>
                    <a:cubicBezTo>
                      <a:pt x="1921" y="188"/>
                      <a:pt x="1840" y="212"/>
                      <a:pt x="1763" y="266"/>
                    </a:cubicBezTo>
                    <a:cubicBezTo>
                      <a:pt x="1774" y="178"/>
                      <a:pt x="1712" y="1"/>
                      <a:pt x="15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26" name="Google Shape;12226;p39"/>
              <p:cNvSpPr/>
              <p:nvPr/>
            </p:nvSpPr>
            <p:spPr>
              <a:xfrm rot="-6541634">
                <a:off x="1456321" y="4379303"/>
                <a:ext cx="294430" cy="22347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729" extrusionOk="0">
                    <a:moveTo>
                      <a:pt x="1380" y="0"/>
                    </a:moveTo>
                    <a:lnTo>
                      <a:pt x="1380" y="0"/>
                    </a:lnTo>
                    <a:cubicBezTo>
                      <a:pt x="1057" y="115"/>
                      <a:pt x="301" y="1166"/>
                      <a:pt x="301" y="1166"/>
                    </a:cubicBezTo>
                    <a:cubicBezTo>
                      <a:pt x="301" y="1166"/>
                      <a:pt x="0" y="1566"/>
                      <a:pt x="449" y="1675"/>
                    </a:cubicBezTo>
                    <a:cubicBezTo>
                      <a:pt x="592" y="1712"/>
                      <a:pt x="775" y="1729"/>
                      <a:pt x="971" y="1729"/>
                    </a:cubicBezTo>
                    <a:cubicBezTo>
                      <a:pt x="1390" y="1729"/>
                      <a:pt x="1872" y="1651"/>
                      <a:pt x="2162" y="1516"/>
                    </a:cubicBezTo>
                    <a:lnTo>
                      <a:pt x="2162" y="1516"/>
                    </a:lnTo>
                    <a:cubicBezTo>
                      <a:pt x="2040" y="1550"/>
                      <a:pt x="1900" y="1562"/>
                      <a:pt x="1758" y="1562"/>
                    </a:cubicBezTo>
                    <a:cubicBezTo>
                      <a:pt x="1313" y="1562"/>
                      <a:pt x="849" y="1440"/>
                      <a:pt x="849" y="1440"/>
                    </a:cubicBezTo>
                    <a:cubicBezTo>
                      <a:pt x="849" y="1440"/>
                      <a:pt x="1850" y="1248"/>
                      <a:pt x="2277" y="876"/>
                    </a:cubicBezTo>
                    <a:lnTo>
                      <a:pt x="2277" y="876"/>
                    </a:lnTo>
                    <a:cubicBezTo>
                      <a:pt x="2217" y="887"/>
                      <a:pt x="1445" y="1139"/>
                      <a:pt x="810" y="1221"/>
                    </a:cubicBezTo>
                    <a:cubicBezTo>
                      <a:pt x="810" y="1221"/>
                      <a:pt x="1073" y="953"/>
                      <a:pt x="1944" y="230"/>
                    </a:cubicBezTo>
                    <a:lnTo>
                      <a:pt x="1944" y="230"/>
                    </a:lnTo>
                    <a:cubicBezTo>
                      <a:pt x="1894" y="241"/>
                      <a:pt x="1024" y="723"/>
                      <a:pt x="652" y="1122"/>
                    </a:cubicBezTo>
                    <a:cubicBezTo>
                      <a:pt x="679" y="1024"/>
                      <a:pt x="783" y="701"/>
                      <a:pt x="13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27" name="Google Shape;12227;p39"/>
              <p:cNvSpPr/>
              <p:nvPr/>
            </p:nvSpPr>
            <p:spPr>
              <a:xfrm rot="-6541634">
                <a:off x="1399818" y="4528908"/>
                <a:ext cx="330749" cy="358796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776" extrusionOk="0">
                    <a:moveTo>
                      <a:pt x="1629" y="1"/>
                    </a:moveTo>
                    <a:cubicBezTo>
                      <a:pt x="1475" y="1"/>
                      <a:pt x="1318" y="134"/>
                      <a:pt x="1223" y="394"/>
                    </a:cubicBezTo>
                    <a:cubicBezTo>
                      <a:pt x="1152" y="259"/>
                      <a:pt x="1027" y="201"/>
                      <a:pt x="897" y="201"/>
                    </a:cubicBezTo>
                    <a:cubicBezTo>
                      <a:pt x="627" y="201"/>
                      <a:pt x="331" y="450"/>
                      <a:pt x="435" y="772"/>
                    </a:cubicBezTo>
                    <a:cubicBezTo>
                      <a:pt x="409" y="759"/>
                      <a:pt x="371" y="750"/>
                      <a:pt x="331" y="750"/>
                    </a:cubicBezTo>
                    <a:cubicBezTo>
                      <a:pt x="185" y="750"/>
                      <a:pt x="0" y="860"/>
                      <a:pt x="172" y="1259"/>
                    </a:cubicBezTo>
                    <a:cubicBezTo>
                      <a:pt x="407" y="1768"/>
                      <a:pt x="747" y="2217"/>
                      <a:pt x="1168" y="2584"/>
                    </a:cubicBezTo>
                    <a:cubicBezTo>
                      <a:pt x="1253" y="2658"/>
                      <a:pt x="1406" y="2775"/>
                      <a:pt x="1585" y="2775"/>
                    </a:cubicBezTo>
                    <a:cubicBezTo>
                      <a:pt x="1763" y="2775"/>
                      <a:pt x="1967" y="2658"/>
                      <a:pt x="2153" y="2261"/>
                    </a:cubicBezTo>
                    <a:cubicBezTo>
                      <a:pt x="2558" y="1396"/>
                      <a:pt x="2531" y="701"/>
                      <a:pt x="2509" y="471"/>
                    </a:cubicBezTo>
                    <a:cubicBezTo>
                      <a:pt x="2496" y="328"/>
                      <a:pt x="2391" y="204"/>
                      <a:pt x="2260" y="204"/>
                    </a:cubicBezTo>
                    <a:cubicBezTo>
                      <a:pt x="2181" y="204"/>
                      <a:pt x="2091" y="251"/>
                      <a:pt x="2006" y="367"/>
                    </a:cubicBezTo>
                    <a:cubicBezTo>
                      <a:pt x="1920" y="121"/>
                      <a:pt x="1776" y="1"/>
                      <a:pt x="1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28" name="Google Shape;12228;p39"/>
              <p:cNvSpPr/>
              <p:nvPr/>
            </p:nvSpPr>
            <p:spPr>
              <a:xfrm rot="-6541634">
                <a:off x="1504482" y="4532852"/>
                <a:ext cx="225023" cy="278274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153" extrusionOk="0">
                    <a:moveTo>
                      <a:pt x="1111" y="1"/>
                    </a:moveTo>
                    <a:cubicBezTo>
                      <a:pt x="1100" y="61"/>
                      <a:pt x="1106" y="871"/>
                      <a:pt x="991" y="1501"/>
                    </a:cubicBezTo>
                    <a:cubicBezTo>
                      <a:pt x="991" y="1501"/>
                      <a:pt x="816" y="1167"/>
                      <a:pt x="394" y="116"/>
                    </a:cubicBezTo>
                    <a:lnTo>
                      <a:pt x="394" y="116"/>
                    </a:lnTo>
                    <a:cubicBezTo>
                      <a:pt x="389" y="171"/>
                      <a:pt x="580" y="1145"/>
                      <a:pt x="849" y="1621"/>
                    </a:cubicBezTo>
                    <a:cubicBezTo>
                      <a:pt x="761" y="1572"/>
                      <a:pt x="487" y="1369"/>
                      <a:pt x="0" y="587"/>
                    </a:cubicBezTo>
                    <a:lnTo>
                      <a:pt x="0" y="587"/>
                    </a:lnTo>
                    <a:cubicBezTo>
                      <a:pt x="11" y="926"/>
                      <a:pt x="783" y="1971"/>
                      <a:pt x="783" y="1971"/>
                    </a:cubicBezTo>
                    <a:cubicBezTo>
                      <a:pt x="783" y="1971"/>
                      <a:pt x="914" y="2152"/>
                      <a:pt x="1073" y="2152"/>
                    </a:cubicBezTo>
                    <a:cubicBezTo>
                      <a:pt x="1151" y="2152"/>
                      <a:pt x="1235" y="2109"/>
                      <a:pt x="1314" y="1982"/>
                    </a:cubicBezTo>
                    <a:cubicBezTo>
                      <a:pt x="1560" y="1594"/>
                      <a:pt x="1741" y="773"/>
                      <a:pt x="1681" y="307"/>
                    </a:cubicBezTo>
                    <a:lnTo>
                      <a:pt x="1681" y="307"/>
                    </a:lnTo>
                    <a:cubicBezTo>
                      <a:pt x="1659" y="822"/>
                      <a:pt x="1210" y="1528"/>
                      <a:pt x="1210" y="1528"/>
                    </a:cubicBezTo>
                    <a:cubicBezTo>
                      <a:pt x="1210" y="1528"/>
                      <a:pt x="1336" y="52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29" name="Google Shape;12229;p39"/>
              <p:cNvSpPr/>
              <p:nvPr/>
            </p:nvSpPr>
            <p:spPr>
              <a:xfrm rot="-6541634">
                <a:off x="1553712" y="4651063"/>
                <a:ext cx="406101" cy="319633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2473" extrusionOk="0">
                    <a:moveTo>
                      <a:pt x="930" y="0"/>
                    </a:moveTo>
                    <a:cubicBezTo>
                      <a:pt x="738" y="0"/>
                      <a:pt x="571" y="161"/>
                      <a:pt x="739" y="441"/>
                    </a:cubicBezTo>
                    <a:cubicBezTo>
                      <a:pt x="718" y="440"/>
                      <a:pt x="698" y="439"/>
                      <a:pt x="679" y="439"/>
                    </a:cubicBezTo>
                    <a:cubicBezTo>
                      <a:pt x="198" y="439"/>
                      <a:pt x="81" y="822"/>
                      <a:pt x="465" y="1169"/>
                    </a:cubicBezTo>
                    <a:cubicBezTo>
                      <a:pt x="0" y="1219"/>
                      <a:pt x="17" y="2007"/>
                      <a:pt x="515" y="2045"/>
                    </a:cubicBezTo>
                    <a:cubicBezTo>
                      <a:pt x="418" y="2131"/>
                      <a:pt x="315" y="2472"/>
                      <a:pt x="840" y="2472"/>
                    </a:cubicBezTo>
                    <a:cubicBezTo>
                      <a:pt x="848" y="2472"/>
                      <a:pt x="856" y="2472"/>
                      <a:pt x="865" y="2472"/>
                    </a:cubicBezTo>
                    <a:cubicBezTo>
                      <a:pt x="1423" y="2450"/>
                      <a:pt x="1971" y="2308"/>
                      <a:pt x="2474" y="2061"/>
                    </a:cubicBezTo>
                    <a:cubicBezTo>
                      <a:pt x="2671" y="1957"/>
                      <a:pt x="3142" y="1667"/>
                      <a:pt x="2551" y="1021"/>
                    </a:cubicBezTo>
                    <a:cubicBezTo>
                      <a:pt x="1899" y="321"/>
                      <a:pt x="1254" y="80"/>
                      <a:pt x="1029" y="14"/>
                    </a:cubicBezTo>
                    <a:cubicBezTo>
                      <a:pt x="996" y="5"/>
                      <a:pt x="963" y="0"/>
                      <a:pt x="9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30" name="Google Shape;12230;p39"/>
              <p:cNvSpPr/>
              <p:nvPr/>
            </p:nvSpPr>
            <p:spPr>
              <a:xfrm rot="-6541634">
                <a:off x="1601465" y="4644412"/>
                <a:ext cx="302960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693" extrusionOk="0">
                    <a:moveTo>
                      <a:pt x="663" y="1"/>
                    </a:moveTo>
                    <a:cubicBezTo>
                      <a:pt x="1134" y="220"/>
                      <a:pt x="1615" y="904"/>
                      <a:pt x="1615" y="904"/>
                    </a:cubicBezTo>
                    <a:cubicBezTo>
                      <a:pt x="1615" y="904"/>
                      <a:pt x="748" y="417"/>
                      <a:pt x="178" y="417"/>
                    </a:cubicBezTo>
                    <a:cubicBezTo>
                      <a:pt x="172" y="417"/>
                      <a:pt x="166" y="417"/>
                      <a:pt x="159" y="417"/>
                    </a:cubicBezTo>
                    <a:cubicBezTo>
                      <a:pt x="214" y="450"/>
                      <a:pt x="964" y="751"/>
                      <a:pt x="1506" y="1096"/>
                    </a:cubicBezTo>
                    <a:cubicBezTo>
                      <a:pt x="1506" y="1096"/>
                      <a:pt x="1217" y="1125"/>
                      <a:pt x="389" y="1125"/>
                    </a:cubicBezTo>
                    <a:cubicBezTo>
                      <a:pt x="271" y="1125"/>
                      <a:pt x="142" y="1124"/>
                      <a:pt x="1" y="1123"/>
                    </a:cubicBezTo>
                    <a:lnTo>
                      <a:pt x="1" y="1123"/>
                    </a:lnTo>
                    <a:cubicBezTo>
                      <a:pt x="38" y="1146"/>
                      <a:pt x="756" y="1290"/>
                      <a:pt x="1305" y="1290"/>
                    </a:cubicBezTo>
                    <a:cubicBezTo>
                      <a:pt x="1399" y="1290"/>
                      <a:pt x="1487" y="1286"/>
                      <a:pt x="1566" y="1276"/>
                    </a:cubicBezTo>
                    <a:lnTo>
                      <a:pt x="1566" y="1276"/>
                    </a:lnTo>
                    <a:cubicBezTo>
                      <a:pt x="1484" y="1337"/>
                      <a:pt x="1194" y="1512"/>
                      <a:pt x="285" y="1665"/>
                    </a:cubicBezTo>
                    <a:cubicBezTo>
                      <a:pt x="336" y="1684"/>
                      <a:pt x="410" y="1692"/>
                      <a:pt x="500" y="1692"/>
                    </a:cubicBezTo>
                    <a:cubicBezTo>
                      <a:pt x="972" y="1692"/>
                      <a:pt x="1862" y="1468"/>
                      <a:pt x="1862" y="1468"/>
                    </a:cubicBezTo>
                    <a:cubicBezTo>
                      <a:pt x="1862" y="1468"/>
                      <a:pt x="2343" y="1353"/>
                      <a:pt x="2075" y="981"/>
                    </a:cubicBezTo>
                    <a:cubicBezTo>
                      <a:pt x="1807" y="603"/>
                      <a:pt x="1117" y="127"/>
                      <a:pt x="6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31" name="Google Shape;12231;p39"/>
              <p:cNvSpPr/>
              <p:nvPr/>
            </p:nvSpPr>
            <p:spPr>
              <a:xfrm rot="-6541634">
                <a:off x="1665383" y="4516973"/>
                <a:ext cx="165568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282" extrusionOk="0">
                    <a:moveTo>
                      <a:pt x="641" y="0"/>
                    </a:moveTo>
                    <a:cubicBezTo>
                      <a:pt x="285" y="0"/>
                      <a:pt x="0" y="285"/>
                      <a:pt x="0" y="641"/>
                    </a:cubicBezTo>
                    <a:cubicBezTo>
                      <a:pt x="0" y="996"/>
                      <a:pt x="285" y="1281"/>
                      <a:pt x="641" y="1281"/>
                    </a:cubicBezTo>
                    <a:cubicBezTo>
                      <a:pt x="996" y="1281"/>
                      <a:pt x="1281" y="996"/>
                      <a:pt x="1281" y="641"/>
                    </a:cubicBezTo>
                    <a:cubicBezTo>
                      <a:pt x="1281" y="285"/>
                      <a:pt x="996" y="0"/>
                      <a:pt x="6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32" name="Google Shape;12232;p39"/>
              <p:cNvSpPr/>
              <p:nvPr/>
            </p:nvSpPr>
            <p:spPr>
              <a:xfrm rot="-6541634">
                <a:off x="635100" y="3258219"/>
                <a:ext cx="161432" cy="36590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2831" extrusionOk="0">
                    <a:moveTo>
                      <a:pt x="389" y="1"/>
                    </a:moveTo>
                    <a:lnTo>
                      <a:pt x="356" y="6"/>
                    </a:lnTo>
                    <a:cubicBezTo>
                      <a:pt x="356" y="6"/>
                      <a:pt x="0" y="795"/>
                      <a:pt x="33" y="1096"/>
                    </a:cubicBezTo>
                    <a:cubicBezTo>
                      <a:pt x="60" y="1397"/>
                      <a:pt x="131" y="1648"/>
                      <a:pt x="1111" y="2831"/>
                    </a:cubicBezTo>
                    <a:cubicBezTo>
                      <a:pt x="1122" y="2568"/>
                      <a:pt x="1248" y="2048"/>
                      <a:pt x="1248" y="1227"/>
                    </a:cubicBezTo>
                    <a:cubicBezTo>
                      <a:pt x="1248" y="406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33" name="Google Shape;12233;p39"/>
              <p:cNvSpPr/>
              <p:nvPr/>
            </p:nvSpPr>
            <p:spPr>
              <a:xfrm rot="-6541634">
                <a:off x="577456" y="3362712"/>
                <a:ext cx="94869" cy="176296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64" extrusionOk="0">
                    <a:moveTo>
                      <a:pt x="11" y="1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0" y="12"/>
                      <a:pt x="0" y="23"/>
                      <a:pt x="6" y="28"/>
                    </a:cubicBezTo>
                    <a:cubicBezTo>
                      <a:pt x="11" y="33"/>
                      <a:pt x="701" y="581"/>
                      <a:pt x="684" y="1347"/>
                    </a:cubicBezTo>
                    <a:cubicBezTo>
                      <a:pt x="679" y="1353"/>
                      <a:pt x="690" y="1358"/>
                      <a:pt x="695" y="1364"/>
                    </a:cubicBezTo>
                    <a:cubicBezTo>
                      <a:pt x="706" y="1364"/>
                      <a:pt x="712" y="1358"/>
                      <a:pt x="712" y="1347"/>
                    </a:cubicBezTo>
                    <a:cubicBezTo>
                      <a:pt x="734" y="570"/>
                      <a:pt x="27" y="12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34" name="Google Shape;12234;p39"/>
              <p:cNvSpPr/>
              <p:nvPr/>
            </p:nvSpPr>
            <p:spPr>
              <a:xfrm rot="-6541634">
                <a:off x="619731" y="3331356"/>
                <a:ext cx="83624" cy="240662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862" extrusionOk="0">
                    <a:moveTo>
                      <a:pt x="11" y="0"/>
                    </a:moveTo>
                    <a:cubicBezTo>
                      <a:pt x="11" y="0"/>
                      <a:pt x="6" y="0"/>
                      <a:pt x="6" y="6"/>
                    </a:cubicBezTo>
                    <a:cubicBezTo>
                      <a:pt x="0" y="11"/>
                      <a:pt x="0" y="16"/>
                      <a:pt x="6" y="22"/>
                    </a:cubicBezTo>
                    <a:cubicBezTo>
                      <a:pt x="597" y="619"/>
                      <a:pt x="613" y="1834"/>
                      <a:pt x="613" y="1845"/>
                    </a:cubicBezTo>
                    <a:cubicBezTo>
                      <a:pt x="613" y="1856"/>
                      <a:pt x="624" y="1861"/>
                      <a:pt x="630" y="1861"/>
                    </a:cubicBezTo>
                    <a:cubicBezTo>
                      <a:pt x="641" y="1861"/>
                      <a:pt x="646" y="1850"/>
                      <a:pt x="646" y="1845"/>
                    </a:cubicBezTo>
                    <a:cubicBezTo>
                      <a:pt x="646" y="1834"/>
                      <a:pt x="630" y="608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35" name="Google Shape;12235;p39"/>
              <p:cNvSpPr/>
              <p:nvPr/>
            </p:nvSpPr>
            <p:spPr>
              <a:xfrm rot="-6541634">
                <a:off x="632406" y="3358006"/>
                <a:ext cx="57516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678" extrusionOk="0">
                    <a:moveTo>
                      <a:pt x="17" y="1"/>
                    </a:moveTo>
                    <a:cubicBezTo>
                      <a:pt x="15" y="1"/>
                      <a:pt x="13" y="1"/>
                      <a:pt x="12" y="3"/>
                    </a:cubicBezTo>
                    <a:cubicBezTo>
                      <a:pt x="1" y="3"/>
                      <a:pt x="1" y="14"/>
                      <a:pt x="6" y="19"/>
                    </a:cubicBezTo>
                    <a:cubicBezTo>
                      <a:pt x="362" y="627"/>
                      <a:pt x="417" y="1656"/>
                      <a:pt x="417" y="1661"/>
                    </a:cubicBezTo>
                    <a:cubicBezTo>
                      <a:pt x="417" y="1672"/>
                      <a:pt x="422" y="1678"/>
                      <a:pt x="428" y="1678"/>
                    </a:cubicBezTo>
                    <a:cubicBezTo>
                      <a:pt x="439" y="1678"/>
                      <a:pt x="444" y="1672"/>
                      <a:pt x="444" y="1661"/>
                    </a:cubicBezTo>
                    <a:cubicBezTo>
                      <a:pt x="444" y="1650"/>
                      <a:pt x="395" y="621"/>
                      <a:pt x="28" y="8"/>
                    </a:cubicBezTo>
                    <a:cubicBezTo>
                      <a:pt x="24" y="4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36" name="Google Shape;12236;p39"/>
              <p:cNvSpPr/>
              <p:nvPr/>
            </p:nvSpPr>
            <p:spPr>
              <a:xfrm rot="-6541634">
                <a:off x="644646" y="3390418"/>
                <a:ext cx="31925" cy="18689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446" extrusionOk="0">
                    <a:moveTo>
                      <a:pt x="11" y="0"/>
                    </a:moveTo>
                    <a:cubicBezTo>
                      <a:pt x="6" y="0"/>
                      <a:pt x="1" y="11"/>
                      <a:pt x="6" y="17"/>
                    </a:cubicBezTo>
                    <a:cubicBezTo>
                      <a:pt x="154" y="471"/>
                      <a:pt x="219" y="947"/>
                      <a:pt x="187" y="1429"/>
                    </a:cubicBezTo>
                    <a:cubicBezTo>
                      <a:pt x="181" y="1435"/>
                      <a:pt x="187" y="1440"/>
                      <a:pt x="198" y="1446"/>
                    </a:cubicBezTo>
                    <a:cubicBezTo>
                      <a:pt x="203" y="1446"/>
                      <a:pt x="214" y="1440"/>
                      <a:pt x="214" y="1429"/>
                    </a:cubicBezTo>
                    <a:cubicBezTo>
                      <a:pt x="247" y="947"/>
                      <a:pt x="181" y="466"/>
                      <a:pt x="28" y="11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37" name="Google Shape;12237;p39"/>
              <p:cNvSpPr/>
              <p:nvPr/>
            </p:nvSpPr>
            <p:spPr>
              <a:xfrm rot="-6541634">
                <a:off x="655843" y="3425902"/>
                <a:ext cx="7238" cy="159235"/>
              </a:xfrm>
              <a:custGeom>
                <a:avLst/>
                <a:gdLst/>
                <a:ahLst/>
                <a:cxnLst/>
                <a:rect l="l" t="t" r="r" b="b"/>
                <a:pathLst>
                  <a:path w="56" h="1232" extrusionOk="0">
                    <a:moveTo>
                      <a:pt x="33" y="0"/>
                    </a:moveTo>
                    <a:cubicBezTo>
                      <a:pt x="28" y="0"/>
                      <a:pt x="22" y="6"/>
                      <a:pt x="22" y="11"/>
                    </a:cubicBezTo>
                    <a:cubicBezTo>
                      <a:pt x="0" y="438"/>
                      <a:pt x="6" y="980"/>
                      <a:pt x="6" y="1155"/>
                    </a:cubicBezTo>
                    <a:lnTo>
                      <a:pt x="6" y="1215"/>
                    </a:lnTo>
                    <a:cubicBezTo>
                      <a:pt x="6" y="1221"/>
                      <a:pt x="11" y="1232"/>
                      <a:pt x="17" y="1232"/>
                    </a:cubicBezTo>
                    <a:cubicBezTo>
                      <a:pt x="28" y="1232"/>
                      <a:pt x="33" y="1226"/>
                      <a:pt x="33" y="1215"/>
                    </a:cubicBezTo>
                    <a:lnTo>
                      <a:pt x="33" y="1155"/>
                    </a:lnTo>
                    <a:cubicBezTo>
                      <a:pt x="33" y="980"/>
                      <a:pt x="33" y="438"/>
                      <a:pt x="55" y="17"/>
                    </a:cubicBezTo>
                    <a:cubicBezTo>
                      <a:pt x="55" y="6"/>
                      <a:pt x="50" y="0"/>
                      <a:pt x="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38" name="Google Shape;12238;p39"/>
              <p:cNvSpPr/>
              <p:nvPr/>
            </p:nvSpPr>
            <p:spPr>
              <a:xfrm rot="-6541634">
                <a:off x="529072" y="3562250"/>
                <a:ext cx="322089" cy="207445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1605" extrusionOk="0">
                    <a:moveTo>
                      <a:pt x="1774" y="0"/>
                    </a:moveTo>
                    <a:cubicBezTo>
                      <a:pt x="1599" y="0"/>
                      <a:pt x="1434" y="14"/>
                      <a:pt x="1336" y="55"/>
                    </a:cubicBezTo>
                    <a:cubicBezTo>
                      <a:pt x="1057" y="176"/>
                      <a:pt x="833" y="313"/>
                      <a:pt x="1" y="1604"/>
                    </a:cubicBezTo>
                    <a:cubicBezTo>
                      <a:pt x="253" y="1533"/>
                      <a:pt x="783" y="1500"/>
                      <a:pt x="1572" y="1259"/>
                    </a:cubicBezTo>
                    <a:cubicBezTo>
                      <a:pt x="2360" y="1019"/>
                      <a:pt x="2491" y="77"/>
                      <a:pt x="2491" y="77"/>
                    </a:cubicBezTo>
                    <a:lnTo>
                      <a:pt x="2475" y="50"/>
                    </a:lnTo>
                    <a:cubicBezTo>
                      <a:pt x="2475" y="50"/>
                      <a:pt x="2107" y="0"/>
                      <a:pt x="17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39" name="Google Shape;12239;p39"/>
              <p:cNvSpPr/>
              <p:nvPr/>
            </p:nvSpPr>
            <p:spPr>
              <a:xfrm rot="-6541634">
                <a:off x="572768" y="3521945"/>
                <a:ext cx="143079" cy="139331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1078" extrusionOk="0">
                    <a:moveTo>
                      <a:pt x="1090" y="1"/>
                    </a:moveTo>
                    <a:cubicBezTo>
                      <a:pt x="1089" y="1"/>
                      <a:pt x="1087" y="2"/>
                      <a:pt x="1084" y="5"/>
                    </a:cubicBezTo>
                    <a:cubicBezTo>
                      <a:pt x="1079" y="5"/>
                      <a:pt x="1074" y="5"/>
                      <a:pt x="1074" y="10"/>
                    </a:cubicBezTo>
                    <a:cubicBezTo>
                      <a:pt x="1074" y="21"/>
                      <a:pt x="751" y="842"/>
                      <a:pt x="12" y="1050"/>
                    </a:cubicBezTo>
                    <a:cubicBezTo>
                      <a:pt x="6" y="1050"/>
                      <a:pt x="1" y="1056"/>
                      <a:pt x="6" y="1067"/>
                    </a:cubicBezTo>
                    <a:cubicBezTo>
                      <a:pt x="6" y="1072"/>
                      <a:pt x="12" y="1078"/>
                      <a:pt x="23" y="1078"/>
                    </a:cubicBezTo>
                    <a:cubicBezTo>
                      <a:pt x="772" y="870"/>
                      <a:pt x="1101" y="32"/>
                      <a:pt x="1101" y="21"/>
                    </a:cubicBezTo>
                    <a:cubicBezTo>
                      <a:pt x="1106" y="16"/>
                      <a:pt x="1101" y="5"/>
                      <a:pt x="1095" y="5"/>
                    </a:cubicBezTo>
                    <a:cubicBezTo>
                      <a:pt x="1093" y="2"/>
                      <a:pt x="1091" y="1"/>
                      <a:pt x="10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40" name="Google Shape;12240;p39"/>
              <p:cNvSpPr/>
              <p:nvPr/>
            </p:nvSpPr>
            <p:spPr>
              <a:xfrm rot="-6541634">
                <a:off x="551810" y="3550597"/>
                <a:ext cx="207316" cy="149929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160" extrusionOk="0">
                    <a:moveTo>
                      <a:pt x="1582" y="1"/>
                    </a:moveTo>
                    <a:cubicBezTo>
                      <a:pt x="1577" y="1"/>
                      <a:pt x="1571" y="6"/>
                      <a:pt x="1571" y="12"/>
                    </a:cubicBezTo>
                    <a:cubicBezTo>
                      <a:pt x="1177" y="756"/>
                      <a:pt x="22" y="1128"/>
                      <a:pt x="11" y="1134"/>
                    </a:cubicBezTo>
                    <a:cubicBezTo>
                      <a:pt x="0" y="1134"/>
                      <a:pt x="0" y="1145"/>
                      <a:pt x="0" y="1150"/>
                    </a:cubicBezTo>
                    <a:cubicBezTo>
                      <a:pt x="3" y="1157"/>
                      <a:pt x="9" y="1159"/>
                      <a:pt x="13" y="1159"/>
                    </a:cubicBezTo>
                    <a:cubicBezTo>
                      <a:pt x="17" y="1159"/>
                      <a:pt x="20" y="1158"/>
                      <a:pt x="22" y="1156"/>
                    </a:cubicBezTo>
                    <a:cubicBezTo>
                      <a:pt x="33" y="1150"/>
                      <a:pt x="1199" y="772"/>
                      <a:pt x="1599" y="23"/>
                    </a:cubicBezTo>
                    <a:cubicBezTo>
                      <a:pt x="1604" y="12"/>
                      <a:pt x="1599" y="6"/>
                      <a:pt x="1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41" name="Google Shape;12241;p39"/>
              <p:cNvSpPr/>
              <p:nvPr/>
            </p:nvSpPr>
            <p:spPr>
              <a:xfrm rot="-6541634">
                <a:off x="544877" y="3571016"/>
                <a:ext cx="192581" cy="118134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914" extrusionOk="0">
                    <a:moveTo>
                      <a:pt x="1476" y="1"/>
                    </a:moveTo>
                    <a:cubicBezTo>
                      <a:pt x="1473" y="1"/>
                      <a:pt x="1470" y="2"/>
                      <a:pt x="1467" y="5"/>
                    </a:cubicBezTo>
                    <a:lnTo>
                      <a:pt x="1462" y="5"/>
                    </a:lnTo>
                    <a:cubicBezTo>
                      <a:pt x="991" y="530"/>
                      <a:pt x="22" y="886"/>
                      <a:pt x="11" y="886"/>
                    </a:cubicBezTo>
                    <a:cubicBezTo>
                      <a:pt x="6" y="886"/>
                      <a:pt x="0" y="891"/>
                      <a:pt x="6" y="902"/>
                    </a:cubicBezTo>
                    <a:cubicBezTo>
                      <a:pt x="6" y="908"/>
                      <a:pt x="17" y="913"/>
                      <a:pt x="22" y="913"/>
                    </a:cubicBezTo>
                    <a:cubicBezTo>
                      <a:pt x="33" y="908"/>
                      <a:pt x="1002" y="557"/>
                      <a:pt x="1484" y="27"/>
                    </a:cubicBezTo>
                    <a:cubicBezTo>
                      <a:pt x="1489" y="21"/>
                      <a:pt x="1489" y="10"/>
                      <a:pt x="1484" y="5"/>
                    </a:cubicBezTo>
                    <a:cubicBezTo>
                      <a:pt x="1481" y="2"/>
                      <a:pt x="1478" y="1"/>
                      <a:pt x="1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42" name="Google Shape;12242;p39"/>
              <p:cNvSpPr/>
              <p:nvPr/>
            </p:nvSpPr>
            <p:spPr>
              <a:xfrm rot="-6541634">
                <a:off x="536467" y="3595169"/>
                <a:ext cx="172031" cy="80393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22" extrusionOk="0">
                    <a:moveTo>
                      <a:pt x="1313" y="1"/>
                    </a:moveTo>
                    <a:cubicBezTo>
                      <a:pt x="1311" y="1"/>
                      <a:pt x="1310" y="2"/>
                      <a:pt x="1308" y="3"/>
                    </a:cubicBezTo>
                    <a:cubicBezTo>
                      <a:pt x="920" y="282"/>
                      <a:pt x="482" y="485"/>
                      <a:pt x="16" y="589"/>
                    </a:cubicBezTo>
                    <a:cubicBezTo>
                      <a:pt x="5" y="594"/>
                      <a:pt x="0" y="600"/>
                      <a:pt x="5" y="611"/>
                    </a:cubicBezTo>
                    <a:cubicBezTo>
                      <a:pt x="5" y="616"/>
                      <a:pt x="11" y="622"/>
                      <a:pt x="22" y="622"/>
                    </a:cubicBezTo>
                    <a:cubicBezTo>
                      <a:pt x="493" y="512"/>
                      <a:pt x="931" y="310"/>
                      <a:pt x="1325" y="25"/>
                    </a:cubicBezTo>
                    <a:cubicBezTo>
                      <a:pt x="1330" y="20"/>
                      <a:pt x="1330" y="14"/>
                      <a:pt x="1325" y="9"/>
                    </a:cubicBezTo>
                    <a:cubicBezTo>
                      <a:pt x="1321" y="5"/>
                      <a:pt x="1317" y="1"/>
                      <a:pt x="1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43" name="Google Shape;12243;p39"/>
              <p:cNvSpPr/>
              <p:nvPr/>
            </p:nvSpPr>
            <p:spPr>
              <a:xfrm rot="-6541634">
                <a:off x="527208" y="3615413"/>
                <a:ext cx="152902" cy="47693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369" extrusionOk="0">
                    <a:moveTo>
                      <a:pt x="1170" y="0"/>
                    </a:moveTo>
                    <a:cubicBezTo>
                      <a:pt x="1169" y="0"/>
                      <a:pt x="1167" y="1"/>
                      <a:pt x="1166" y="2"/>
                    </a:cubicBezTo>
                    <a:lnTo>
                      <a:pt x="1128" y="13"/>
                    </a:lnTo>
                    <a:cubicBezTo>
                      <a:pt x="723" y="112"/>
                      <a:pt x="230" y="270"/>
                      <a:pt x="66" y="320"/>
                    </a:cubicBezTo>
                    <a:lnTo>
                      <a:pt x="11" y="336"/>
                    </a:lnTo>
                    <a:cubicBezTo>
                      <a:pt x="6" y="342"/>
                      <a:pt x="0" y="347"/>
                      <a:pt x="0" y="358"/>
                    </a:cubicBezTo>
                    <a:cubicBezTo>
                      <a:pt x="0" y="364"/>
                      <a:pt x="11" y="369"/>
                      <a:pt x="16" y="369"/>
                    </a:cubicBezTo>
                    <a:lnTo>
                      <a:pt x="77" y="347"/>
                    </a:lnTo>
                    <a:cubicBezTo>
                      <a:pt x="246" y="298"/>
                      <a:pt x="761" y="134"/>
                      <a:pt x="1171" y="30"/>
                    </a:cubicBezTo>
                    <a:cubicBezTo>
                      <a:pt x="1177" y="30"/>
                      <a:pt x="1182" y="19"/>
                      <a:pt x="1182" y="13"/>
                    </a:cubicBezTo>
                    <a:cubicBezTo>
                      <a:pt x="1178" y="5"/>
                      <a:pt x="1174" y="0"/>
                      <a:pt x="11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44" name="Google Shape;12244;p39"/>
              <p:cNvSpPr/>
              <p:nvPr/>
            </p:nvSpPr>
            <p:spPr>
              <a:xfrm rot="-6541634">
                <a:off x="315275" y="3610948"/>
                <a:ext cx="299341" cy="236914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8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214"/>
                      <a:pt x="367" y="701"/>
                      <a:pt x="865" y="1352"/>
                    </a:cubicBezTo>
                    <a:cubicBezTo>
                      <a:pt x="1170" y="1754"/>
                      <a:pt x="1637" y="1832"/>
                      <a:pt x="1953" y="1832"/>
                    </a:cubicBezTo>
                    <a:cubicBezTo>
                      <a:pt x="2154" y="1832"/>
                      <a:pt x="2294" y="1801"/>
                      <a:pt x="2294" y="1801"/>
                    </a:cubicBezTo>
                    <a:lnTo>
                      <a:pt x="2316" y="1774"/>
                    </a:lnTo>
                    <a:cubicBezTo>
                      <a:pt x="2316" y="1774"/>
                      <a:pt x="2124" y="936"/>
                      <a:pt x="1911" y="712"/>
                    </a:cubicBezTo>
                    <a:cubicBezTo>
                      <a:pt x="1703" y="493"/>
                      <a:pt x="1500" y="3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45" name="Google Shape;12245;p39"/>
              <p:cNvSpPr/>
              <p:nvPr/>
            </p:nvSpPr>
            <p:spPr>
              <a:xfrm rot="-6541634">
                <a:off x="424537" y="3615585"/>
                <a:ext cx="179786" cy="86468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69" extrusionOk="0">
                    <a:moveTo>
                      <a:pt x="6" y="0"/>
                    </a:moveTo>
                    <a:cubicBezTo>
                      <a:pt x="0" y="6"/>
                      <a:pt x="0" y="17"/>
                      <a:pt x="6" y="22"/>
                    </a:cubicBezTo>
                    <a:cubicBezTo>
                      <a:pt x="465" y="652"/>
                      <a:pt x="1363" y="668"/>
                      <a:pt x="1374" y="668"/>
                    </a:cubicBezTo>
                    <a:cubicBezTo>
                      <a:pt x="1380" y="668"/>
                      <a:pt x="1390" y="663"/>
                      <a:pt x="1390" y="652"/>
                    </a:cubicBezTo>
                    <a:cubicBezTo>
                      <a:pt x="1390" y="641"/>
                      <a:pt x="1385" y="635"/>
                      <a:pt x="1374" y="635"/>
                    </a:cubicBezTo>
                    <a:cubicBezTo>
                      <a:pt x="1363" y="635"/>
                      <a:pt x="482" y="624"/>
                      <a:pt x="33" y="6"/>
                    </a:cubicBezTo>
                    <a:cubicBezTo>
                      <a:pt x="28" y="0"/>
                      <a:pt x="22" y="0"/>
                      <a:pt x="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46" name="Google Shape;12246;p39"/>
              <p:cNvSpPr/>
              <p:nvPr/>
            </p:nvSpPr>
            <p:spPr>
              <a:xfrm rot="-6541634">
                <a:off x="380253" y="3609418"/>
                <a:ext cx="211710" cy="143079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107" extrusionOk="0">
                    <a:moveTo>
                      <a:pt x="12" y="1"/>
                    </a:moveTo>
                    <a:lnTo>
                      <a:pt x="6" y="6"/>
                    </a:lnTo>
                    <a:cubicBezTo>
                      <a:pt x="1" y="12"/>
                      <a:pt x="1" y="17"/>
                      <a:pt x="6" y="23"/>
                    </a:cubicBezTo>
                    <a:cubicBezTo>
                      <a:pt x="12" y="34"/>
                      <a:pt x="772" y="997"/>
                      <a:pt x="1621" y="1106"/>
                    </a:cubicBezTo>
                    <a:cubicBezTo>
                      <a:pt x="1626" y="1106"/>
                      <a:pt x="1637" y="1101"/>
                      <a:pt x="1637" y="1095"/>
                    </a:cubicBezTo>
                    <a:cubicBezTo>
                      <a:pt x="1637" y="1084"/>
                      <a:pt x="1632" y="1079"/>
                      <a:pt x="1621" y="1079"/>
                    </a:cubicBezTo>
                    <a:cubicBezTo>
                      <a:pt x="789" y="964"/>
                      <a:pt x="39" y="17"/>
                      <a:pt x="28" y="6"/>
                    </a:cubicBez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47" name="Google Shape;12247;p39"/>
              <p:cNvSpPr/>
              <p:nvPr/>
            </p:nvSpPr>
            <p:spPr>
              <a:xfrm rot="-6541634">
                <a:off x="388812" y="3599388"/>
                <a:ext cx="176942" cy="140106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84" extrusionOk="0">
                    <a:moveTo>
                      <a:pt x="22" y="1"/>
                    </a:moveTo>
                    <a:cubicBezTo>
                      <a:pt x="20" y="1"/>
                      <a:pt x="19" y="1"/>
                      <a:pt x="17" y="3"/>
                    </a:cubicBezTo>
                    <a:lnTo>
                      <a:pt x="11" y="3"/>
                    </a:lnTo>
                    <a:cubicBezTo>
                      <a:pt x="1" y="8"/>
                      <a:pt x="1" y="19"/>
                      <a:pt x="11" y="25"/>
                    </a:cubicBezTo>
                    <a:cubicBezTo>
                      <a:pt x="17" y="36"/>
                      <a:pt x="685" y="824"/>
                      <a:pt x="1347" y="1081"/>
                    </a:cubicBezTo>
                    <a:cubicBezTo>
                      <a:pt x="1350" y="1083"/>
                      <a:pt x="1353" y="1083"/>
                      <a:pt x="1355" y="1083"/>
                    </a:cubicBezTo>
                    <a:cubicBezTo>
                      <a:pt x="1361" y="1083"/>
                      <a:pt x="1365" y="1080"/>
                      <a:pt x="1369" y="1076"/>
                    </a:cubicBezTo>
                    <a:cubicBezTo>
                      <a:pt x="1369" y="1065"/>
                      <a:pt x="1369" y="1059"/>
                      <a:pt x="1358" y="1054"/>
                    </a:cubicBezTo>
                    <a:cubicBezTo>
                      <a:pt x="701" y="796"/>
                      <a:pt x="39" y="14"/>
                      <a:pt x="33" y="8"/>
                    </a:cubicBezTo>
                    <a:cubicBezTo>
                      <a:pt x="30" y="4"/>
                      <a:pt x="26" y="1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48" name="Google Shape;12248;p39"/>
              <p:cNvSpPr/>
              <p:nvPr/>
            </p:nvSpPr>
            <p:spPr>
              <a:xfrm rot="-6541634">
                <a:off x="397970" y="3586215"/>
                <a:ext cx="134548" cy="13429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39" extrusionOk="0">
                    <a:moveTo>
                      <a:pt x="11" y="0"/>
                    </a:moveTo>
                    <a:cubicBezTo>
                      <a:pt x="1" y="6"/>
                      <a:pt x="1" y="11"/>
                      <a:pt x="6" y="22"/>
                    </a:cubicBezTo>
                    <a:cubicBezTo>
                      <a:pt x="269" y="422"/>
                      <a:pt x="614" y="767"/>
                      <a:pt x="1013" y="1035"/>
                    </a:cubicBezTo>
                    <a:cubicBezTo>
                      <a:pt x="1015" y="1037"/>
                      <a:pt x="1019" y="1039"/>
                      <a:pt x="1022" y="1039"/>
                    </a:cubicBezTo>
                    <a:cubicBezTo>
                      <a:pt x="1027" y="1039"/>
                      <a:pt x="1032" y="1036"/>
                      <a:pt x="1035" y="1029"/>
                    </a:cubicBezTo>
                    <a:cubicBezTo>
                      <a:pt x="1041" y="1024"/>
                      <a:pt x="1035" y="1019"/>
                      <a:pt x="1030" y="1013"/>
                    </a:cubicBezTo>
                    <a:cubicBezTo>
                      <a:pt x="635" y="745"/>
                      <a:pt x="291" y="405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49" name="Google Shape;12249;p39"/>
              <p:cNvSpPr/>
              <p:nvPr/>
            </p:nvSpPr>
            <p:spPr>
              <a:xfrm rot="-6541634">
                <a:off x="406508" y="3572819"/>
                <a:ext cx="97066" cy="12847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94" extrusionOk="0">
                    <a:moveTo>
                      <a:pt x="12" y="1"/>
                    </a:moveTo>
                    <a:cubicBezTo>
                      <a:pt x="1" y="6"/>
                      <a:pt x="1" y="17"/>
                      <a:pt x="6" y="22"/>
                    </a:cubicBezTo>
                    <a:lnTo>
                      <a:pt x="44" y="72"/>
                    </a:lnTo>
                    <a:cubicBezTo>
                      <a:pt x="154" y="208"/>
                      <a:pt x="488" y="635"/>
                      <a:pt x="729" y="986"/>
                    </a:cubicBezTo>
                    <a:cubicBezTo>
                      <a:pt x="729" y="990"/>
                      <a:pt x="734" y="993"/>
                      <a:pt x="739" y="993"/>
                    </a:cubicBezTo>
                    <a:cubicBezTo>
                      <a:pt x="741" y="993"/>
                      <a:pt x="743" y="993"/>
                      <a:pt x="745" y="991"/>
                    </a:cubicBezTo>
                    <a:cubicBezTo>
                      <a:pt x="751" y="986"/>
                      <a:pt x="751" y="975"/>
                      <a:pt x="745" y="969"/>
                    </a:cubicBezTo>
                    <a:cubicBezTo>
                      <a:pt x="504" y="619"/>
                      <a:pt x="170" y="192"/>
                      <a:pt x="61" y="50"/>
                    </a:cubicBezTo>
                    <a:lnTo>
                      <a:pt x="28" y="6"/>
                    </a:ln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50" name="Google Shape;12250;p39"/>
              <p:cNvSpPr/>
              <p:nvPr/>
            </p:nvSpPr>
            <p:spPr>
              <a:xfrm rot="-6541634">
                <a:off x="288532" y="3266544"/>
                <a:ext cx="376503" cy="155099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1200" extrusionOk="0">
                    <a:moveTo>
                      <a:pt x="1153" y="0"/>
                    </a:moveTo>
                    <a:cubicBezTo>
                      <a:pt x="1101" y="0"/>
                      <a:pt x="1052" y="5"/>
                      <a:pt x="1002" y="10"/>
                    </a:cubicBezTo>
                    <a:cubicBezTo>
                      <a:pt x="701" y="37"/>
                      <a:pt x="1" y="541"/>
                      <a:pt x="1" y="541"/>
                    </a:cubicBezTo>
                    <a:lnTo>
                      <a:pt x="1" y="579"/>
                    </a:lnTo>
                    <a:cubicBezTo>
                      <a:pt x="1" y="579"/>
                      <a:pt x="460" y="1199"/>
                      <a:pt x="1141" y="1199"/>
                    </a:cubicBezTo>
                    <a:cubicBezTo>
                      <a:pt x="1215" y="1199"/>
                      <a:pt x="1291" y="1192"/>
                      <a:pt x="1369" y="1176"/>
                    </a:cubicBezTo>
                    <a:cubicBezTo>
                      <a:pt x="2174" y="1012"/>
                      <a:pt x="2661" y="782"/>
                      <a:pt x="2913" y="722"/>
                    </a:cubicBezTo>
                    <a:cubicBezTo>
                      <a:pt x="1788" y="109"/>
                      <a:pt x="1419" y="0"/>
                      <a:pt x="1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51" name="Google Shape;12251;p39"/>
              <p:cNvSpPr/>
              <p:nvPr/>
            </p:nvSpPr>
            <p:spPr>
              <a:xfrm rot="-6541634">
                <a:off x="436398" y="3386616"/>
                <a:ext cx="190384" cy="60359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467" extrusionOk="0">
                    <a:moveTo>
                      <a:pt x="6" y="1"/>
                    </a:moveTo>
                    <a:cubicBezTo>
                      <a:pt x="0" y="6"/>
                      <a:pt x="0" y="17"/>
                      <a:pt x="6" y="23"/>
                    </a:cubicBezTo>
                    <a:cubicBezTo>
                      <a:pt x="10" y="27"/>
                      <a:pt x="532" y="466"/>
                      <a:pt x="1167" y="466"/>
                    </a:cubicBezTo>
                    <a:cubicBezTo>
                      <a:pt x="1263" y="466"/>
                      <a:pt x="1362" y="456"/>
                      <a:pt x="1462" y="433"/>
                    </a:cubicBezTo>
                    <a:cubicBezTo>
                      <a:pt x="1467" y="433"/>
                      <a:pt x="1472" y="422"/>
                      <a:pt x="1472" y="417"/>
                    </a:cubicBezTo>
                    <a:cubicBezTo>
                      <a:pt x="1467" y="406"/>
                      <a:pt x="1462" y="406"/>
                      <a:pt x="1451" y="406"/>
                    </a:cubicBezTo>
                    <a:cubicBezTo>
                      <a:pt x="1355" y="428"/>
                      <a:pt x="1260" y="437"/>
                      <a:pt x="1168" y="437"/>
                    </a:cubicBezTo>
                    <a:cubicBezTo>
                      <a:pt x="547" y="437"/>
                      <a:pt x="32" y="6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52" name="Google Shape;12252;p39"/>
              <p:cNvSpPr/>
              <p:nvPr/>
            </p:nvSpPr>
            <p:spPr>
              <a:xfrm rot="-6541634">
                <a:off x="380432" y="3371402"/>
                <a:ext cx="252682" cy="42006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325" extrusionOk="0">
                    <a:moveTo>
                      <a:pt x="16" y="1"/>
                    </a:moveTo>
                    <a:cubicBezTo>
                      <a:pt x="11" y="1"/>
                      <a:pt x="11" y="1"/>
                      <a:pt x="6" y="6"/>
                    </a:cubicBezTo>
                    <a:cubicBezTo>
                      <a:pt x="0" y="12"/>
                      <a:pt x="6" y="22"/>
                      <a:pt x="11" y="28"/>
                    </a:cubicBezTo>
                    <a:cubicBezTo>
                      <a:pt x="371" y="266"/>
                      <a:pt x="857" y="325"/>
                      <a:pt x="1251" y="325"/>
                    </a:cubicBezTo>
                    <a:cubicBezTo>
                      <a:pt x="1636" y="325"/>
                      <a:pt x="1932" y="269"/>
                      <a:pt x="1938" y="269"/>
                    </a:cubicBezTo>
                    <a:cubicBezTo>
                      <a:pt x="1949" y="269"/>
                      <a:pt x="1954" y="258"/>
                      <a:pt x="1949" y="252"/>
                    </a:cubicBezTo>
                    <a:cubicBezTo>
                      <a:pt x="1949" y="244"/>
                      <a:pt x="1943" y="239"/>
                      <a:pt x="1937" y="239"/>
                    </a:cubicBezTo>
                    <a:cubicBezTo>
                      <a:pt x="1936" y="239"/>
                      <a:pt x="1934" y="240"/>
                      <a:pt x="1932" y="241"/>
                    </a:cubicBezTo>
                    <a:cubicBezTo>
                      <a:pt x="1927" y="241"/>
                      <a:pt x="1636" y="296"/>
                      <a:pt x="1259" y="296"/>
                    </a:cubicBezTo>
                    <a:cubicBezTo>
                      <a:pt x="868" y="296"/>
                      <a:pt x="384" y="237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53" name="Google Shape;12253;p39"/>
              <p:cNvSpPr/>
              <p:nvPr/>
            </p:nvSpPr>
            <p:spPr>
              <a:xfrm rot="-6541634">
                <a:off x="384705" y="3393384"/>
                <a:ext cx="223730" cy="20938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62" extrusionOk="0">
                    <a:moveTo>
                      <a:pt x="12" y="1"/>
                    </a:moveTo>
                    <a:cubicBezTo>
                      <a:pt x="6" y="1"/>
                      <a:pt x="1" y="6"/>
                      <a:pt x="1" y="12"/>
                    </a:cubicBezTo>
                    <a:cubicBezTo>
                      <a:pt x="1" y="17"/>
                      <a:pt x="1" y="28"/>
                      <a:pt x="12" y="28"/>
                    </a:cubicBezTo>
                    <a:cubicBezTo>
                      <a:pt x="302" y="132"/>
                      <a:pt x="657" y="161"/>
                      <a:pt x="967" y="161"/>
                    </a:cubicBezTo>
                    <a:cubicBezTo>
                      <a:pt x="1376" y="161"/>
                      <a:pt x="1708" y="110"/>
                      <a:pt x="1714" y="110"/>
                    </a:cubicBezTo>
                    <a:cubicBezTo>
                      <a:pt x="1725" y="110"/>
                      <a:pt x="1730" y="99"/>
                      <a:pt x="1730" y="94"/>
                    </a:cubicBezTo>
                    <a:cubicBezTo>
                      <a:pt x="1726" y="86"/>
                      <a:pt x="1722" y="81"/>
                      <a:pt x="1716" y="81"/>
                    </a:cubicBezTo>
                    <a:cubicBezTo>
                      <a:pt x="1714" y="81"/>
                      <a:pt x="1711" y="81"/>
                      <a:pt x="1709" y="83"/>
                    </a:cubicBezTo>
                    <a:cubicBezTo>
                      <a:pt x="1702" y="83"/>
                      <a:pt x="1376" y="132"/>
                      <a:pt x="973" y="132"/>
                    </a:cubicBezTo>
                    <a:cubicBezTo>
                      <a:pt x="664" y="132"/>
                      <a:pt x="310" y="103"/>
                      <a:pt x="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54" name="Google Shape;12254;p39"/>
              <p:cNvSpPr/>
              <p:nvPr/>
            </p:nvSpPr>
            <p:spPr>
              <a:xfrm rot="-6541634">
                <a:off x="388028" y="3409167"/>
                <a:ext cx="188962" cy="2080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61" extrusionOk="0">
                    <a:moveTo>
                      <a:pt x="1440" y="0"/>
                    </a:moveTo>
                    <a:cubicBezTo>
                      <a:pt x="1123" y="87"/>
                      <a:pt x="796" y="132"/>
                      <a:pt x="467" y="132"/>
                    </a:cubicBezTo>
                    <a:cubicBezTo>
                      <a:pt x="319" y="132"/>
                      <a:pt x="170" y="123"/>
                      <a:pt x="22" y="104"/>
                    </a:cubicBezTo>
                    <a:lnTo>
                      <a:pt x="17" y="104"/>
                    </a:lnTo>
                    <a:cubicBezTo>
                      <a:pt x="1" y="104"/>
                      <a:pt x="1" y="132"/>
                      <a:pt x="17" y="132"/>
                    </a:cubicBezTo>
                    <a:cubicBezTo>
                      <a:pt x="171" y="151"/>
                      <a:pt x="326" y="161"/>
                      <a:pt x="480" y="161"/>
                    </a:cubicBezTo>
                    <a:cubicBezTo>
                      <a:pt x="806" y="161"/>
                      <a:pt x="1129" y="117"/>
                      <a:pt x="1446" y="28"/>
                    </a:cubicBezTo>
                    <a:cubicBezTo>
                      <a:pt x="1457" y="28"/>
                      <a:pt x="1462" y="17"/>
                      <a:pt x="1457" y="11"/>
                    </a:cubicBezTo>
                    <a:cubicBezTo>
                      <a:pt x="1457" y="0"/>
                      <a:pt x="1446" y="0"/>
                      <a:pt x="14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55" name="Google Shape;12255;p39"/>
              <p:cNvSpPr/>
              <p:nvPr/>
            </p:nvSpPr>
            <p:spPr>
              <a:xfrm rot="-6541634">
                <a:off x="391886" y="3416910"/>
                <a:ext cx="155745" cy="37224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288" extrusionOk="0">
                    <a:moveTo>
                      <a:pt x="1183" y="0"/>
                    </a:moveTo>
                    <a:lnTo>
                      <a:pt x="1128" y="11"/>
                    </a:lnTo>
                    <a:cubicBezTo>
                      <a:pt x="958" y="44"/>
                      <a:pt x="449" y="143"/>
                      <a:pt x="44" y="247"/>
                    </a:cubicBezTo>
                    <a:lnTo>
                      <a:pt x="11" y="258"/>
                    </a:lnTo>
                    <a:cubicBezTo>
                      <a:pt x="0" y="258"/>
                      <a:pt x="0" y="269"/>
                      <a:pt x="0" y="274"/>
                    </a:cubicBezTo>
                    <a:cubicBezTo>
                      <a:pt x="0" y="282"/>
                      <a:pt x="6" y="287"/>
                      <a:pt x="11" y="287"/>
                    </a:cubicBezTo>
                    <a:cubicBezTo>
                      <a:pt x="13" y="287"/>
                      <a:pt x="15" y="286"/>
                      <a:pt x="17" y="285"/>
                    </a:cubicBezTo>
                    <a:cubicBezTo>
                      <a:pt x="427" y="175"/>
                      <a:pt x="958" y="77"/>
                      <a:pt x="1133" y="39"/>
                    </a:cubicBezTo>
                    <a:lnTo>
                      <a:pt x="1194" y="28"/>
                    </a:lnTo>
                    <a:cubicBezTo>
                      <a:pt x="1199" y="28"/>
                      <a:pt x="1205" y="17"/>
                      <a:pt x="1205" y="11"/>
                    </a:cubicBezTo>
                    <a:cubicBezTo>
                      <a:pt x="1199" y="6"/>
                      <a:pt x="1194" y="0"/>
                      <a:pt x="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56" name="Google Shape;12256;p39"/>
              <p:cNvSpPr/>
              <p:nvPr/>
            </p:nvSpPr>
            <p:spPr>
              <a:xfrm rot="-6541634">
                <a:off x="242294" y="3370365"/>
                <a:ext cx="185473" cy="346000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2677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263" y="1007"/>
                      <a:pt x="159" y="1243"/>
                      <a:pt x="83" y="1538"/>
                    </a:cubicBezTo>
                    <a:cubicBezTo>
                      <a:pt x="1" y="1834"/>
                      <a:pt x="236" y="2660"/>
                      <a:pt x="236" y="2660"/>
                    </a:cubicBezTo>
                    <a:lnTo>
                      <a:pt x="263" y="2677"/>
                    </a:lnTo>
                    <a:cubicBezTo>
                      <a:pt x="263" y="2677"/>
                      <a:pt x="1183" y="2414"/>
                      <a:pt x="1309" y="1604"/>
                    </a:cubicBezTo>
                    <a:cubicBezTo>
                      <a:pt x="1435" y="788"/>
                      <a:pt x="1391" y="257"/>
                      <a:pt x="1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57" name="Google Shape;12257;p39"/>
              <p:cNvSpPr/>
              <p:nvPr/>
            </p:nvSpPr>
            <p:spPr>
              <a:xfrm rot="-6541634">
                <a:off x="357651" y="3430248"/>
                <a:ext cx="118263" cy="160011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238" extrusionOk="0">
                    <a:moveTo>
                      <a:pt x="898" y="0"/>
                    </a:moveTo>
                    <a:cubicBezTo>
                      <a:pt x="892" y="0"/>
                      <a:pt x="887" y="6"/>
                      <a:pt x="887" y="11"/>
                    </a:cubicBezTo>
                    <a:cubicBezTo>
                      <a:pt x="788" y="772"/>
                      <a:pt x="17" y="1205"/>
                      <a:pt x="11" y="1210"/>
                    </a:cubicBezTo>
                    <a:cubicBezTo>
                      <a:pt x="0" y="1210"/>
                      <a:pt x="0" y="1221"/>
                      <a:pt x="6" y="1226"/>
                    </a:cubicBezTo>
                    <a:cubicBezTo>
                      <a:pt x="6" y="1237"/>
                      <a:pt x="17" y="1237"/>
                      <a:pt x="22" y="1237"/>
                    </a:cubicBezTo>
                    <a:cubicBezTo>
                      <a:pt x="33" y="1232"/>
                      <a:pt x="816" y="789"/>
                      <a:pt x="914" y="17"/>
                    </a:cubicBezTo>
                    <a:cubicBezTo>
                      <a:pt x="914" y="6"/>
                      <a:pt x="909" y="0"/>
                      <a:pt x="9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58" name="Google Shape;12258;p39"/>
              <p:cNvSpPr/>
              <p:nvPr/>
            </p:nvSpPr>
            <p:spPr>
              <a:xfrm rot="-6541634">
                <a:off x="325058" y="3415050"/>
                <a:ext cx="120331" cy="225023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741" extrusionOk="0">
                    <a:moveTo>
                      <a:pt x="909" y="1"/>
                    </a:moveTo>
                    <a:cubicBezTo>
                      <a:pt x="904" y="1"/>
                      <a:pt x="898" y="6"/>
                      <a:pt x="898" y="17"/>
                    </a:cubicBezTo>
                    <a:cubicBezTo>
                      <a:pt x="898" y="28"/>
                      <a:pt x="690" y="1222"/>
                      <a:pt x="11" y="1720"/>
                    </a:cubicBezTo>
                    <a:cubicBezTo>
                      <a:pt x="0" y="1725"/>
                      <a:pt x="0" y="1731"/>
                      <a:pt x="11" y="1736"/>
                    </a:cubicBezTo>
                    <a:cubicBezTo>
                      <a:pt x="14" y="1739"/>
                      <a:pt x="17" y="1740"/>
                      <a:pt x="20" y="1740"/>
                    </a:cubicBezTo>
                    <a:cubicBezTo>
                      <a:pt x="22" y="1740"/>
                      <a:pt x="25" y="1739"/>
                      <a:pt x="28" y="1736"/>
                    </a:cubicBezTo>
                    <a:cubicBezTo>
                      <a:pt x="717" y="1238"/>
                      <a:pt x="931" y="28"/>
                      <a:pt x="931" y="17"/>
                    </a:cubicBezTo>
                    <a:cubicBezTo>
                      <a:pt x="931" y="6"/>
                      <a:pt x="925" y="1"/>
                      <a:pt x="9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59" name="Google Shape;12259;p39"/>
              <p:cNvSpPr/>
              <p:nvPr/>
            </p:nvSpPr>
            <p:spPr>
              <a:xfrm rot="-6541634">
                <a:off x="346792" y="3437194"/>
                <a:ext cx="90733" cy="20589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593" extrusionOk="0">
                    <a:moveTo>
                      <a:pt x="680" y="1"/>
                    </a:moveTo>
                    <a:cubicBezTo>
                      <a:pt x="674" y="6"/>
                      <a:pt x="674" y="6"/>
                      <a:pt x="674" y="12"/>
                    </a:cubicBezTo>
                    <a:cubicBezTo>
                      <a:pt x="669" y="23"/>
                      <a:pt x="461" y="1030"/>
                      <a:pt x="6" y="1572"/>
                    </a:cubicBezTo>
                    <a:cubicBezTo>
                      <a:pt x="1" y="1577"/>
                      <a:pt x="1" y="1583"/>
                      <a:pt x="6" y="1588"/>
                    </a:cubicBezTo>
                    <a:cubicBezTo>
                      <a:pt x="9" y="1591"/>
                      <a:pt x="13" y="1592"/>
                      <a:pt x="17" y="1592"/>
                    </a:cubicBezTo>
                    <a:cubicBezTo>
                      <a:pt x="21" y="1592"/>
                      <a:pt x="25" y="1591"/>
                      <a:pt x="28" y="1588"/>
                    </a:cubicBezTo>
                    <a:cubicBezTo>
                      <a:pt x="488" y="1046"/>
                      <a:pt x="701" y="34"/>
                      <a:pt x="701" y="23"/>
                    </a:cubicBezTo>
                    <a:cubicBezTo>
                      <a:pt x="701" y="12"/>
                      <a:pt x="696" y="6"/>
                      <a:pt x="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60" name="Google Shape;12260;p39"/>
              <p:cNvSpPr/>
              <p:nvPr/>
            </p:nvSpPr>
            <p:spPr>
              <a:xfrm rot="-6541634">
                <a:off x="374061" y="3466898"/>
                <a:ext cx="55965" cy="18082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99" extrusionOk="0">
                    <a:moveTo>
                      <a:pt x="411" y="1"/>
                    </a:moveTo>
                    <a:cubicBezTo>
                      <a:pt x="405" y="1"/>
                      <a:pt x="400" y="6"/>
                      <a:pt x="400" y="17"/>
                    </a:cubicBezTo>
                    <a:cubicBezTo>
                      <a:pt x="362" y="494"/>
                      <a:pt x="225" y="953"/>
                      <a:pt x="6" y="1375"/>
                    </a:cubicBezTo>
                    <a:cubicBezTo>
                      <a:pt x="0" y="1386"/>
                      <a:pt x="0" y="1391"/>
                      <a:pt x="11" y="1397"/>
                    </a:cubicBezTo>
                    <a:cubicBezTo>
                      <a:pt x="13" y="1398"/>
                      <a:pt x="15" y="1399"/>
                      <a:pt x="17" y="1399"/>
                    </a:cubicBezTo>
                    <a:cubicBezTo>
                      <a:pt x="22" y="1399"/>
                      <a:pt x="28" y="1395"/>
                      <a:pt x="28" y="1391"/>
                    </a:cubicBezTo>
                    <a:cubicBezTo>
                      <a:pt x="252" y="964"/>
                      <a:pt x="389" y="499"/>
                      <a:pt x="433" y="17"/>
                    </a:cubicBezTo>
                    <a:cubicBezTo>
                      <a:pt x="433" y="6"/>
                      <a:pt x="427" y="1"/>
                      <a:pt x="4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61" name="Google Shape;12261;p39"/>
              <p:cNvSpPr/>
              <p:nvPr/>
            </p:nvSpPr>
            <p:spPr>
              <a:xfrm rot="-6541634">
                <a:off x="399856" y="3494369"/>
                <a:ext cx="26238" cy="157167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16" extrusionOk="0">
                    <a:moveTo>
                      <a:pt x="181" y="0"/>
                    </a:moveTo>
                    <a:cubicBezTo>
                      <a:pt x="175" y="0"/>
                      <a:pt x="170" y="6"/>
                      <a:pt x="170" y="11"/>
                    </a:cubicBezTo>
                    <a:cubicBezTo>
                      <a:pt x="170" y="17"/>
                      <a:pt x="164" y="33"/>
                      <a:pt x="159" y="71"/>
                    </a:cubicBezTo>
                    <a:cubicBezTo>
                      <a:pt x="131" y="241"/>
                      <a:pt x="44" y="777"/>
                      <a:pt x="0" y="1199"/>
                    </a:cubicBezTo>
                    <a:cubicBezTo>
                      <a:pt x="0" y="1210"/>
                      <a:pt x="6" y="1215"/>
                      <a:pt x="16" y="1215"/>
                    </a:cubicBezTo>
                    <a:cubicBezTo>
                      <a:pt x="22" y="1215"/>
                      <a:pt x="27" y="1210"/>
                      <a:pt x="33" y="1204"/>
                    </a:cubicBezTo>
                    <a:cubicBezTo>
                      <a:pt x="71" y="783"/>
                      <a:pt x="164" y="247"/>
                      <a:pt x="192" y="71"/>
                    </a:cubicBezTo>
                    <a:cubicBezTo>
                      <a:pt x="203" y="33"/>
                      <a:pt x="203" y="17"/>
                      <a:pt x="203" y="17"/>
                    </a:cubicBezTo>
                    <a:cubicBezTo>
                      <a:pt x="203" y="6"/>
                      <a:pt x="192" y="0"/>
                      <a:pt x="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62" name="Google Shape;12262;p39"/>
              <p:cNvSpPr/>
              <p:nvPr/>
            </p:nvSpPr>
            <p:spPr>
              <a:xfrm rot="-6541634">
                <a:off x="485696" y="3485315"/>
                <a:ext cx="99134" cy="99134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67" extrusionOk="0">
                    <a:moveTo>
                      <a:pt x="383" y="0"/>
                    </a:moveTo>
                    <a:cubicBezTo>
                      <a:pt x="170" y="0"/>
                      <a:pt x="0" y="170"/>
                      <a:pt x="0" y="384"/>
                    </a:cubicBezTo>
                    <a:cubicBezTo>
                      <a:pt x="0" y="592"/>
                      <a:pt x="170" y="767"/>
                      <a:pt x="383" y="767"/>
                    </a:cubicBezTo>
                    <a:cubicBezTo>
                      <a:pt x="591" y="767"/>
                      <a:pt x="766" y="592"/>
                      <a:pt x="766" y="384"/>
                    </a:cubicBezTo>
                    <a:cubicBezTo>
                      <a:pt x="766" y="170"/>
                      <a:pt x="591" y="0"/>
                      <a:pt x="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2263" name="Google Shape;12263;p39"/>
          <p:cNvSpPr/>
          <p:nvPr/>
        </p:nvSpPr>
        <p:spPr>
          <a:xfrm>
            <a:off x="-628730" y="4512426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64" name="Google Shape;12264;p39"/>
          <p:cNvSpPr/>
          <p:nvPr/>
        </p:nvSpPr>
        <p:spPr>
          <a:xfrm>
            <a:off x="4371095" y="4512426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0073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/>
          <p:nvPr/>
        </p:nvSpPr>
        <p:spPr>
          <a:xfrm rot="7077154">
            <a:off x="4080918" y="1541107"/>
            <a:ext cx="8001144" cy="4184986"/>
          </a:xfrm>
          <a:custGeom>
            <a:avLst/>
            <a:gdLst/>
            <a:ahLst/>
            <a:cxnLst/>
            <a:rect l="l" t="t" r="r" b="b"/>
            <a:pathLst>
              <a:path w="82283" h="43038" extrusionOk="0">
                <a:moveTo>
                  <a:pt x="22381" y="1"/>
                </a:moveTo>
                <a:cubicBezTo>
                  <a:pt x="21457" y="1"/>
                  <a:pt x="20529" y="44"/>
                  <a:pt x="19600" y="132"/>
                </a:cubicBezTo>
                <a:cubicBezTo>
                  <a:pt x="10653" y="984"/>
                  <a:pt x="1003" y="5119"/>
                  <a:pt x="402" y="18779"/>
                </a:cubicBezTo>
                <a:cubicBezTo>
                  <a:pt x="402" y="18854"/>
                  <a:pt x="402" y="18929"/>
                  <a:pt x="402" y="19029"/>
                </a:cubicBezTo>
                <a:cubicBezTo>
                  <a:pt x="1" y="30308"/>
                  <a:pt x="4738" y="35521"/>
                  <a:pt x="10252" y="37826"/>
                </a:cubicBezTo>
                <a:cubicBezTo>
                  <a:pt x="13344" y="39106"/>
                  <a:pt x="16682" y="39474"/>
                  <a:pt x="19497" y="39474"/>
                </a:cubicBezTo>
                <a:cubicBezTo>
                  <a:pt x="23296" y="39474"/>
                  <a:pt x="26141" y="38804"/>
                  <a:pt x="26141" y="38804"/>
                </a:cubicBezTo>
                <a:cubicBezTo>
                  <a:pt x="26141" y="38804"/>
                  <a:pt x="32232" y="36817"/>
                  <a:pt x="37385" y="36817"/>
                </a:cubicBezTo>
                <a:cubicBezTo>
                  <a:pt x="38599" y="36817"/>
                  <a:pt x="39760" y="36927"/>
                  <a:pt x="40778" y="37200"/>
                </a:cubicBezTo>
                <a:cubicBezTo>
                  <a:pt x="45410" y="38439"/>
                  <a:pt x="50948" y="43038"/>
                  <a:pt x="56212" y="43038"/>
                </a:cubicBezTo>
                <a:cubicBezTo>
                  <a:pt x="57015" y="43038"/>
                  <a:pt x="57812" y="42931"/>
                  <a:pt x="58598" y="42689"/>
                </a:cubicBezTo>
                <a:cubicBezTo>
                  <a:pt x="64538" y="40834"/>
                  <a:pt x="62658" y="36247"/>
                  <a:pt x="65039" y="33090"/>
                </a:cubicBezTo>
                <a:cubicBezTo>
                  <a:pt x="67395" y="29957"/>
                  <a:pt x="82282" y="25721"/>
                  <a:pt x="77244" y="14042"/>
                </a:cubicBezTo>
                <a:cubicBezTo>
                  <a:pt x="74693" y="8126"/>
                  <a:pt x="69138" y="6666"/>
                  <a:pt x="64277" y="6666"/>
                </a:cubicBezTo>
                <a:cubicBezTo>
                  <a:pt x="59542" y="6666"/>
                  <a:pt x="55465" y="8052"/>
                  <a:pt x="55465" y="8052"/>
                </a:cubicBezTo>
                <a:cubicBezTo>
                  <a:pt x="55465" y="8052"/>
                  <a:pt x="53854" y="9053"/>
                  <a:pt x="50910" y="9053"/>
                </a:cubicBezTo>
                <a:cubicBezTo>
                  <a:pt x="48383" y="9053"/>
                  <a:pt x="44871" y="8315"/>
                  <a:pt x="40553" y="5571"/>
                </a:cubicBezTo>
                <a:cubicBezTo>
                  <a:pt x="35096" y="2086"/>
                  <a:pt x="28816" y="1"/>
                  <a:pt x="22381" y="1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10800000" flipH="1">
            <a:off x="594923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10800000" flipH="1">
            <a:off x="483448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10800000" flipH="1">
            <a:off x="483451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720000" y="1451375"/>
            <a:ext cx="4500300" cy="31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ubik"/>
              <a:buChar char="●"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Char char="○"/>
              <a:defRPr sz="1600">
                <a:latin typeface="Rubik"/>
                <a:ea typeface="Rubik"/>
                <a:cs typeface="Rubik"/>
                <a:sym typeface="Rubik"/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Char char="■"/>
              <a:defRPr sz="1600">
                <a:latin typeface="Rubik"/>
                <a:ea typeface="Rubik"/>
                <a:cs typeface="Rubik"/>
                <a:sym typeface="Rubik"/>
              </a:defRPr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Char char="●"/>
              <a:defRPr sz="1600">
                <a:latin typeface="Rubik"/>
                <a:ea typeface="Rubik"/>
                <a:cs typeface="Rubik"/>
                <a:sym typeface="Rubik"/>
              </a:defRPr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Char char="○"/>
              <a:defRPr sz="1600">
                <a:latin typeface="Rubik"/>
                <a:ea typeface="Rubik"/>
                <a:cs typeface="Rubik"/>
                <a:sym typeface="Rubik"/>
              </a:defRPr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Char char="■"/>
              <a:defRPr sz="1600">
                <a:latin typeface="Rubik"/>
                <a:ea typeface="Rubik"/>
                <a:cs typeface="Rubik"/>
                <a:sym typeface="Rubik"/>
              </a:defRPr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Char char="●"/>
              <a:defRPr sz="1600">
                <a:latin typeface="Rubik"/>
                <a:ea typeface="Rubik"/>
                <a:cs typeface="Rubik"/>
                <a:sym typeface="Rubik"/>
              </a:defRPr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Char char="○"/>
              <a:defRPr sz="1600">
                <a:latin typeface="Rubik"/>
                <a:ea typeface="Rubik"/>
                <a:cs typeface="Rubik"/>
                <a:sym typeface="Rubik"/>
              </a:defRPr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Font typeface="Rubik"/>
              <a:buChar char="■"/>
              <a:defRPr sz="16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9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/>
          <p:nvPr/>
        </p:nvSpPr>
        <p:spPr>
          <a:xfrm>
            <a:off x="5379275" y="-631425"/>
            <a:ext cx="7109748" cy="5234937"/>
          </a:xfrm>
          <a:custGeom>
            <a:avLst/>
            <a:gdLst/>
            <a:ahLst/>
            <a:cxnLst/>
            <a:rect l="l" t="t" r="r" b="b"/>
            <a:pathLst>
              <a:path w="80402" h="59202" extrusionOk="0">
                <a:moveTo>
                  <a:pt x="45341" y="1"/>
                </a:moveTo>
                <a:cubicBezTo>
                  <a:pt x="31151" y="1"/>
                  <a:pt x="16016" y="3943"/>
                  <a:pt x="12857" y="6034"/>
                </a:cubicBezTo>
                <a:cubicBezTo>
                  <a:pt x="12055" y="6560"/>
                  <a:pt x="11329" y="7112"/>
                  <a:pt x="10677" y="7638"/>
                </a:cubicBezTo>
                <a:cubicBezTo>
                  <a:pt x="0" y="16335"/>
                  <a:pt x="5389" y="27062"/>
                  <a:pt x="12381" y="35182"/>
                </a:cubicBezTo>
                <a:cubicBezTo>
                  <a:pt x="16441" y="39869"/>
                  <a:pt x="21053" y="43703"/>
                  <a:pt x="23384" y="45758"/>
                </a:cubicBezTo>
                <a:cubicBezTo>
                  <a:pt x="30000" y="51573"/>
                  <a:pt x="30226" y="58791"/>
                  <a:pt x="40903" y="59192"/>
                </a:cubicBezTo>
                <a:cubicBezTo>
                  <a:pt x="41075" y="59199"/>
                  <a:pt x="41245" y="59202"/>
                  <a:pt x="41414" y="59202"/>
                </a:cubicBezTo>
                <a:cubicBezTo>
                  <a:pt x="51716" y="59202"/>
                  <a:pt x="55892" y="47317"/>
                  <a:pt x="60602" y="41473"/>
                </a:cubicBezTo>
                <a:cubicBezTo>
                  <a:pt x="65389" y="35533"/>
                  <a:pt x="80402" y="21347"/>
                  <a:pt x="69123" y="7538"/>
                </a:cubicBezTo>
                <a:cubicBezTo>
                  <a:pt x="64477" y="1878"/>
                  <a:pt x="55134" y="1"/>
                  <a:pt x="45341" y="1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 rot="-4007428">
            <a:off x="-2554456" y="2896406"/>
            <a:ext cx="4974441" cy="3662669"/>
          </a:xfrm>
          <a:custGeom>
            <a:avLst/>
            <a:gdLst/>
            <a:ahLst/>
            <a:cxnLst/>
            <a:rect l="l" t="t" r="r" b="b"/>
            <a:pathLst>
              <a:path w="80402" h="59202" extrusionOk="0">
                <a:moveTo>
                  <a:pt x="45341" y="1"/>
                </a:moveTo>
                <a:cubicBezTo>
                  <a:pt x="31151" y="1"/>
                  <a:pt x="16016" y="3943"/>
                  <a:pt x="12857" y="6034"/>
                </a:cubicBezTo>
                <a:cubicBezTo>
                  <a:pt x="12055" y="6560"/>
                  <a:pt x="11329" y="7112"/>
                  <a:pt x="10677" y="7638"/>
                </a:cubicBezTo>
                <a:cubicBezTo>
                  <a:pt x="0" y="16335"/>
                  <a:pt x="5389" y="27062"/>
                  <a:pt x="12381" y="35182"/>
                </a:cubicBezTo>
                <a:cubicBezTo>
                  <a:pt x="16441" y="39869"/>
                  <a:pt x="21053" y="43703"/>
                  <a:pt x="23384" y="45758"/>
                </a:cubicBezTo>
                <a:cubicBezTo>
                  <a:pt x="30000" y="51573"/>
                  <a:pt x="30226" y="58791"/>
                  <a:pt x="40903" y="59192"/>
                </a:cubicBezTo>
                <a:cubicBezTo>
                  <a:pt x="41075" y="59199"/>
                  <a:pt x="41245" y="59202"/>
                  <a:pt x="41414" y="59202"/>
                </a:cubicBezTo>
                <a:cubicBezTo>
                  <a:pt x="51716" y="59202"/>
                  <a:pt x="55892" y="47317"/>
                  <a:pt x="60602" y="41473"/>
                </a:cubicBezTo>
                <a:cubicBezTo>
                  <a:pt x="65389" y="35533"/>
                  <a:pt x="80402" y="21347"/>
                  <a:pt x="69123" y="7538"/>
                </a:cubicBezTo>
                <a:cubicBezTo>
                  <a:pt x="64477" y="1878"/>
                  <a:pt x="55134" y="1"/>
                  <a:pt x="45341" y="1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 rot="10800000">
            <a:off x="483448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 rot="10800000">
            <a:off x="574181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 rot="10800000">
            <a:off x="536278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ubTitle" idx="1"/>
          </p:nvPr>
        </p:nvSpPr>
        <p:spPr>
          <a:xfrm>
            <a:off x="1276050" y="3784125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2"/>
          </p:nvPr>
        </p:nvSpPr>
        <p:spPr>
          <a:xfrm>
            <a:off x="5316750" y="3784125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3"/>
          </p:nvPr>
        </p:nvSpPr>
        <p:spPr>
          <a:xfrm>
            <a:off x="1276100" y="3197550"/>
            <a:ext cx="2561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4"/>
          </p:nvPr>
        </p:nvSpPr>
        <p:spPr>
          <a:xfrm>
            <a:off x="5316750" y="3193775"/>
            <a:ext cx="25617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ubik Light"/>
              <a:buNone/>
              <a:defRPr sz="18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412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"/>
          <p:cNvSpPr/>
          <p:nvPr/>
        </p:nvSpPr>
        <p:spPr>
          <a:xfrm rot="-4007428">
            <a:off x="-1132156" y="2289031"/>
            <a:ext cx="4974441" cy="3662669"/>
          </a:xfrm>
          <a:custGeom>
            <a:avLst/>
            <a:gdLst/>
            <a:ahLst/>
            <a:cxnLst/>
            <a:rect l="l" t="t" r="r" b="b"/>
            <a:pathLst>
              <a:path w="80402" h="59202" extrusionOk="0">
                <a:moveTo>
                  <a:pt x="45341" y="1"/>
                </a:moveTo>
                <a:cubicBezTo>
                  <a:pt x="31151" y="1"/>
                  <a:pt x="16016" y="3943"/>
                  <a:pt x="12857" y="6034"/>
                </a:cubicBezTo>
                <a:cubicBezTo>
                  <a:pt x="12055" y="6560"/>
                  <a:pt x="11329" y="7112"/>
                  <a:pt x="10677" y="7638"/>
                </a:cubicBezTo>
                <a:cubicBezTo>
                  <a:pt x="0" y="16335"/>
                  <a:pt x="5389" y="27062"/>
                  <a:pt x="12381" y="35182"/>
                </a:cubicBezTo>
                <a:cubicBezTo>
                  <a:pt x="16441" y="39869"/>
                  <a:pt x="21053" y="43703"/>
                  <a:pt x="23384" y="45758"/>
                </a:cubicBezTo>
                <a:cubicBezTo>
                  <a:pt x="30000" y="51573"/>
                  <a:pt x="30226" y="58791"/>
                  <a:pt x="40903" y="59192"/>
                </a:cubicBezTo>
                <a:cubicBezTo>
                  <a:pt x="41075" y="59199"/>
                  <a:pt x="41245" y="59202"/>
                  <a:pt x="41414" y="59202"/>
                </a:cubicBezTo>
                <a:cubicBezTo>
                  <a:pt x="51716" y="59202"/>
                  <a:pt x="55892" y="47317"/>
                  <a:pt x="60602" y="41473"/>
                </a:cubicBezTo>
                <a:cubicBezTo>
                  <a:pt x="65389" y="35533"/>
                  <a:pt x="80402" y="21347"/>
                  <a:pt x="69123" y="7538"/>
                </a:cubicBezTo>
                <a:cubicBezTo>
                  <a:pt x="64477" y="1878"/>
                  <a:pt x="55134" y="1"/>
                  <a:pt x="45341" y="1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/>
          <p:nvPr/>
        </p:nvSpPr>
        <p:spPr>
          <a:xfrm rot="10800000" flipH="1">
            <a:off x="594923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/>
          <p:nvPr/>
        </p:nvSpPr>
        <p:spPr>
          <a:xfrm rot="10800000" flipH="1">
            <a:off x="483448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 rot="10800000" flipH="1">
            <a:off x="483451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rgbClr val="B3C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6100518" y="-1925200"/>
            <a:ext cx="6527034" cy="4805870"/>
          </a:xfrm>
          <a:custGeom>
            <a:avLst/>
            <a:gdLst/>
            <a:ahLst/>
            <a:cxnLst/>
            <a:rect l="l" t="t" r="r" b="b"/>
            <a:pathLst>
              <a:path w="80402" h="59202" extrusionOk="0">
                <a:moveTo>
                  <a:pt x="45341" y="1"/>
                </a:moveTo>
                <a:cubicBezTo>
                  <a:pt x="31151" y="1"/>
                  <a:pt x="16016" y="3943"/>
                  <a:pt x="12857" y="6034"/>
                </a:cubicBezTo>
                <a:cubicBezTo>
                  <a:pt x="12055" y="6560"/>
                  <a:pt x="11329" y="7112"/>
                  <a:pt x="10677" y="7638"/>
                </a:cubicBezTo>
                <a:cubicBezTo>
                  <a:pt x="0" y="16335"/>
                  <a:pt x="5389" y="27062"/>
                  <a:pt x="12381" y="35182"/>
                </a:cubicBezTo>
                <a:cubicBezTo>
                  <a:pt x="16441" y="39869"/>
                  <a:pt x="21053" y="43703"/>
                  <a:pt x="23384" y="45758"/>
                </a:cubicBezTo>
                <a:cubicBezTo>
                  <a:pt x="30000" y="51573"/>
                  <a:pt x="30226" y="58791"/>
                  <a:pt x="40903" y="59192"/>
                </a:cubicBezTo>
                <a:cubicBezTo>
                  <a:pt x="41075" y="59199"/>
                  <a:pt x="41245" y="59202"/>
                  <a:pt x="41414" y="59202"/>
                </a:cubicBezTo>
                <a:cubicBezTo>
                  <a:pt x="51716" y="59202"/>
                  <a:pt x="55892" y="47317"/>
                  <a:pt x="60602" y="41473"/>
                </a:cubicBezTo>
                <a:cubicBezTo>
                  <a:pt x="65389" y="35533"/>
                  <a:pt x="80402" y="21347"/>
                  <a:pt x="69123" y="7538"/>
                </a:cubicBezTo>
                <a:cubicBezTo>
                  <a:pt x="64477" y="1878"/>
                  <a:pt x="55134" y="1"/>
                  <a:pt x="45341" y="1"/>
                </a:cubicBezTo>
                <a:close/>
              </a:path>
            </a:pathLst>
          </a:custGeom>
          <a:solidFill>
            <a:srgbClr val="B3C3F0">
              <a:alpha val="12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00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 Regular"/>
              <a:buChar char="●"/>
              <a:defRPr sz="1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 Regular"/>
              <a:buChar char="○"/>
              <a:defRPr sz="1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 Regular"/>
              <a:buChar char="■"/>
              <a:defRPr sz="1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 Regular"/>
              <a:buChar char="●"/>
              <a:defRPr sz="1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 Regular"/>
              <a:buChar char="○"/>
              <a:defRPr sz="1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 Regular"/>
              <a:buChar char="■"/>
              <a:defRPr sz="1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 Regular"/>
              <a:buChar char="●"/>
              <a:defRPr sz="1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 Regular"/>
              <a:buChar char="○"/>
              <a:defRPr sz="1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uli Regular"/>
              <a:buChar char="■"/>
              <a:defRPr sz="1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60" r:id="rId3"/>
    <p:sldLayoutId id="214748372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dist="19050" dir="3000000" algn="bl" rotWithShape="0">
              <a:srgbClr val="B3C3F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59AD5"/>
              </a:buClr>
              <a:buSzPts val="3000"/>
              <a:buFont typeface="Fredoka One"/>
              <a:buNone/>
              <a:defRPr sz="3000">
                <a:solidFill>
                  <a:srgbClr val="859AD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675400"/>
            <a:ext cx="7704000" cy="29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9AD5"/>
              </a:buClr>
              <a:buSzPts val="1800"/>
              <a:buFont typeface="Rubik"/>
              <a:buChar char="●"/>
              <a:defRPr sz="1800">
                <a:solidFill>
                  <a:srgbClr val="859AD5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59AD5"/>
              </a:buClr>
              <a:buSzPts val="1400"/>
              <a:buFont typeface="Rubik"/>
              <a:buChar char="○"/>
              <a:defRPr>
                <a:solidFill>
                  <a:srgbClr val="859AD5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59AD5"/>
              </a:buClr>
              <a:buSzPts val="1400"/>
              <a:buFont typeface="Rubik"/>
              <a:buChar char="■"/>
              <a:defRPr>
                <a:solidFill>
                  <a:srgbClr val="859AD5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59AD5"/>
              </a:buClr>
              <a:buSzPts val="1400"/>
              <a:buFont typeface="Rubik"/>
              <a:buChar char="●"/>
              <a:defRPr>
                <a:solidFill>
                  <a:srgbClr val="859AD5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59AD5"/>
              </a:buClr>
              <a:buSzPts val="1400"/>
              <a:buFont typeface="Rubik"/>
              <a:buChar char="○"/>
              <a:defRPr>
                <a:solidFill>
                  <a:srgbClr val="859AD5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59AD5"/>
              </a:buClr>
              <a:buSzPts val="1400"/>
              <a:buFont typeface="Rubik"/>
              <a:buChar char="■"/>
              <a:defRPr>
                <a:solidFill>
                  <a:srgbClr val="859AD5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59AD5"/>
              </a:buClr>
              <a:buSzPts val="1400"/>
              <a:buFont typeface="Rubik"/>
              <a:buChar char="●"/>
              <a:defRPr>
                <a:solidFill>
                  <a:srgbClr val="859AD5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59AD5"/>
              </a:buClr>
              <a:buSzPts val="1400"/>
              <a:buFont typeface="Rubik"/>
              <a:buChar char="○"/>
              <a:defRPr>
                <a:solidFill>
                  <a:srgbClr val="859AD5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859AD5"/>
              </a:buClr>
              <a:buSzPts val="1400"/>
              <a:buFont typeface="Rubik"/>
              <a:buChar char="■"/>
              <a:defRPr>
                <a:solidFill>
                  <a:srgbClr val="859AD5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70994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>
          <p15:clr>
            <a:srgbClr val="EA4335"/>
          </p15:clr>
        </p15:guide>
        <p15:guide id="8" orient="horz" pos="3240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40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BD73CB-984E-40F2-8384-C262CA78C8BE}" type="datetime10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08:12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ADB17E-274A-4C4F-A851-4B543C3997D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1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spd="med">
    <p:sndAc>
      <p:stSnd>
        <p:snd r:embed="rId13" name="chimes.wav"/>
      </p:stSnd>
    </p:sndAc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/>
              <a:buNone/>
              <a:defRPr sz="3500">
                <a:solidFill>
                  <a:schemeClr val="accent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/>
              <a:buNone/>
              <a:defRPr sz="3500">
                <a:solidFill>
                  <a:schemeClr val="accent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/>
              <a:buNone/>
              <a:defRPr sz="3500">
                <a:solidFill>
                  <a:schemeClr val="accent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/>
              <a:buNone/>
              <a:defRPr sz="3500">
                <a:solidFill>
                  <a:schemeClr val="accent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/>
              <a:buNone/>
              <a:defRPr sz="3500">
                <a:solidFill>
                  <a:schemeClr val="accent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/>
              <a:buNone/>
              <a:defRPr sz="3500">
                <a:solidFill>
                  <a:schemeClr val="accent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/>
              <a:buNone/>
              <a:defRPr sz="3500">
                <a:solidFill>
                  <a:schemeClr val="accent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/>
              <a:buNone/>
              <a:defRPr sz="3500">
                <a:solidFill>
                  <a:schemeClr val="accent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04969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9" r:id="rId4"/>
    <p:sldLayoutId id="2147483800" r:id="rId5"/>
    <p:sldLayoutId id="2147483801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9.jpe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2.jpeg"/><Relationship Id="rId11" Type="http://schemas.openxmlformats.org/officeDocument/2006/relationships/slide" Target="slide6.xml"/><Relationship Id="rId5" Type="http://schemas.openxmlformats.org/officeDocument/2006/relationships/image" Target="../media/image28.jpeg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8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0.xml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6.jpeg"/><Relationship Id="rId11" Type="http://schemas.openxmlformats.org/officeDocument/2006/relationships/slide" Target="slide9.xml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8.jpeg"/><Relationship Id="rId5" Type="http://schemas.openxmlformats.org/officeDocument/2006/relationships/image" Target="../media/image13.jpeg"/><Relationship Id="rId4" Type="http://schemas.openxmlformats.org/officeDocument/2006/relationships/image" Target="../media/image27.jpeg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8"/>
          <p:cNvGrpSpPr/>
          <p:nvPr/>
        </p:nvGrpSpPr>
        <p:grpSpPr>
          <a:xfrm>
            <a:off x="5270800" y="-17650"/>
            <a:ext cx="3873050" cy="5165300"/>
            <a:chOff x="5270800" y="-17650"/>
            <a:chExt cx="3873050" cy="5165300"/>
          </a:xfrm>
        </p:grpSpPr>
        <p:sp>
          <p:nvSpPr>
            <p:cNvPr id="89" name="Google Shape;89;p18"/>
            <p:cNvSpPr/>
            <p:nvPr/>
          </p:nvSpPr>
          <p:spPr>
            <a:xfrm>
              <a:off x="5270800" y="-17650"/>
              <a:ext cx="2198752" cy="5161174"/>
            </a:xfrm>
            <a:custGeom>
              <a:avLst/>
              <a:gdLst/>
              <a:ahLst/>
              <a:cxnLst/>
              <a:rect l="l" t="t" r="r" b="b"/>
              <a:pathLst>
                <a:path w="89226" h="209442" extrusionOk="0">
                  <a:moveTo>
                    <a:pt x="89226" y="0"/>
                  </a:moveTo>
                  <a:lnTo>
                    <a:pt x="0" y="62"/>
                  </a:lnTo>
                  <a:cubicBezTo>
                    <a:pt x="0" y="10531"/>
                    <a:pt x="14734" y="10531"/>
                    <a:pt x="14734" y="21000"/>
                  </a:cubicBezTo>
                  <a:cubicBezTo>
                    <a:pt x="14734" y="31469"/>
                    <a:pt x="0" y="31469"/>
                    <a:pt x="0" y="41938"/>
                  </a:cubicBezTo>
                  <a:cubicBezTo>
                    <a:pt x="0" y="52391"/>
                    <a:pt x="14734" y="52391"/>
                    <a:pt x="14734" y="62860"/>
                  </a:cubicBezTo>
                  <a:cubicBezTo>
                    <a:pt x="14734" y="73345"/>
                    <a:pt x="0" y="73345"/>
                    <a:pt x="0" y="83814"/>
                  </a:cubicBezTo>
                  <a:cubicBezTo>
                    <a:pt x="0" y="94283"/>
                    <a:pt x="14734" y="94283"/>
                    <a:pt x="14734" y="104752"/>
                  </a:cubicBezTo>
                  <a:cubicBezTo>
                    <a:pt x="14734" y="115221"/>
                    <a:pt x="0" y="115221"/>
                    <a:pt x="0" y="125690"/>
                  </a:cubicBezTo>
                  <a:cubicBezTo>
                    <a:pt x="0" y="136159"/>
                    <a:pt x="14734" y="136159"/>
                    <a:pt x="14734" y="146628"/>
                  </a:cubicBezTo>
                  <a:cubicBezTo>
                    <a:pt x="14734" y="157097"/>
                    <a:pt x="0" y="157097"/>
                    <a:pt x="0" y="167566"/>
                  </a:cubicBezTo>
                  <a:cubicBezTo>
                    <a:pt x="0" y="178035"/>
                    <a:pt x="14734" y="178035"/>
                    <a:pt x="14734" y="188504"/>
                  </a:cubicBezTo>
                  <a:cubicBezTo>
                    <a:pt x="14734" y="198972"/>
                    <a:pt x="0" y="198972"/>
                    <a:pt x="0" y="209441"/>
                  </a:cubicBezTo>
                  <a:lnTo>
                    <a:pt x="89226" y="209441"/>
                  </a:lnTo>
                  <a:lnTo>
                    <a:pt x="89226" y="0"/>
                  </a:lnTo>
                  <a:close/>
                </a:path>
              </a:pathLst>
            </a:custGeom>
            <a:solidFill>
              <a:srgbClr val="FEB5B9">
                <a:alpha val="38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7469550" y="-13550"/>
              <a:ext cx="1674300" cy="5161200"/>
            </a:xfrm>
            <a:prstGeom prst="rect">
              <a:avLst/>
            </a:prstGeom>
            <a:solidFill>
              <a:srgbClr val="FEB5B9">
                <a:alpha val="38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1" name="Google Shape;91;p18"/>
          <p:cNvSpPr/>
          <p:nvPr/>
        </p:nvSpPr>
        <p:spPr>
          <a:xfrm>
            <a:off x="3704223" y="816262"/>
            <a:ext cx="4900577" cy="3507225"/>
          </a:xfrm>
          <a:prstGeom prst="round2DiagRect">
            <a:avLst>
              <a:gd name="adj1" fmla="val 28229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92;p18">
            <a:extLst>
              <a:ext uri="{FF2B5EF4-FFF2-40B4-BE49-F238E27FC236}">
                <a16:creationId xmlns:a16="http://schemas.microsoft.com/office/drawing/2014/main" id="{F46AE7BA-DAC9-46F1-A2BE-E38B1DB7FED9}"/>
              </a:ext>
            </a:extLst>
          </p:cNvPr>
          <p:cNvSpPr txBox="1">
            <a:spLocks/>
          </p:cNvSpPr>
          <p:nvPr/>
        </p:nvSpPr>
        <p:spPr>
          <a:xfrm flipH="1">
            <a:off x="4573777" y="1022569"/>
            <a:ext cx="3394198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uli Regular"/>
              <a:buNone/>
              <a:defRPr sz="1400" b="0" i="0" u="none" strike="noStrike" cap="none">
                <a:solidFill>
                  <a:schemeClr val="accent3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uli Regular"/>
              <a:buNone/>
              <a:defRPr sz="1400" b="0" i="0" u="none" strike="noStrike" cap="none">
                <a:solidFill>
                  <a:schemeClr val="accent3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uli Regular"/>
              <a:buNone/>
              <a:defRPr sz="1400" b="0" i="0" u="none" strike="noStrike" cap="none">
                <a:solidFill>
                  <a:schemeClr val="accent3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uli Regular"/>
              <a:buNone/>
              <a:defRPr sz="1400" b="0" i="0" u="none" strike="noStrike" cap="none">
                <a:solidFill>
                  <a:schemeClr val="accent3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uli Regular"/>
              <a:buNone/>
              <a:defRPr sz="1400" b="0" i="0" u="none" strike="noStrike" cap="none">
                <a:solidFill>
                  <a:schemeClr val="accent3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uli Regular"/>
              <a:buNone/>
              <a:defRPr sz="1400" b="0" i="0" u="none" strike="noStrike" cap="none">
                <a:solidFill>
                  <a:schemeClr val="accent3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uli Regular"/>
              <a:buNone/>
              <a:defRPr sz="1400" b="0" i="0" u="none" strike="noStrike" cap="none">
                <a:solidFill>
                  <a:schemeClr val="accent3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uli Regular"/>
              <a:buNone/>
              <a:defRPr sz="1400" b="0" i="0" u="none" strike="noStrike" cap="none">
                <a:solidFill>
                  <a:schemeClr val="accent3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uli Regular"/>
              <a:buNone/>
              <a:defRPr sz="1400" b="0" i="0" u="none" strike="noStrike" cap="none">
                <a:solidFill>
                  <a:schemeClr val="accent3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marL="0" indent="0"/>
            <a:r>
              <a:rPr lang="en-US" sz="1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1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1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1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en-US" sz="1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93;p18">
            <a:extLst>
              <a:ext uri="{FF2B5EF4-FFF2-40B4-BE49-F238E27FC236}">
                <a16:creationId xmlns:a16="http://schemas.microsoft.com/office/drawing/2014/main" id="{2FEC5F65-E2B9-A63E-078F-9FB6A6C1287D}"/>
              </a:ext>
            </a:extLst>
          </p:cNvPr>
          <p:cNvSpPr txBox="1">
            <a:spLocks/>
          </p:cNvSpPr>
          <p:nvPr/>
        </p:nvSpPr>
        <p:spPr>
          <a:xfrm flipH="1">
            <a:off x="3859365" y="3240375"/>
            <a:ext cx="4745435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matic SC"/>
              <a:buNone/>
              <a:defRPr sz="6000" b="1" i="0" u="none" strike="noStrike" cap="none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800" dirty="0" err="1">
                <a:solidFill>
                  <a:schemeClr val="accent1"/>
                </a:solidFill>
                <a:latin typeface="UTM Cookies" panose="02040603050506020204" pitchFamily="18" charset="0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UTM Cookies" panose="02040603050506020204" pitchFamily="18" charset="0"/>
              </a:rPr>
              <a:t> 13: </a:t>
            </a:r>
            <a:r>
              <a:rPr lang="en-US" sz="2800" dirty="0" err="1">
                <a:solidFill>
                  <a:schemeClr val="accent1"/>
                </a:solidFill>
                <a:latin typeface="UTM Cookies" panose="02040603050506020204" pitchFamily="18" charset="0"/>
              </a:rPr>
              <a:t>Một</a:t>
            </a:r>
            <a:r>
              <a:rPr lang="en-US" sz="2800" dirty="0"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Cookies" panose="02040603050506020204" pitchFamily="18" charset="0"/>
              </a:rPr>
              <a:t>số</a:t>
            </a:r>
            <a:r>
              <a:rPr lang="en-US" sz="2800" dirty="0"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Cookies" panose="02040603050506020204" pitchFamily="18" charset="0"/>
              </a:rPr>
              <a:t>bộ</a:t>
            </a:r>
            <a:r>
              <a:rPr lang="en-US" sz="2800" dirty="0"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Cookies" panose="02040603050506020204" pitchFamily="18" charset="0"/>
              </a:rPr>
              <a:t>phận</a:t>
            </a:r>
            <a:r>
              <a:rPr lang="en-US" sz="2800" dirty="0"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Cookies" panose="02040603050506020204" pitchFamily="18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Cookies" panose="02040603050506020204" pitchFamily="18" charset="0"/>
              </a:rPr>
              <a:t>thực</a:t>
            </a:r>
            <a:r>
              <a:rPr lang="en-US" sz="2800" dirty="0"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Cookies" panose="02040603050506020204" pitchFamily="18" charset="0"/>
              </a:rPr>
              <a:t>vật</a:t>
            </a:r>
            <a:r>
              <a:rPr lang="en-US" sz="2800" dirty="0">
                <a:solidFill>
                  <a:schemeClr val="accent1"/>
                </a:solidFill>
                <a:latin typeface="UTM Cookies" panose="02040603050506020204" pitchFamily="18" charset="0"/>
              </a:rPr>
              <a:t> ( </a:t>
            </a:r>
            <a:r>
              <a:rPr lang="en-US" sz="2800" dirty="0" err="1">
                <a:solidFill>
                  <a:schemeClr val="accent1"/>
                </a:solidFill>
                <a:latin typeface="UTM Cookies" panose="02040603050506020204" pitchFamily="18" charset="0"/>
              </a:rPr>
              <a:t>Tiết</a:t>
            </a:r>
            <a:r>
              <a:rPr lang="en-US" sz="2800" dirty="0">
                <a:solidFill>
                  <a:schemeClr val="accent1"/>
                </a:solidFill>
                <a:latin typeface="UTM Cookies" panose="02040603050506020204" pitchFamily="18" charset="0"/>
              </a:rPr>
              <a:t> 3)</a:t>
            </a:r>
            <a:endParaRPr lang="en-US" sz="2800" dirty="0">
              <a:solidFill>
                <a:schemeClr val="accent1"/>
              </a:solidFill>
              <a:latin typeface="UTM Cookies" panose="02040603050506020204" pitchFamily="18" charset="0"/>
              <a:ea typeface="Saira ExtraCondensed SemiBold"/>
              <a:cs typeface="Saira ExtraCondensed SemiBold"/>
              <a:sym typeface="Saira ExtraCondensed Semi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D6B8F-FF70-D86E-DC02-D66660065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150" y="1487615"/>
            <a:ext cx="3950550" cy="14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5 sai lầm tai hại khi ăn dưa hấu nhiều người mắc phải | Tin tức mới nhất  24h - Đọc Báo Lao Động online - Laodong.vn">
            <a:extLst>
              <a:ext uri="{FF2B5EF4-FFF2-40B4-BE49-F238E27FC236}">
                <a16:creationId xmlns:a16="http://schemas.microsoft.com/office/drawing/2014/main" id="{24E1DCA9-713C-4171-A4AC-803961321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29" y="3781613"/>
            <a:ext cx="1983571" cy="12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ác dụng của cây ổi trong đời sống và sức khỏe">
            <a:extLst>
              <a:ext uri="{FF2B5EF4-FFF2-40B4-BE49-F238E27FC236}">
                <a16:creationId xmlns:a16="http://schemas.microsoft.com/office/drawing/2014/main" id="{D3721E56-770D-4B8E-9C70-294353ED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19" y="28998"/>
            <a:ext cx="2172594" cy="14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2" descr="C:\Users\user\Downloads\Photos\4chan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804988"/>
            <a:ext cx="1684735" cy="172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C:\Users\user\Downloads\Photos\saurieng-300x27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2" y="1832372"/>
            <a:ext cx="1747838" cy="177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C:\Users\user\Downloads\Photos\tải xuống (1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47" y="1"/>
            <a:ext cx="1752600" cy="185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tải xuống (12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91" y="3686843"/>
            <a:ext cx="1606157" cy="142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Oval 8"/>
          <p:cNvSpPr>
            <a:spLocks noChangeArrowheads="1"/>
          </p:cNvSpPr>
          <p:nvPr/>
        </p:nvSpPr>
        <p:spPr bwMode="auto">
          <a:xfrm>
            <a:off x="6446225" y="1239732"/>
            <a:ext cx="648804" cy="569383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kern="1200" dirty="0">
                <a:solidFill>
                  <a:schemeClr val="accent1">
                    <a:lumMod val="25000"/>
                  </a:schemeClr>
                </a:solidFill>
                <a:ea typeface="+mn-ea"/>
                <a:cs typeface="Arial" panose="020B0604020202020204" pitchFamily="34" charset="0"/>
              </a:rPr>
              <a:t>Béo</a:t>
            </a:r>
            <a:endParaRPr lang="en-US" sz="1800" kern="1200" dirty="0">
              <a:solidFill>
                <a:schemeClr val="accent1">
                  <a:lumMod val="25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0250" name="Oval 9"/>
          <p:cNvSpPr>
            <a:spLocks noChangeArrowheads="1"/>
          </p:cNvSpPr>
          <p:nvPr/>
        </p:nvSpPr>
        <p:spPr bwMode="auto">
          <a:xfrm>
            <a:off x="1143000" y="2849316"/>
            <a:ext cx="696518" cy="55847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kern="1200">
                <a:solidFill>
                  <a:schemeClr val="accent1">
                    <a:lumMod val="25000"/>
                  </a:schemeClr>
                </a:solidFill>
                <a:ea typeface="+mn-ea"/>
                <a:cs typeface="Arial" panose="020B0604020202020204" pitchFamily="34" charset="0"/>
              </a:rPr>
              <a:t>Chua </a:t>
            </a:r>
            <a:endParaRPr lang="en-US" sz="1800" kern="1200">
              <a:solidFill>
                <a:schemeClr val="accent1">
                  <a:lumMod val="25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0251" name="Oval 10"/>
          <p:cNvSpPr>
            <a:spLocks noChangeArrowheads="1"/>
          </p:cNvSpPr>
          <p:nvPr/>
        </p:nvSpPr>
        <p:spPr bwMode="auto">
          <a:xfrm>
            <a:off x="6316267" y="2967455"/>
            <a:ext cx="685862" cy="587355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kern="1200" dirty="0">
                <a:solidFill>
                  <a:schemeClr val="accent1">
                    <a:lumMod val="25000"/>
                  </a:schemeClr>
                </a:solidFill>
                <a:ea typeface="+mn-ea"/>
                <a:cs typeface="Arial" panose="020B0604020202020204" pitchFamily="34" charset="0"/>
              </a:rPr>
              <a:t>Bù</a:t>
            </a:r>
            <a:r>
              <a:rPr lang="en-US" sz="1800" kern="1200" dirty="0" err="1">
                <a:solidFill>
                  <a:schemeClr val="accent1">
                    <a:lumMod val="25000"/>
                  </a:schemeClr>
                </a:solidFill>
                <a:ea typeface="+mn-ea"/>
                <a:cs typeface="Arial" panose="020B0604020202020204" pitchFamily="34" charset="0"/>
              </a:rPr>
              <a:t>i</a:t>
            </a:r>
            <a:endParaRPr lang="en-US" sz="1800" kern="1200" dirty="0">
              <a:solidFill>
                <a:schemeClr val="accent1">
                  <a:lumMod val="25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0252" name="Oval 11"/>
          <p:cNvSpPr>
            <a:spLocks noChangeArrowheads="1"/>
          </p:cNvSpPr>
          <p:nvPr/>
        </p:nvSpPr>
        <p:spPr bwMode="auto">
          <a:xfrm>
            <a:off x="2318785" y="4452376"/>
            <a:ext cx="675509" cy="56896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kern="1200" dirty="0">
                <a:solidFill>
                  <a:schemeClr val="accent1">
                    <a:lumMod val="25000"/>
                  </a:schemeClr>
                </a:solidFill>
                <a:ea typeface="+mn-ea"/>
                <a:cs typeface="Arial" panose="020B0604020202020204" pitchFamily="34" charset="0"/>
              </a:rPr>
              <a:t>Mát  </a:t>
            </a:r>
            <a:endParaRPr lang="en-US" sz="1800" kern="1200" dirty="0">
              <a:solidFill>
                <a:schemeClr val="accent1">
                  <a:lumMod val="25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0253" name="Oval 12"/>
          <p:cNvSpPr>
            <a:spLocks noChangeArrowheads="1"/>
          </p:cNvSpPr>
          <p:nvPr/>
        </p:nvSpPr>
        <p:spPr bwMode="auto">
          <a:xfrm>
            <a:off x="4891938" y="853795"/>
            <a:ext cx="741952" cy="629275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kern="1200" dirty="0">
                <a:solidFill>
                  <a:schemeClr val="accent1">
                    <a:lumMod val="25000"/>
                  </a:schemeClr>
                </a:solidFill>
                <a:ea typeface="+mn-ea"/>
                <a:cs typeface="Arial" panose="020B0604020202020204" pitchFamily="34" charset="0"/>
              </a:rPr>
              <a:t>Chát</a:t>
            </a:r>
            <a:endParaRPr lang="en-US" sz="1800" kern="1200" dirty="0">
              <a:solidFill>
                <a:schemeClr val="accent1">
                  <a:lumMod val="25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0254" name="Oval 13"/>
          <p:cNvSpPr>
            <a:spLocks noChangeArrowheads="1"/>
          </p:cNvSpPr>
          <p:nvPr/>
        </p:nvSpPr>
        <p:spPr bwMode="auto">
          <a:xfrm>
            <a:off x="7609116" y="4550825"/>
            <a:ext cx="498020" cy="487645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kern="1200" dirty="0">
                <a:solidFill>
                  <a:schemeClr val="accent1">
                    <a:lumMod val="25000"/>
                  </a:schemeClr>
                </a:solidFill>
                <a:ea typeface="+mn-ea"/>
                <a:cs typeface="Arial" panose="020B0604020202020204" pitchFamily="34" charset="0"/>
              </a:rPr>
              <a:t>Cay</a:t>
            </a:r>
            <a:endParaRPr lang="en-US" sz="1800" kern="1200" dirty="0">
              <a:solidFill>
                <a:schemeClr val="accent1">
                  <a:lumMod val="25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10255" name="Picture 14" descr="C:\Users\user\Downloads\Photos\vnm_2013_272364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-32657"/>
            <a:ext cx="1703785" cy="182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Oval 15"/>
          <p:cNvSpPr>
            <a:spLocks noChangeArrowheads="1"/>
          </p:cNvSpPr>
          <p:nvPr/>
        </p:nvSpPr>
        <p:spPr bwMode="auto">
          <a:xfrm>
            <a:off x="2255375" y="1131460"/>
            <a:ext cx="584772" cy="628540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kern="1200" dirty="0">
                <a:solidFill>
                  <a:schemeClr val="accent1">
                    <a:lumMod val="25000"/>
                  </a:schemeClr>
                </a:solidFill>
                <a:ea typeface="+mn-ea"/>
                <a:cs typeface="Arial" panose="020B0604020202020204" pitchFamily="34" charset="0"/>
              </a:rPr>
              <a:t>Ngọt</a:t>
            </a:r>
            <a:endParaRPr lang="en-US" sz="1800" kern="1200" dirty="0">
              <a:solidFill>
                <a:schemeClr val="accent1">
                  <a:lumMod val="25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10257" name="Picture 16" descr="C:\Users\user\Downloads\Photos\tải xuống (19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06" y="3500437"/>
            <a:ext cx="15430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Oval 17"/>
          <p:cNvSpPr>
            <a:spLocks noChangeArrowheads="1"/>
          </p:cNvSpPr>
          <p:nvPr/>
        </p:nvSpPr>
        <p:spPr bwMode="auto">
          <a:xfrm>
            <a:off x="3980129" y="4619369"/>
            <a:ext cx="748372" cy="419101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kern="1200" dirty="0" err="1">
                <a:solidFill>
                  <a:schemeClr val="accent1">
                    <a:lumMod val="25000"/>
                  </a:schemeClr>
                </a:solidFill>
                <a:ea typeface="+mn-ea"/>
                <a:cs typeface="Arial" panose="020B0604020202020204" pitchFamily="34" charset="0"/>
              </a:rPr>
              <a:t>Đắng</a:t>
            </a:r>
            <a:endParaRPr lang="en-US" sz="1800" kern="1200" dirty="0">
              <a:solidFill>
                <a:schemeClr val="accent1">
                  <a:lumMod val="25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AutoShape 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942036" y="1735931"/>
            <a:ext cx="3259931" cy="1671638"/>
          </a:xfrm>
          <a:prstGeom prst="cloudCallout">
            <a:avLst>
              <a:gd name="adj1" fmla="val -51464"/>
              <a:gd name="adj2" fmla="val 41437"/>
            </a:avLst>
          </a:prstGeom>
          <a:solidFill>
            <a:srgbClr val="FFFF66"/>
          </a:solidFill>
          <a:ln w="38100" cap="flat" cmpd="sng" algn="ctr">
            <a:solidFill>
              <a:srgbClr val="FF0066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hangingPunct="0">
              <a:buClrTx/>
              <a:defRPr/>
            </a:pPr>
            <a:r>
              <a:rPr lang="vi-VN" sz="2700" b="0" dirty="0">
                <a:solidFill>
                  <a:sysClr val="windowText" lastClr="000000"/>
                </a:solidFill>
                <a:latin typeface="Arial"/>
                <a:cs typeface="Arial" charset="0"/>
              </a:rPr>
              <a:t>Quả có nhiều mùi vị khác nhau</a:t>
            </a:r>
            <a:endParaRPr lang="en-US" sz="2700" b="0" dirty="0">
              <a:solidFill>
                <a:sysClr val="windowText" lastClr="00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1117"/>
      </p:ext>
    </p:extLst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>
            <a:off x="1238250" y="1353100"/>
            <a:ext cx="6667500" cy="2599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6555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 flipH="1">
            <a:off x="1450349" y="2176794"/>
            <a:ext cx="38676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vi-VN" sz="1800" b="1" dirty="0">
                <a:latin typeface="Times New Roman" pitchFamily="18" charset="0"/>
                <a:cs typeface="Times New Roman" pitchFamily="18" charset="0"/>
              </a:rPr>
              <a:t>+ Hoa có hình dạng, màu sắc và hương thơm khác nhau.</a:t>
            </a:r>
          </a:p>
          <a:p>
            <a:pPr marL="0" indent="0"/>
            <a:r>
              <a:rPr lang="vi-VN" sz="1800" b="1" dirty="0">
                <a:latin typeface="Times New Roman" pitchFamily="18" charset="0"/>
                <a:cs typeface="Times New Roman" pitchFamily="18" charset="0"/>
              </a:rPr>
              <a:t>+ Quả có màu sắc, hình dạng, kích thược, mùi vị khác nhau.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  <p:sp>
        <p:nvSpPr>
          <p:cNvPr id="140" name="Google Shape;140;p21"/>
          <p:cNvSpPr txBox="1">
            <a:spLocks noGrp="1"/>
          </p:cNvSpPr>
          <p:nvPr>
            <p:ph type="ctrTitle"/>
          </p:nvPr>
        </p:nvSpPr>
        <p:spPr>
          <a:xfrm flipH="1">
            <a:off x="1450349" y="1515301"/>
            <a:ext cx="2571300" cy="85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41;p21"/>
          <p:cNvSpPr/>
          <p:nvPr/>
        </p:nvSpPr>
        <p:spPr>
          <a:xfrm rot="10800000">
            <a:off x="0" y="0"/>
            <a:ext cx="1760525" cy="1515300"/>
          </a:xfrm>
          <a:custGeom>
            <a:avLst/>
            <a:gdLst/>
            <a:ahLst/>
            <a:cxnLst/>
            <a:rect l="l" t="t" r="r" b="b"/>
            <a:pathLst>
              <a:path w="70421" h="60612" extrusionOk="0">
                <a:moveTo>
                  <a:pt x="63813" y="0"/>
                </a:moveTo>
                <a:cubicBezTo>
                  <a:pt x="62552" y="0"/>
                  <a:pt x="61280" y="85"/>
                  <a:pt x="59969" y="340"/>
                </a:cubicBezTo>
                <a:cubicBezTo>
                  <a:pt x="41104" y="4048"/>
                  <a:pt x="43862" y="30386"/>
                  <a:pt x="28647" y="38832"/>
                </a:cubicBezTo>
                <a:cubicBezTo>
                  <a:pt x="20618" y="43293"/>
                  <a:pt x="11361" y="42376"/>
                  <a:pt x="5762" y="50872"/>
                </a:cubicBezTo>
                <a:cubicBezTo>
                  <a:pt x="3684" y="54023"/>
                  <a:pt x="2439" y="57845"/>
                  <a:pt x="0" y="60611"/>
                </a:cubicBezTo>
                <a:lnTo>
                  <a:pt x="70421" y="60611"/>
                </a:lnTo>
                <a:lnTo>
                  <a:pt x="70421" y="315"/>
                </a:lnTo>
                <a:lnTo>
                  <a:pt x="70396" y="315"/>
                </a:lnTo>
                <a:cubicBezTo>
                  <a:pt x="68141" y="253"/>
                  <a:pt x="65994" y="0"/>
                  <a:pt x="638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5450" y="3578056"/>
            <a:ext cx="1013736" cy="119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36;p42">
            <a:extLst>
              <a:ext uri="{FF2B5EF4-FFF2-40B4-BE49-F238E27FC236}">
                <a16:creationId xmlns:a16="http://schemas.microsoft.com/office/drawing/2014/main" id="{81445260-D95C-447A-855F-2CA4DE1DD58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1684" t="-510" r="48535" b="510"/>
          <a:stretch/>
        </p:blipFill>
        <p:spPr>
          <a:xfrm>
            <a:off x="4305323" y="-13625"/>
            <a:ext cx="4838677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939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004AE3C-DF74-65FA-9530-F90AC3474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154" y="170604"/>
            <a:ext cx="4727007" cy="4284133"/>
          </a:xfrm>
          <a:prstGeom prst="rect">
            <a:avLst/>
          </a:prstGeom>
        </p:spPr>
      </p:pic>
      <p:pic>
        <p:nvPicPr>
          <p:cNvPr id="8" name="Picture 7" descr="Picture1">
            <a:extLst>
              <a:ext uri="{FF2B5EF4-FFF2-40B4-BE49-F238E27FC236}">
                <a16:creationId xmlns:a16="http://schemas.microsoft.com/office/drawing/2014/main" id="{48E7E11F-611F-3521-59F6-537DFEAD8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039" y="1518476"/>
            <a:ext cx="3377235" cy="186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9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44"/>
          <p:cNvSpPr/>
          <p:nvPr/>
        </p:nvSpPr>
        <p:spPr>
          <a:xfrm>
            <a:off x="5719650" y="4522900"/>
            <a:ext cx="1385700" cy="198900"/>
          </a:xfrm>
          <a:prstGeom prst="ellipse">
            <a:avLst/>
          </a:prstGeom>
          <a:solidFill>
            <a:srgbClr val="859AD5">
              <a:alpha val="5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7" name="Google Shape;927;p44"/>
          <p:cNvSpPr/>
          <p:nvPr/>
        </p:nvSpPr>
        <p:spPr>
          <a:xfrm>
            <a:off x="1325536" y="761907"/>
            <a:ext cx="1982100" cy="19821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8" name="Google Shape;928;p44"/>
          <p:cNvSpPr txBox="1">
            <a:spLocks noGrp="1"/>
          </p:cNvSpPr>
          <p:nvPr>
            <p:ph type="title"/>
          </p:nvPr>
        </p:nvSpPr>
        <p:spPr>
          <a:xfrm>
            <a:off x="721775" y="2829700"/>
            <a:ext cx="319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  <a:t>Hoạt động 2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9" name="Google Shape;929;p44"/>
          <p:cNvSpPr txBox="1">
            <a:spLocks noGrp="1"/>
          </p:cNvSpPr>
          <p:nvPr>
            <p:ph type="subTitle" idx="1"/>
          </p:nvPr>
        </p:nvSpPr>
        <p:spPr>
          <a:xfrm>
            <a:off x="189243" y="3732385"/>
            <a:ext cx="4128353" cy="6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>
                <a:latin typeface="Calibri" panose="020F0502020204030204" pitchFamily="34" charset="0"/>
                <a:cs typeface="Calibri" panose="020F0502020204030204" pitchFamily="34" charset="0"/>
              </a:rPr>
              <a:t>Sự đa dạng về đặc điểm của hoa, quả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0" name="Google Shape;930;p44"/>
          <p:cNvSpPr txBox="1">
            <a:spLocks noGrp="1"/>
          </p:cNvSpPr>
          <p:nvPr>
            <p:ph type="title" idx="2"/>
          </p:nvPr>
        </p:nvSpPr>
        <p:spPr>
          <a:xfrm>
            <a:off x="720000" y="1115900"/>
            <a:ext cx="3224700" cy="13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31" name="Google Shape;931;p44"/>
          <p:cNvSpPr/>
          <p:nvPr/>
        </p:nvSpPr>
        <p:spPr>
          <a:xfrm>
            <a:off x="4410375" y="6643275"/>
            <a:ext cx="3951300" cy="408900"/>
          </a:xfrm>
          <a:prstGeom prst="roundRect">
            <a:avLst>
              <a:gd name="adj" fmla="val 50000"/>
            </a:avLst>
          </a:prstGeom>
          <a:solidFill>
            <a:srgbClr val="B3C3F0"/>
          </a:solidFill>
          <a:ln>
            <a:noFill/>
          </a:ln>
          <a:effectLst>
            <a:outerShdw dist="38100" dir="3000000" algn="bl" rotWithShape="0">
              <a:srgbClr val="6F86C7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2" name="Google Shape;932;p44"/>
          <p:cNvSpPr txBox="1"/>
          <p:nvPr/>
        </p:nvSpPr>
        <p:spPr>
          <a:xfrm>
            <a:off x="4463200" y="6608475"/>
            <a:ext cx="3898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This is where your presentation begins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933" name="Google Shape;933;p44"/>
          <p:cNvGrpSpPr/>
          <p:nvPr/>
        </p:nvGrpSpPr>
        <p:grpSpPr>
          <a:xfrm>
            <a:off x="4652531" y="315501"/>
            <a:ext cx="4180018" cy="4348439"/>
            <a:chOff x="2133375" y="292150"/>
            <a:chExt cx="767525" cy="798450"/>
          </a:xfrm>
        </p:grpSpPr>
        <p:sp>
          <p:nvSpPr>
            <p:cNvPr id="934" name="Google Shape;934;p44"/>
            <p:cNvSpPr/>
            <p:nvPr/>
          </p:nvSpPr>
          <p:spPr>
            <a:xfrm>
              <a:off x="2832625" y="749050"/>
              <a:ext cx="63625" cy="117175"/>
            </a:xfrm>
            <a:custGeom>
              <a:avLst/>
              <a:gdLst/>
              <a:ahLst/>
              <a:cxnLst/>
              <a:rect l="l" t="t" r="r" b="b"/>
              <a:pathLst>
                <a:path w="2545" h="4687" extrusionOk="0">
                  <a:moveTo>
                    <a:pt x="704" y="1"/>
                  </a:moveTo>
                  <a:cubicBezTo>
                    <a:pt x="472" y="1"/>
                    <a:pt x="266" y="113"/>
                    <a:pt x="131" y="365"/>
                  </a:cubicBezTo>
                  <a:cubicBezTo>
                    <a:pt x="131" y="365"/>
                    <a:pt x="648" y="2625"/>
                    <a:pt x="1" y="4687"/>
                  </a:cubicBezTo>
                  <a:cubicBezTo>
                    <a:pt x="1" y="4687"/>
                    <a:pt x="1744" y="4687"/>
                    <a:pt x="2191" y="2755"/>
                  </a:cubicBezTo>
                  <a:cubicBezTo>
                    <a:pt x="2544" y="1259"/>
                    <a:pt x="1480" y="1"/>
                    <a:pt x="704" y="1"/>
                  </a:cubicBezTo>
                  <a:close/>
                </a:path>
              </a:pathLst>
            </a:custGeom>
            <a:solidFill>
              <a:srgbClr val="EA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4"/>
            <p:cNvSpPr/>
            <p:nvPr/>
          </p:nvSpPr>
          <p:spPr>
            <a:xfrm>
              <a:off x="2661850" y="646050"/>
              <a:ext cx="239050" cy="273500"/>
            </a:xfrm>
            <a:custGeom>
              <a:avLst/>
              <a:gdLst/>
              <a:ahLst/>
              <a:cxnLst/>
              <a:rect l="l" t="t" r="r" b="b"/>
              <a:pathLst>
                <a:path w="9562" h="10940" extrusionOk="0">
                  <a:moveTo>
                    <a:pt x="5374" y="0"/>
                  </a:moveTo>
                  <a:cubicBezTo>
                    <a:pt x="5028" y="0"/>
                    <a:pt x="4654" y="42"/>
                    <a:pt x="4253" y="133"/>
                  </a:cubicBezTo>
                  <a:cubicBezTo>
                    <a:pt x="1" y="1099"/>
                    <a:pt x="200" y="7930"/>
                    <a:pt x="200" y="7930"/>
                  </a:cubicBezTo>
                  <a:cubicBezTo>
                    <a:pt x="200" y="7930"/>
                    <a:pt x="1605" y="10939"/>
                    <a:pt x="2357" y="10939"/>
                  </a:cubicBezTo>
                  <a:cubicBezTo>
                    <a:pt x="2557" y="10939"/>
                    <a:pt x="2710" y="10727"/>
                    <a:pt x="2779" y="10190"/>
                  </a:cubicBezTo>
                  <a:cubicBezTo>
                    <a:pt x="3357" y="5610"/>
                    <a:pt x="3934" y="5012"/>
                    <a:pt x="5229" y="4514"/>
                  </a:cubicBezTo>
                  <a:cubicBezTo>
                    <a:pt x="5366" y="4461"/>
                    <a:pt x="5497" y="4438"/>
                    <a:pt x="5624" y="4438"/>
                  </a:cubicBezTo>
                  <a:cubicBezTo>
                    <a:pt x="6041" y="4438"/>
                    <a:pt x="6409" y="4688"/>
                    <a:pt x="6752" y="4933"/>
                  </a:cubicBezTo>
                  <a:cubicBezTo>
                    <a:pt x="7100" y="5179"/>
                    <a:pt x="7431" y="5429"/>
                    <a:pt x="7782" y="5429"/>
                  </a:cubicBezTo>
                  <a:cubicBezTo>
                    <a:pt x="8014" y="5429"/>
                    <a:pt x="8254" y="5321"/>
                    <a:pt x="8515" y="5032"/>
                  </a:cubicBezTo>
                  <a:cubicBezTo>
                    <a:pt x="9561" y="3869"/>
                    <a:pt x="8712" y="0"/>
                    <a:pt x="5374" y="0"/>
                  </a:cubicBezTo>
                  <a:close/>
                </a:path>
              </a:pathLst>
            </a:custGeom>
            <a:solidFill>
              <a:srgbClr val="DA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2268300" y="292150"/>
              <a:ext cx="348525" cy="323050"/>
            </a:xfrm>
            <a:custGeom>
              <a:avLst/>
              <a:gdLst/>
              <a:ahLst/>
              <a:cxnLst/>
              <a:rect l="l" t="t" r="r" b="b"/>
              <a:pathLst>
                <a:path w="13941" h="12922" extrusionOk="0">
                  <a:moveTo>
                    <a:pt x="9420" y="0"/>
                  </a:moveTo>
                  <a:cubicBezTo>
                    <a:pt x="7279" y="876"/>
                    <a:pt x="5666" y="2917"/>
                    <a:pt x="5307" y="5198"/>
                  </a:cubicBezTo>
                  <a:cubicBezTo>
                    <a:pt x="4132" y="4494"/>
                    <a:pt x="2764" y="4123"/>
                    <a:pt x="1395" y="4123"/>
                  </a:cubicBezTo>
                  <a:cubicBezTo>
                    <a:pt x="1176" y="4123"/>
                    <a:pt x="956" y="4133"/>
                    <a:pt x="737" y="4152"/>
                  </a:cubicBezTo>
                  <a:cubicBezTo>
                    <a:pt x="1932" y="5417"/>
                    <a:pt x="2957" y="6831"/>
                    <a:pt x="3774" y="8365"/>
                  </a:cubicBezTo>
                  <a:cubicBezTo>
                    <a:pt x="3539" y="8341"/>
                    <a:pt x="3302" y="8329"/>
                    <a:pt x="3066" y="8329"/>
                  </a:cubicBezTo>
                  <a:cubicBezTo>
                    <a:pt x="2013" y="8329"/>
                    <a:pt x="960" y="8563"/>
                    <a:pt x="0" y="9002"/>
                  </a:cubicBezTo>
                  <a:cubicBezTo>
                    <a:pt x="1244" y="9281"/>
                    <a:pt x="2519" y="9799"/>
                    <a:pt x="3525" y="10595"/>
                  </a:cubicBezTo>
                  <a:cubicBezTo>
                    <a:pt x="4172" y="11103"/>
                    <a:pt x="4581" y="11820"/>
                    <a:pt x="5208" y="12337"/>
                  </a:cubicBezTo>
                  <a:cubicBezTo>
                    <a:pt x="5775" y="12798"/>
                    <a:pt x="6478" y="12921"/>
                    <a:pt x="7188" y="12921"/>
                  </a:cubicBezTo>
                  <a:cubicBezTo>
                    <a:pt x="7476" y="12921"/>
                    <a:pt x="7765" y="12901"/>
                    <a:pt x="8046" y="12875"/>
                  </a:cubicBezTo>
                  <a:cubicBezTo>
                    <a:pt x="9440" y="12756"/>
                    <a:pt x="10057" y="12397"/>
                    <a:pt x="10854" y="11282"/>
                  </a:cubicBezTo>
                  <a:cubicBezTo>
                    <a:pt x="11600" y="10206"/>
                    <a:pt x="12696" y="9390"/>
                    <a:pt x="13941" y="8972"/>
                  </a:cubicBezTo>
                  <a:cubicBezTo>
                    <a:pt x="13233" y="8629"/>
                    <a:pt x="12453" y="8454"/>
                    <a:pt x="11671" y="8454"/>
                  </a:cubicBezTo>
                  <a:cubicBezTo>
                    <a:pt x="11408" y="8454"/>
                    <a:pt x="11144" y="8473"/>
                    <a:pt x="10883" y="8514"/>
                  </a:cubicBezTo>
                  <a:cubicBezTo>
                    <a:pt x="11252" y="7150"/>
                    <a:pt x="11909" y="5875"/>
                    <a:pt x="12806" y="4789"/>
                  </a:cubicBezTo>
                  <a:cubicBezTo>
                    <a:pt x="12736" y="4789"/>
                    <a:pt x="12665" y="4789"/>
                    <a:pt x="12594" y="4789"/>
                  </a:cubicBezTo>
                  <a:cubicBezTo>
                    <a:pt x="11305" y="4789"/>
                    <a:pt x="9901" y="4891"/>
                    <a:pt x="9051" y="5835"/>
                  </a:cubicBezTo>
                  <a:cubicBezTo>
                    <a:pt x="8843" y="3884"/>
                    <a:pt x="8962" y="1902"/>
                    <a:pt x="9420" y="0"/>
                  </a:cubicBezTo>
                  <a:close/>
                </a:path>
              </a:pathLst>
            </a:custGeom>
            <a:solidFill>
              <a:srgbClr val="BAE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2311100" y="457925"/>
              <a:ext cx="262650" cy="121250"/>
            </a:xfrm>
            <a:custGeom>
              <a:avLst/>
              <a:gdLst/>
              <a:ahLst/>
              <a:cxnLst/>
              <a:rect l="l" t="t" r="r" b="b"/>
              <a:pathLst>
                <a:path w="10506" h="4850" extrusionOk="0">
                  <a:moveTo>
                    <a:pt x="1017" y="1"/>
                  </a:moveTo>
                  <a:cubicBezTo>
                    <a:pt x="867" y="1"/>
                    <a:pt x="718" y="11"/>
                    <a:pt x="559" y="30"/>
                  </a:cubicBezTo>
                  <a:cubicBezTo>
                    <a:pt x="1066" y="559"/>
                    <a:pt x="1524" y="1126"/>
                    <a:pt x="1942" y="1714"/>
                  </a:cubicBezTo>
                  <a:cubicBezTo>
                    <a:pt x="1982" y="1723"/>
                    <a:pt x="2022" y="1723"/>
                    <a:pt x="2062" y="1734"/>
                  </a:cubicBezTo>
                  <a:cubicBezTo>
                    <a:pt x="1743" y="1136"/>
                    <a:pt x="1395" y="559"/>
                    <a:pt x="1017" y="1"/>
                  </a:cubicBezTo>
                  <a:close/>
                  <a:moveTo>
                    <a:pt x="10178" y="3516"/>
                  </a:moveTo>
                  <a:cubicBezTo>
                    <a:pt x="9968" y="3685"/>
                    <a:pt x="9769" y="3884"/>
                    <a:pt x="9590" y="4084"/>
                  </a:cubicBezTo>
                  <a:cubicBezTo>
                    <a:pt x="9879" y="3904"/>
                    <a:pt x="10187" y="3765"/>
                    <a:pt x="10506" y="3655"/>
                  </a:cubicBezTo>
                  <a:cubicBezTo>
                    <a:pt x="10397" y="3595"/>
                    <a:pt x="10287" y="3555"/>
                    <a:pt x="10178" y="3516"/>
                  </a:cubicBezTo>
                  <a:close/>
                  <a:moveTo>
                    <a:pt x="897" y="3356"/>
                  </a:moveTo>
                  <a:cubicBezTo>
                    <a:pt x="588" y="3436"/>
                    <a:pt x="289" y="3546"/>
                    <a:pt x="1" y="3675"/>
                  </a:cubicBezTo>
                  <a:cubicBezTo>
                    <a:pt x="927" y="3884"/>
                    <a:pt x="1863" y="4272"/>
                    <a:pt x="2619" y="4850"/>
                  </a:cubicBezTo>
                  <a:lnTo>
                    <a:pt x="2650" y="4820"/>
                  </a:lnTo>
                  <a:cubicBezTo>
                    <a:pt x="2391" y="4522"/>
                    <a:pt x="2132" y="4213"/>
                    <a:pt x="1813" y="3964"/>
                  </a:cubicBezTo>
                  <a:cubicBezTo>
                    <a:pt x="1524" y="3745"/>
                    <a:pt x="1216" y="3536"/>
                    <a:pt x="897" y="3356"/>
                  </a:cubicBezTo>
                  <a:close/>
                </a:path>
              </a:pathLst>
            </a:custGeom>
            <a:solidFill>
              <a:srgbClr val="DC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2333525" y="380275"/>
              <a:ext cx="232025" cy="198175"/>
            </a:xfrm>
            <a:custGeom>
              <a:avLst/>
              <a:gdLst/>
              <a:ahLst/>
              <a:cxnLst/>
              <a:rect l="l" t="t" r="r" b="b"/>
              <a:pathLst>
                <a:path w="9281" h="7927" extrusionOk="0">
                  <a:moveTo>
                    <a:pt x="6203" y="0"/>
                  </a:moveTo>
                  <a:lnTo>
                    <a:pt x="6203" y="0"/>
                  </a:lnTo>
                  <a:cubicBezTo>
                    <a:pt x="4590" y="657"/>
                    <a:pt x="3375" y="2200"/>
                    <a:pt x="3107" y="3924"/>
                  </a:cubicBezTo>
                  <a:cubicBezTo>
                    <a:pt x="2220" y="3386"/>
                    <a:pt x="1195" y="3107"/>
                    <a:pt x="169" y="3107"/>
                  </a:cubicBezTo>
                  <a:lnTo>
                    <a:pt x="120" y="3107"/>
                  </a:lnTo>
                  <a:cubicBezTo>
                    <a:pt x="498" y="3665"/>
                    <a:pt x="846" y="4242"/>
                    <a:pt x="1165" y="4840"/>
                  </a:cubicBezTo>
                  <a:cubicBezTo>
                    <a:pt x="1125" y="4829"/>
                    <a:pt x="1085" y="4829"/>
                    <a:pt x="1045" y="4820"/>
                  </a:cubicBezTo>
                  <a:lnTo>
                    <a:pt x="1045" y="4820"/>
                  </a:lnTo>
                  <a:cubicBezTo>
                    <a:pt x="1374" y="5298"/>
                    <a:pt x="1683" y="5796"/>
                    <a:pt x="1952" y="6303"/>
                  </a:cubicBezTo>
                  <a:cubicBezTo>
                    <a:pt x="1782" y="6283"/>
                    <a:pt x="1603" y="6274"/>
                    <a:pt x="1434" y="6274"/>
                  </a:cubicBezTo>
                  <a:cubicBezTo>
                    <a:pt x="946" y="6274"/>
                    <a:pt x="468" y="6343"/>
                    <a:pt x="0" y="6462"/>
                  </a:cubicBezTo>
                  <a:cubicBezTo>
                    <a:pt x="319" y="6642"/>
                    <a:pt x="627" y="6851"/>
                    <a:pt x="916" y="7070"/>
                  </a:cubicBezTo>
                  <a:cubicBezTo>
                    <a:pt x="1235" y="7319"/>
                    <a:pt x="1494" y="7628"/>
                    <a:pt x="1753" y="7926"/>
                  </a:cubicBezTo>
                  <a:cubicBezTo>
                    <a:pt x="1941" y="7787"/>
                    <a:pt x="2131" y="7668"/>
                    <a:pt x="2330" y="7548"/>
                  </a:cubicBezTo>
                  <a:cubicBezTo>
                    <a:pt x="2001" y="7378"/>
                    <a:pt x="1643" y="7249"/>
                    <a:pt x="1295" y="7170"/>
                  </a:cubicBezTo>
                  <a:cubicBezTo>
                    <a:pt x="1713" y="6980"/>
                    <a:pt x="2171" y="6881"/>
                    <a:pt x="2629" y="6881"/>
                  </a:cubicBezTo>
                  <a:cubicBezTo>
                    <a:pt x="2728" y="6881"/>
                    <a:pt x="2828" y="6891"/>
                    <a:pt x="2928" y="6900"/>
                  </a:cubicBezTo>
                  <a:cubicBezTo>
                    <a:pt x="2579" y="6234"/>
                    <a:pt x="2131" y="5626"/>
                    <a:pt x="1623" y="5079"/>
                  </a:cubicBezTo>
                  <a:cubicBezTo>
                    <a:pt x="1713" y="5068"/>
                    <a:pt x="1812" y="5068"/>
                    <a:pt x="1912" y="5068"/>
                  </a:cubicBezTo>
                  <a:cubicBezTo>
                    <a:pt x="2499" y="5068"/>
                    <a:pt x="3087" y="5228"/>
                    <a:pt x="3594" y="5537"/>
                  </a:cubicBezTo>
                  <a:cubicBezTo>
                    <a:pt x="3744" y="4550"/>
                    <a:pt x="4441" y="3665"/>
                    <a:pt x="5367" y="3286"/>
                  </a:cubicBezTo>
                  <a:lnTo>
                    <a:pt x="5367" y="3286"/>
                  </a:lnTo>
                  <a:cubicBezTo>
                    <a:pt x="5168" y="4112"/>
                    <a:pt x="5118" y="4969"/>
                    <a:pt x="5207" y="5805"/>
                  </a:cubicBezTo>
                  <a:cubicBezTo>
                    <a:pt x="5576" y="5397"/>
                    <a:pt x="6183" y="5357"/>
                    <a:pt x="6741" y="5357"/>
                  </a:cubicBezTo>
                  <a:lnTo>
                    <a:pt x="6831" y="5357"/>
                  </a:lnTo>
                  <a:cubicBezTo>
                    <a:pt x="6492" y="5765"/>
                    <a:pt x="6223" y="6243"/>
                    <a:pt x="6064" y="6751"/>
                  </a:cubicBezTo>
                  <a:cubicBezTo>
                    <a:pt x="6871" y="6851"/>
                    <a:pt x="7628" y="7090"/>
                    <a:pt x="8334" y="7429"/>
                  </a:cubicBezTo>
                  <a:cubicBezTo>
                    <a:pt x="8444" y="7349"/>
                    <a:pt x="8564" y="7269"/>
                    <a:pt x="8693" y="7190"/>
                  </a:cubicBezTo>
                  <a:cubicBezTo>
                    <a:pt x="8872" y="6990"/>
                    <a:pt x="9071" y="6791"/>
                    <a:pt x="9281" y="6622"/>
                  </a:cubicBezTo>
                  <a:cubicBezTo>
                    <a:pt x="8842" y="6453"/>
                    <a:pt x="8364" y="6373"/>
                    <a:pt x="7896" y="6373"/>
                  </a:cubicBezTo>
                  <a:cubicBezTo>
                    <a:pt x="7697" y="6373"/>
                    <a:pt x="7508" y="6383"/>
                    <a:pt x="7309" y="6413"/>
                  </a:cubicBezTo>
                  <a:cubicBezTo>
                    <a:pt x="7588" y="5387"/>
                    <a:pt x="8086" y="4421"/>
                    <a:pt x="8752" y="3605"/>
                  </a:cubicBezTo>
                  <a:lnTo>
                    <a:pt x="8603" y="3605"/>
                  </a:lnTo>
                  <a:cubicBezTo>
                    <a:pt x="7628" y="3605"/>
                    <a:pt x="6572" y="3685"/>
                    <a:pt x="5935" y="4391"/>
                  </a:cubicBezTo>
                  <a:cubicBezTo>
                    <a:pt x="5765" y="2928"/>
                    <a:pt x="5865" y="1434"/>
                    <a:pt x="6203" y="0"/>
                  </a:cubicBezTo>
                  <a:close/>
                </a:path>
              </a:pathLst>
            </a:custGeom>
            <a:solidFill>
              <a:srgbClr val="A1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2365875" y="462425"/>
              <a:ext cx="150625" cy="139525"/>
            </a:xfrm>
            <a:custGeom>
              <a:avLst/>
              <a:gdLst/>
              <a:ahLst/>
              <a:cxnLst/>
              <a:rect l="l" t="t" r="r" b="b"/>
              <a:pathLst>
                <a:path w="6025" h="5581" extrusionOk="0">
                  <a:moveTo>
                    <a:pt x="4073" y="0"/>
                  </a:moveTo>
                  <a:lnTo>
                    <a:pt x="4073" y="0"/>
                  </a:lnTo>
                  <a:cubicBezTo>
                    <a:pt x="3147" y="379"/>
                    <a:pt x="2450" y="1264"/>
                    <a:pt x="2300" y="2251"/>
                  </a:cubicBezTo>
                  <a:cubicBezTo>
                    <a:pt x="1794" y="1941"/>
                    <a:pt x="1198" y="1780"/>
                    <a:pt x="609" y="1780"/>
                  </a:cubicBezTo>
                  <a:cubicBezTo>
                    <a:pt x="515" y="1780"/>
                    <a:pt x="422" y="1784"/>
                    <a:pt x="329" y="1793"/>
                  </a:cubicBezTo>
                  <a:cubicBezTo>
                    <a:pt x="837" y="2340"/>
                    <a:pt x="1285" y="2948"/>
                    <a:pt x="1634" y="3614"/>
                  </a:cubicBezTo>
                  <a:cubicBezTo>
                    <a:pt x="1527" y="3603"/>
                    <a:pt x="1420" y="3597"/>
                    <a:pt x="1314" y="3597"/>
                  </a:cubicBezTo>
                  <a:cubicBezTo>
                    <a:pt x="861" y="3597"/>
                    <a:pt x="411" y="3698"/>
                    <a:pt x="1" y="3884"/>
                  </a:cubicBezTo>
                  <a:cubicBezTo>
                    <a:pt x="538" y="4013"/>
                    <a:pt x="1096" y="4232"/>
                    <a:pt x="1534" y="4581"/>
                  </a:cubicBezTo>
                  <a:cubicBezTo>
                    <a:pt x="1802" y="4800"/>
                    <a:pt x="1982" y="5108"/>
                    <a:pt x="2251" y="5327"/>
                  </a:cubicBezTo>
                  <a:cubicBezTo>
                    <a:pt x="2506" y="5531"/>
                    <a:pt x="2820" y="5581"/>
                    <a:pt x="3138" y="5581"/>
                  </a:cubicBezTo>
                  <a:cubicBezTo>
                    <a:pt x="3254" y="5581"/>
                    <a:pt x="3371" y="5574"/>
                    <a:pt x="3486" y="5566"/>
                  </a:cubicBezTo>
                  <a:cubicBezTo>
                    <a:pt x="4083" y="5517"/>
                    <a:pt x="4352" y="5357"/>
                    <a:pt x="4690" y="4869"/>
                  </a:cubicBezTo>
                  <a:cubicBezTo>
                    <a:pt x="5019" y="4411"/>
                    <a:pt x="5487" y="4053"/>
                    <a:pt x="6025" y="3873"/>
                  </a:cubicBezTo>
                  <a:cubicBezTo>
                    <a:pt x="5719" y="3724"/>
                    <a:pt x="5380" y="3648"/>
                    <a:pt x="5046" y="3648"/>
                  </a:cubicBezTo>
                  <a:cubicBezTo>
                    <a:pt x="4933" y="3648"/>
                    <a:pt x="4821" y="3657"/>
                    <a:pt x="4710" y="3674"/>
                  </a:cubicBezTo>
                  <a:cubicBezTo>
                    <a:pt x="4860" y="3087"/>
                    <a:pt x="5148" y="2539"/>
                    <a:pt x="5537" y="2071"/>
                  </a:cubicBezTo>
                  <a:cubicBezTo>
                    <a:pt x="5484" y="2070"/>
                    <a:pt x="5431" y="2070"/>
                    <a:pt x="5378" y="2070"/>
                  </a:cubicBezTo>
                  <a:cubicBezTo>
                    <a:pt x="4842" y="2070"/>
                    <a:pt x="4267" y="2130"/>
                    <a:pt x="3913" y="2519"/>
                  </a:cubicBezTo>
                  <a:cubicBezTo>
                    <a:pt x="3824" y="1683"/>
                    <a:pt x="3874" y="826"/>
                    <a:pt x="4073" y="0"/>
                  </a:cubicBezTo>
                  <a:close/>
                </a:path>
              </a:pathLst>
            </a:custGeom>
            <a:solidFill>
              <a:srgbClr val="BAE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2133375" y="547800"/>
              <a:ext cx="660700" cy="488450"/>
            </a:xfrm>
            <a:custGeom>
              <a:avLst/>
              <a:gdLst/>
              <a:ahLst/>
              <a:cxnLst/>
              <a:rect l="l" t="t" r="r" b="b"/>
              <a:pathLst>
                <a:path w="26428" h="19538" extrusionOk="0">
                  <a:moveTo>
                    <a:pt x="13213" y="0"/>
                  </a:moveTo>
                  <a:cubicBezTo>
                    <a:pt x="5088" y="0"/>
                    <a:pt x="0" y="19537"/>
                    <a:pt x="13213" y="19537"/>
                  </a:cubicBezTo>
                  <a:cubicBezTo>
                    <a:pt x="26428" y="19537"/>
                    <a:pt x="22942" y="0"/>
                    <a:pt x="13213" y="0"/>
                  </a:cubicBezTo>
                  <a:close/>
                </a:path>
              </a:pathLst>
            </a:custGeom>
            <a:solidFill>
              <a:srgbClr val="F6E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2133375" y="547800"/>
              <a:ext cx="660700" cy="488450"/>
            </a:xfrm>
            <a:custGeom>
              <a:avLst/>
              <a:gdLst/>
              <a:ahLst/>
              <a:cxnLst/>
              <a:rect l="l" t="t" r="r" b="b"/>
              <a:pathLst>
                <a:path w="26428" h="19538" extrusionOk="0">
                  <a:moveTo>
                    <a:pt x="13213" y="0"/>
                  </a:moveTo>
                  <a:cubicBezTo>
                    <a:pt x="5088" y="0"/>
                    <a:pt x="0" y="19537"/>
                    <a:pt x="13213" y="19537"/>
                  </a:cubicBezTo>
                  <a:cubicBezTo>
                    <a:pt x="26428" y="19537"/>
                    <a:pt x="22942" y="0"/>
                    <a:pt x="13213" y="0"/>
                  </a:cubicBezTo>
                  <a:close/>
                </a:path>
              </a:pathLst>
            </a:custGeom>
            <a:solidFill>
              <a:srgbClr val="F3E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2432600" y="1034475"/>
              <a:ext cx="2750" cy="525"/>
            </a:xfrm>
            <a:custGeom>
              <a:avLst/>
              <a:gdLst/>
              <a:ahLst/>
              <a:cxnLst/>
              <a:rect l="l" t="t" r="r" b="b"/>
              <a:pathLst>
                <a:path w="110" h="21" extrusionOk="0">
                  <a:moveTo>
                    <a:pt x="0" y="1"/>
                  </a:moveTo>
                  <a:cubicBezTo>
                    <a:pt x="0" y="10"/>
                    <a:pt x="0" y="10"/>
                    <a:pt x="10" y="10"/>
                  </a:cubicBezTo>
                  <a:cubicBezTo>
                    <a:pt x="0" y="10"/>
                    <a:pt x="0" y="1"/>
                    <a:pt x="0" y="1"/>
                  </a:cubicBezTo>
                  <a:close/>
                  <a:moveTo>
                    <a:pt x="89" y="10"/>
                  </a:moveTo>
                  <a:lnTo>
                    <a:pt x="89" y="10"/>
                  </a:lnTo>
                  <a:cubicBezTo>
                    <a:pt x="89" y="10"/>
                    <a:pt x="100" y="21"/>
                    <a:pt x="109" y="21"/>
                  </a:cubicBezTo>
                  <a:cubicBezTo>
                    <a:pt x="100" y="10"/>
                    <a:pt x="89" y="10"/>
                    <a:pt x="89" y="10"/>
                  </a:cubicBezTo>
                  <a:close/>
                </a:path>
              </a:pathLst>
            </a:custGeom>
            <a:solidFill>
              <a:srgbClr val="F9E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2261075" y="692450"/>
              <a:ext cx="349025" cy="343800"/>
            </a:xfrm>
            <a:custGeom>
              <a:avLst/>
              <a:gdLst/>
              <a:ahLst/>
              <a:cxnLst/>
              <a:rect l="l" t="t" r="r" b="b"/>
              <a:pathLst>
                <a:path w="13961" h="13752" extrusionOk="0">
                  <a:moveTo>
                    <a:pt x="1225" y="0"/>
                  </a:moveTo>
                  <a:cubicBezTo>
                    <a:pt x="498" y="1633"/>
                    <a:pt x="60" y="3455"/>
                    <a:pt x="0" y="5218"/>
                  </a:cubicBezTo>
                  <a:cubicBezTo>
                    <a:pt x="219" y="5626"/>
                    <a:pt x="369" y="6004"/>
                    <a:pt x="458" y="6263"/>
                  </a:cubicBezTo>
                  <a:cubicBezTo>
                    <a:pt x="628" y="6203"/>
                    <a:pt x="817" y="6163"/>
                    <a:pt x="1016" y="6144"/>
                  </a:cubicBezTo>
                  <a:cubicBezTo>
                    <a:pt x="1255" y="6114"/>
                    <a:pt x="1544" y="6084"/>
                    <a:pt x="1882" y="6064"/>
                  </a:cubicBezTo>
                  <a:cubicBezTo>
                    <a:pt x="1056" y="4291"/>
                    <a:pt x="887" y="2131"/>
                    <a:pt x="1225" y="0"/>
                  </a:cubicBezTo>
                  <a:close/>
                  <a:moveTo>
                    <a:pt x="1942" y="11392"/>
                  </a:moveTo>
                  <a:lnTo>
                    <a:pt x="1942" y="11392"/>
                  </a:lnTo>
                  <a:cubicBezTo>
                    <a:pt x="2469" y="11979"/>
                    <a:pt x="3117" y="12487"/>
                    <a:pt x="3894" y="12865"/>
                  </a:cubicBezTo>
                  <a:cubicBezTo>
                    <a:pt x="3903" y="12875"/>
                    <a:pt x="3914" y="12875"/>
                    <a:pt x="3923" y="12885"/>
                  </a:cubicBezTo>
                  <a:lnTo>
                    <a:pt x="3934" y="12885"/>
                  </a:lnTo>
                  <a:cubicBezTo>
                    <a:pt x="3943" y="12895"/>
                    <a:pt x="3943" y="12895"/>
                    <a:pt x="3954" y="12895"/>
                  </a:cubicBezTo>
                  <a:lnTo>
                    <a:pt x="3963" y="12905"/>
                  </a:lnTo>
                  <a:lnTo>
                    <a:pt x="3983" y="12905"/>
                  </a:lnTo>
                  <a:lnTo>
                    <a:pt x="3983" y="12915"/>
                  </a:lnTo>
                  <a:lnTo>
                    <a:pt x="3993" y="12915"/>
                  </a:lnTo>
                  <a:cubicBezTo>
                    <a:pt x="4003" y="12915"/>
                    <a:pt x="4003" y="12925"/>
                    <a:pt x="4003" y="12925"/>
                  </a:cubicBezTo>
                  <a:lnTo>
                    <a:pt x="4023" y="12925"/>
                  </a:lnTo>
                  <a:lnTo>
                    <a:pt x="4023" y="12935"/>
                  </a:lnTo>
                  <a:lnTo>
                    <a:pt x="4043" y="12935"/>
                  </a:lnTo>
                  <a:lnTo>
                    <a:pt x="4043" y="12945"/>
                  </a:lnTo>
                  <a:lnTo>
                    <a:pt x="4063" y="12945"/>
                  </a:lnTo>
                  <a:lnTo>
                    <a:pt x="4063" y="12955"/>
                  </a:lnTo>
                  <a:lnTo>
                    <a:pt x="4083" y="12955"/>
                  </a:lnTo>
                  <a:lnTo>
                    <a:pt x="4083" y="12965"/>
                  </a:lnTo>
                  <a:lnTo>
                    <a:pt x="4103" y="12965"/>
                  </a:lnTo>
                  <a:lnTo>
                    <a:pt x="4103" y="12974"/>
                  </a:lnTo>
                  <a:lnTo>
                    <a:pt x="4122" y="12974"/>
                  </a:lnTo>
                  <a:cubicBezTo>
                    <a:pt x="4122" y="12974"/>
                    <a:pt x="4133" y="12974"/>
                    <a:pt x="4133" y="12985"/>
                  </a:cubicBezTo>
                  <a:lnTo>
                    <a:pt x="4153" y="12985"/>
                  </a:lnTo>
                  <a:lnTo>
                    <a:pt x="4153" y="12994"/>
                  </a:lnTo>
                  <a:lnTo>
                    <a:pt x="4173" y="12994"/>
                  </a:lnTo>
                  <a:lnTo>
                    <a:pt x="4173" y="13005"/>
                  </a:lnTo>
                  <a:lnTo>
                    <a:pt x="4193" y="13005"/>
                  </a:lnTo>
                  <a:lnTo>
                    <a:pt x="4193" y="13014"/>
                  </a:lnTo>
                  <a:lnTo>
                    <a:pt x="4212" y="13014"/>
                  </a:lnTo>
                  <a:lnTo>
                    <a:pt x="4222" y="13025"/>
                  </a:lnTo>
                  <a:lnTo>
                    <a:pt x="4242" y="13025"/>
                  </a:lnTo>
                  <a:cubicBezTo>
                    <a:pt x="4242" y="13034"/>
                    <a:pt x="4252" y="13034"/>
                    <a:pt x="4252" y="13034"/>
                  </a:cubicBezTo>
                  <a:lnTo>
                    <a:pt x="4262" y="13034"/>
                  </a:lnTo>
                  <a:cubicBezTo>
                    <a:pt x="4272" y="13045"/>
                    <a:pt x="4272" y="13045"/>
                    <a:pt x="4282" y="13045"/>
                  </a:cubicBezTo>
                  <a:cubicBezTo>
                    <a:pt x="4282" y="13045"/>
                    <a:pt x="4292" y="13045"/>
                    <a:pt x="4292" y="13054"/>
                  </a:cubicBezTo>
                  <a:cubicBezTo>
                    <a:pt x="4302" y="13054"/>
                    <a:pt x="4312" y="13054"/>
                    <a:pt x="4312" y="13064"/>
                  </a:cubicBezTo>
                  <a:lnTo>
                    <a:pt x="4322" y="13064"/>
                  </a:lnTo>
                  <a:cubicBezTo>
                    <a:pt x="4332" y="13064"/>
                    <a:pt x="4342" y="13074"/>
                    <a:pt x="4352" y="13074"/>
                  </a:cubicBezTo>
                  <a:cubicBezTo>
                    <a:pt x="4979" y="13333"/>
                    <a:pt x="5676" y="13523"/>
                    <a:pt x="6463" y="13642"/>
                  </a:cubicBezTo>
                  <a:cubicBezTo>
                    <a:pt x="6483" y="13642"/>
                    <a:pt x="6512" y="13642"/>
                    <a:pt x="6532" y="13652"/>
                  </a:cubicBezTo>
                  <a:lnTo>
                    <a:pt x="6582" y="13652"/>
                  </a:lnTo>
                  <a:cubicBezTo>
                    <a:pt x="6592" y="13652"/>
                    <a:pt x="6602" y="13652"/>
                    <a:pt x="6612" y="13662"/>
                  </a:cubicBezTo>
                  <a:lnTo>
                    <a:pt x="6662" y="13662"/>
                  </a:lnTo>
                  <a:cubicBezTo>
                    <a:pt x="6672" y="13662"/>
                    <a:pt x="6682" y="13662"/>
                    <a:pt x="6692" y="13672"/>
                  </a:cubicBezTo>
                  <a:lnTo>
                    <a:pt x="6742" y="13672"/>
                  </a:lnTo>
                  <a:cubicBezTo>
                    <a:pt x="6751" y="13672"/>
                    <a:pt x="6762" y="13672"/>
                    <a:pt x="6771" y="13682"/>
                  </a:cubicBezTo>
                  <a:lnTo>
                    <a:pt x="6861" y="13682"/>
                  </a:lnTo>
                  <a:cubicBezTo>
                    <a:pt x="6861" y="13691"/>
                    <a:pt x="6861" y="13691"/>
                    <a:pt x="6871" y="13691"/>
                  </a:cubicBezTo>
                  <a:lnTo>
                    <a:pt x="6950" y="13691"/>
                  </a:lnTo>
                  <a:cubicBezTo>
                    <a:pt x="6950" y="13691"/>
                    <a:pt x="6961" y="13691"/>
                    <a:pt x="6970" y="13702"/>
                  </a:cubicBezTo>
                  <a:lnTo>
                    <a:pt x="7070" y="13702"/>
                  </a:lnTo>
                  <a:cubicBezTo>
                    <a:pt x="7080" y="13711"/>
                    <a:pt x="7080" y="13711"/>
                    <a:pt x="7090" y="13711"/>
                  </a:cubicBezTo>
                  <a:lnTo>
                    <a:pt x="7200" y="13711"/>
                  </a:lnTo>
                  <a:cubicBezTo>
                    <a:pt x="7200" y="13722"/>
                    <a:pt x="7209" y="13722"/>
                    <a:pt x="7209" y="13722"/>
                  </a:cubicBezTo>
                  <a:lnTo>
                    <a:pt x="7349" y="13722"/>
                  </a:lnTo>
                  <a:cubicBezTo>
                    <a:pt x="7349" y="13722"/>
                    <a:pt x="7349" y="13731"/>
                    <a:pt x="7359" y="13731"/>
                  </a:cubicBezTo>
                  <a:lnTo>
                    <a:pt x="7538" y="13731"/>
                  </a:lnTo>
                  <a:lnTo>
                    <a:pt x="7548" y="13742"/>
                  </a:lnTo>
                  <a:lnTo>
                    <a:pt x="7867" y="13742"/>
                  </a:lnTo>
                  <a:cubicBezTo>
                    <a:pt x="7867" y="13751"/>
                    <a:pt x="7877" y="13751"/>
                    <a:pt x="7877" y="13751"/>
                  </a:cubicBezTo>
                  <a:lnTo>
                    <a:pt x="8335" y="13751"/>
                  </a:lnTo>
                  <a:lnTo>
                    <a:pt x="8344" y="13742"/>
                  </a:lnTo>
                  <a:lnTo>
                    <a:pt x="8514" y="13742"/>
                  </a:lnTo>
                  <a:cubicBezTo>
                    <a:pt x="10864" y="13672"/>
                    <a:pt x="12657" y="12955"/>
                    <a:pt x="13961" y="11850"/>
                  </a:cubicBezTo>
                  <a:lnTo>
                    <a:pt x="13961" y="11850"/>
                  </a:lnTo>
                  <a:cubicBezTo>
                    <a:pt x="13025" y="11909"/>
                    <a:pt x="11959" y="11939"/>
                    <a:pt x="10854" y="11939"/>
                  </a:cubicBezTo>
                  <a:cubicBezTo>
                    <a:pt x="7618" y="11939"/>
                    <a:pt x="4013" y="11700"/>
                    <a:pt x="1942" y="11392"/>
                  </a:cubicBezTo>
                  <a:close/>
                </a:path>
              </a:pathLst>
            </a:custGeom>
            <a:solidFill>
              <a:srgbClr val="ED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2138075" y="766875"/>
              <a:ext cx="137200" cy="116375"/>
            </a:xfrm>
            <a:custGeom>
              <a:avLst/>
              <a:gdLst/>
              <a:ahLst/>
              <a:cxnLst/>
              <a:rect l="l" t="t" r="r" b="b"/>
              <a:pathLst>
                <a:path w="5488" h="4655" extrusionOk="0">
                  <a:moveTo>
                    <a:pt x="1858" y="0"/>
                  </a:moveTo>
                  <a:cubicBezTo>
                    <a:pt x="1778" y="0"/>
                    <a:pt x="1697" y="4"/>
                    <a:pt x="1614" y="10"/>
                  </a:cubicBezTo>
                  <a:cubicBezTo>
                    <a:pt x="1" y="139"/>
                    <a:pt x="519" y="1295"/>
                    <a:pt x="1355" y="1613"/>
                  </a:cubicBezTo>
                  <a:cubicBezTo>
                    <a:pt x="1355" y="1613"/>
                    <a:pt x="390" y="1812"/>
                    <a:pt x="390" y="2589"/>
                  </a:cubicBezTo>
                  <a:cubicBezTo>
                    <a:pt x="390" y="3356"/>
                    <a:pt x="1485" y="3356"/>
                    <a:pt x="1485" y="3356"/>
                  </a:cubicBezTo>
                  <a:cubicBezTo>
                    <a:pt x="1485" y="3356"/>
                    <a:pt x="907" y="3615"/>
                    <a:pt x="1485" y="4193"/>
                  </a:cubicBezTo>
                  <a:cubicBezTo>
                    <a:pt x="1651" y="4364"/>
                    <a:pt x="1919" y="4414"/>
                    <a:pt x="2236" y="4414"/>
                  </a:cubicBezTo>
                  <a:cubicBezTo>
                    <a:pt x="2470" y="4414"/>
                    <a:pt x="2732" y="4387"/>
                    <a:pt x="2999" y="4361"/>
                  </a:cubicBezTo>
                  <a:cubicBezTo>
                    <a:pt x="3261" y="4332"/>
                    <a:pt x="3529" y="4304"/>
                    <a:pt x="3779" y="4304"/>
                  </a:cubicBezTo>
                  <a:cubicBezTo>
                    <a:pt x="4117" y="4304"/>
                    <a:pt x="4424" y="4355"/>
                    <a:pt x="4641" y="4521"/>
                  </a:cubicBezTo>
                  <a:cubicBezTo>
                    <a:pt x="4768" y="4615"/>
                    <a:pt x="4876" y="4654"/>
                    <a:pt x="4967" y="4654"/>
                  </a:cubicBezTo>
                  <a:cubicBezTo>
                    <a:pt x="5439" y="4654"/>
                    <a:pt x="5488" y="3615"/>
                    <a:pt x="5488" y="3615"/>
                  </a:cubicBezTo>
                  <a:cubicBezTo>
                    <a:pt x="5488" y="3615"/>
                    <a:pt x="4521" y="0"/>
                    <a:pt x="1858" y="0"/>
                  </a:cubicBezTo>
                  <a:close/>
                </a:path>
              </a:pathLst>
            </a:custGeom>
            <a:solidFill>
              <a:srgbClr val="DA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2174925" y="792250"/>
              <a:ext cx="93900" cy="76950"/>
            </a:xfrm>
            <a:custGeom>
              <a:avLst/>
              <a:gdLst/>
              <a:ahLst/>
              <a:cxnLst/>
              <a:rect l="l" t="t" r="r" b="b"/>
              <a:pathLst>
                <a:path w="3756" h="3078" extrusionOk="0">
                  <a:moveTo>
                    <a:pt x="1295" y="1"/>
                  </a:moveTo>
                  <a:cubicBezTo>
                    <a:pt x="1235" y="1"/>
                    <a:pt x="1176" y="1"/>
                    <a:pt x="1126" y="11"/>
                  </a:cubicBezTo>
                  <a:cubicBezTo>
                    <a:pt x="1" y="100"/>
                    <a:pt x="359" y="907"/>
                    <a:pt x="947" y="1126"/>
                  </a:cubicBezTo>
                  <a:cubicBezTo>
                    <a:pt x="947" y="1126"/>
                    <a:pt x="270" y="1266"/>
                    <a:pt x="270" y="1803"/>
                  </a:cubicBezTo>
                  <a:cubicBezTo>
                    <a:pt x="270" y="2341"/>
                    <a:pt x="1036" y="2341"/>
                    <a:pt x="1036" y="2341"/>
                  </a:cubicBezTo>
                  <a:cubicBezTo>
                    <a:pt x="1036" y="2341"/>
                    <a:pt x="628" y="2520"/>
                    <a:pt x="1036" y="2928"/>
                  </a:cubicBezTo>
                  <a:cubicBezTo>
                    <a:pt x="1146" y="3038"/>
                    <a:pt x="1335" y="3078"/>
                    <a:pt x="1554" y="3078"/>
                  </a:cubicBezTo>
                  <a:cubicBezTo>
                    <a:pt x="1713" y="3078"/>
                    <a:pt x="1903" y="3058"/>
                    <a:pt x="2082" y="3038"/>
                  </a:cubicBezTo>
                  <a:cubicBezTo>
                    <a:pt x="2271" y="3018"/>
                    <a:pt x="2450" y="2998"/>
                    <a:pt x="2629" y="2998"/>
                  </a:cubicBezTo>
                  <a:cubicBezTo>
                    <a:pt x="2689" y="2998"/>
                    <a:pt x="2749" y="2998"/>
                    <a:pt x="2799" y="3008"/>
                  </a:cubicBezTo>
                  <a:cubicBezTo>
                    <a:pt x="3048" y="2709"/>
                    <a:pt x="3357" y="2470"/>
                    <a:pt x="3755" y="2321"/>
                  </a:cubicBezTo>
                  <a:cubicBezTo>
                    <a:pt x="3546" y="1724"/>
                    <a:pt x="2819" y="1"/>
                    <a:pt x="1295" y="1"/>
                  </a:cubicBezTo>
                  <a:close/>
                </a:path>
              </a:pathLst>
            </a:custGeom>
            <a:solidFill>
              <a:srgbClr val="CAA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2210775" y="831550"/>
              <a:ext cx="542975" cy="159375"/>
            </a:xfrm>
            <a:custGeom>
              <a:avLst/>
              <a:gdLst/>
              <a:ahLst/>
              <a:cxnLst/>
              <a:rect l="l" t="t" r="r" b="b"/>
              <a:pathLst>
                <a:path w="21719" h="6375" extrusionOk="0">
                  <a:moveTo>
                    <a:pt x="14585" y="1"/>
                  </a:moveTo>
                  <a:cubicBezTo>
                    <a:pt x="10476" y="1"/>
                    <a:pt x="5057" y="360"/>
                    <a:pt x="3028" y="580"/>
                  </a:cubicBezTo>
                  <a:cubicBezTo>
                    <a:pt x="150" y="889"/>
                    <a:pt x="1" y="5031"/>
                    <a:pt x="3028" y="5668"/>
                  </a:cubicBezTo>
                  <a:cubicBezTo>
                    <a:pt x="4780" y="6043"/>
                    <a:pt x="9083" y="6374"/>
                    <a:pt x="12884" y="6374"/>
                  </a:cubicBezTo>
                  <a:cubicBezTo>
                    <a:pt x="15649" y="6374"/>
                    <a:pt x="18148" y="6199"/>
                    <a:pt x="19209" y="5738"/>
                  </a:cubicBezTo>
                  <a:cubicBezTo>
                    <a:pt x="21719" y="4642"/>
                    <a:pt x="21659" y="1028"/>
                    <a:pt x="19139" y="321"/>
                  </a:cubicBezTo>
                  <a:cubicBezTo>
                    <a:pt x="18312" y="88"/>
                    <a:pt x="16607" y="1"/>
                    <a:pt x="14585" y="1"/>
                  </a:cubicBezTo>
                  <a:close/>
                </a:path>
              </a:pathLst>
            </a:custGeom>
            <a:solidFill>
              <a:srgbClr val="DA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2311350" y="576675"/>
              <a:ext cx="328375" cy="248225"/>
            </a:xfrm>
            <a:custGeom>
              <a:avLst/>
              <a:gdLst/>
              <a:ahLst/>
              <a:cxnLst/>
              <a:rect l="l" t="t" r="r" b="b"/>
              <a:pathLst>
                <a:path w="13135" h="9929" extrusionOk="0">
                  <a:moveTo>
                    <a:pt x="6234" y="1215"/>
                  </a:moveTo>
                  <a:cubicBezTo>
                    <a:pt x="6981" y="2042"/>
                    <a:pt x="7738" y="2839"/>
                    <a:pt x="8554" y="3585"/>
                  </a:cubicBezTo>
                  <a:cubicBezTo>
                    <a:pt x="7469" y="3983"/>
                    <a:pt x="6404" y="4481"/>
                    <a:pt x="5388" y="5019"/>
                  </a:cubicBezTo>
                  <a:cubicBezTo>
                    <a:pt x="4711" y="4312"/>
                    <a:pt x="4074" y="3556"/>
                    <a:pt x="3456" y="2789"/>
                  </a:cubicBezTo>
                  <a:cubicBezTo>
                    <a:pt x="3576" y="2719"/>
                    <a:pt x="3695" y="2640"/>
                    <a:pt x="3815" y="2560"/>
                  </a:cubicBezTo>
                  <a:cubicBezTo>
                    <a:pt x="4302" y="2261"/>
                    <a:pt x="4800" y="1972"/>
                    <a:pt x="5298" y="1704"/>
                  </a:cubicBezTo>
                  <a:cubicBezTo>
                    <a:pt x="5607" y="1534"/>
                    <a:pt x="5935" y="1394"/>
                    <a:pt x="6234" y="1215"/>
                  </a:cubicBezTo>
                  <a:close/>
                  <a:moveTo>
                    <a:pt x="8893" y="3884"/>
                  </a:moveTo>
                  <a:cubicBezTo>
                    <a:pt x="8903" y="3894"/>
                    <a:pt x="8903" y="3904"/>
                    <a:pt x="8913" y="3904"/>
                  </a:cubicBezTo>
                  <a:cubicBezTo>
                    <a:pt x="9610" y="4512"/>
                    <a:pt x="10436" y="5198"/>
                    <a:pt x="11323" y="5696"/>
                  </a:cubicBezTo>
                  <a:cubicBezTo>
                    <a:pt x="11053" y="5776"/>
                    <a:pt x="10794" y="5875"/>
                    <a:pt x="10546" y="5955"/>
                  </a:cubicBezTo>
                  <a:cubicBezTo>
                    <a:pt x="9779" y="6194"/>
                    <a:pt x="9022" y="6483"/>
                    <a:pt x="8276" y="6802"/>
                  </a:cubicBezTo>
                  <a:cubicBezTo>
                    <a:pt x="8076" y="6891"/>
                    <a:pt x="7877" y="6981"/>
                    <a:pt x="7688" y="7070"/>
                  </a:cubicBezTo>
                  <a:cubicBezTo>
                    <a:pt x="7349" y="6822"/>
                    <a:pt x="7011" y="6553"/>
                    <a:pt x="6692" y="6264"/>
                  </a:cubicBezTo>
                  <a:cubicBezTo>
                    <a:pt x="6353" y="5975"/>
                    <a:pt x="6035" y="5656"/>
                    <a:pt x="5716" y="5338"/>
                  </a:cubicBezTo>
                  <a:cubicBezTo>
                    <a:pt x="6752" y="4800"/>
                    <a:pt x="7818" y="4342"/>
                    <a:pt x="8893" y="3884"/>
                  </a:cubicBezTo>
                  <a:close/>
                  <a:moveTo>
                    <a:pt x="5417" y="5497"/>
                  </a:moveTo>
                  <a:cubicBezTo>
                    <a:pt x="6005" y="6125"/>
                    <a:pt x="6623" y="6722"/>
                    <a:pt x="7289" y="7260"/>
                  </a:cubicBezTo>
                  <a:cubicBezTo>
                    <a:pt x="6304" y="7738"/>
                    <a:pt x="5358" y="8276"/>
                    <a:pt x="4452" y="8893"/>
                  </a:cubicBezTo>
                  <a:cubicBezTo>
                    <a:pt x="4183" y="8773"/>
                    <a:pt x="3924" y="8654"/>
                    <a:pt x="3675" y="8515"/>
                  </a:cubicBezTo>
                  <a:cubicBezTo>
                    <a:pt x="3147" y="8216"/>
                    <a:pt x="2649" y="7857"/>
                    <a:pt x="2201" y="7459"/>
                  </a:cubicBezTo>
                  <a:cubicBezTo>
                    <a:pt x="3217" y="6772"/>
                    <a:pt x="4262" y="6125"/>
                    <a:pt x="5348" y="5527"/>
                  </a:cubicBezTo>
                  <a:cubicBezTo>
                    <a:pt x="5378" y="5517"/>
                    <a:pt x="5397" y="5507"/>
                    <a:pt x="5417" y="5497"/>
                  </a:cubicBezTo>
                  <a:close/>
                  <a:moveTo>
                    <a:pt x="5408" y="0"/>
                  </a:moveTo>
                  <a:cubicBezTo>
                    <a:pt x="5318" y="0"/>
                    <a:pt x="5238" y="110"/>
                    <a:pt x="5318" y="200"/>
                  </a:cubicBezTo>
                  <a:cubicBezTo>
                    <a:pt x="5537" y="439"/>
                    <a:pt x="5746" y="677"/>
                    <a:pt x="5965" y="916"/>
                  </a:cubicBezTo>
                  <a:cubicBezTo>
                    <a:pt x="5636" y="1076"/>
                    <a:pt x="5318" y="1275"/>
                    <a:pt x="5010" y="1445"/>
                  </a:cubicBezTo>
                  <a:cubicBezTo>
                    <a:pt x="4472" y="1743"/>
                    <a:pt x="3944" y="2052"/>
                    <a:pt x="3436" y="2401"/>
                  </a:cubicBezTo>
                  <a:cubicBezTo>
                    <a:pt x="3376" y="2440"/>
                    <a:pt x="3306" y="2480"/>
                    <a:pt x="3247" y="2530"/>
                  </a:cubicBezTo>
                  <a:cubicBezTo>
                    <a:pt x="2948" y="2151"/>
                    <a:pt x="2649" y="1763"/>
                    <a:pt x="2350" y="1375"/>
                  </a:cubicBezTo>
                  <a:cubicBezTo>
                    <a:pt x="2341" y="1365"/>
                    <a:pt x="2321" y="1355"/>
                    <a:pt x="2301" y="1355"/>
                  </a:cubicBezTo>
                  <a:cubicBezTo>
                    <a:pt x="2261" y="1355"/>
                    <a:pt x="2221" y="1394"/>
                    <a:pt x="2251" y="1434"/>
                  </a:cubicBezTo>
                  <a:cubicBezTo>
                    <a:pt x="2520" y="1833"/>
                    <a:pt x="2808" y="2231"/>
                    <a:pt x="3098" y="2629"/>
                  </a:cubicBezTo>
                  <a:cubicBezTo>
                    <a:pt x="2241" y="3247"/>
                    <a:pt x="1474" y="3954"/>
                    <a:pt x="817" y="4770"/>
                  </a:cubicBezTo>
                  <a:cubicBezTo>
                    <a:pt x="748" y="4860"/>
                    <a:pt x="817" y="4970"/>
                    <a:pt x="897" y="4970"/>
                  </a:cubicBezTo>
                  <a:cubicBezTo>
                    <a:pt x="927" y="4970"/>
                    <a:pt x="947" y="4959"/>
                    <a:pt x="967" y="4930"/>
                  </a:cubicBezTo>
                  <a:cubicBezTo>
                    <a:pt x="1653" y="4133"/>
                    <a:pt x="2440" y="3486"/>
                    <a:pt x="3297" y="2908"/>
                  </a:cubicBezTo>
                  <a:cubicBezTo>
                    <a:pt x="3854" y="3675"/>
                    <a:pt x="4461" y="4441"/>
                    <a:pt x="5109" y="5169"/>
                  </a:cubicBezTo>
                  <a:cubicBezTo>
                    <a:pt x="3994" y="5766"/>
                    <a:pt x="2928" y="6443"/>
                    <a:pt x="1912" y="7200"/>
                  </a:cubicBezTo>
                  <a:cubicBezTo>
                    <a:pt x="1624" y="6911"/>
                    <a:pt x="1345" y="6612"/>
                    <a:pt x="1086" y="6284"/>
                  </a:cubicBezTo>
                  <a:cubicBezTo>
                    <a:pt x="1066" y="6254"/>
                    <a:pt x="1036" y="6244"/>
                    <a:pt x="1007" y="6244"/>
                  </a:cubicBezTo>
                  <a:cubicBezTo>
                    <a:pt x="927" y="6244"/>
                    <a:pt x="837" y="6344"/>
                    <a:pt x="897" y="6433"/>
                  </a:cubicBezTo>
                  <a:cubicBezTo>
                    <a:pt x="1146" y="6762"/>
                    <a:pt x="1405" y="7070"/>
                    <a:pt x="1693" y="7369"/>
                  </a:cubicBezTo>
                  <a:cubicBezTo>
                    <a:pt x="1126" y="7807"/>
                    <a:pt x="578" y="8265"/>
                    <a:pt x="60" y="8754"/>
                  </a:cubicBezTo>
                  <a:cubicBezTo>
                    <a:pt x="0" y="8813"/>
                    <a:pt x="51" y="8903"/>
                    <a:pt x="120" y="8903"/>
                  </a:cubicBezTo>
                  <a:cubicBezTo>
                    <a:pt x="130" y="8903"/>
                    <a:pt x="150" y="8903"/>
                    <a:pt x="160" y="8893"/>
                  </a:cubicBezTo>
                  <a:cubicBezTo>
                    <a:pt x="748" y="8455"/>
                    <a:pt x="1345" y="8037"/>
                    <a:pt x="1952" y="7618"/>
                  </a:cubicBezTo>
                  <a:cubicBezTo>
                    <a:pt x="2430" y="8066"/>
                    <a:pt x="2948" y="8464"/>
                    <a:pt x="3516" y="8793"/>
                  </a:cubicBezTo>
                  <a:cubicBezTo>
                    <a:pt x="3685" y="8893"/>
                    <a:pt x="3894" y="9012"/>
                    <a:pt x="4103" y="9122"/>
                  </a:cubicBezTo>
                  <a:cubicBezTo>
                    <a:pt x="3974" y="9212"/>
                    <a:pt x="3835" y="9311"/>
                    <a:pt x="3705" y="9400"/>
                  </a:cubicBezTo>
                  <a:cubicBezTo>
                    <a:pt x="3615" y="9470"/>
                    <a:pt x="3665" y="9610"/>
                    <a:pt x="3755" y="9610"/>
                  </a:cubicBezTo>
                  <a:cubicBezTo>
                    <a:pt x="3775" y="9610"/>
                    <a:pt x="3784" y="9600"/>
                    <a:pt x="3804" y="9590"/>
                  </a:cubicBezTo>
                  <a:cubicBezTo>
                    <a:pt x="3994" y="9470"/>
                    <a:pt x="4173" y="9361"/>
                    <a:pt x="4362" y="9251"/>
                  </a:cubicBezTo>
                  <a:cubicBezTo>
                    <a:pt x="4979" y="9550"/>
                    <a:pt x="5676" y="9809"/>
                    <a:pt x="6294" y="9809"/>
                  </a:cubicBezTo>
                  <a:cubicBezTo>
                    <a:pt x="6423" y="9809"/>
                    <a:pt x="6553" y="9799"/>
                    <a:pt x="6682" y="9779"/>
                  </a:cubicBezTo>
                  <a:cubicBezTo>
                    <a:pt x="6762" y="9759"/>
                    <a:pt x="6772" y="9639"/>
                    <a:pt x="6702" y="9600"/>
                  </a:cubicBezTo>
                  <a:cubicBezTo>
                    <a:pt x="6294" y="9371"/>
                    <a:pt x="5796" y="9351"/>
                    <a:pt x="5348" y="9212"/>
                  </a:cubicBezTo>
                  <a:cubicBezTo>
                    <a:pt x="5149" y="9152"/>
                    <a:pt x="4959" y="9082"/>
                    <a:pt x="4771" y="9012"/>
                  </a:cubicBezTo>
                  <a:cubicBezTo>
                    <a:pt x="5707" y="8475"/>
                    <a:pt x="6672" y="7977"/>
                    <a:pt x="7658" y="7539"/>
                  </a:cubicBezTo>
                  <a:cubicBezTo>
                    <a:pt x="8435" y="8126"/>
                    <a:pt x="9271" y="8624"/>
                    <a:pt x="10177" y="8982"/>
                  </a:cubicBezTo>
                  <a:cubicBezTo>
                    <a:pt x="9729" y="9201"/>
                    <a:pt x="9281" y="9440"/>
                    <a:pt x="8853" y="9699"/>
                  </a:cubicBezTo>
                  <a:cubicBezTo>
                    <a:pt x="8743" y="9759"/>
                    <a:pt x="8793" y="9929"/>
                    <a:pt x="8903" y="9929"/>
                  </a:cubicBezTo>
                  <a:cubicBezTo>
                    <a:pt x="8913" y="9929"/>
                    <a:pt x="8933" y="9929"/>
                    <a:pt x="8942" y="9918"/>
                  </a:cubicBezTo>
                  <a:cubicBezTo>
                    <a:pt x="9530" y="9679"/>
                    <a:pt x="10117" y="9431"/>
                    <a:pt x="10695" y="9181"/>
                  </a:cubicBezTo>
                  <a:cubicBezTo>
                    <a:pt x="11133" y="9321"/>
                    <a:pt x="11571" y="9440"/>
                    <a:pt x="12029" y="9520"/>
                  </a:cubicBezTo>
                  <a:cubicBezTo>
                    <a:pt x="12040" y="9530"/>
                    <a:pt x="12049" y="9530"/>
                    <a:pt x="12069" y="9530"/>
                  </a:cubicBezTo>
                  <a:cubicBezTo>
                    <a:pt x="12248" y="9530"/>
                    <a:pt x="12318" y="9251"/>
                    <a:pt x="12119" y="9192"/>
                  </a:cubicBezTo>
                  <a:cubicBezTo>
                    <a:pt x="11840" y="9112"/>
                    <a:pt x="11562" y="9032"/>
                    <a:pt x="11292" y="8933"/>
                  </a:cubicBezTo>
                  <a:cubicBezTo>
                    <a:pt x="11890" y="8703"/>
                    <a:pt x="12557" y="8515"/>
                    <a:pt x="13045" y="8126"/>
                  </a:cubicBezTo>
                  <a:cubicBezTo>
                    <a:pt x="13135" y="8057"/>
                    <a:pt x="13065" y="7897"/>
                    <a:pt x="12956" y="7897"/>
                  </a:cubicBezTo>
                  <a:cubicBezTo>
                    <a:pt x="12298" y="7937"/>
                    <a:pt x="11651" y="8315"/>
                    <a:pt x="11053" y="8574"/>
                  </a:cubicBezTo>
                  <a:cubicBezTo>
                    <a:pt x="10944" y="8624"/>
                    <a:pt x="10834" y="8674"/>
                    <a:pt x="10715" y="8723"/>
                  </a:cubicBezTo>
                  <a:cubicBezTo>
                    <a:pt x="9789" y="8365"/>
                    <a:pt x="8913" y="7907"/>
                    <a:pt x="8086" y="7349"/>
                  </a:cubicBezTo>
                  <a:lnTo>
                    <a:pt x="8444" y="7200"/>
                  </a:lnTo>
                  <a:cubicBezTo>
                    <a:pt x="9172" y="6901"/>
                    <a:pt x="9918" y="6632"/>
                    <a:pt x="10665" y="6393"/>
                  </a:cubicBezTo>
                  <a:cubicBezTo>
                    <a:pt x="11093" y="6254"/>
                    <a:pt x="11571" y="6165"/>
                    <a:pt x="12029" y="6035"/>
                  </a:cubicBezTo>
                  <a:cubicBezTo>
                    <a:pt x="12328" y="6154"/>
                    <a:pt x="12627" y="6244"/>
                    <a:pt x="12925" y="6304"/>
                  </a:cubicBezTo>
                  <a:lnTo>
                    <a:pt x="12945" y="6304"/>
                  </a:lnTo>
                  <a:cubicBezTo>
                    <a:pt x="13055" y="6304"/>
                    <a:pt x="13115" y="6165"/>
                    <a:pt x="13015" y="6094"/>
                  </a:cubicBezTo>
                  <a:cubicBezTo>
                    <a:pt x="12876" y="6005"/>
                    <a:pt x="12737" y="5915"/>
                    <a:pt x="12597" y="5836"/>
                  </a:cubicBezTo>
                  <a:cubicBezTo>
                    <a:pt x="12726" y="5786"/>
                    <a:pt x="12846" y="5726"/>
                    <a:pt x="12956" y="5656"/>
                  </a:cubicBezTo>
                  <a:cubicBezTo>
                    <a:pt x="13065" y="5587"/>
                    <a:pt x="13015" y="5448"/>
                    <a:pt x="12896" y="5437"/>
                  </a:cubicBezTo>
                  <a:cubicBezTo>
                    <a:pt x="12826" y="5428"/>
                    <a:pt x="12757" y="5428"/>
                    <a:pt x="12677" y="5428"/>
                  </a:cubicBezTo>
                  <a:cubicBezTo>
                    <a:pt x="12458" y="5428"/>
                    <a:pt x="12228" y="5457"/>
                    <a:pt x="12000" y="5507"/>
                  </a:cubicBezTo>
                  <a:cubicBezTo>
                    <a:pt x="11631" y="5308"/>
                    <a:pt x="11263" y="5119"/>
                    <a:pt x="10914" y="4890"/>
                  </a:cubicBezTo>
                  <a:cubicBezTo>
                    <a:pt x="10356" y="4532"/>
                    <a:pt x="9829" y="4133"/>
                    <a:pt x="9311" y="3715"/>
                  </a:cubicBezTo>
                  <a:cubicBezTo>
                    <a:pt x="9869" y="3476"/>
                    <a:pt x="10426" y="3247"/>
                    <a:pt x="10984" y="3008"/>
                  </a:cubicBezTo>
                  <a:cubicBezTo>
                    <a:pt x="11033" y="2988"/>
                    <a:pt x="11004" y="2918"/>
                    <a:pt x="10954" y="2918"/>
                  </a:cubicBezTo>
                  <a:lnTo>
                    <a:pt x="10944" y="2918"/>
                  </a:lnTo>
                  <a:cubicBezTo>
                    <a:pt x="10287" y="3047"/>
                    <a:pt x="9630" y="3217"/>
                    <a:pt x="8982" y="3436"/>
                  </a:cubicBezTo>
                  <a:cubicBezTo>
                    <a:pt x="8962" y="3416"/>
                    <a:pt x="8942" y="3396"/>
                    <a:pt x="8922" y="3386"/>
                  </a:cubicBezTo>
                  <a:cubicBezTo>
                    <a:pt x="8066" y="2649"/>
                    <a:pt x="7260" y="1863"/>
                    <a:pt x="6473" y="1066"/>
                  </a:cubicBezTo>
                  <a:cubicBezTo>
                    <a:pt x="6543" y="1006"/>
                    <a:pt x="6623" y="947"/>
                    <a:pt x="6692" y="877"/>
                  </a:cubicBezTo>
                  <a:cubicBezTo>
                    <a:pt x="6762" y="807"/>
                    <a:pt x="6692" y="697"/>
                    <a:pt x="6612" y="697"/>
                  </a:cubicBezTo>
                  <a:cubicBezTo>
                    <a:pt x="6603" y="697"/>
                    <a:pt x="6592" y="697"/>
                    <a:pt x="6583" y="708"/>
                  </a:cubicBezTo>
                  <a:cubicBezTo>
                    <a:pt x="6463" y="728"/>
                    <a:pt x="6344" y="768"/>
                    <a:pt x="6224" y="807"/>
                  </a:cubicBezTo>
                  <a:cubicBezTo>
                    <a:pt x="5975" y="548"/>
                    <a:pt x="5726" y="290"/>
                    <a:pt x="5487" y="31"/>
                  </a:cubicBezTo>
                  <a:cubicBezTo>
                    <a:pt x="5457" y="11"/>
                    <a:pt x="5428" y="0"/>
                    <a:pt x="5408" y="0"/>
                  </a:cubicBezTo>
                  <a:close/>
                </a:path>
              </a:pathLst>
            </a:custGeom>
            <a:solidFill>
              <a:srgbClr val="ED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2259075" y="852500"/>
              <a:ext cx="174050" cy="29900"/>
            </a:xfrm>
            <a:custGeom>
              <a:avLst/>
              <a:gdLst/>
              <a:ahLst/>
              <a:cxnLst/>
              <a:rect l="l" t="t" r="r" b="b"/>
              <a:pathLst>
                <a:path w="6962" h="1196" extrusionOk="0">
                  <a:moveTo>
                    <a:pt x="5955" y="0"/>
                  </a:moveTo>
                  <a:cubicBezTo>
                    <a:pt x="5766" y="0"/>
                    <a:pt x="5587" y="20"/>
                    <a:pt x="5377" y="31"/>
                  </a:cubicBezTo>
                  <a:cubicBezTo>
                    <a:pt x="4780" y="71"/>
                    <a:pt x="4183" y="100"/>
                    <a:pt x="3585" y="130"/>
                  </a:cubicBezTo>
                  <a:cubicBezTo>
                    <a:pt x="2450" y="200"/>
                    <a:pt x="1345" y="259"/>
                    <a:pt x="230" y="478"/>
                  </a:cubicBezTo>
                  <a:cubicBezTo>
                    <a:pt x="0" y="529"/>
                    <a:pt x="11" y="887"/>
                    <a:pt x="230" y="927"/>
                  </a:cubicBezTo>
                  <a:cubicBezTo>
                    <a:pt x="1195" y="1136"/>
                    <a:pt x="2151" y="1195"/>
                    <a:pt x="3127" y="1195"/>
                  </a:cubicBezTo>
                  <a:cubicBezTo>
                    <a:pt x="3326" y="1195"/>
                    <a:pt x="3525" y="1186"/>
                    <a:pt x="3735" y="1186"/>
                  </a:cubicBezTo>
                  <a:lnTo>
                    <a:pt x="3864" y="1186"/>
                  </a:lnTo>
                  <a:cubicBezTo>
                    <a:pt x="4003" y="1186"/>
                    <a:pt x="4153" y="1186"/>
                    <a:pt x="4322" y="1195"/>
                  </a:cubicBezTo>
                  <a:lnTo>
                    <a:pt x="4820" y="1195"/>
                  </a:lnTo>
                  <a:cubicBezTo>
                    <a:pt x="5557" y="1195"/>
                    <a:pt x="6344" y="1136"/>
                    <a:pt x="6802" y="708"/>
                  </a:cubicBezTo>
                  <a:cubicBezTo>
                    <a:pt x="6961" y="568"/>
                    <a:pt x="6901" y="319"/>
                    <a:pt x="6732" y="210"/>
                  </a:cubicBezTo>
                  <a:cubicBezTo>
                    <a:pt x="6483" y="40"/>
                    <a:pt x="6224" y="0"/>
                    <a:pt x="5955" y="0"/>
                  </a:cubicBezTo>
                  <a:close/>
                </a:path>
              </a:pathLst>
            </a:custGeom>
            <a:solidFill>
              <a:srgbClr val="CAA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2447025" y="855975"/>
              <a:ext cx="49825" cy="18225"/>
            </a:xfrm>
            <a:custGeom>
              <a:avLst/>
              <a:gdLst/>
              <a:ahLst/>
              <a:cxnLst/>
              <a:rect l="l" t="t" r="r" b="b"/>
              <a:pathLst>
                <a:path w="1993" h="729" extrusionOk="0">
                  <a:moveTo>
                    <a:pt x="1444" y="1"/>
                  </a:moveTo>
                  <a:cubicBezTo>
                    <a:pt x="1086" y="1"/>
                    <a:pt x="718" y="41"/>
                    <a:pt x="359" y="61"/>
                  </a:cubicBezTo>
                  <a:cubicBezTo>
                    <a:pt x="70" y="71"/>
                    <a:pt x="1" y="489"/>
                    <a:pt x="289" y="569"/>
                  </a:cubicBezTo>
                  <a:cubicBezTo>
                    <a:pt x="628" y="658"/>
                    <a:pt x="966" y="728"/>
                    <a:pt x="1305" y="728"/>
                  </a:cubicBezTo>
                  <a:cubicBezTo>
                    <a:pt x="1375" y="728"/>
                    <a:pt x="1444" y="728"/>
                    <a:pt x="1524" y="718"/>
                  </a:cubicBezTo>
                  <a:cubicBezTo>
                    <a:pt x="1972" y="678"/>
                    <a:pt x="1992" y="11"/>
                    <a:pt x="1524" y="1"/>
                  </a:cubicBezTo>
                  <a:close/>
                </a:path>
              </a:pathLst>
            </a:custGeom>
            <a:solidFill>
              <a:srgbClr val="CAA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2719875" y="656100"/>
              <a:ext cx="81900" cy="60500"/>
            </a:xfrm>
            <a:custGeom>
              <a:avLst/>
              <a:gdLst/>
              <a:ahLst/>
              <a:cxnLst/>
              <a:rect l="l" t="t" r="r" b="b"/>
              <a:pathLst>
                <a:path w="3276" h="2420" extrusionOk="0">
                  <a:moveTo>
                    <a:pt x="2589" y="0"/>
                  </a:moveTo>
                  <a:cubicBezTo>
                    <a:pt x="2061" y="0"/>
                    <a:pt x="1394" y="319"/>
                    <a:pt x="1045" y="538"/>
                  </a:cubicBezTo>
                  <a:cubicBezTo>
                    <a:pt x="468" y="906"/>
                    <a:pt x="0" y="1464"/>
                    <a:pt x="20" y="2181"/>
                  </a:cubicBezTo>
                  <a:cubicBezTo>
                    <a:pt x="20" y="2340"/>
                    <a:pt x="140" y="2420"/>
                    <a:pt x="259" y="2420"/>
                  </a:cubicBezTo>
                  <a:cubicBezTo>
                    <a:pt x="348" y="2420"/>
                    <a:pt x="428" y="2380"/>
                    <a:pt x="488" y="2300"/>
                  </a:cubicBezTo>
                  <a:cubicBezTo>
                    <a:pt x="837" y="1842"/>
                    <a:pt x="1225" y="1444"/>
                    <a:pt x="1753" y="1195"/>
                  </a:cubicBezTo>
                  <a:cubicBezTo>
                    <a:pt x="2201" y="976"/>
                    <a:pt x="2968" y="1006"/>
                    <a:pt x="3216" y="528"/>
                  </a:cubicBezTo>
                  <a:cubicBezTo>
                    <a:pt x="3276" y="418"/>
                    <a:pt x="3266" y="289"/>
                    <a:pt x="3176" y="209"/>
                  </a:cubicBezTo>
                  <a:cubicBezTo>
                    <a:pt x="3027" y="50"/>
                    <a:pt x="2818" y="0"/>
                    <a:pt x="2589" y="0"/>
                  </a:cubicBezTo>
                  <a:close/>
                </a:path>
              </a:pathLst>
            </a:custGeom>
            <a:solidFill>
              <a:srgbClr val="CAA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2815700" y="660325"/>
              <a:ext cx="32875" cy="23675"/>
            </a:xfrm>
            <a:custGeom>
              <a:avLst/>
              <a:gdLst/>
              <a:ahLst/>
              <a:cxnLst/>
              <a:rect l="l" t="t" r="r" b="b"/>
              <a:pathLst>
                <a:path w="1315" h="947" extrusionOk="0">
                  <a:moveTo>
                    <a:pt x="319" y="0"/>
                  </a:moveTo>
                  <a:cubicBezTo>
                    <a:pt x="110" y="11"/>
                    <a:pt x="1" y="210"/>
                    <a:pt x="91" y="398"/>
                  </a:cubicBezTo>
                  <a:cubicBezTo>
                    <a:pt x="200" y="628"/>
                    <a:pt x="498" y="817"/>
                    <a:pt x="717" y="907"/>
                  </a:cubicBezTo>
                  <a:cubicBezTo>
                    <a:pt x="788" y="936"/>
                    <a:pt x="847" y="947"/>
                    <a:pt x="907" y="947"/>
                  </a:cubicBezTo>
                  <a:cubicBezTo>
                    <a:pt x="1027" y="947"/>
                    <a:pt x="1136" y="896"/>
                    <a:pt x="1206" y="787"/>
                  </a:cubicBezTo>
                  <a:cubicBezTo>
                    <a:pt x="1315" y="598"/>
                    <a:pt x="1235" y="418"/>
                    <a:pt x="1076" y="299"/>
                  </a:cubicBezTo>
                  <a:cubicBezTo>
                    <a:pt x="887" y="159"/>
                    <a:pt x="598" y="0"/>
                    <a:pt x="359" y="0"/>
                  </a:cubicBezTo>
                  <a:close/>
                </a:path>
              </a:pathLst>
            </a:custGeom>
            <a:solidFill>
              <a:srgbClr val="CAA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4"/>
            <p:cNvSpPr/>
            <p:nvPr/>
          </p:nvSpPr>
          <p:spPr>
            <a:xfrm>
              <a:off x="2832625" y="819625"/>
              <a:ext cx="50825" cy="46600"/>
            </a:xfrm>
            <a:custGeom>
              <a:avLst/>
              <a:gdLst/>
              <a:ahLst/>
              <a:cxnLst/>
              <a:rect l="l" t="t" r="r" b="b"/>
              <a:pathLst>
                <a:path w="2033" h="1864" extrusionOk="0">
                  <a:moveTo>
                    <a:pt x="922" y="1"/>
                  </a:moveTo>
                  <a:cubicBezTo>
                    <a:pt x="716" y="1"/>
                    <a:pt x="510" y="40"/>
                    <a:pt x="310" y="111"/>
                  </a:cubicBezTo>
                  <a:cubicBezTo>
                    <a:pt x="279" y="669"/>
                    <a:pt x="190" y="1276"/>
                    <a:pt x="1" y="1864"/>
                  </a:cubicBezTo>
                  <a:cubicBezTo>
                    <a:pt x="1" y="1864"/>
                    <a:pt x="1425" y="1864"/>
                    <a:pt x="2032" y="439"/>
                  </a:cubicBezTo>
                  <a:cubicBezTo>
                    <a:pt x="1823" y="270"/>
                    <a:pt x="1594" y="131"/>
                    <a:pt x="1345" y="61"/>
                  </a:cubicBezTo>
                  <a:cubicBezTo>
                    <a:pt x="1207" y="20"/>
                    <a:pt x="1065" y="1"/>
                    <a:pt x="9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4"/>
            <p:cNvSpPr/>
            <p:nvPr/>
          </p:nvSpPr>
          <p:spPr>
            <a:xfrm>
              <a:off x="2833650" y="702925"/>
              <a:ext cx="34350" cy="32350"/>
            </a:xfrm>
            <a:custGeom>
              <a:avLst/>
              <a:gdLst/>
              <a:ahLst/>
              <a:cxnLst/>
              <a:rect l="l" t="t" r="r" b="b"/>
              <a:pathLst>
                <a:path w="1374" h="1294" extrusionOk="0">
                  <a:moveTo>
                    <a:pt x="601" y="1"/>
                  </a:moveTo>
                  <a:cubicBezTo>
                    <a:pt x="357" y="1"/>
                    <a:pt x="119" y="119"/>
                    <a:pt x="50" y="367"/>
                  </a:cubicBezTo>
                  <a:cubicBezTo>
                    <a:pt x="0" y="522"/>
                    <a:pt x="120" y="622"/>
                    <a:pt x="247" y="622"/>
                  </a:cubicBezTo>
                  <a:cubicBezTo>
                    <a:pt x="300" y="622"/>
                    <a:pt x="354" y="605"/>
                    <a:pt x="398" y="566"/>
                  </a:cubicBezTo>
                  <a:cubicBezTo>
                    <a:pt x="451" y="520"/>
                    <a:pt x="524" y="483"/>
                    <a:pt x="595" y="483"/>
                  </a:cubicBezTo>
                  <a:cubicBezTo>
                    <a:pt x="646" y="483"/>
                    <a:pt x="695" y="501"/>
                    <a:pt x="736" y="547"/>
                  </a:cubicBezTo>
                  <a:cubicBezTo>
                    <a:pt x="836" y="666"/>
                    <a:pt x="716" y="816"/>
                    <a:pt x="617" y="895"/>
                  </a:cubicBezTo>
                  <a:cubicBezTo>
                    <a:pt x="441" y="1038"/>
                    <a:pt x="604" y="1293"/>
                    <a:pt x="796" y="1293"/>
                  </a:cubicBezTo>
                  <a:cubicBezTo>
                    <a:pt x="832" y="1293"/>
                    <a:pt x="870" y="1284"/>
                    <a:pt x="906" y="1264"/>
                  </a:cubicBezTo>
                  <a:cubicBezTo>
                    <a:pt x="1284" y="1064"/>
                    <a:pt x="1374" y="487"/>
                    <a:pt x="1075" y="179"/>
                  </a:cubicBezTo>
                  <a:cubicBezTo>
                    <a:pt x="954" y="62"/>
                    <a:pt x="776" y="1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44"/>
            <p:cNvSpPr/>
            <p:nvPr/>
          </p:nvSpPr>
          <p:spPr>
            <a:xfrm>
              <a:off x="2212175" y="701850"/>
              <a:ext cx="51650" cy="87150"/>
            </a:xfrm>
            <a:custGeom>
              <a:avLst/>
              <a:gdLst/>
              <a:ahLst/>
              <a:cxnLst/>
              <a:rect l="l" t="t" r="r" b="b"/>
              <a:pathLst>
                <a:path w="2066" h="3486" extrusionOk="0">
                  <a:moveTo>
                    <a:pt x="230" y="0"/>
                  </a:moveTo>
                  <a:cubicBezTo>
                    <a:pt x="100" y="0"/>
                    <a:pt x="0" y="150"/>
                    <a:pt x="35" y="271"/>
                  </a:cubicBezTo>
                  <a:cubicBezTo>
                    <a:pt x="164" y="779"/>
                    <a:pt x="562" y="1207"/>
                    <a:pt x="811" y="1655"/>
                  </a:cubicBezTo>
                  <a:cubicBezTo>
                    <a:pt x="1090" y="2173"/>
                    <a:pt x="1488" y="2760"/>
                    <a:pt x="1588" y="3338"/>
                  </a:cubicBezTo>
                  <a:cubicBezTo>
                    <a:pt x="1605" y="3443"/>
                    <a:pt x="1672" y="3486"/>
                    <a:pt x="1748" y="3486"/>
                  </a:cubicBezTo>
                  <a:cubicBezTo>
                    <a:pt x="1851" y="3486"/>
                    <a:pt x="1969" y="3404"/>
                    <a:pt x="1986" y="3288"/>
                  </a:cubicBezTo>
                  <a:cubicBezTo>
                    <a:pt x="2066" y="2611"/>
                    <a:pt x="1737" y="1994"/>
                    <a:pt x="1438" y="1406"/>
                  </a:cubicBezTo>
                  <a:cubicBezTo>
                    <a:pt x="1170" y="879"/>
                    <a:pt x="871" y="241"/>
                    <a:pt x="293" y="12"/>
                  </a:cubicBezTo>
                  <a:cubicBezTo>
                    <a:pt x="272" y="4"/>
                    <a:pt x="251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4"/>
            <p:cNvSpPr/>
            <p:nvPr/>
          </p:nvSpPr>
          <p:spPr>
            <a:xfrm>
              <a:off x="2184450" y="685675"/>
              <a:ext cx="27100" cy="19250"/>
            </a:xfrm>
            <a:custGeom>
              <a:avLst/>
              <a:gdLst/>
              <a:ahLst/>
              <a:cxnLst/>
              <a:rect l="l" t="t" r="r" b="b"/>
              <a:pathLst>
                <a:path w="1084" h="770" extrusionOk="0">
                  <a:moveTo>
                    <a:pt x="332" y="1"/>
                  </a:moveTo>
                  <a:cubicBezTo>
                    <a:pt x="139" y="1"/>
                    <a:pt x="1" y="233"/>
                    <a:pt x="98" y="410"/>
                  </a:cubicBezTo>
                  <a:cubicBezTo>
                    <a:pt x="237" y="659"/>
                    <a:pt x="566" y="729"/>
                    <a:pt x="825" y="769"/>
                  </a:cubicBezTo>
                  <a:cubicBezTo>
                    <a:pt x="829" y="769"/>
                    <a:pt x="834" y="769"/>
                    <a:pt x="838" y="769"/>
                  </a:cubicBezTo>
                  <a:cubicBezTo>
                    <a:pt x="953" y="769"/>
                    <a:pt x="1054" y="655"/>
                    <a:pt x="1064" y="550"/>
                  </a:cubicBezTo>
                  <a:cubicBezTo>
                    <a:pt x="1084" y="420"/>
                    <a:pt x="1004" y="331"/>
                    <a:pt x="885" y="281"/>
                  </a:cubicBezTo>
                  <a:cubicBezTo>
                    <a:pt x="715" y="211"/>
                    <a:pt x="586" y="72"/>
                    <a:pt x="407" y="12"/>
                  </a:cubicBezTo>
                  <a:cubicBezTo>
                    <a:pt x="381" y="4"/>
                    <a:pt x="356" y="1"/>
                    <a:pt x="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4"/>
            <p:cNvSpPr/>
            <p:nvPr/>
          </p:nvSpPr>
          <p:spPr>
            <a:xfrm>
              <a:off x="2202725" y="664675"/>
              <a:ext cx="19525" cy="30350"/>
            </a:xfrm>
            <a:custGeom>
              <a:avLst/>
              <a:gdLst/>
              <a:ahLst/>
              <a:cxnLst/>
              <a:rect l="l" t="t" r="r" b="b"/>
              <a:pathLst>
                <a:path w="781" h="1214" extrusionOk="0">
                  <a:moveTo>
                    <a:pt x="267" y="1"/>
                  </a:moveTo>
                  <a:cubicBezTo>
                    <a:pt x="136" y="1"/>
                    <a:pt x="1" y="95"/>
                    <a:pt x="14" y="244"/>
                  </a:cubicBezTo>
                  <a:cubicBezTo>
                    <a:pt x="24" y="394"/>
                    <a:pt x="84" y="543"/>
                    <a:pt x="134" y="693"/>
                  </a:cubicBezTo>
                  <a:cubicBezTo>
                    <a:pt x="174" y="832"/>
                    <a:pt x="223" y="981"/>
                    <a:pt x="313" y="1111"/>
                  </a:cubicBezTo>
                  <a:cubicBezTo>
                    <a:pt x="360" y="1177"/>
                    <a:pt x="442" y="1213"/>
                    <a:pt x="520" y="1213"/>
                  </a:cubicBezTo>
                  <a:cubicBezTo>
                    <a:pt x="607" y="1213"/>
                    <a:pt x="690" y="1166"/>
                    <a:pt x="711" y="1061"/>
                  </a:cubicBezTo>
                  <a:cubicBezTo>
                    <a:pt x="781" y="733"/>
                    <a:pt x="661" y="314"/>
                    <a:pt x="433" y="65"/>
                  </a:cubicBezTo>
                  <a:cubicBezTo>
                    <a:pt x="388" y="21"/>
                    <a:pt x="328" y="1"/>
                    <a:pt x="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4"/>
            <p:cNvSpPr/>
            <p:nvPr/>
          </p:nvSpPr>
          <p:spPr>
            <a:xfrm>
              <a:off x="2222000" y="673800"/>
              <a:ext cx="14200" cy="22900"/>
            </a:xfrm>
            <a:custGeom>
              <a:avLst/>
              <a:gdLst/>
              <a:ahLst/>
              <a:cxnLst/>
              <a:rect l="l" t="t" r="r" b="b"/>
              <a:pathLst>
                <a:path w="568" h="916" extrusionOk="0">
                  <a:moveTo>
                    <a:pt x="346" y="1"/>
                  </a:moveTo>
                  <a:cubicBezTo>
                    <a:pt x="271" y="1"/>
                    <a:pt x="192" y="36"/>
                    <a:pt x="139" y="109"/>
                  </a:cubicBezTo>
                  <a:cubicBezTo>
                    <a:pt x="0" y="298"/>
                    <a:pt x="40" y="576"/>
                    <a:pt x="109" y="786"/>
                  </a:cubicBezTo>
                  <a:cubicBezTo>
                    <a:pt x="140" y="875"/>
                    <a:pt x="215" y="916"/>
                    <a:pt x="289" y="916"/>
                  </a:cubicBezTo>
                  <a:cubicBezTo>
                    <a:pt x="381" y="916"/>
                    <a:pt x="472" y="852"/>
                    <a:pt x="478" y="736"/>
                  </a:cubicBezTo>
                  <a:cubicBezTo>
                    <a:pt x="488" y="556"/>
                    <a:pt x="567" y="397"/>
                    <a:pt x="567" y="218"/>
                  </a:cubicBezTo>
                  <a:cubicBezTo>
                    <a:pt x="562" y="76"/>
                    <a:pt x="457" y="1"/>
                    <a:pt x="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4"/>
            <p:cNvSpPr/>
            <p:nvPr/>
          </p:nvSpPr>
          <p:spPr>
            <a:xfrm>
              <a:off x="2669825" y="652600"/>
              <a:ext cx="52300" cy="85125"/>
            </a:xfrm>
            <a:custGeom>
              <a:avLst/>
              <a:gdLst/>
              <a:ahLst/>
              <a:cxnLst/>
              <a:rect l="l" t="t" r="r" b="b"/>
              <a:pathLst>
                <a:path w="2092" h="3405" extrusionOk="0">
                  <a:moveTo>
                    <a:pt x="1943" y="1"/>
                  </a:moveTo>
                  <a:cubicBezTo>
                    <a:pt x="1345" y="10"/>
                    <a:pt x="857" y="707"/>
                    <a:pt x="568" y="1176"/>
                  </a:cubicBezTo>
                  <a:cubicBezTo>
                    <a:pt x="190" y="1793"/>
                    <a:pt x="0" y="2490"/>
                    <a:pt x="51" y="3227"/>
                  </a:cubicBezTo>
                  <a:cubicBezTo>
                    <a:pt x="56" y="3335"/>
                    <a:pt x="163" y="3404"/>
                    <a:pt x="259" y="3404"/>
                  </a:cubicBezTo>
                  <a:cubicBezTo>
                    <a:pt x="331" y="3404"/>
                    <a:pt x="396" y="3366"/>
                    <a:pt x="409" y="3277"/>
                  </a:cubicBezTo>
                  <a:cubicBezTo>
                    <a:pt x="489" y="2659"/>
                    <a:pt x="658" y="2052"/>
                    <a:pt x="976" y="1514"/>
                  </a:cubicBezTo>
                  <a:cubicBezTo>
                    <a:pt x="1255" y="1036"/>
                    <a:pt x="1843" y="698"/>
                    <a:pt x="2052" y="200"/>
                  </a:cubicBezTo>
                  <a:cubicBezTo>
                    <a:pt x="2091" y="110"/>
                    <a:pt x="2052" y="1"/>
                    <a:pt x="19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4"/>
            <p:cNvSpPr/>
            <p:nvPr/>
          </p:nvSpPr>
          <p:spPr>
            <a:xfrm>
              <a:off x="2714900" y="624550"/>
              <a:ext cx="13950" cy="19400"/>
            </a:xfrm>
            <a:custGeom>
              <a:avLst/>
              <a:gdLst/>
              <a:ahLst/>
              <a:cxnLst/>
              <a:rect l="l" t="t" r="r" b="b"/>
              <a:pathLst>
                <a:path w="558" h="776" extrusionOk="0">
                  <a:moveTo>
                    <a:pt x="298" y="1"/>
                  </a:moveTo>
                  <a:cubicBezTo>
                    <a:pt x="188" y="1"/>
                    <a:pt x="83" y="69"/>
                    <a:pt x="50" y="187"/>
                  </a:cubicBezTo>
                  <a:cubicBezTo>
                    <a:pt x="10" y="326"/>
                    <a:pt x="0" y="475"/>
                    <a:pt x="30" y="625"/>
                  </a:cubicBezTo>
                  <a:cubicBezTo>
                    <a:pt x="50" y="705"/>
                    <a:pt x="129" y="764"/>
                    <a:pt x="199" y="774"/>
                  </a:cubicBezTo>
                  <a:cubicBezTo>
                    <a:pt x="209" y="775"/>
                    <a:pt x="218" y="776"/>
                    <a:pt x="227" y="776"/>
                  </a:cubicBezTo>
                  <a:cubicBezTo>
                    <a:pt x="301" y="776"/>
                    <a:pt x="354" y="737"/>
                    <a:pt x="398" y="674"/>
                  </a:cubicBezTo>
                  <a:cubicBezTo>
                    <a:pt x="478" y="575"/>
                    <a:pt x="518" y="446"/>
                    <a:pt x="538" y="316"/>
                  </a:cubicBezTo>
                  <a:cubicBezTo>
                    <a:pt x="558" y="187"/>
                    <a:pt x="508" y="37"/>
                    <a:pt x="359" y="8"/>
                  </a:cubicBezTo>
                  <a:cubicBezTo>
                    <a:pt x="339" y="3"/>
                    <a:pt x="318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4"/>
            <p:cNvSpPr/>
            <p:nvPr/>
          </p:nvSpPr>
          <p:spPr>
            <a:xfrm>
              <a:off x="2726225" y="638150"/>
              <a:ext cx="19300" cy="13125"/>
            </a:xfrm>
            <a:custGeom>
              <a:avLst/>
              <a:gdLst/>
              <a:ahLst/>
              <a:cxnLst/>
              <a:rect l="l" t="t" r="r" b="b"/>
              <a:pathLst>
                <a:path w="772" h="525" extrusionOk="0">
                  <a:moveTo>
                    <a:pt x="567" y="1"/>
                  </a:moveTo>
                  <a:cubicBezTo>
                    <a:pt x="539" y="1"/>
                    <a:pt x="511" y="8"/>
                    <a:pt x="483" y="21"/>
                  </a:cubicBezTo>
                  <a:cubicBezTo>
                    <a:pt x="373" y="71"/>
                    <a:pt x="294" y="150"/>
                    <a:pt x="184" y="200"/>
                  </a:cubicBezTo>
                  <a:cubicBezTo>
                    <a:pt x="0" y="265"/>
                    <a:pt x="54" y="525"/>
                    <a:pt x="229" y="525"/>
                  </a:cubicBezTo>
                  <a:cubicBezTo>
                    <a:pt x="243" y="525"/>
                    <a:pt x="258" y="523"/>
                    <a:pt x="274" y="519"/>
                  </a:cubicBezTo>
                  <a:cubicBezTo>
                    <a:pt x="423" y="489"/>
                    <a:pt x="603" y="429"/>
                    <a:pt x="692" y="310"/>
                  </a:cubicBezTo>
                  <a:cubicBezTo>
                    <a:pt x="752" y="240"/>
                    <a:pt x="772" y="150"/>
                    <a:pt x="712" y="71"/>
                  </a:cubicBezTo>
                  <a:cubicBezTo>
                    <a:pt x="673" y="25"/>
                    <a:pt x="621" y="1"/>
                    <a:pt x="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4"/>
            <p:cNvSpPr/>
            <p:nvPr/>
          </p:nvSpPr>
          <p:spPr>
            <a:xfrm>
              <a:off x="2731125" y="652350"/>
              <a:ext cx="17300" cy="7000"/>
            </a:xfrm>
            <a:custGeom>
              <a:avLst/>
              <a:gdLst/>
              <a:ahLst/>
              <a:cxnLst/>
              <a:rect l="l" t="t" r="r" b="b"/>
              <a:pathLst>
                <a:path w="692" h="280" extrusionOk="0">
                  <a:moveTo>
                    <a:pt x="128" y="0"/>
                  </a:moveTo>
                  <a:cubicBezTo>
                    <a:pt x="17" y="0"/>
                    <a:pt x="1" y="171"/>
                    <a:pt x="108" y="200"/>
                  </a:cubicBezTo>
                  <a:cubicBezTo>
                    <a:pt x="247" y="230"/>
                    <a:pt x="387" y="270"/>
                    <a:pt x="526" y="279"/>
                  </a:cubicBezTo>
                  <a:cubicBezTo>
                    <a:pt x="529" y="280"/>
                    <a:pt x="532" y="280"/>
                    <a:pt x="535" y="280"/>
                  </a:cubicBezTo>
                  <a:cubicBezTo>
                    <a:pt x="667" y="280"/>
                    <a:pt x="692" y="60"/>
                    <a:pt x="556" y="31"/>
                  </a:cubicBezTo>
                  <a:cubicBezTo>
                    <a:pt x="416" y="11"/>
                    <a:pt x="277" y="11"/>
                    <a:pt x="137" y="1"/>
                  </a:cubicBezTo>
                  <a:cubicBezTo>
                    <a:pt x="134" y="0"/>
                    <a:pt x="131" y="0"/>
                    <a:pt x="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4"/>
            <p:cNvSpPr/>
            <p:nvPr/>
          </p:nvSpPr>
          <p:spPr>
            <a:xfrm>
              <a:off x="2400125" y="1006875"/>
              <a:ext cx="24525" cy="76525"/>
            </a:xfrm>
            <a:custGeom>
              <a:avLst/>
              <a:gdLst/>
              <a:ahLst/>
              <a:cxnLst/>
              <a:rect l="l" t="t" r="r" b="b"/>
              <a:pathLst>
                <a:path w="981" h="3061" extrusionOk="0">
                  <a:moveTo>
                    <a:pt x="202" y="1"/>
                  </a:moveTo>
                  <a:cubicBezTo>
                    <a:pt x="135" y="1"/>
                    <a:pt x="69" y="45"/>
                    <a:pt x="64" y="139"/>
                  </a:cubicBezTo>
                  <a:cubicBezTo>
                    <a:pt x="54" y="617"/>
                    <a:pt x="84" y="1105"/>
                    <a:pt x="204" y="1572"/>
                  </a:cubicBezTo>
                  <a:cubicBezTo>
                    <a:pt x="264" y="1772"/>
                    <a:pt x="313" y="2021"/>
                    <a:pt x="423" y="2220"/>
                  </a:cubicBezTo>
                  <a:cubicBezTo>
                    <a:pt x="363" y="2289"/>
                    <a:pt x="303" y="2360"/>
                    <a:pt x="244" y="2439"/>
                  </a:cubicBezTo>
                  <a:cubicBezTo>
                    <a:pt x="164" y="2548"/>
                    <a:pt x="45" y="2668"/>
                    <a:pt x="25" y="2807"/>
                  </a:cubicBezTo>
                  <a:cubicBezTo>
                    <a:pt x="1" y="2949"/>
                    <a:pt x="90" y="3061"/>
                    <a:pt x="212" y="3061"/>
                  </a:cubicBezTo>
                  <a:cubicBezTo>
                    <a:pt x="244" y="3061"/>
                    <a:pt x="278" y="3053"/>
                    <a:pt x="313" y="3037"/>
                  </a:cubicBezTo>
                  <a:cubicBezTo>
                    <a:pt x="443" y="2967"/>
                    <a:pt x="523" y="2827"/>
                    <a:pt x="602" y="2708"/>
                  </a:cubicBezTo>
                  <a:cubicBezTo>
                    <a:pt x="652" y="2638"/>
                    <a:pt x="702" y="2559"/>
                    <a:pt x="742" y="2489"/>
                  </a:cubicBezTo>
                  <a:cubicBezTo>
                    <a:pt x="748" y="2490"/>
                    <a:pt x="754" y="2490"/>
                    <a:pt x="760" y="2490"/>
                  </a:cubicBezTo>
                  <a:cubicBezTo>
                    <a:pt x="812" y="2490"/>
                    <a:pt x="853" y="2453"/>
                    <a:pt x="871" y="2399"/>
                  </a:cubicBezTo>
                  <a:cubicBezTo>
                    <a:pt x="981" y="2081"/>
                    <a:pt x="731" y="1762"/>
                    <a:pt x="632" y="1453"/>
                  </a:cubicBezTo>
                  <a:cubicBezTo>
                    <a:pt x="492" y="1025"/>
                    <a:pt x="393" y="587"/>
                    <a:pt x="353" y="139"/>
                  </a:cubicBezTo>
                  <a:cubicBezTo>
                    <a:pt x="343" y="48"/>
                    <a:pt x="271" y="1"/>
                    <a:pt x="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4"/>
            <p:cNvSpPr/>
            <p:nvPr/>
          </p:nvSpPr>
          <p:spPr>
            <a:xfrm>
              <a:off x="2485375" y="1006550"/>
              <a:ext cx="27900" cy="84050"/>
            </a:xfrm>
            <a:custGeom>
              <a:avLst/>
              <a:gdLst/>
              <a:ahLst/>
              <a:cxnLst/>
              <a:rect l="l" t="t" r="r" b="b"/>
              <a:pathLst>
                <a:path w="1116" h="3362" extrusionOk="0">
                  <a:moveTo>
                    <a:pt x="635" y="1"/>
                  </a:moveTo>
                  <a:cubicBezTo>
                    <a:pt x="583" y="1"/>
                    <a:pt x="525" y="52"/>
                    <a:pt x="538" y="112"/>
                  </a:cubicBezTo>
                  <a:cubicBezTo>
                    <a:pt x="667" y="660"/>
                    <a:pt x="747" y="1147"/>
                    <a:pt x="458" y="1656"/>
                  </a:cubicBezTo>
                  <a:cubicBezTo>
                    <a:pt x="299" y="1944"/>
                    <a:pt x="20" y="2153"/>
                    <a:pt x="0" y="2502"/>
                  </a:cubicBezTo>
                  <a:cubicBezTo>
                    <a:pt x="0" y="2572"/>
                    <a:pt x="60" y="2631"/>
                    <a:pt x="129" y="2651"/>
                  </a:cubicBezTo>
                  <a:lnTo>
                    <a:pt x="308" y="2940"/>
                  </a:lnTo>
                  <a:cubicBezTo>
                    <a:pt x="388" y="3070"/>
                    <a:pt x="468" y="3209"/>
                    <a:pt x="578" y="3298"/>
                  </a:cubicBezTo>
                  <a:cubicBezTo>
                    <a:pt x="632" y="3342"/>
                    <a:pt x="691" y="3361"/>
                    <a:pt x="746" y="3361"/>
                  </a:cubicBezTo>
                  <a:cubicBezTo>
                    <a:pt x="904" y="3361"/>
                    <a:pt x="1034" y="3204"/>
                    <a:pt x="946" y="3019"/>
                  </a:cubicBezTo>
                  <a:cubicBezTo>
                    <a:pt x="886" y="2880"/>
                    <a:pt x="767" y="2771"/>
                    <a:pt x="667" y="2671"/>
                  </a:cubicBezTo>
                  <a:cubicBezTo>
                    <a:pt x="607" y="2601"/>
                    <a:pt x="547" y="2541"/>
                    <a:pt x="488" y="2482"/>
                  </a:cubicBezTo>
                  <a:cubicBezTo>
                    <a:pt x="747" y="2253"/>
                    <a:pt x="926" y="1844"/>
                    <a:pt x="986" y="1546"/>
                  </a:cubicBezTo>
                  <a:cubicBezTo>
                    <a:pt x="1115" y="1008"/>
                    <a:pt x="926" y="530"/>
                    <a:pt x="697" y="42"/>
                  </a:cubicBezTo>
                  <a:cubicBezTo>
                    <a:pt x="684" y="13"/>
                    <a:pt x="660" y="1"/>
                    <a:pt x="6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4"/>
            <p:cNvSpPr/>
            <p:nvPr/>
          </p:nvSpPr>
          <p:spPr>
            <a:xfrm>
              <a:off x="2528925" y="702100"/>
              <a:ext cx="42175" cy="24475"/>
            </a:xfrm>
            <a:custGeom>
              <a:avLst/>
              <a:gdLst/>
              <a:ahLst/>
              <a:cxnLst/>
              <a:rect l="l" t="t" r="r" b="b"/>
              <a:pathLst>
                <a:path w="1687" h="979" extrusionOk="0">
                  <a:moveTo>
                    <a:pt x="996" y="1"/>
                  </a:moveTo>
                  <a:cubicBezTo>
                    <a:pt x="797" y="1"/>
                    <a:pt x="587" y="45"/>
                    <a:pt x="429" y="112"/>
                  </a:cubicBezTo>
                  <a:cubicBezTo>
                    <a:pt x="359" y="141"/>
                    <a:pt x="279" y="172"/>
                    <a:pt x="210" y="212"/>
                  </a:cubicBezTo>
                  <a:cubicBezTo>
                    <a:pt x="51" y="291"/>
                    <a:pt x="0" y="560"/>
                    <a:pt x="150" y="679"/>
                  </a:cubicBezTo>
                  <a:cubicBezTo>
                    <a:pt x="369" y="849"/>
                    <a:pt x="608" y="968"/>
                    <a:pt x="887" y="978"/>
                  </a:cubicBezTo>
                  <a:cubicBezTo>
                    <a:pt x="898" y="978"/>
                    <a:pt x="910" y="979"/>
                    <a:pt x="922" y="979"/>
                  </a:cubicBezTo>
                  <a:cubicBezTo>
                    <a:pt x="1182" y="979"/>
                    <a:pt x="1478" y="866"/>
                    <a:pt x="1564" y="590"/>
                  </a:cubicBezTo>
                  <a:cubicBezTo>
                    <a:pt x="1686" y="151"/>
                    <a:pt x="1362" y="1"/>
                    <a:pt x="996" y="1"/>
                  </a:cubicBezTo>
                  <a:close/>
                </a:path>
              </a:pathLst>
            </a:custGeom>
            <a:solidFill>
              <a:srgbClr val="EA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4"/>
            <p:cNvSpPr/>
            <p:nvPr/>
          </p:nvSpPr>
          <p:spPr>
            <a:xfrm>
              <a:off x="2362400" y="702100"/>
              <a:ext cx="42150" cy="24475"/>
            </a:xfrm>
            <a:custGeom>
              <a:avLst/>
              <a:gdLst/>
              <a:ahLst/>
              <a:cxnLst/>
              <a:rect l="l" t="t" r="r" b="b"/>
              <a:pathLst>
                <a:path w="1686" h="979" extrusionOk="0">
                  <a:moveTo>
                    <a:pt x="996" y="1"/>
                  </a:moveTo>
                  <a:cubicBezTo>
                    <a:pt x="797" y="1"/>
                    <a:pt x="586" y="45"/>
                    <a:pt x="428" y="112"/>
                  </a:cubicBezTo>
                  <a:cubicBezTo>
                    <a:pt x="359" y="141"/>
                    <a:pt x="279" y="172"/>
                    <a:pt x="209" y="212"/>
                  </a:cubicBezTo>
                  <a:cubicBezTo>
                    <a:pt x="50" y="291"/>
                    <a:pt x="0" y="560"/>
                    <a:pt x="149" y="679"/>
                  </a:cubicBezTo>
                  <a:cubicBezTo>
                    <a:pt x="368" y="849"/>
                    <a:pt x="607" y="968"/>
                    <a:pt x="886" y="978"/>
                  </a:cubicBezTo>
                  <a:cubicBezTo>
                    <a:pt x="897" y="978"/>
                    <a:pt x="909" y="979"/>
                    <a:pt x="921" y="979"/>
                  </a:cubicBezTo>
                  <a:cubicBezTo>
                    <a:pt x="1182" y="979"/>
                    <a:pt x="1478" y="866"/>
                    <a:pt x="1563" y="590"/>
                  </a:cubicBezTo>
                  <a:cubicBezTo>
                    <a:pt x="1686" y="151"/>
                    <a:pt x="1361" y="1"/>
                    <a:pt x="996" y="1"/>
                  </a:cubicBezTo>
                  <a:close/>
                </a:path>
              </a:pathLst>
            </a:custGeom>
            <a:solidFill>
              <a:srgbClr val="EA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4"/>
            <p:cNvSpPr/>
            <p:nvPr/>
          </p:nvSpPr>
          <p:spPr>
            <a:xfrm>
              <a:off x="2484725" y="667925"/>
              <a:ext cx="51075" cy="44525"/>
            </a:xfrm>
            <a:custGeom>
              <a:avLst/>
              <a:gdLst/>
              <a:ahLst/>
              <a:cxnLst/>
              <a:rect l="l" t="t" r="r" b="b"/>
              <a:pathLst>
                <a:path w="2043" h="1781" extrusionOk="0">
                  <a:moveTo>
                    <a:pt x="1224" y="0"/>
                  </a:moveTo>
                  <a:cubicBezTo>
                    <a:pt x="1200" y="0"/>
                    <a:pt x="1176" y="2"/>
                    <a:pt x="1151" y="5"/>
                  </a:cubicBezTo>
                  <a:cubicBezTo>
                    <a:pt x="593" y="75"/>
                    <a:pt x="36" y="831"/>
                    <a:pt x="6" y="1359"/>
                  </a:cubicBezTo>
                  <a:cubicBezTo>
                    <a:pt x="0" y="1501"/>
                    <a:pt x="109" y="1572"/>
                    <a:pt x="224" y="1572"/>
                  </a:cubicBezTo>
                  <a:cubicBezTo>
                    <a:pt x="303" y="1572"/>
                    <a:pt x="385" y="1538"/>
                    <a:pt x="434" y="1469"/>
                  </a:cubicBezTo>
                  <a:cubicBezTo>
                    <a:pt x="624" y="1200"/>
                    <a:pt x="773" y="762"/>
                    <a:pt x="1111" y="632"/>
                  </a:cubicBezTo>
                  <a:cubicBezTo>
                    <a:pt x="1162" y="609"/>
                    <a:pt x="1177" y="595"/>
                    <a:pt x="1185" y="595"/>
                  </a:cubicBezTo>
                  <a:cubicBezTo>
                    <a:pt x="1196" y="595"/>
                    <a:pt x="1198" y="614"/>
                    <a:pt x="1241" y="662"/>
                  </a:cubicBezTo>
                  <a:cubicBezTo>
                    <a:pt x="1301" y="742"/>
                    <a:pt x="1330" y="862"/>
                    <a:pt x="1370" y="951"/>
                  </a:cubicBezTo>
                  <a:cubicBezTo>
                    <a:pt x="1440" y="1160"/>
                    <a:pt x="1480" y="1369"/>
                    <a:pt x="1509" y="1588"/>
                  </a:cubicBezTo>
                  <a:cubicBezTo>
                    <a:pt x="1527" y="1720"/>
                    <a:pt x="1635" y="1780"/>
                    <a:pt x="1748" y="1780"/>
                  </a:cubicBezTo>
                  <a:cubicBezTo>
                    <a:pt x="1891" y="1780"/>
                    <a:pt x="2043" y="1685"/>
                    <a:pt x="2038" y="1519"/>
                  </a:cubicBezTo>
                  <a:cubicBezTo>
                    <a:pt x="2018" y="1068"/>
                    <a:pt x="1824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4"/>
            <p:cNvSpPr/>
            <p:nvPr/>
          </p:nvSpPr>
          <p:spPr>
            <a:xfrm>
              <a:off x="2450025" y="736800"/>
              <a:ext cx="38350" cy="23900"/>
            </a:xfrm>
            <a:custGeom>
              <a:avLst/>
              <a:gdLst/>
              <a:ahLst/>
              <a:cxnLst/>
              <a:rect l="l" t="t" r="r" b="b"/>
              <a:pathLst>
                <a:path w="1534" h="956" extrusionOk="0">
                  <a:moveTo>
                    <a:pt x="1335" y="0"/>
                  </a:moveTo>
                  <a:cubicBezTo>
                    <a:pt x="1286" y="0"/>
                    <a:pt x="1234" y="21"/>
                    <a:pt x="1205" y="58"/>
                  </a:cubicBezTo>
                  <a:cubicBezTo>
                    <a:pt x="1065" y="207"/>
                    <a:pt x="936" y="417"/>
                    <a:pt x="747" y="516"/>
                  </a:cubicBezTo>
                  <a:cubicBezTo>
                    <a:pt x="689" y="542"/>
                    <a:pt x="624" y="556"/>
                    <a:pt x="562" y="556"/>
                  </a:cubicBezTo>
                  <a:cubicBezTo>
                    <a:pt x="430" y="556"/>
                    <a:pt x="309" y="492"/>
                    <a:pt x="289" y="337"/>
                  </a:cubicBezTo>
                  <a:cubicBezTo>
                    <a:pt x="276" y="267"/>
                    <a:pt x="219" y="236"/>
                    <a:pt x="159" y="236"/>
                  </a:cubicBezTo>
                  <a:cubicBezTo>
                    <a:pt x="82" y="236"/>
                    <a:pt x="0" y="287"/>
                    <a:pt x="0" y="377"/>
                  </a:cubicBezTo>
                  <a:cubicBezTo>
                    <a:pt x="0" y="715"/>
                    <a:pt x="299" y="944"/>
                    <a:pt x="618" y="954"/>
                  </a:cubicBezTo>
                  <a:cubicBezTo>
                    <a:pt x="629" y="955"/>
                    <a:pt x="640" y="955"/>
                    <a:pt x="651" y="955"/>
                  </a:cubicBezTo>
                  <a:cubicBezTo>
                    <a:pt x="1043" y="955"/>
                    <a:pt x="1348" y="616"/>
                    <a:pt x="1503" y="287"/>
                  </a:cubicBezTo>
                  <a:cubicBezTo>
                    <a:pt x="1534" y="207"/>
                    <a:pt x="1534" y="118"/>
                    <a:pt x="1474" y="58"/>
                  </a:cubicBezTo>
                  <a:cubicBezTo>
                    <a:pt x="1444" y="28"/>
                    <a:pt x="1424" y="18"/>
                    <a:pt x="1384" y="8"/>
                  </a:cubicBezTo>
                  <a:cubicBezTo>
                    <a:pt x="1369" y="3"/>
                    <a:pt x="1352" y="0"/>
                    <a:pt x="1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2399725" y="669275"/>
              <a:ext cx="47325" cy="47325"/>
            </a:xfrm>
            <a:custGeom>
              <a:avLst/>
              <a:gdLst/>
              <a:ahLst/>
              <a:cxnLst/>
              <a:rect l="l" t="t" r="r" b="b"/>
              <a:pathLst>
                <a:path w="1893" h="1893" extrusionOk="0">
                  <a:moveTo>
                    <a:pt x="946" y="1"/>
                  </a:moveTo>
                  <a:cubicBezTo>
                    <a:pt x="429" y="1"/>
                    <a:pt x="1" y="429"/>
                    <a:pt x="1" y="947"/>
                  </a:cubicBezTo>
                  <a:cubicBezTo>
                    <a:pt x="1" y="1465"/>
                    <a:pt x="429" y="1893"/>
                    <a:pt x="946" y="1893"/>
                  </a:cubicBezTo>
                  <a:cubicBezTo>
                    <a:pt x="1464" y="1893"/>
                    <a:pt x="1893" y="1465"/>
                    <a:pt x="1893" y="947"/>
                  </a:cubicBezTo>
                  <a:cubicBezTo>
                    <a:pt x="1893" y="429"/>
                    <a:pt x="1464" y="1"/>
                    <a:pt x="9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CA259A-5DAE-3780-68A7-EE544112A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33" y="2695601"/>
            <a:ext cx="2234693" cy="2094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85F52C-2B93-EB72-271A-34AB82BC5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837" y="2744638"/>
            <a:ext cx="2172223" cy="2094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615354-75A5-B267-A549-5F0D772A9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671" y="2769156"/>
            <a:ext cx="2172223" cy="19965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937425-B2E4-FA4D-1168-75F74D139D37}"/>
              </a:ext>
            </a:extLst>
          </p:cNvPr>
          <p:cNvSpPr txBox="1"/>
          <p:nvPr/>
        </p:nvSpPr>
        <p:spPr>
          <a:xfrm>
            <a:off x="1034921" y="1026035"/>
            <a:ext cx="5253831" cy="1609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Hoa có những bộ phận nào</a:t>
            </a:r>
            <a:r>
              <a:rPr lang="nl-NL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Em thấy màu sắc của hoa như thế nào?</a:t>
            </a:r>
            <a:endParaRPr lang="en-US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Em thấy hình dạng, kích thước của hoa như thế nào?</a:t>
            </a:r>
            <a:endParaRPr lang="en-US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6B29FB-3930-71A1-FE60-D4D6FB11BD3F}"/>
              </a:ext>
            </a:extLst>
          </p:cNvPr>
          <p:cNvGrpSpPr/>
          <p:nvPr/>
        </p:nvGrpSpPr>
        <p:grpSpPr>
          <a:xfrm>
            <a:off x="967674" y="296216"/>
            <a:ext cx="3765177" cy="609018"/>
            <a:chOff x="2250141" y="62753"/>
            <a:chExt cx="3765177" cy="60901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DDD19B4-A6FB-6200-4BB5-CDABD2629ED1}"/>
                </a:ext>
              </a:extLst>
            </p:cNvPr>
            <p:cNvSpPr/>
            <p:nvPr/>
          </p:nvSpPr>
          <p:spPr>
            <a:xfrm>
              <a:off x="2250141" y="62753"/>
              <a:ext cx="3765177" cy="6090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F0ADE7-472D-3251-4020-12BE37088658}"/>
                </a:ext>
              </a:extLst>
            </p:cNvPr>
            <p:cNvSpPr txBox="1"/>
            <p:nvPr/>
          </p:nvSpPr>
          <p:spPr>
            <a:xfrm>
              <a:off x="2348753" y="150211"/>
              <a:ext cx="29583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400" b="1" i="1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b="1" i="1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i="1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endParaRPr lang="en-US" sz="2400" b="1" i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8311B4-3368-F063-5BED-AC38A7852238}"/>
              </a:ext>
            </a:extLst>
          </p:cNvPr>
          <p:cNvGrpSpPr/>
          <p:nvPr/>
        </p:nvGrpSpPr>
        <p:grpSpPr>
          <a:xfrm>
            <a:off x="6427021" y="242508"/>
            <a:ext cx="2325639" cy="2131836"/>
            <a:chOff x="5021490" y="2462034"/>
            <a:chExt cx="3152954" cy="2890208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4913056-69FE-124C-4D5D-72CE14EEF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021490" y="2462034"/>
              <a:ext cx="3152954" cy="289020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C6DDEF-D2DF-8C0A-C3C2-F79601FE5890}"/>
                </a:ext>
              </a:extLst>
            </p:cNvPr>
            <p:cNvSpPr txBox="1"/>
            <p:nvPr/>
          </p:nvSpPr>
          <p:spPr>
            <a:xfrm>
              <a:off x="5171440" y="3494372"/>
              <a:ext cx="3003004" cy="1770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Thảo</a:t>
              </a: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luận</a:t>
              </a: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nhóm</a:t>
              </a: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57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615354-75A5-B267-A549-5F0D772A9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36" y="1721834"/>
            <a:ext cx="2818015" cy="2590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937425-B2E4-FA4D-1168-75F74D139D37}"/>
              </a:ext>
            </a:extLst>
          </p:cNvPr>
          <p:cNvSpPr txBox="1"/>
          <p:nvPr/>
        </p:nvSpPr>
        <p:spPr>
          <a:xfrm>
            <a:off x="1034921" y="1026035"/>
            <a:ext cx="525383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Hoa có những bộ phận nào</a:t>
            </a:r>
            <a:r>
              <a:rPr lang="nl-NL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6B29FB-3930-71A1-FE60-D4D6FB11BD3F}"/>
              </a:ext>
            </a:extLst>
          </p:cNvPr>
          <p:cNvGrpSpPr/>
          <p:nvPr/>
        </p:nvGrpSpPr>
        <p:grpSpPr>
          <a:xfrm>
            <a:off x="967674" y="296216"/>
            <a:ext cx="3765177" cy="609018"/>
            <a:chOff x="2250141" y="62753"/>
            <a:chExt cx="3765177" cy="60901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DDD19B4-A6FB-6200-4BB5-CDABD2629ED1}"/>
                </a:ext>
              </a:extLst>
            </p:cNvPr>
            <p:cNvSpPr/>
            <p:nvPr/>
          </p:nvSpPr>
          <p:spPr>
            <a:xfrm>
              <a:off x="2250141" y="62753"/>
              <a:ext cx="3765177" cy="6090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F0ADE7-472D-3251-4020-12BE37088658}"/>
                </a:ext>
              </a:extLst>
            </p:cNvPr>
            <p:cNvSpPr txBox="1"/>
            <p:nvPr/>
          </p:nvSpPr>
          <p:spPr>
            <a:xfrm>
              <a:off x="2348753" y="150211"/>
              <a:ext cx="29583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i="1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400" b="1" i="1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2400" b="1" i="1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i="1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400" b="1" i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8311B4-3368-F063-5BED-AC38A7852238}"/>
              </a:ext>
            </a:extLst>
          </p:cNvPr>
          <p:cNvGrpSpPr/>
          <p:nvPr/>
        </p:nvGrpSpPr>
        <p:grpSpPr>
          <a:xfrm>
            <a:off x="8029686" y="242508"/>
            <a:ext cx="722974" cy="670360"/>
            <a:chOff x="5021490" y="2462034"/>
            <a:chExt cx="3152954" cy="2923501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4913056-69FE-124C-4D5D-72CE14EEF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021490" y="2462034"/>
              <a:ext cx="3152954" cy="289020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C6DDEF-D2DF-8C0A-C3C2-F79601FE5890}"/>
                </a:ext>
              </a:extLst>
            </p:cNvPr>
            <p:cNvSpPr txBox="1"/>
            <p:nvPr/>
          </p:nvSpPr>
          <p:spPr>
            <a:xfrm>
              <a:off x="5021490" y="3494370"/>
              <a:ext cx="3152954" cy="1891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Thảo</a:t>
              </a:r>
              <a:r>
                <a:rPr kumimoji="0" lang="en-US" sz="900" b="0" i="0" u="none" strike="noStrike" kern="1200" cap="none" spc="0" normalizeH="0" baseline="0" noProof="0" dirty="0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luận</a:t>
              </a:r>
              <a:r>
                <a:rPr kumimoji="0" lang="en-US" sz="900" b="0" i="0" u="none" strike="noStrike" kern="1200" cap="none" spc="0" normalizeH="0" baseline="0" noProof="0" dirty="0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nhóm</a:t>
              </a:r>
              <a:r>
                <a:rPr kumimoji="0" lang="en-US" sz="900" b="0" i="0" u="none" strike="noStrike" kern="1200" cap="none" spc="0" normalizeH="0" baseline="0" noProof="0" dirty="0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 4</a:t>
              </a:r>
            </a:p>
          </p:txBody>
        </p:sp>
      </p:grp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16321655-7812-3185-B855-9BA7B80F6D7F}"/>
              </a:ext>
            </a:extLst>
          </p:cNvPr>
          <p:cNvSpPr/>
          <p:nvPr/>
        </p:nvSpPr>
        <p:spPr>
          <a:xfrm>
            <a:off x="1438760" y="3446719"/>
            <a:ext cx="1443763" cy="1296845"/>
          </a:xfrm>
          <a:prstGeom prst="wedgeEllipseCallout">
            <a:avLst>
              <a:gd name="adj1" fmla="val 115970"/>
              <a:gd name="adj2" fmla="val -4531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Cuống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hoa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0368390A-97E1-0CC0-074D-0EDA3594A3FE}"/>
              </a:ext>
            </a:extLst>
          </p:cNvPr>
          <p:cNvSpPr/>
          <p:nvPr/>
        </p:nvSpPr>
        <p:spPr>
          <a:xfrm>
            <a:off x="5743129" y="1160820"/>
            <a:ext cx="1639229" cy="1296845"/>
          </a:xfrm>
          <a:prstGeom prst="wedgeEllipseCallout">
            <a:avLst>
              <a:gd name="adj1" fmla="val -97638"/>
              <a:gd name="adj2" fmla="val 68926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Đài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hoa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2BE2707-9EC1-4552-E5D5-96B891DDFFA6}"/>
              </a:ext>
            </a:extLst>
          </p:cNvPr>
          <p:cNvSpPr/>
          <p:nvPr/>
        </p:nvSpPr>
        <p:spPr>
          <a:xfrm>
            <a:off x="1437481" y="1809243"/>
            <a:ext cx="1293937" cy="1071923"/>
          </a:xfrm>
          <a:prstGeom prst="wedgeEllipseCallout">
            <a:avLst>
              <a:gd name="adj1" fmla="val 116464"/>
              <a:gd name="adj2" fmla="val 47752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hoa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50A1C1B5-E5AC-B87A-9380-92D3E43094E4}"/>
              </a:ext>
            </a:extLst>
          </p:cNvPr>
          <p:cNvSpPr/>
          <p:nvPr/>
        </p:nvSpPr>
        <p:spPr>
          <a:xfrm>
            <a:off x="6288751" y="3446719"/>
            <a:ext cx="1293937" cy="1071922"/>
          </a:xfrm>
          <a:prstGeom prst="wedgeEllipseCallout">
            <a:avLst>
              <a:gd name="adj1" fmla="val -192751"/>
              <a:gd name="adj2" fmla="val -8162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Nhị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hoa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55201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CA259A-5DAE-3780-68A7-EE544112A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653" y="304217"/>
            <a:ext cx="2256191" cy="2114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85F52C-2B93-EB72-271A-34AB82BC5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539" y="2419012"/>
            <a:ext cx="2172223" cy="2094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615354-75A5-B267-A549-5F0D772A9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130" y="2419012"/>
            <a:ext cx="2172223" cy="1996571"/>
          </a:xfrm>
          <a:prstGeom prst="rect">
            <a:avLst/>
          </a:prstGeom>
        </p:spPr>
      </p:pic>
      <p:sp>
        <p:nvSpPr>
          <p:cNvPr id="15" name="AutoShape 3">
            <a:hlinkClick r:id="rId5" action="ppaction://hlinksldjump"/>
            <a:extLst>
              <a:ext uri="{FF2B5EF4-FFF2-40B4-BE49-F238E27FC236}">
                <a16:creationId xmlns:a16="http://schemas.microsoft.com/office/drawing/2014/main" id="{1BB8666E-DACA-14E8-CD6D-745F87468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602" y="149628"/>
            <a:ext cx="2943496" cy="1895653"/>
          </a:xfrm>
          <a:prstGeom prst="cloudCallout">
            <a:avLst>
              <a:gd name="adj1" fmla="val -51464"/>
              <a:gd name="adj2" fmla="val 4143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0066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hangingPunct="0">
              <a:buClrTx/>
              <a:defRPr/>
            </a:pPr>
            <a:r>
              <a:rPr lang="en-US" sz="2700" b="0" dirty="0" err="1">
                <a:solidFill>
                  <a:srgbClr val="0000FF"/>
                </a:solidFill>
                <a:latin typeface="Arial"/>
                <a:cs typeface="Arial" charset="0"/>
              </a:rPr>
              <a:t>Hoa</a:t>
            </a:r>
            <a:r>
              <a:rPr lang="en-US" sz="2700" b="0" dirty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2700" b="0" dirty="0" err="1">
                <a:solidFill>
                  <a:srgbClr val="0000FF"/>
                </a:solidFill>
                <a:latin typeface="Arial"/>
                <a:cs typeface="Arial" charset="0"/>
              </a:rPr>
              <a:t>có</a:t>
            </a:r>
            <a:r>
              <a:rPr lang="en-US" sz="2700" b="0" dirty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vi-VN" sz="2700" b="0" dirty="0">
                <a:solidFill>
                  <a:srgbClr val="0000FF"/>
                </a:solidFill>
                <a:latin typeface="Arial"/>
                <a:cs typeface="Arial" charset="0"/>
              </a:rPr>
              <a:t>nhiều </a:t>
            </a:r>
            <a:r>
              <a:rPr lang="en-US" sz="2700" b="0" dirty="0" err="1">
                <a:solidFill>
                  <a:srgbClr val="0000FF"/>
                </a:solidFill>
                <a:latin typeface="Arial"/>
                <a:cs typeface="Arial" charset="0"/>
              </a:rPr>
              <a:t>màu</a:t>
            </a:r>
            <a:r>
              <a:rPr lang="en-US" sz="2700" b="0" dirty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vi-VN" sz="2700" b="0" dirty="0">
                <a:solidFill>
                  <a:srgbClr val="0000FF"/>
                </a:solidFill>
                <a:latin typeface="Arial"/>
                <a:cs typeface="Arial" charset="0"/>
              </a:rPr>
              <a:t>khác nhau</a:t>
            </a:r>
            <a:endParaRPr lang="en-US" sz="2700" b="0" dirty="0">
              <a:solidFill>
                <a:srgbClr val="0000FF"/>
              </a:solidFill>
              <a:latin typeface="Calibri"/>
              <a:cs typeface="Arial" charset="0"/>
            </a:endParaRPr>
          </a:p>
        </p:txBody>
      </p:sp>
      <p:sp>
        <p:nvSpPr>
          <p:cNvPr id="19" name="AutoShape 3">
            <a:hlinkClick r:id="rId5" action="ppaction://hlinksldjump"/>
            <a:extLst>
              <a:ext uri="{FF2B5EF4-FFF2-40B4-BE49-F238E27FC236}">
                <a16:creationId xmlns:a16="http://schemas.microsoft.com/office/drawing/2014/main" id="{100ECC5F-19EF-0D03-0993-4856EA2E7E1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4196" y="629844"/>
            <a:ext cx="2743202" cy="1679597"/>
          </a:xfrm>
          <a:prstGeom prst="cloudCallout">
            <a:avLst>
              <a:gd name="adj1" fmla="val -51464"/>
              <a:gd name="adj2" fmla="val 4143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0066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hangingPunct="0">
              <a:buClrTx/>
              <a:defRPr/>
            </a:pPr>
            <a:r>
              <a:rPr lang="en-US" sz="2700" b="0" dirty="0" err="1">
                <a:solidFill>
                  <a:srgbClr val="0000FF"/>
                </a:solidFill>
                <a:latin typeface="Arial"/>
                <a:cs typeface="Arial" charset="0"/>
              </a:rPr>
              <a:t>Hoa</a:t>
            </a:r>
            <a:r>
              <a:rPr lang="en-US" sz="2700" b="0" dirty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2700" b="0" dirty="0" err="1">
                <a:solidFill>
                  <a:srgbClr val="0000FF"/>
                </a:solidFill>
                <a:latin typeface="Arial"/>
                <a:cs typeface="Arial" charset="0"/>
              </a:rPr>
              <a:t>có</a:t>
            </a:r>
            <a:r>
              <a:rPr lang="en-US" sz="2700" b="0" dirty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vi-VN" sz="2700" b="0" dirty="0">
                <a:solidFill>
                  <a:srgbClr val="0000FF"/>
                </a:solidFill>
                <a:latin typeface="Arial"/>
                <a:cs typeface="Arial" charset="0"/>
              </a:rPr>
              <a:t>nhiều </a:t>
            </a:r>
            <a:r>
              <a:rPr lang="en-US" sz="2700" b="0" dirty="0" err="1">
                <a:solidFill>
                  <a:srgbClr val="0000FF"/>
                </a:solidFill>
                <a:latin typeface="Arial"/>
                <a:cs typeface="Arial" charset="0"/>
              </a:rPr>
              <a:t>kích</a:t>
            </a:r>
            <a:r>
              <a:rPr lang="en-US" sz="2700" b="0" dirty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2700" b="0" dirty="0" err="1">
                <a:solidFill>
                  <a:srgbClr val="0000FF"/>
                </a:solidFill>
                <a:latin typeface="Arial"/>
                <a:cs typeface="Arial" charset="0"/>
              </a:rPr>
              <a:t>thước</a:t>
            </a:r>
            <a:r>
              <a:rPr lang="en-US" sz="2700" b="0" dirty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vi-VN" sz="2700" b="0" dirty="0">
                <a:solidFill>
                  <a:srgbClr val="0000FF"/>
                </a:solidFill>
                <a:latin typeface="Arial"/>
                <a:cs typeface="Arial" charset="0"/>
              </a:rPr>
              <a:t>khác nhau</a:t>
            </a:r>
            <a:endParaRPr lang="en-US" sz="2700" b="0" dirty="0">
              <a:solidFill>
                <a:srgbClr val="0000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6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18;p40">
            <a:extLst>
              <a:ext uri="{FF2B5EF4-FFF2-40B4-BE49-F238E27FC236}">
                <a16:creationId xmlns:a16="http://schemas.microsoft.com/office/drawing/2014/main" id="{173CD6CF-61EB-9ECA-54B7-C7CA8F823F3A}"/>
              </a:ext>
            </a:extLst>
          </p:cNvPr>
          <p:cNvSpPr/>
          <p:nvPr/>
        </p:nvSpPr>
        <p:spPr>
          <a:xfrm rot="10800000" flipH="1">
            <a:off x="-7275" y="0"/>
            <a:ext cx="2910250" cy="1611575"/>
          </a:xfrm>
          <a:custGeom>
            <a:avLst/>
            <a:gdLst/>
            <a:ahLst/>
            <a:cxnLst/>
            <a:rect l="l" t="t" r="r" b="b"/>
            <a:pathLst>
              <a:path w="116410" h="64463" extrusionOk="0">
                <a:moveTo>
                  <a:pt x="0" y="0"/>
                </a:moveTo>
                <a:lnTo>
                  <a:pt x="0" y="64462"/>
                </a:lnTo>
                <a:lnTo>
                  <a:pt x="116410" y="64462"/>
                </a:lnTo>
                <a:cubicBezTo>
                  <a:pt x="111385" y="60125"/>
                  <a:pt x="105966" y="56139"/>
                  <a:pt x="99525" y="54837"/>
                </a:cubicBezTo>
                <a:cubicBezTo>
                  <a:pt x="96284" y="54174"/>
                  <a:pt x="92904" y="54240"/>
                  <a:pt x="89720" y="53323"/>
                </a:cubicBezTo>
                <a:cubicBezTo>
                  <a:pt x="81445" y="50933"/>
                  <a:pt x="78196" y="42765"/>
                  <a:pt x="70879" y="39221"/>
                </a:cubicBezTo>
                <a:cubicBezTo>
                  <a:pt x="68977" y="38300"/>
                  <a:pt x="66919" y="37934"/>
                  <a:pt x="64815" y="37934"/>
                </a:cubicBezTo>
                <a:cubicBezTo>
                  <a:pt x="60618" y="37934"/>
                  <a:pt x="56239" y="39391"/>
                  <a:pt x="52554" y="40809"/>
                </a:cubicBezTo>
                <a:cubicBezTo>
                  <a:pt x="50401" y="41639"/>
                  <a:pt x="48204" y="42558"/>
                  <a:pt x="45904" y="42558"/>
                </a:cubicBezTo>
                <a:cubicBezTo>
                  <a:pt x="45799" y="42558"/>
                  <a:pt x="45694" y="42556"/>
                  <a:pt x="45588" y="42552"/>
                </a:cubicBezTo>
                <a:cubicBezTo>
                  <a:pt x="38034" y="42290"/>
                  <a:pt x="34907" y="32420"/>
                  <a:pt x="32820" y="26617"/>
                </a:cubicBezTo>
                <a:cubicBezTo>
                  <a:pt x="29808" y="18228"/>
                  <a:pt x="26232" y="9912"/>
                  <a:pt x="18391" y="4936"/>
                </a:cubicBezTo>
                <a:cubicBezTo>
                  <a:pt x="12915" y="1441"/>
                  <a:pt x="6409" y="320"/>
                  <a:pt x="0" y="0"/>
                </a:cubicBezTo>
                <a:close/>
              </a:path>
            </a:pathLst>
          </a:custGeom>
          <a:solidFill>
            <a:srgbClr val="E655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618;p37">
            <a:extLst>
              <a:ext uri="{FF2B5EF4-FFF2-40B4-BE49-F238E27FC236}">
                <a16:creationId xmlns:a16="http://schemas.microsoft.com/office/drawing/2014/main" id="{719AEBBF-FE48-C07C-BABF-2F42A072F64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234983">
            <a:off x="7583202" y="3310973"/>
            <a:ext cx="891942" cy="85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20;p37">
            <a:extLst>
              <a:ext uri="{FF2B5EF4-FFF2-40B4-BE49-F238E27FC236}">
                <a16:creationId xmlns:a16="http://schemas.microsoft.com/office/drawing/2014/main" id="{6A467331-28E0-3D44-85DA-4959278A78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248104">
            <a:off x="7821974" y="3069977"/>
            <a:ext cx="1427925" cy="139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5;p37">
            <a:extLst>
              <a:ext uri="{FF2B5EF4-FFF2-40B4-BE49-F238E27FC236}">
                <a16:creationId xmlns:a16="http://schemas.microsoft.com/office/drawing/2014/main" id="{FEA8D9D1-855D-B908-711F-B5D305D06F5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23198">
            <a:off x="7305306" y="4088762"/>
            <a:ext cx="2011394" cy="11755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1D3584-70FF-10C8-14EA-6D15B7578332}"/>
              </a:ext>
            </a:extLst>
          </p:cNvPr>
          <p:cNvSpPr txBox="1"/>
          <p:nvPr/>
        </p:nvSpPr>
        <p:spPr>
          <a:xfrm>
            <a:off x="828023" y="961386"/>
            <a:ext cx="5693683" cy="1997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Quả có màu sắc thế nào?</a:t>
            </a:r>
          </a:p>
          <a:p>
            <a:pPr algn="just">
              <a:lnSpc>
                <a:spcPct val="120000"/>
              </a:lnSpc>
            </a:pPr>
            <a:r>
              <a:rPr lang="vi-VN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Hình dạng, kích thước của quả có đặc điểm gì?</a:t>
            </a:r>
          </a:p>
          <a:p>
            <a:pPr algn="just">
              <a:lnSpc>
                <a:spcPct val="120000"/>
              </a:lnSpc>
            </a:pPr>
            <a:r>
              <a:rPr lang="vi-VN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Em thấy hương thơm của hoa như thế nào? </a:t>
            </a:r>
          </a:p>
          <a:p>
            <a:pPr algn="just">
              <a:lnSpc>
                <a:spcPct val="120000"/>
              </a:lnSpc>
            </a:pPr>
            <a:r>
              <a:rPr lang="vi-VN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Khi em được thưởng thức các loại quả, em thấy mùi vị như thế nào?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9F4054-D74A-7343-5B04-6B5F6DD74610}"/>
              </a:ext>
            </a:extLst>
          </p:cNvPr>
          <p:cNvGrpSpPr/>
          <p:nvPr/>
        </p:nvGrpSpPr>
        <p:grpSpPr>
          <a:xfrm>
            <a:off x="806823" y="358089"/>
            <a:ext cx="3765177" cy="609018"/>
            <a:chOff x="2250141" y="62753"/>
            <a:chExt cx="3765177" cy="60901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25976C0-E558-B4E3-728D-1901F136FBC3}"/>
                </a:ext>
              </a:extLst>
            </p:cNvPr>
            <p:cNvSpPr/>
            <p:nvPr/>
          </p:nvSpPr>
          <p:spPr>
            <a:xfrm>
              <a:off x="2250141" y="62753"/>
              <a:ext cx="3765177" cy="60901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C9233B-8F04-F96F-88D8-D263FCC09C57}"/>
                </a:ext>
              </a:extLst>
            </p:cNvPr>
            <p:cNvSpPr txBox="1"/>
            <p:nvPr/>
          </p:nvSpPr>
          <p:spPr>
            <a:xfrm>
              <a:off x="2348753" y="150211"/>
              <a:ext cx="29583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400" b="1" i="1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b="1" i="1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i="1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endParaRPr lang="en-US" sz="2400" b="1" i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29721A3-DAED-71E5-49EE-244C985BF75F}"/>
              </a:ext>
            </a:extLst>
          </p:cNvPr>
          <p:cNvGrpSpPr/>
          <p:nvPr/>
        </p:nvGrpSpPr>
        <p:grpSpPr>
          <a:xfrm>
            <a:off x="6621700" y="193764"/>
            <a:ext cx="2179058" cy="1997470"/>
            <a:chOff x="5021490" y="2462034"/>
            <a:chExt cx="3152954" cy="289020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59E7D4D-DABB-B58E-5286-19248703B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021490" y="2462034"/>
              <a:ext cx="3152954" cy="28902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2D806A-9D27-285F-780B-28221A70DC8A}"/>
                </a:ext>
              </a:extLst>
            </p:cNvPr>
            <p:cNvSpPr txBox="1"/>
            <p:nvPr/>
          </p:nvSpPr>
          <p:spPr>
            <a:xfrm>
              <a:off x="5171440" y="3494372"/>
              <a:ext cx="3003004" cy="1770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Thảo</a:t>
              </a: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luận</a:t>
              </a: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nhóm</a:t>
              </a: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 4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FFA0800-A389-8045-8AC3-C37313129A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96" y="3177692"/>
            <a:ext cx="1988457" cy="18023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A005DD-B5A9-9937-8D1B-1E8F533734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6394" y="3174647"/>
            <a:ext cx="1874788" cy="1803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334E37-B549-6D19-D0D7-5525837DED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4278" y="3174647"/>
            <a:ext cx="2015369" cy="180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3" descr="C:\Users\user\Downloads\Photos\chua-benh-bang-chu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81" y="2667900"/>
            <a:ext cx="1566863" cy="251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4" descr="C:\Users\user\Downloads\Photos\20130930094053-anxoaigiamcan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92" y="86321"/>
            <a:ext cx="233249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5" descr="C:\Users\user\Downloads\Photos\dau-ta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41" y="2658071"/>
            <a:ext cx="1594247" cy="251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6" descr="C:\Users\user\Downloads\Photos\tải xuống (1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8" y="1"/>
            <a:ext cx="1594247" cy="262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7" descr="C:\Users\user\Downloads\Photos\10-loai-sinh-to-giup-da-trang-hong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00" y="45243"/>
            <a:ext cx="1829991" cy="259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8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59" y="2716412"/>
            <a:ext cx="1889522" cy="254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9" descr="C:\Users\user\Downloads\Photos\nho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06" y="31552"/>
            <a:ext cx="1725215" cy="262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0" descr="C:\Users\user\Downloads\Photos\images (16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73" y="2613680"/>
            <a:ext cx="1807369" cy="251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Oval 21"/>
          <p:cNvSpPr>
            <a:spLocks noChangeArrowheads="1"/>
          </p:cNvSpPr>
          <p:nvPr/>
        </p:nvSpPr>
        <p:spPr bwMode="auto">
          <a:xfrm>
            <a:off x="961731" y="1712714"/>
            <a:ext cx="1396603" cy="784028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kern="1200" dirty="0">
                <a:solidFill>
                  <a:srgbClr val="0000FF"/>
                </a:solidFill>
                <a:ea typeface="+mn-ea"/>
                <a:cs typeface="Arial" panose="020B0604020202020204" pitchFamily="34" charset="0"/>
              </a:rPr>
              <a:t>Tròn </a:t>
            </a:r>
            <a:endParaRPr lang="en-US" sz="1800" kern="1200" dirty="0">
              <a:solidFill>
                <a:srgbClr val="0000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180" name="Oval 22"/>
          <p:cNvSpPr>
            <a:spLocks noChangeArrowheads="1"/>
          </p:cNvSpPr>
          <p:nvPr/>
        </p:nvSpPr>
        <p:spPr bwMode="auto">
          <a:xfrm>
            <a:off x="5722144" y="1092993"/>
            <a:ext cx="1396604" cy="629245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kern="1200">
                <a:solidFill>
                  <a:srgbClr val="0000FF"/>
                </a:solidFill>
                <a:ea typeface="+mn-ea"/>
                <a:cs typeface="Arial" panose="020B0604020202020204" pitchFamily="34" charset="0"/>
              </a:rPr>
              <a:t>Bầu dục </a:t>
            </a:r>
            <a:endParaRPr lang="en-US" sz="1800" kern="1200">
              <a:solidFill>
                <a:srgbClr val="0000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181" name="Oval 23"/>
          <p:cNvSpPr>
            <a:spLocks noChangeArrowheads="1"/>
          </p:cNvSpPr>
          <p:nvPr/>
        </p:nvSpPr>
        <p:spPr bwMode="auto">
          <a:xfrm>
            <a:off x="921138" y="3639741"/>
            <a:ext cx="1396604" cy="348854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kern="1200">
                <a:solidFill>
                  <a:srgbClr val="0000FF"/>
                </a:solidFill>
                <a:ea typeface="+mn-ea"/>
                <a:cs typeface="Arial" panose="020B0604020202020204" pitchFamily="34" charset="0"/>
              </a:rPr>
              <a:t>Trái tim </a:t>
            </a:r>
            <a:endParaRPr lang="en-US" sz="1800" kern="1200">
              <a:solidFill>
                <a:srgbClr val="0000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182" name="Oval 24"/>
          <p:cNvSpPr>
            <a:spLocks noChangeArrowheads="1"/>
          </p:cNvSpPr>
          <p:nvPr/>
        </p:nvSpPr>
        <p:spPr bwMode="auto">
          <a:xfrm>
            <a:off x="6477593" y="2773615"/>
            <a:ext cx="1396604" cy="561965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kern="1200">
                <a:solidFill>
                  <a:srgbClr val="0000FF"/>
                </a:solidFill>
                <a:ea typeface="+mn-ea"/>
                <a:cs typeface="Arial" panose="020B0604020202020204" pitchFamily="34" charset="0"/>
              </a:rPr>
              <a:t>Dài  </a:t>
            </a:r>
            <a:endParaRPr lang="en-US" sz="1800" kern="1200">
              <a:solidFill>
                <a:srgbClr val="0000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AutoShape 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935254" y="2302636"/>
            <a:ext cx="2870707" cy="2724214"/>
          </a:xfrm>
          <a:prstGeom prst="cloudCallout">
            <a:avLst>
              <a:gd name="adj1" fmla="val -63271"/>
              <a:gd name="adj2" fmla="val 23120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0066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hangingPunct="0">
              <a:buClrTx/>
              <a:defRPr/>
            </a:pPr>
            <a:r>
              <a:rPr lang="vi-VN" sz="2700" b="0" dirty="0">
                <a:solidFill>
                  <a:srgbClr val="0000FF"/>
                </a:solidFill>
                <a:latin typeface="Arial"/>
                <a:cs typeface="Arial" charset="0"/>
              </a:rPr>
              <a:t>Quả có nhiều hình dạng khác nhau</a:t>
            </a:r>
            <a:endParaRPr lang="en-US" sz="2700" b="0" dirty="0">
              <a:solidFill>
                <a:srgbClr val="0000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13922"/>
      </p:ext>
    </p:extLst>
  </p:cSld>
  <p:clrMapOvr>
    <a:masterClrMapping/>
  </p:clrMapOvr>
  <p:transition spd="med"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C:\Users\user\Downloads\Photos\images (2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65" y="195859"/>
            <a:ext cx="232767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C:\Users\user\Downloads\Photos\saurieng-300x2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3236"/>
            <a:ext cx="193462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C:\Users\user\Downloads\Photos\thanhlon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2" y="2680693"/>
            <a:ext cx="2224088" cy="248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C:\Users\user\Downloads\Photos\tải xuống (1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70" y="2746177"/>
            <a:ext cx="2272903" cy="265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tải xuống (1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93" y="2538414"/>
            <a:ext cx="2271713" cy="262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7" descr="C:\Users\user\Downloads\Photos\vnm_2013_272364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22" y="82153"/>
            <a:ext cx="2278856" cy="248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Oval 8"/>
          <p:cNvSpPr>
            <a:spLocks noChangeArrowheads="1"/>
          </p:cNvSpPr>
          <p:nvPr/>
        </p:nvSpPr>
        <p:spPr bwMode="auto">
          <a:xfrm>
            <a:off x="1355388" y="375305"/>
            <a:ext cx="1396604" cy="348853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kern="1200">
                <a:solidFill>
                  <a:srgbClr val="0000FF"/>
                </a:solidFill>
                <a:ea typeface="+mn-ea"/>
                <a:cs typeface="Arial" panose="020B0604020202020204" pitchFamily="34" charset="0"/>
              </a:rPr>
              <a:t>To </a:t>
            </a:r>
            <a:endParaRPr lang="en-US" sz="1800" kern="1200">
              <a:solidFill>
                <a:srgbClr val="0000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202" name="Oval 9"/>
          <p:cNvSpPr>
            <a:spLocks noChangeArrowheads="1"/>
          </p:cNvSpPr>
          <p:nvPr/>
        </p:nvSpPr>
        <p:spPr bwMode="auto">
          <a:xfrm>
            <a:off x="2408269" y="3799231"/>
            <a:ext cx="1396603" cy="348853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kern="1200">
                <a:solidFill>
                  <a:srgbClr val="0000FF"/>
                </a:solidFill>
                <a:ea typeface="+mn-ea"/>
                <a:cs typeface="Arial" panose="020B0604020202020204" pitchFamily="34" charset="0"/>
              </a:rPr>
              <a:t>Trung bình </a:t>
            </a:r>
            <a:endParaRPr lang="en-US" sz="1800" kern="1200">
              <a:solidFill>
                <a:srgbClr val="0000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203" name="Oval 10"/>
          <p:cNvSpPr>
            <a:spLocks noChangeArrowheads="1"/>
          </p:cNvSpPr>
          <p:nvPr/>
        </p:nvSpPr>
        <p:spPr bwMode="auto">
          <a:xfrm>
            <a:off x="6857772" y="2571750"/>
            <a:ext cx="1396603" cy="348854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kern="1200" dirty="0">
                <a:solidFill>
                  <a:srgbClr val="0000FF"/>
                </a:solidFill>
                <a:ea typeface="+mn-ea"/>
                <a:cs typeface="Arial" panose="020B0604020202020204" pitchFamily="34" charset="0"/>
              </a:rPr>
              <a:t>Nhỏ</a:t>
            </a:r>
            <a:endParaRPr lang="en-US" sz="1800" kern="1200" dirty="0">
              <a:solidFill>
                <a:srgbClr val="0000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utoShape 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03655" y="195859"/>
            <a:ext cx="2994752" cy="2916618"/>
          </a:xfrm>
          <a:prstGeom prst="cloudCallout">
            <a:avLst>
              <a:gd name="adj1" fmla="val -51464"/>
              <a:gd name="adj2" fmla="val 4143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0066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hangingPunct="0">
              <a:buClrTx/>
              <a:defRPr/>
            </a:pPr>
            <a:r>
              <a:rPr lang="vi-VN" sz="2700" b="0" dirty="0">
                <a:solidFill>
                  <a:srgbClr val="0000FF"/>
                </a:solidFill>
                <a:latin typeface="Arial"/>
                <a:cs typeface="Arial" charset="0"/>
              </a:rPr>
              <a:t>Quả có nhiều kích thước khác nhau</a:t>
            </a:r>
            <a:endParaRPr lang="en-US" sz="2700" b="0" dirty="0">
              <a:solidFill>
                <a:srgbClr val="0000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10018"/>
      </p:ext>
    </p:extLst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Users\user\Downloads\Photos\images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18" y="-83269"/>
            <a:ext cx="2306241" cy="254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C:\Users\user\Downloads\Photos\qua-mang-c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343" y="-28500"/>
            <a:ext cx="2224088" cy="248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C:\Users\user\Downloads\Photos\chua-benh-bang-chuo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91" y="-69576"/>
            <a:ext cx="2355056" cy="251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C:\Users\user\Downloads\Photos\4chan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2" y="2516982"/>
            <a:ext cx="236101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C:\Users\user\Downloads\Photos\thanhlong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681287"/>
            <a:ext cx="238720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 descr="C:\Users\user\Downloads\Photos\tải xuống (15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56" y="2315170"/>
            <a:ext cx="2300288" cy="265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Oval 8"/>
          <p:cNvSpPr>
            <a:spLocks noChangeArrowheads="1"/>
          </p:cNvSpPr>
          <p:nvPr/>
        </p:nvSpPr>
        <p:spPr bwMode="auto">
          <a:xfrm>
            <a:off x="1392436" y="4794647"/>
            <a:ext cx="1396604" cy="348853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kern="1200" dirty="0">
                <a:solidFill>
                  <a:srgbClr val="0000FF"/>
                </a:solidFill>
                <a:ea typeface="+mn-ea"/>
                <a:cs typeface="Arial" panose="020B0604020202020204" pitchFamily="34" charset="0"/>
              </a:rPr>
              <a:t>Xanh </a:t>
            </a:r>
            <a:endParaRPr lang="en-US" sz="1800" kern="1200" dirty="0">
              <a:solidFill>
                <a:srgbClr val="0000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226" name="Oval 9"/>
          <p:cNvSpPr>
            <a:spLocks noChangeArrowheads="1"/>
          </p:cNvSpPr>
          <p:nvPr/>
        </p:nvSpPr>
        <p:spPr bwMode="auto">
          <a:xfrm>
            <a:off x="3971925" y="3518261"/>
            <a:ext cx="1396604" cy="348853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kern="1200">
                <a:solidFill>
                  <a:srgbClr val="0000FF"/>
                </a:solidFill>
                <a:ea typeface="+mn-ea"/>
                <a:cs typeface="Arial" panose="020B0604020202020204" pitchFamily="34" charset="0"/>
              </a:rPr>
              <a:t>Hồng</a:t>
            </a:r>
            <a:endParaRPr lang="en-US" sz="1800" kern="1200">
              <a:solidFill>
                <a:srgbClr val="0000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227" name="Oval 10"/>
          <p:cNvSpPr>
            <a:spLocks noChangeArrowheads="1"/>
          </p:cNvSpPr>
          <p:nvPr/>
        </p:nvSpPr>
        <p:spPr bwMode="auto">
          <a:xfrm>
            <a:off x="7506526" y="4620220"/>
            <a:ext cx="1396603" cy="348853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kern="1200">
                <a:solidFill>
                  <a:srgbClr val="0000FF"/>
                </a:solidFill>
                <a:ea typeface="+mn-ea"/>
                <a:cs typeface="Arial" panose="020B0604020202020204" pitchFamily="34" charset="0"/>
              </a:rPr>
              <a:t>Da cam</a:t>
            </a:r>
            <a:endParaRPr lang="en-US" sz="1800" kern="1200">
              <a:solidFill>
                <a:srgbClr val="0000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228" name="Oval 11"/>
          <p:cNvSpPr>
            <a:spLocks noChangeArrowheads="1"/>
          </p:cNvSpPr>
          <p:nvPr/>
        </p:nvSpPr>
        <p:spPr bwMode="auto">
          <a:xfrm>
            <a:off x="190503" y="1844215"/>
            <a:ext cx="1396603" cy="348854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kern="1200">
                <a:solidFill>
                  <a:srgbClr val="0000FF"/>
                </a:solidFill>
                <a:ea typeface="+mn-ea"/>
                <a:cs typeface="Arial" panose="020B0604020202020204" pitchFamily="34" charset="0"/>
              </a:rPr>
              <a:t>Đỏ</a:t>
            </a:r>
            <a:endParaRPr lang="en-US" sz="1800" kern="1200">
              <a:solidFill>
                <a:srgbClr val="0000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229" name="Oval 12"/>
          <p:cNvSpPr>
            <a:spLocks noChangeArrowheads="1"/>
          </p:cNvSpPr>
          <p:nvPr/>
        </p:nvSpPr>
        <p:spPr bwMode="auto">
          <a:xfrm>
            <a:off x="7302698" y="1966317"/>
            <a:ext cx="1396604" cy="348853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kern="1200">
                <a:solidFill>
                  <a:srgbClr val="0000FF"/>
                </a:solidFill>
                <a:ea typeface="+mn-ea"/>
                <a:cs typeface="Arial" panose="020B0604020202020204" pitchFamily="34" charset="0"/>
              </a:rPr>
              <a:t>Tím </a:t>
            </a:r>
            <a:endParaRPr lang="en-US" sz="1800" kern="1200">
              <a:solidFill>
                <a:srgbClr val="0000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AutoShape 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861793" y="309328"/>
            <a:ext cx="3013472" cy="2630362"/>
          </a:xfrm>
          <a:prstGeom prst="cloudCallout">
            <a:avLst>
              <a:gd name="adj1" fmla="val 24349"/>
              <a:gd name="adj2" fmla="val 67332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hangingPunct="0">
              <a:buClrTx/>
              <a:defRPr/>
            </a:pPr>
            <a:r>
              <a:rPr lang="vi-VN" sz="2700" b="0" dirty="0">
                <a:solidFill>
                  <a:srgbClr val="0000FF"/>
                </a:solidFill>
                <a:latin typeface="Arial"/>
                <a:cs typeface="Arial" charset="0"/>
              </a:rPr>
              <a:t>Quả có nhiều màu sắc khác nhau</a:t>
            </a:r>
            <a:endParaRPr lang="en-US" sz="2700" b="0" dirty="0">
              <a:solidFill>
                <a:srgbClr val="0000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43475"/>
      </p:ext>
    </p:extLst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Fruits Marketing Campaign by Slidesgo">
  <a:themeElements>
    <a:clrScheme name="Simple Light">
      <a:dk1>
        <a:srgbClr val="5D2912"/>
      </a:dk1>
      <a:lt1>
        <a:srgbClr val="FFFFFF"/>
      </a:lt1>
      <a:dk2>
        <a:srgbClr val="595959"/>
      </a:dk2>
      <a:lt2>
        <a:srgbClr val="EEEEEE"/>
      </a:lt2>
      <a:accent1>
        <a:srgbClr val="F7E7C3"/>
      </a:accent1>
      <a:accent2>
        <a:srgbClr val="FC8C4F"/>
      </a:accent2>
      <a:accent3>
        <a:srgbClr val="E6555C"/>
      </a:accent3>
      <a:accent4>
        <a:srgbClr val="FFC80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waii Pastel by Slidesgo">
  <a:themeElements>
    <a:clrScheme name="Simple Light">
      <a:dk1>
        <a:srgbClr val="859AD5"/>
      </a:dk1>
      <a:lt1>
        <a:srgbClr val="6F86C7"/>
      </a:lt1>
      <a:dk2>
        <a:srgbClr val="E08A9C"/>
      </a:dk2>
      <a:lt2>
        <a:srgbClr val="C29BC4"/>
      </a:lt2>
      <a:accent1>
        <a:srgbClr val="BAECCE"/>
      </a:accent1>
      <a:accent2>
        <a:srgbClr val="FFE88A"/>
      </a:accent2>
      <a:accent3>
        <a:srgbClr val="DBB987"/>
      </a:accent3>
      <a:accent4>
        <a:srgbClr val="DB798C"/>
      </a:accent4>
      <a:accent5>
        <a:srgbClr val="C29BC4"/>
      </a:accent5>
      <a:accent6>
        <a:srgbClr val="A1E3BA"/>
      </a:accent6>
      <a:hlink>
        <a:srgbClr val="A0B2E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 Goyang International Flower Festival by Slidesgo">
  <a:themeElements>
    <a:clrScheme name="Simple Light">
      <a:dk1>
        <a:srgbClr val="3A4258"/>
      </a:dk1>
      <a:lt1>
        <a:srgbClr val="FFEEBE"/>
      </a:lt1>
      <a:dk2>
        <a:srgbClr val="FAD49F"/>
      </a:dk2>
      <a:lt2>
        <a:srgbClr val="89D7C3"/>
      </a:lt2>
      <a:accent1>
        <a:srgbClr val="FFEC81"/>
      </a:accent1>
      <a:accent2>
        <a:srgbClr val="594ABF"/>
      </a:accent2>
      <a:accent3>
        <a:srgbClr val="9080FF"/>
      </a:accent3>
      <a:accent4>
        <a:srgbClr val="3E9E84"/>
      </a:accent4>
      <a:accent5>
        <a:srgbClr val="4CC2A3"/>
      </a:accent5>
      <a:accent6>
        <a:srgbClr val="FFA56C"/>
      </a:accent6>
      <a:hlink>
        <a:srgbClr val="433F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265</Words>
  <Application>Microsoft Office PowerPoint</Application>
  <PresentationFormat>On-screen Show (16:9)</PresentationFormat>
  <Paragraphs>53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34" baseType="lpstr">
      <vt:lpstr>Rubik Light</vt:lpstr>
      <vt:lpstr>Raleway</vt:lpstr>
      <vt:lpstr>Times New Roman</vt:lpstr>
      <vt:lpstr>Calibri</vt:lpstr>
      <vt:lpstr>Open Sans</vt:lpstr>
      <vt:lpstr>Arial</vt:lpstr>
      <vt:lpstr>Roboto Condensed Light</vt:lpstr>
      <vt:lpstr>Sriracha</vt:lpstr>
      <vt:lpstr>Livvic</vt:lpstr>
      <vt:lpstr>Amatic SC</vt:lpstr>
      <vt:lpstr>Montserrat</vt:lpstr>
      <vt:lpstr>Patrick Hand</vt:lpstr>
      <vt:lpstr>Nanum Gothic</vt:lpstr>
      <vt:lpstr>Muli Regular</vt:lpstr>
      <vt:lpstr>Rubik</vt:lpstr>
      <vt:lpstr>Fredoka One</vt:lpstr>
      <vt:lpstr>Saira ExtraCondensed SemiBold</vt:lpstr>
      <vt:lpstr>UTM Cookies</vt:lpstr>
      <vt:lpstr>Fruits Marketing Campaign by Slidesgo</vt:lpstr>
      <vt:lpstr>Kawaii Pastel by Slidesgo</vt:lpstr>
      <vt:lpstr>3_Office Theme</vt:lpstr>
      <vt:lpstr> Goyang International Flower Festival by Slidesgo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</dc:title>
  <dc:creator>P070925</dc:creator>
  <cp:lastModifiedBy>P070925</cp:lastModifiedBy>
  <cp:revision>35</cp:revision>
  <dcterms:modified xsi:type="dcterms:W3CDTF">2025-12-11T01:25:25Z</dcterms:modified>
</cp:coreProperties>
</file>