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4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0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5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2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4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9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0AD3-65E8-4374-8569-E232E4086C99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6850-E70B-4FDE-A9C6-9317EC16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15636" y="221673"/>
            <a:ext cx="10815781" cy="9882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BÀI 12: GIỮ </a:t>
            </a:r>
            <a:r>
              <a:rPr lang="en-US" sz="4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GÌN VÊ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SINH CÁ NHÂN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91" y="336052"/>
            <a:ext cx="1103469" cy="75953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98" y="1838037"/>
            <a:ext cx="10759626" cy="111760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691" y="2686011"/>
            <a:ext cx="9347199" cy="381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3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73017" y="397163"/>
            <a:ext cx="8903855" cy="104370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6" y="1682646"/>
            <a:ext cx="8442036" cy="51317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31854" y="5948219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7920181" y="3491122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7999" y="3435480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5484090" y="3435257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894945" y="5948219"/>
            <a:ext cx="618836" cy="461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7382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9311" y="674254"/>
            <a:ext cx="12062689" cy="24568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61" y="785092"/>
            <a:ext cx="717556" cy="75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6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95562" y="166254"/>
            <a:ext cx="10095347" cy="11914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2" y="199900"/>
            <a:ext cx="1200727" cy="115784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4" y="1542473"/>
            <a:ext cx="11822556" cy="147781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382" y="2782108"/>
            <a:ext cx="6474691" cy="385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6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0219" y="618837"/>
            <a:ext cx="11175999" cy="32696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Thực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hiện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giữ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vệ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sinh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nhân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sạch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sẽ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hằng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theo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mức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độ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618837"/>
            <a:ext cx="2955636" cy="105269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949" y="2423097"/>
            <a:ext cx="1719481" cy="4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 (Body)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Laptop</cp:lastModifiedBy>
  <cp:revision>10</cp:revision>
  <dcterms:created xsi:type="dcterms:W3CDTF">2020-08-13T03:48:19Z</dcterms:created>
  <dcterms:modified xsi:type="dcterms:W3CDTF">2025-01-08T08:30:16Z</dcterms:modified>
</cp:coreProperties>
</file>