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23"/>
  </p:notesMasterIdLst>
  <p:sldIdLst>
    <p:sldId id="390" r:id="rId2"/>
    <p:sldId id="409" r:id="rId3"/>
    <p:sldId id="410" r:id="rId4"/>
    <p:sldId id="257" r:id="rId5"/>
    <p:sldId id="391" r:id="rId6"/>
    <p:sldId id="414" r:id="rId7"/>
    <p:sldId id="393" r:id="rId8"/>
    <p:sldId id="394" r:id="rId9"/>
    <p:sldId id="395" r:id="rId10"/>
    <p:sldId id="400" r:id="rId11"/>
    <p:sldId id="407" r:id="rId12"/>
    <p:sldId id="418" r:id="rId13"/>
    <p:sldId id="419" r:id="rId14"/>
    <p:sldId id="417" r:id="rId15"/>
    <p:sldId id="279" r:id="rId16"/>
    <p:sldId id="416" r:id="rId17"/>
    <p:sldId id="415" r:id="rId18"/>
    <p:sldId id="403" r:id="rId19"/>
    <p:sldId id="412" r:id="rId20"/>
    <p:sldId id="404" r:id="rId21"/>
    <p:sldId id="3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D0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C21E3-B1DA-479C-9592-569BE0D074C9}" type="datetimeFigureOut">
              <a:rPr lang="vi-VN" smtClean="0"/>
              <a:pPr/>
              <a:t>26/08/2020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B41F3-9103-4D5E-8970-2A4D9F74AAB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6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21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Users\phuong%20anh\Desktop\tu%20anh%20chay%20chu\TV-%20Kieu\Bai52_ong\oong.wmv" TargetMode="External"/><Relationship Id="rId1" Type="http://schemas.openxmlformats.org/officeDocument/2006/relationships/video" Target="file:///E:\Users\phuong%20anh\Desktop\tu%20anh%20chay%20chu\TV-%20Kieu\Bai52_ong\ong.wm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Users\phuong%20anh\Desktop\tu%20anh%20chay%20chu\TV-%20Kieu\Bai54_ung\uwng.wmv" TargetMode="External"/><Relationship Id="rId1" Type="http://schemas.openxmlformats.org/officeDocument/2006/relationships/video" Target="file:///E:\Users\phuong%20anh\Desktop\tu%20anh%20chay%20chu\TV-%20Kieu\Bai54_ung\ung.wm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4000" b="1" dirty="0">
                <a:solidFill>
                  <a:schemeClr val="bg1"/>
                </a:solidFill>
              </a:rPr>
              <a:t>BÀI </a:t>
            </a:r>
            <a:r>
              <a:rPr lang="vi-VN" sz="4000" b="1" dirty="0" smtClean="0">
                <a:solidFill>
                  <a:schemeClr val="bg1"/>
                </a:solidFill>
              </a:rPr>
              <a:t>61: ong- ông- ung- ưng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9A89FBC-4AED-4AF8-A079-819A6DC89512}"/>
              </a:ext>
            </a:extLst>
          </p:cNvPr>
          <p:cNvSpPr txBox="1"/>
          <p:nvPr/>
        </p:nvSpPr>
        <p:spPr>
          <a:xfrm>
            <a:off x="3863121" y="5605242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GIÁO VIÊN: </a:t>
            </a: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. 1.png"/>
          <p:cNvPicPr>
            <a:picLocks noChangeAspect="1"/>
          </p:cNvPicPr>
          <p:nvPr/>
        </p:nvPicPr>
        <p:blipFill>
          <a:blip r:embed="rId2"/>
          <a:srcRect t="72804" b="3492"/>
          <a:stretch>
            <a:fillRect/>
          </a:stretch>
        </p:blipFill>
        <p:spPr>
          <a:xfrm>
            <a:off x="264631" y="290286"/>
            <a:ext cx="11462910" cy="59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087" y="406400"/>
            <a:ext cx="7765142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ong</a:t>
            </a:r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              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ông</a:t>
            </a:r>
            <a:endParaRPr lang="vi-VN" sz="6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o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0900" y="1915872"/>
            <a:ext cx="4455886" cy="3541487"/>
          </a:xfrm>
          <a:prstGeom prst="rect">
            <a:avLst/>
          </a:prstGeom>
        </p:spPr>
      </p:pic>
      <p:pic>
        <p:nvPicPr>
          <p:cNvPr id="4" name="oong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189986" y="2109803"/>
            <a:ext cx="4484915" cy="3512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087" y="406400"/>
            <a:ext cx="7765142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ung</a:t>
            </a:r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              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ưng</a:t>
            </a:r>
            <a:endParaRPr lang="vi-VN" sz="6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u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9313" y="1963057"/>
            <a:ext cx="5312229" cy="3984172"/>
          </a:xfrm>
          <a:prstGeom prst="rect">
            <a:avLst/>
          </a:prstGeom>
        </p:spPr>
      </p:pic>
      <p:pic>
        <p:nvPicPr>
          <p:cNvPr id="6" name="uwng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773332" y="1915885"/>
            <a:ext cx="5142895" cy="3857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7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7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altLang="en-US" sz="72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ong ông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" y="275772"/>
            <a:ext cx="11437257" cy="61395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ong ô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429" y="478971"/>
            <a:ext cx="10943771" cy="58057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605964" y="3991428"/>
            <a:ext cx="11308080" cy="2919579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b="1" dirty="0" smtClean="0">
                <a:latin typeface="Arial-SGK-TV" pitchFamily="2" charset="0"/>
                <a:cs typeface="Arial-SGK-TV" pitchFamily="2" charset="0"/>
              </a:rPr>
              <a:t>Nam theo mẹ đi chợ. Chợ đông vui và bán đủ thứ. Ngay từ cổng là những dãy hàng đồ dùng gia đình.</a:t>
            </a:r>
          </a:p>
          <a:p>
            <a:pPr algn="just"/>
            <a:r>
              <a:rPr lang="vi-VN" b="1" dirty="0" smtClean="0">
                <a:latin typeface="Arial-SGK-TV" pitchFamily="2" charset="0"/>
                <a:cs typeface="Arial-SGK-TV" pitchFamily="2" charset="0"/>
              </a:rPr>
              <a:t>Bên trong là hàng rau, thịt và cá. Nam thích lắm vì lần đầu cùng mẹ đi chợ.  </a:t>
            </a:r>
            <a:endParaRPr lang="en-US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FDAFEE3A-9C64-42C2-9DA0-340FB9B97A9A}"/>
              </a:ext>
            </a:extLst>
          </p:cNvPr>
          <p:cNvCxnSpPr>
            <a:cxnSpLocks/>
          </p:cNvCxnSpPr>
          <p:nvPr/>
        </p:nvCxnSpPr>
        <p:spPr>
          <a:xfrm flipV="1">
            <a:off x="2811259" y="5457371"/>
            <a:ext cx="817312" cy="1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47451B23-AEF9-4E46-9D5E-6D51B6DF18BC}"/>
              </a:ext>
            </a:extLst>
          </p:cNvPr>
          <p:cNvCxnSpPr>
            <a:cxnSpLocks/>
          </p:cNvCxnSpPr>
          <p:nvPr/>
        </p:nvCxnSpPr>
        <p:spPr>
          <a:xfrm>
            <a:off x="2083620" y="5997240"/>
            <a:ext cx="746666" cy="116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8C614A5A-13A3-4C66-88FD-F34ED0B27BFE}"/>
              </a:ext>
            </a:extLst>
          </p:cNvPr>
          <p:cNvCxnSpPr>
            <a:cxnSpLocks/>
          </p:cNvCxnSpPr>
          <p:nvPr/>
        </p:nvCxnSpPr>
        <p:spPr>
          <a:xfrm>
            <a:off x="2655310" y="6525559"/>
            <a:ext cx="770061" cy="58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4" descr="61.2.png"/>
          <p:cNvPicPr>
            <a:picLocks noChangeAspect="1"/>
          </p:cNvPicPr>
          <p:nvPr/>
        </p:nvPicPr>
        <p:blipFill>
          <a:blip r:embed="rId2"/>
          <a:srcRect b="60923"/>
          <a:stretch>
            <a:fillRect/>
          </a:stretch>
        </p:blipFill>
        <p:spPr>
          <a:xfrm>
            <a:off x="275772" y="182562"/>
            <a:ext cx="11524342" cy="3968523"/>
          </a:xfrm>
          <a:prstGeom prst="rect">
            <a:avLst/>
          </a:prstGeom>
        </p:spPr>
      </p:pic>
      <p:cxnSp>
        <p:nvCxnSpPr>
          <p:cNvPr id="23" name="Đường nối Thẳng 10">
            <a:extLst>
              <a:ext uri="{FF2B5EF4-FFF2-40B4-BE49-F238E27FC236}">
                <a16:creationId xmlns:a16="http://schemas.microsoft.com/office/drawing/2014/main" id="{FDAFEE3A-9C64-42C2-9DA0-340FB9B97A9A}"/>
              </a:ext>
            </a:extLst>
          </p:cNvPr>
          <p:cNvCxnSpPr>
            <a:cxnSpLocks/>
          </p:cNvCxnSpPr>
          <p:nvPr/>
        </p:nvCxnSpPr>
        <p:spPr>
          <a:xfrm flipV="1">
            <a:off x="6831716" y="4891314"/>
            <a:ext cx="860855" cy="1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:a16="http://schemas.microsoft.com/office/drawing/2014/main" id="{E2D29EAB-8A0F-41D0-AC42-815931DD7740}"/>
              </a:ext>
            </a:extLst>
          </p:cNvPr>
          <p:cNvSpPr/>
          <p:nvPr/>
        </p:nvSpPr>
        <p:spPr>
          <a:xfrm>
            <a:off x="198120" y="-121920"/>
            <a:ext cx="11628120" cy="6827520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Nam theo mẹ đi chợ. Chợ đông vui và bán đủ thứ. Ngay từ cổng là những dãy hàng đồ dùng gia đình.</a:t>
            </a:r>
          </a:p>
          <a:p>
            <a:pPr algn="just"/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Bên trong là hàng rau, thịt và cá. Nam thích lắm vì lần đầu cùng mẹ đi chợ.  </a:t>
            </a:r>
            <a:endParaRPr lang="en-US" sz="4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55500E9B-DDE7-4378-91BB-A645798CD28A}"/>
              </a:ext>
            </a:extLst>
          </p:cNvPr>
          <p:cNvSpPr/>
          <p:nvPr/>
        </p:nvSpPr>
        <p:spPr>
          <a:xfrm>
            <a:off x="6578814" y="1454332"/>
            <a:ext cx="459888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6F437A-F183-481D-AC0F-EEED899B1ADE}"/>
              </a:ext>
            </a:extLst>
          </p:cNvPr>
          <p:cNvSpPr/>
          <p:nvPr/>
        </p:nvSpPr>
        <p:spPr>
          <a:xfrm>
            <a:off x="4198434" y="2270766"/>
            <a:ext cx="459888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80C08FB-902C-4CAD-BCE0-B2C222DF9268}"/>
              </a:ext>
            </a:extLst>
          </p:cNvPr>
          <p:cNvSpPr/>
          <p:nvPr/>
        </p:nvSpPr>
        <p:spPr>
          <a:xfrm>
            <a:off x="443627" y="3713843"/>
            <a:ext cx="64276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7CF128B7-D00D-4ADB-A9C3-B890325F4E6D}"/>
              </a:ext>
            </a:extLst>
          </p:cNvPr>
          <p:cNvSpPr/>
          <p:nvPr/>
        </p:nvSpPr>
        <p:spPr>
          <a:xfrm>
            <a:off x="9630443" y="3358969"/>
            <a:ext cx="64276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23D7B301-14A7-458E-A604-1121A8A9E56D}"/>
              </a:ext>
            </a:extLst>
          </p:cNvPr>
          <p:cNvSpPr/>
          <p:nvPr/>
        </p:nvSpPr>
        <p:spPr>
          <a:xfrm>
            <a:off x="385354" y="1624874"/>
            <a:ext cx="760012" cy="579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17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724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3489960" y="25773"/>
            <a:ext cx="64008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 smtClean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Chợ và siêu thị</a:t>
            </a:r>
            <a:endParaRPr lang="en-US" sz="4800" b="1" dirty="0">
              <a:solidFill>
                <a:srgbClr val="FF0000"/>
              </a:solidFill>
              <a:latin typeface="AvantGarde" panose="00000400000000000000" charset="0"/>
              <a:cs typeface="AvantGarde" panose="00000400000000000000" charset="0"/>
            </a:endParaRPr>
          </a:p>
        </p:txBody>
      </p:sp>
      <p:pic>
        <p:nvPicPr>
          <p:cNvPr id="4" name="Content Placeholder 4" descr="61.2.png"/>
          <p:cNvPicPr>
            <a:picLocks noChangeAspect="1"/>
          </p:cNvPicPr>
          <p:nvPr/>
        </p:nvPicPr>
        <p:blipFill>
          <a:blip r:embed="rId2"/>
          <a:srcRect t="58341"/>
          <a:stretch>
            <a:fillRect/>
          </a:stretch>
        </p:blipFill>
        <p:spPr>
          <a:xfrm>
            <a:off x="391886" y="1306287"/>
            <a:ext cx="11408227" cy="51592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0.1.png"/>
          <p:cNvPicPr>
            <a:picLocks noChangeAspect="1"/>
          </p:cNvPicPr>
          <p:nvPr/>
        </p:nvPicPr>
        <p:blipFill>
          <a:blip r:embed="rId2"/>
          <a:srcRect t="15873" b="7090"/>
          <a:stretch>
            <a:fillRect/>
          </a:stretch>
        </p:blipFill>
        <p:spPr>
          <a:xfrm>
            <a:off x="319315" y="275771"/>
            <a:ext cx="1156788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442075" y="5062265"/>
            <a:ext cx="11569147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bông</a:t>
            </a:r>
            <a:r>
              <a:rPr 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rung </a:t>
            </a:r>
            <a:r>
              <a:rPr lang="en-US" sz="44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rinh</a:t>
            </a:r>
            <a:r>
              <a:rPr 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4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61</a:t>
            </a:r>
            <a:r>
              <a:rPr 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ong-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endParaRPr 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DBEC54-996A-459C-A445-F01377123AE6}"/>
              </a:ext>
            </a:extLst>
          </p:cNvPr>
          <p:cNvSpPr>
            <a:spLocks noGrp="1"/>
          </p:cNvSpPr>
          <p:nvPr/>
        </p:nvSpPr>
        <p:spPr>
          <a:xfrm>
            <a:off x="622853" y="4989693"/>
            <a:ext cx="11569147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charset="0"/>
              <a:cs typeface="AvantGarde" panose="00000400000000000000" charset="0"/>
            </a:endParaRPr>
          </a:p>
        </p:txBody>
      </p:sp>
      <p:pic>
        <p:nvPicPr>
          <p:cNvPr id="6" name="Picture 5" descr="61. 1.png"/>
          <p:cNvPicPr>
            <a:picLocks noChangeAspect="1"/>
          </p:cNvPicPr>
          <p:nvPr/>
        </p:nvPicPr>
        <p:blipFill>
          <a:blip r:embed="rId2"/>
          <a:srcRect t="8889" b="71429"/>
          <a:stretch>
            <a:fillRect/>
          </a:stretch>
        </p:blipFill>
        <p:spPr>
          <a:xfrm>
            <a:off x="246743" y="1378857"/>
            <a:ext cx="11596914" cy="431074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338284" y="5631542"/>
            <a:ext cx="1378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+mj-ea"/>
                <a:cs typeface="Arial-SGK-TV" pitchFamily="2" charset="0"/>
              </a:rPr>
              <a:t>ông</a:t>
            </a:r>
            <a:endParaRPr lang="vi-VN" sz="44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2286" y="5617029"/>
            <a:ext cx="1378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+mj-ea"/>
                <a:cs typeface="Arial-SGK-TV" pitchFamily="2" charset="0"/>
              </a:rPr>
              <a:t>ông</a:t>
            </a:r>
            <a:endParaRPr lang="vi-VN" sz="44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0172" y="5631542"/>
            <a:ext cx="1378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+mj-ea"/>
                <a:cs typeface="Arial-SGK-TV" pitchFamily="2" charset="0"/>
              </a:rPr>
              <a:t>ung</a:t>
            </a:r>
            <a:endParaRPr lang="vi-VN" sz="44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56913" y="5646057"/>
            <a:ext cx="1378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+mj-ea"/>
                <a:cs typeface="Arial-SGK-TV" pitchFamily="2" charset="0"/>
              </a:rPr>
              <a:t>ong</a:t>
            </a:r>
            <a:endParaRPr lang="vi-VN" sz="44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9770" y="5617028"/>
            <a:ext cx="1378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+mj-ea"/>
                <a:cs typeface="Arial-SGK-TV" pitchFamily="2" charset="0"/>
              </a:rPr>
              <a:t>ưng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5798457" y="6030686"/>
            <a:ext cx="609600" cy="101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23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886" y="-64770"/>
            <a:ext cx="1770743" cy="1377950"/>
          </a:xfrm>
        </p:spPr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ong</a:t>
            </a:r>
            <a:endParaRPr lang="en-US" sz="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649586159"/>
              </p:ext>
            </p:extLst>
          </p:nvPr>
        </p:nvGraphicFramePr>
        <p:xfrm>
          <a:off x="3707958" y="1108197"/>
          <a:ext cx="3962400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97985" y="1059400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tr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608321" y="1081625"/>
            <a:ext cx="2133918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ong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982845" y="2185558"/>
            <a:ext cx="2063669" cy="95865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trong</a:t>
            </a:r>
            <a:endParaRPr lang="en-US" sz="5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232229" y="3340286"/>
            <a:ext cx="11959771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dòng          võng          bổng        cộng 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203200" y="4552258"/>
            <a:ext cx="1198880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thúng        vũng          đựng        hửng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F48A7C45-1298-43AD-B15A-33ABA3167CC0}"/>
              </a:ext>
            </a:extLst>
          </p:cNvPr>
          <p:cNvCxnSpPr>
            <a:cxnSpLocks/>
          </p:cNvCxnSpPr>
          <p:nvPr/>
        </p:nvCxnSpPr>
        <p:spPr>
          <a:xfrm flipV="1">
            <a:off x="765471" y="4325257"/>
            <a:ext cx="1135900" cy="62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469E0F28-5E02-4670-A505-BB1A22C0017B}"/>
              </a:ext>
            </a:extLst>
          </p:cNvPr>
          <p:cNvCxnSpPr>
            <a:cxnSpLocks/>
          </p:cNvCxnSpPr>
          <p:nvPr/>
        </p:nvCxnSpPr>
        <p:spPr>
          <a:xfrm flipV="1">
            <a:off x="4110067" y="4310743"/>
            <a:ext cx="1086047" cy="207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19BD5954-FB8E-44F0-A08E-616A912AD1BC}"/>
              </a:ext>
            </a:extLst>
          </p:cNvPr>
          <p:cNvCxnSpPr>
            <a:cxnSpLocks/>
          </p:cNvCxnSpPr>
          <p:nvPr/>
        </p:nvCxnSpPr>
        <p:spPr>
          <a:xfrm>
            <a:off x="7531210" y="4375056"/>
            <a:ext cx="974161" cy="227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7B03A66-165F-4951-8BC1-46F520D1ED60}"/>
              </a:ext>
            </a:extLst>
          </p:cNvPr>
          <p:cNvCxnSpPr>
            <a:cxnSpLocks/>
          </p:cNvCxnSpPr>
          <p:nvPr/>
        </p:nvCxnSpPr>
        <p:spPr>
          <a:xfrm flipV="1">
            <a:off x="10427231" y="4426857"/>
            <a:ext cx="1140655" cy="207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6B8562FC-D2BD-40ED-AAEC-BF38164EC1F2}"/>
              </a:ext>
            </a:extLst>
          </p:cNvPr>
          <p:cNvCxnSpPr>
            <a:cxnSpLocks/>
          </p:cNvCxnSpPr>
          <p:nvPr/>
        </p:nvCxnSpPr>
        <p:spPr>
          <a:xfrm flipV="1">
            <a:off x="1036825" y="5660571"/>
            <a:ext cx="980661" cy="148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E5242616-2D90-4C53-ABF1-0E84770DC07F}"/>
              </a:ext>
            </a:extLst>
          </p:cNvPr>
          <p:cNvCxnSpPr>
            <a:cxnSpLocks/>
          </p:cNvCxnSpPr>
          <p:nvPr/>
        </p:nvCxnSpPr>
        <p:spPr>
          <a:xfrm>
            <a:off x="3991429" y="5602514"/>
            <a:ext cx="1088571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FA54CF47-304B-427C-A27D-99608212C8CC}"/>
              </a:ext>
            </a:extLst>
          </p:cNvPr>
          <p:cNvCxnSpPr>
            <a:cxnSpLocks/>
          </p:cNvCxnSpPr>
          <p:nvPr/>
        </p:nvCxnSpPr>
        <p:spPr>
          <a:xfrm>
            <a:off x="7313495" y="5660897"/>
            <a:ext cx="7156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1D45A807-5D0C-4A3B-B915-DFDD97D1512F}"/>
              </a:ext>
            </a:extLst>
          </p:cNvPr>
          <p:cNvCxnSpPr>
            <a:cxnSpLocks/>
          </p:cNvCxnSpPr>
          <p:nvPr/>
        </p:nvCxnSpPr>
        <p:spPr>
          <a:xfrm flipV="1">
            <a:off x="10427223" y="5646057"/>
            <a:ext cx="1039063" cy="142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7">
            <a:extLst>
              <a:ext uri="{FF2B5EF4-FFF2-40B4-BE49-F238E27FC236}">
                <a16:creationId xmlns:a16="http://schemas.microsoft.com/office/drawing/2014/main" id="{FA54CF47-304B-427C-A27D-99608212C8CC}"/>
              </a:ext>
            </a:extLst>
          </p:cNvPr>
          <p:cNvCxnSpPr>
            <a:cxnSpLocks/>
          </p:cNvCxnSpPr>
          <p:nvPr/>
        </p:nvCxnSpPr>
        <p:spPr>
          <a:xfrm>
            <a:off x="7734409" y="5660897"/>
            <a:ext cx="7156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4441371" y="0"/>
            <a:ext cx="1770743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2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ông</a:t>
            </a:r>
            <a:endParaRPr kumimoji="0" lang="en-US" sz="6600" b="1" i="0" u="none" strike="noStrike" kern="1200" cap="none" spc="-12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545943" y="0"/>
            <a:ext cx="1770743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-120" dirty="0" err="1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ung</a:t>
            </a:r>
            <a:endParaRPr kumimoji="0" lang="en-US" sz="6600" b="1" i="0" u="none" strike="noStrike" kern="1200" cap="none" spc="-12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447314" y="0"/>
            <a:ext cx="1770743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2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ưng</a:t>
            </a:r>
            <a:endParaRPr kumimoji="0" lang="en-US" sz="6600" b="1" i="0" u="none" strike="noStrike" kern="1200" cap="none" spc="-12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085944" y="0"/>
            <a:ext cx="1161143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20" normalizeH="0" baseline="0" noProof="0" dirty="0" err="1" smtClean="0">
                <a:ln>
                  <a:noFill/>
                </a:ln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ng</a:t>
            </a:r>
            <a:endParaRPr kumimoji="0" lang="en-US" sz="6600" b="1" i="0" u="none" strike="noStrike" kern="1200" cap="none" spc="-120" normalizeH="0" baseline="0" noProof="0" dirty="0">
              <a:ln>
                <a:noFill/>
              </a:ln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082973" y="0"/>
            <a:ext cx="1161143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20" normalizeH="0" baseline="0" noProof="0" dirty="0" err="1" smtClean="0">
                <a:ln>
                  <a:noFill/>
                </a:ln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ng</a:t>
            </a:r>
            <a:endParaRPr kumimoji="0" lang="en-US" sz="6600" b="1" i="0" u="none" strike="noStrike" kern="1200" cap="none" spc="-120" normalizeH="0" baseline="0" noProof="0" dirty="0">
              <a:ln>
                <a:noFill/>
              </a:ln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978401" y="0"/>
            <a:ext cx="1161143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20" normalizeH="0" baseline="0" noProof="0" dirty="0" err="1" smtClean="0">
                <a:ln>
                  <a:noFill/>
                </a:ln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ng</a:t>
            </a:r>
            <a:endParaRPr kumimoji="0" lang="en-US" sz="6600" b="1" i="0" u="none" strike="noStrike" kern="1200" cap="none" spc="-120" normalizeH="0" baseline="0" noProof="0" dirty="0">
              <a:ln>
                <a:noFill/>
              </a:ln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931886" y="-58056"/>
            <a:ext cx="1161143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20" normalizeH="0" baseline="0" noProof="0" dirty="0" err="1" smtClean="0">
                <a:ln>
                  <a:noFill/>
                </a:ln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ng</a:t>
            </a:r>
            <a:endParaRPr kumimoji="0" lang="en-US" sz="6600" b="1" i="0" u="none" strike="noStrike" kern="1200" cap="none" spc="-120" normalizeH="0" baseline="0" noProof="0" dirty="0">
              <a:ln>
                <a:noFill/>
              </a:ln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21" grpId="0"/>
      <p:bldP spid="22" grpId="0"/>
      <p:bldP spid="23" grpId="0"/>
      <p:bldP spid="26" grpId="1"/>
      <p:bldP spid="30" grpId="1"/>
      <p:bldP spid="32" grpId="1"/>
      <p:bldP spid="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471701A7-BD4B-43C7-B02A-CE677840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74" y="1759909"/>
            <a:ext cx="533649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00" b="1" spc="-120" dirty="0" err="1" smtClean="0">
                <a:latin typeface="Arial-SGK-TV" pitchFamily="2" charset="0"/>
                <a:ea typeface="+mj-ea"/>
                <a:cs typeface="Arial-SGK-TV" pitchFamily="2" charset="0"/>
              </a:rPr>
              <a:t>chong</a:t>
            </a:r>
            <a:r>
              <a:rPr lang="en-US" sz="6100" b="1" spc="-120" dirty="0" smtClean="0"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6100" b="1" spc="-120" dirty="0" err="1" smtClean="0">
                <a:latin typeface="Arial-SGK-TV" pitchFamily="2" charset="0"/>
                <a:ea typeface="+mj-ea"/>
                <a:cs typeface="Arial-SGK-TV" pitchFamily="2" charset="0"/>
              </a:rPr>
              <a:t>chóng</a:t>
            </a:r>
            <a:endParaRPr lang="en-US" sz="6100" b="1" spc="-120" dirty="0"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1036" y="1828800"/>
            <a:ext cx="411896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00" b="1" spc="-120" dirty="0" err="1" smtClean="0">
                <a:latin typeface="Arial-SGK-TV" pitchFamily="2" charset="0"/>
                <a:ea typeface="+mj-ea"/>
                <a:cs typeface="Arial-SGK-TV" pitchFamily="2" charset="0"/>
              </a:rPr>
              <a:t>bông</a:t>
            </a:r>
            <a:r>
              <a:rPr lang="en-US" sz="6100" b="1" spc="-120" dirty="0" smtClean="0"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6100" b="1" spc="-120" dirty="0" err="1" smtClean="0">
                <a:latin typeface="Arial-SGK-TV" pitchFamily="2" charset="0"/>
                <a:ea typeface="+mj-ea"/>
                <a:cs typeface="Arial-SGK-TV" pitchFamily="2" charset="0"/>
              </a:rPr>
              <a:t>súng</a:t>
            </a:r>
            <a:endParaRPr lang="en-US" sz="6100" b="1" spc="-120" dirty="0"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0799" y="3657600"/>
            <a:ext cx="4863475" cy="890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6100" b="1" spc="-120" dirty="0" err="1" smtClean="0">
                <a:latin typeface="Arial-SGK-TV" pitchFamily="2" charset="0"/>
                <a:ea typeface="+mj-ea"/>
                <a:cs typeface="Arial-SGK-TV" pitchFamily="2" charset="0"/>
              </a:rPr>
              <a:t>bánh</a:t>
            </a:r>
            <a:r>
              <a:rPr lang="en-US" sz="6100" b="1" spc="-120" dirty="0" smtClean="0"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6100" b="1" spc="-120" dirty="0" err="1" smtClean="0">
                <a:latin typeface="Arial-SGK-TV" pitchFamily="2" charset="0"/>
                <a:ea typeface="+mj-ea"/>
                <a:cs typeface="Arial-SGK-TV" pitchFamily="2" charset="0"/>
              </a:rPr>
              <a:t>chưng</a:t>
            </a:r>
            <a:endParaRPr lang="en-US" sz="6100" b="1" spc="-120" dirty="0" smtClean="0"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3667" y="2671104"/>
            <a:ext cx="1720803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 SGK TV bold"/>
              </a:rPr>
              <a:t> </a:t>
            </a:r>
            <a:r>
              <a:rPr lang="en-US" sz="6100" b="1" spc="-120" dirty="0" err="1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ưng</a:t>
            </a:r>
            <a:endParaRPr lang="en-US" sz="6100" b="1" spc="-120" dirty="0">
              <a:solidFill>
                <a:srgbClr val="FF0000"/>
              </a:solidFill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4122400" y="4119265"/>
            <a:ext cx="12192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9550400" y="4576465"/>
            <a:ext cx="12192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1169903" y="1770434"/>
            <a:ext cx="2037992" cy="1031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 SGK TV bold"/>
              </a:rPr>
              <a:t> </a:t>
            </a:r>
            <a:r>
              <a:rPr lang="en-US" sz="6100" b="1" spc="-120" dirty="0" err="1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ong</a:t>
            </a:r>
            <a:endParaRPr lang="en-US" sz="6100" b="1" spc="-120" dirty="0">
              <a:solidFill>
                <a:srgbClr val="FF0000"/>
              </a:solidFill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3273" y="1771685"/>
            <a:ext cx="1978033" cy="1031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 SGK TV bold"/>
              </a:rPr>
              <a:t> </a:t>
            </a:r>
            <a:r>
              <a:rPr lang="en-US" sz="6100" b="1" spc="-120" dirty="0" err="1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ong</a:t>
            </a:r>
            <a:endParaRPr lang="en-US" sz="6100" b="1" spc="-120" dirty="0">
              <a:solidFill>
                <a:srgbClr val="FF0000"/>
              </a:solidFill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11530" y="1846635"/>
            <a:ext cx="2067977" cy="1031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100" b="1" spc="-120" dirty="0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6100" b="1" spc="-120" dirty="0" err="1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ông</a:t>
            </a:r>
            <a:endParaRPr lang="en-US" sz="6100" b="1" spc="-120" dirty="0">
              <a:solidFill>
                <a:srgbClr val="FF0000"/>
              </a:solidFill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35201" y="1831646"/>
            <a:ext cx="2023004" cy="1031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 SGK TV bold"/>
              </a:rPr>
              <a:t> </a:t>
            </a:r>
            <a:r>
              <a:rPr lang="en-US" sz="6100" b="1" spc="-120" dirty="0" err="1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ung</a:t>
            </a:r>
            <a:endParaRPr lang="en-US" sz="6100" b="1" spc="-120" dirty="0">
              <a:solidFill>
                <a:srgbClr val="FF0000"/>
              </a:solidFill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5" grpId="1"/>
      <p:bldP spid="17" grpId="1"/>
      <p:bldP spid="19" grpId="1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433677" y="4608913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chong</a:t>
            </a: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469338" y="4608913"/>
            <a:ext cx="3205626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bông súng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586746" y="4608913"/>
            <a:ext cx="3330434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bánh</a:t>
            </a:r>
            <a:r>
              <a:rPr lang="vi-VN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chưng </a:t>
            </a:r>
            <a:r>
              <a:rPr lang="vi-VN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5D234592-F13B-4351-8304-2CE0042017D4}"/>
              </a:ext>
            </a:extLst>
          </p:cNvPr>
          <p:cNvCxnSpPr>
            <a:cxnSpLocks/>
          </p:cNvCxnSpPr>
          <p:nvPr/>
        </p:nvCxnSpPr>
        <p:spPr>
          <a:xfrm>
            <a:off x="1163737" y="5501668"/>
            <a:ext cx="97784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E143D3A2-D25D-4C68-9343-FE021268E2EA}"/>
              </a:ext>
            </a:extLst>
          </p:cNvPr>
          <p:cNvCxnSpPr>
            <a:cxnSpLocks/>
          </p:cNvCxnSpPr>
          <p:nvPr/>
        </p:nvCxnSpPr>
        <p:spPr>
          <a:xfrm>
            <a:off x="6267625" y="5431557"/>
            <a:ext cx="79024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FBA12BFF-F7F1-4DC9-8523-78CBBCDE8976}"/>
              </a:ext>
            </a:extLst>
          </p:cNvPr>
          <p:cNvCxnSpPr>
            <a:cxnSpLocks/>
          </p:cNvCxnSpPr>
          <p:nvPr/>
        </p:nvCxnSpPr>
        <p:spPr>
          <a:xfrm>
            <a:off x="10767413" y="5476528"/>
            <a:ext cx="78850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7E15A23F-694A-4DB6-98C2-9B567F4EB52F}"/>
              </a:ext>
            </a:extLst>
          </p:cNvPr>
          <p:cNvCxnSpPr>
            <a:cxnSpLocks/>
          </p:cNvCxnSpPr>
          <p:nvPr/>
        </p:nvCxnSpPr>
        <p:spPr>
          <a:xfrm>
            <a:off x="2742701" y="5501668"/>
            <a:ext cx="97784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61. 1.png"/>
          <p:cNvPicPr>
            <a:picLocks noChangeAspect="1"/>
          </p:cNvPicPr>
          <p:nvPr/>
        </p:nvPicPr>
        <p:blipFill>
          <a:blip r:embed="rId2"/>
          <a:srcRect l="22225" t="56709" r="63070" b="34180"/>
          <a:stretch>
            <a:fillRect/>
          </a:stretch>
        </p:blipFill>
        <p:spPr>
          <a:xfrm>
            <a:off x="439477" y="371895"/>
            <a:ext cx="3759870" cy="3963345"/>
          </a:xfrm>
          <a:prstGeom prst="rect">
            <a:avLst/>
          </a:prstGeom>
        </p:spPr>
      </p:pic>
      <p:pic>
        <p:nvPicPr>
          <p:cNvPr id="24" name="Picture 23" descr="61. 1.png"/>
          <p:cNvPicPr>
            <a:picLocks noChangeAspect="1"/>
          </p:cNvPicPr>
          <p:nvPr/>
        </p:nvPicPr>
        <p:blipFill>
          <a:blip r:embed="rId2"/>
          <a:srcRect l="68268" t="55661" r="16880" b="34180"/>
          <a:stretch>
            <a:fillRect/>
          </a:stretch>
        </p:blipFill>
        <p:spPr>
          <a:xfrm>
            <a:off x="8302108" y="507999"/>
            <a:ext cx="3294805" cy="3923683"/>
          </a:xfrm>
          <a:prstGeom prst="rect">
            <a:avLst/>
          </a:prstGeom>
        </p:spPr>
      </p:pic>
      <p:pic>
        <p:nvPicPr>
          <p:cNvPr id="25" name="Picture 24" descr="61. 1.png"/>
          <p:cNvPicPr>
            <a:picLocks noChangeAspect="1"/>
          </p:cNvPicPr>
          <p:nvPr/>
        </p:nvPicPr>
        <p:blipFill>
          <a:blip r:embed="rId2"/>
          <a:srcRect l="45099" t="55661" r="38861" b="34709"/>
          <a:stretch>
            <a:fillRect/>
          </a:stretch>
        </p:blipFill>
        <p:spPr>
          <a:xfrm>
            <a:off x="4506111" y="431385"/>
            <a:ext cx="3558393" cy="39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1. 1.png"/>
          <p:cNvPicPr>
            <a:picLocks noChangeAspect="1"/>
          </p:cNvPicPr>
          <p:nvPr/>
        </p:nvPicPr>
        <p:blipFill>
          <a:blip r:embed="rId2"/>
          <a:srcRect l="10197" t="32804" r="7226" b="29735"/>
          <a:stretch>
            <a:fillRect/>
          </a:stretch>
        </p:blipFill>
        <p:spPr>
          <a:xfrm>
            <a:off x="1161143" y="346044"/>
            <a:ext cx="10014858" cy="637637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526</TotalTime>
  <Words>208</Words>
  <Application>Microsoft Office PowerPoint</Application>
  <PresentationFormat>Widescreen</PresentationFormat>
  <Paragraphs>53</Paragraphs>
  <Slides>21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SGK TV bold</vt:lpstr>
      <vt:lpstr>Arial-SGK-TV</vt:lpstr>
      <vt:lpstr>AvantGarde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Admin</cp:lastModifiedBy>
  <cp:revision>70</cp:revision>
  <dcterms:created xsi:type="dcterms:W3CDTF">2020-08-10T13:50:00Z</dcterms:created>
  <dcterms:modified xsi:type="dcterms:W3CDTF">2020-08-26T01:19:36Z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