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9" r:id="rId2"/>
    <p:sldId id="352" r:id="rId3"/>
    <p:sldId id="340" r:id="rId4"/>
    <p:sldId id="300" r:id="rId5"/>
    <p:sldId id="341" r:id="rId6"/>
    <p:sldId id="301" r:id="rId7"/>
    <p:sldId id="351" r:id="rId8"/>
    <p:sldId id="302" r:id="rId9"/>
    <p:sldId id="357" r:id="rId10"/>
    <p:sldId id="342" r:id="rId11"/>
    <p:sldId id="358" r:id="rId12"/>
    <p:sldId id="359" r:id="rId13"/>
    <p:sldId id="304" r:id="rId14"/>
  </p:sldIdLst>
  <p:sldSz cx="9144000" cy="6858000" type="screen4x3"/>
  <p:notesSz cx="6858000" cy="9144000"/>
  <p:defaultTextStyle>
    <a:defPPr>
      <a:defRPr lang="vi-V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257" autoAdjust="0"/>
    <p:restoredTop sz="94660"/>
  </p:normalViewPr>
  <p:slideViewPr>
    <p:cSldViewPr>
      <p:cViewPr varScale="1">
        <p:scale>
          <a:sx n="69" d="100"/>
          <a:sy n="69" d="100"/>
        </p:scale>
        <p:origin x="147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E05329-9730-40BE-8B9B-4ABE2368E1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010B07-C059-402B-9318-F0F4E0D99645}" type="datetimeFigureOut">
              <a:rPr lang="vi-VN"/>
              <a:pPr>
                <a:defRPr/>
              </a:pPr>
              <a:t>25/08/2020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02BD1A-3413-42F3-83D6-16AF7E0E9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DFA2E7-214C-44C4-BB4C-D6077D0D7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C0DB52-38A4-413E-B5F8-D09B1CDD5FBB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678589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14FBF0-7DAF-4D27-B738-3C9C3D2CC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BDD42B-A73D-4902-94AA-155EBB8D856E}" type="datetimeFigureOut">
              <a:rPr lang="vi-VN"/>
              <a:pPr>
                <a:defRPr/>
              </a:pPr>
              <a:t>25/08/2020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D2D93A-1A88-4767-85DF-462811BFE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64F901-E0EE-4BE0-A9F1-4E13182AF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64491D-5CF1-40FE-BEC1-1090F97C6F42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476430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B6B03B-3E96-4C77-A7D2-94BE1FD72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28E785-B22D-4A8F-A76B-AF5683FDD827}" type="datetimeFigureOut">
              <a:rPr lang="vi-VN"/>
              <a:pPr>
                <a:defRPr/>
              </a:pPr>
              <a:t>25/08/2020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B6F464-303A-43B7-A97C-58593232F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B00A38-1CE0-4656-A639-6ED618E84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6ECF2-8923-4AF5-84F8-86954F24A77A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098821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135890-D6F3-4D68-BCB3-F4AC186C0D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452A33-9800-45D8-8840-FDBDDA725025}" type="datetimeFigureOut">
              <a:rPr lang="vi-VN"/>
              <a:pPr>
                <a:defRPr/>
              </a:pPr>
              <a:t>25/08/2020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95B7F6-2E97-4476-9929-576090467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604693-3060-4D2C-8E40-50FFDA19A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DEFEB0-271C-425A-A495-B73042AC334B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1430516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072C89-1C0E-4399-9D6F-E2D3CE5DF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6D9254-84C1-40B6-9578-022C50B84E7B}" type="datetimeFigureOut">
              <a:rPr lang="vi-VN"/>
              <a:pPr>
                <a:defRPr/>
              </a:pPr>
              <a:t>25/08/2020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14406D-CE2A-45CD-82E0-D7D697CF6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BE3659-8D6B-4EF4-B972-01B61A571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D8A63D-47DB-47A0-9DF7-A18E5AB699B1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4042228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C2200B8-129A-4C4A-9C88-7D177DB87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3E0B9-92D2-4918-811E-61519BDFC22B}" type="datetimeFigureOut">
              <a:rPr lang="vi-VN"/>
              <a:pPr>
                <a:defRPr/>
              </a:pPr>
              <a:t>25/08/2020</a:t>
            </a:fld>
            <a:endParaRPr lang="vi-VN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0F6CDE5-3EA6-437E-B238-AE2EC1791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DBDB8F8-ED5C-4519-88D5-B5F0BB2FB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9BC7E0-98B3-43A4-9689-B934C69D6D93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003328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A51BDE93-1F1A-4066-BCB2-CCCE3AFB4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AD58C1-400C-4AED-8BCB-62723F6D1040}" type="datetimeFigureOut">
              <a:rPr lang="vi-VN"/>
              <a:pPr>
                <a:defRPr/>
              </a:pPr>
              <a:t>25/08/2020</a:t>
            </a:fld>
            <a:endParaRPr lang="vi-VN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F887B03-3965-4F8B-86D1-20794A49B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A02FC38-9422-450B-A6E2-43FA19274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1C5286-ADC4-435B-9A4F-D1459D47C2F5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708737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3B69CEDF-6649-4DB7-B465-0A5145345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EDA46-3205-484A-91D7-F965948EF0DD}" type="datetimeFigureOut">
              <a:rPr lang="vi-VN"/>
              <a:pPr>
                <a:defRPr/>
              </a:pPr>
              <a:t>25/08/2020</a:t>
            </a:fld>
            <a:endParaRPr lang="vi-VN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65EBD59-0BCD-4E58-A14F-40FC9307A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17AC3BF-1560-4453-8FD8-24655574E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895505-5338-4C5B-AF0A-AF150C7A5755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971080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E56434D0-6FB4-480B-AD3D-94596418E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D9432D-4F05-4775-9843-E3208CC4C513}" type="datetimeFigureOut">
              <a:rPr lang="vi-VN"/>
              <a:pPr>
                <a:defRPr/>
              </a:pPr>
              <a:t>25/08/2020</a:t>
            </a:fld>
            <a:endParaRPr lang="vi-VN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7D9E277D-51A6-4B04-9D55-BDC6FFEC2F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B0E05BE-F2B8-43CC-A33A-11DDDE155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CE6940-5B85-4363-9C73-52F078141379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195123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EC140F2-E22D-4582-90B0-154052590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E154C7-2C15-4B39-90EE-A27AF3DBEA18}" type="datetimeFigureOut">
              <a:rPr lang="vi-VN"/>
              <a:pPr>
                <a:defRPr/>
              </a:pPr>
              <a:t>25/08/2020</a:t>
            </a:fld>
            <a:endParaRPr lang="vi-VN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70CC906-F047-4C8B-B5F2-A2C4BD3C9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70032DF-B537-427D-AB90-5F97609E1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4CBFAB-2C4B-4E06-B4E1-440C057CE73D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660756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64B23BA-85ED-4414-B9AA-27A62257EC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84B22D-8E03-4D4A-B6CB-44D3D82E0D65}" type="datetimeFigureOut">
              <a:rPr lang="vi-VN"/>
              <a:pPr>
                <a:defRPr/>
              </a:pPr>
              <a:t>25/08/2020</a:t>
            </a:fld>
            <a:endParaRPr lang="vi-VN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5C76197-C301-4D5D-A41D-E0D4BE891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B82C284-0B34-4DA7-8A1F-B880744F7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55B3AE-1F2D-4C1A-9C09-6E392F5AAE37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778284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4BE5C665-ACB7-4289-9CDA-5DCFFE1CC7C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vi-VN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E5257E11-1437-499D-84C6-52B0DB90EBF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vi-VN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7267F7-FD89-4EAB-9DC4-EAFE316655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FFB0BEB-A4B9-47F1-9EE0-ABAA4C567462}" type="datetimeFigureOut">
              <a:rPr lang="vi-VN"/>
              <a:pPr>
                <a:defRPr/>
              </a:pPr>
              <a:t>25/08/2020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9CF092-0965-4E13-BFA3-F4797323E1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2808FD-6EB1-428F-9177-C2FA5A5C3C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F2AA3083-13A1-4A83-9770-3DB73F8D98A1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hyperlink" Target="T&#7853;p%20&#272;&#7871;m%20-%20Nh&#7841;c%20Thi&#7871;u%20Nhi%20B&#7843;o%20Ng&#7885;c%20-%20Skids%20Nh&#7841;c%20Thi&#7871;u%20Nhi%20Vui%20Nh&#7897;n%20Hay%20Nh&#7845;t%202017_Trim.mp4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file:///C:\Users\ASUS\OneDrive\M&#225;y%20t&#237;nh\T&#7853;p%20&#272;&#7871;m%20-%20Nh&#7841;c%20Thi&#7871;u%20Nhi%20B&#7843;o%20Ng&#7885;c%20-%20Skids%20Nh&#7841;c%20Thi&#7871;u%20Nhi%20Vui%20Nh&#7897;n%20Hay%20Nh&#7845;t%202017_Trim.mp4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hyperlink" Target="T&#7853;p%20&#272;&#7871;m%20-%20Nh&#7841;c%20Thi&#7871;u%20Nhi%20B&#7843;o%20Ng&#7885;c%20-%20Skids%20Nh&#7841;c%20Thi&#7871;u%20Nhi%20Vui%20Nh&#7897;n%20Hay%20Nh&#7845;t%202017_Trim.mp4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file:///C:\Users\ASUS\OneDrive\M&#225;y%20t&#237;nh\T&#7853;p%20&#272;&#7871;m%20-%20Nh&#7841;c%20Thi&#7871;u%20Nhi%20B&#7843;o%20Ng&#7885;c%20-%20Skids%20Nh&#7841;c%20Thi&#7871;u%20Nhi%20Vui%20Nh&#7897;n%20Hay%20Nh&#7845;t%202017_Trim.mp4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WordArt 8">
            <a:extLst>
              <a:ext uri="{FF2B5EF4-FFF2-40B4-BE49-F238E27FC236}">
                <a16:creationId xmlns:a16="http://schemas.microsoft.com/office/drawing/2014/main" id="{8C9A996F-D71A-4A69-A294-E5BEED64E25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357422" y="1285860"/>
            <a:ext cx="4119578" cy="1143008"/>
          </a:xfrm>
          <a:prstGeom prst="rect">
            <a:avLst/>
          </a:prstGeom>
        </p:spPr>
        <p:txBody>
          <a:bodyPr wrap="none" fromWordArt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4000" b="1" kern="10" dirty="0">
                <a:ln w="9525">
                  <a:noFill/>
                  <a:round/>
                  <a:headEnd/>
                  <a:tailEnd/>
                </a:ln>
                <a:solidFill>
                  <a:srgbClr val="008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Môn: Toán</a:t>
            </a:r>
          </a:p>
        </p:txBody>
      </p:sp>
      <p:sp>
        <p:nvSpPr>
          <p:cNvPr id="8" name="WordArt 8">
            <a:extLst>
              <a:ext uri="{FF2B5EF4-FFF2-40B4-BE49-F238E27FC236}">
                <a16:creationId xmlns:a16="http://schemas.microsoft.com/office/drawing/2014/main" id="{327588A0-F03B-432F-92A6-C88DB2DEA47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656696" y="3366227"/>
            <a:ext cx="5830608" cy="725397"/>
          </a:xfrm>
          <a:prstGeom prst="rect">
            <a:avLst/>
          </a:prstGeom>
        </p:spPr>
        <p:txBody>
          <a:bodyPr wrap="none" fromWordArt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Bài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 13: </a:t>
            </a: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Luyện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tập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chung</a:t>
            </a:r>
            <a:endParaRPr lang="en-US" sz="3600" b="1" kern="10" dirty="0">
              <a:ln w="9525">
                <a:noFill/>
                <a:round/>
                <a:headEnd/>
                <a:tailEnd/>
              </a:ln>
              <a:solidFill>
                <a:srgbClr val="C00000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  <a:reflection blurRad="6350" stA="55000" endA="300" endPos="45500" dir="5400000" sy="-100000" algn="bl" rotWithShape="0"/>
              </a:effectLst>
              <a:latin typeface="Times New Roman"/>
              <a:cs typeface="Times New Roman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(</a:t>
            </a: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Tiết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  1)</a:t>
            </a:r>
          </a:p>
        </p:txBody>
      </p:sp>
      <p:sp>
        <p:nvSpPr>
          <p:cNvPr id="9" name="WordArt 8">
            <a:extLst>
              <a:ext uri="{FF2B5EF4-FFF2-40B4-BE49-F238E27FC236}">
                <a16:creationId xmlns:a16="http://schemas.microsoft.com/office/drawing/2014/main" id="{4917AB68-1DCC-4783-97B9-BB4E74D8136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346659" y="2414269"/>
            <a:ext cx="4119578" cy="1143008"/>
          </a:xfrm>
          <a:prstGeom prst="rect">
            <a:avLst/>
          </a:prstGeom>
        </p:spPr>
        <p:txBody>
          <a:bodyPr wrap="none" fromWordArt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LỚP 1</a:t>
            </a:r>
            <a:endParaRPr lang="vi-VN" sz="4000" b="1" kern="10" dirty="0">
              <a:ln w="9525">
                <a:noFill/>
                <a:round/>
                <a:headEnd/>
                <a:tailEnd/>
              </a:ln>
              <a:solidFill>
                <a:srgbClr val="FF0000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  <a:reflection blurRad="6350" stA="55000" endA="300" endPos="45500" dir="5400000" sy="-100000" algn="bl" rotWithShape="0"/>
              </a:effectLst>
              <a:latin typeface="Times New Roman"/>
              <a:cs typeface="Times New Roman"/>
            </a:endParaRPr>
          </a:p>
        </p:txBody>
      </p:sp>
      <p:sp>
        <p:nvSpPr>
          <p:cNvPr id="2054" name="TextBox 1">
            <a:extLst>
              <a:ext uri="{FF2B5EF4-FFF2-40B4-BE49-F238E27FC236}">
                <a16:creationId xmlns:a16="http://schemas.microsoft.com/office/drawing/2014/main" id="{0D8508F1-989D-47A2-AFF6-EA55E90DEC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1375" y="525463"/>
            <a:ext cx="7129463" cy="89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vi-VN" altLang="en-US" sz="2400" b="1" dirty="0" smtClean="0">
                <a:solidFill>
                  <a:srgbClr val="FF0000"/>
                </a:solidFill>
                <a:latin typeface="+mj-lt"/>
              </a:rPr>
              <a:t>PHÒNG GIÁO DỤC &amp; ĐÀO TẠO LONG BIÊN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dirty="0" smtClean="0">
                <a:latin typeface="+mj-lt"/>
              </a:rPr>
              <a:t>  </a:t>
            </a:r>
            <a:r>
              <a:rPr lang="en-US" altLang="en-US" sz="2800" b="1" dirty="0" smtClean="0">
                <a:solidFill>
                  <a:srgbClr val="FF0000"/>
                </a:solidFill>
                <a:latin typeface="+mj-lt"/>
              </a:rPr>
              <a:t>TRƯỜNG TIỂU HỌC</a:t>
            </a:r>
            <a:endParaRPr lang="en-US" altLang="en-US" sz="28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2055" name="TextBox 2">
            <a:extLst>
              <a:ext uri="{FF2B5EF4-FFF2-40B4-BE49-F238E27FC236}">
                <a16:creationId xmlns:a16="http://schemas.microsoft.com/office/drawing/2014/main" id="{5BDDE381-D566-43DE-87AA-35F065C033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4300" y="6002338"/>
            <a:ext cx="48355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/>
              <a:t>Ngày  tháng  năm 2020</a:t>
            </a:r>
          </a:p>
        </p:txBody>
      </p:sp>
    </p:spTree>
    <p:extLst>
      <p:ext uri="{BB962C8B-B14F-4D97-AF65-F5344CB8AC3E}">
        <p14:creationId xmlns:p14="http://schemas.microsoft.com/office/powerpoint/2010/main" val="1583839482"/>
      </p:ext>
    </p:extLst>
  </p:cSld>
  <p:clrMapOvr>
    <a:masterClrMapping/>
  </p:clrMapOvr>
  <p:transition advTm="1068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7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770" decel="100000"/>
                                        <p:tgtEl>
                                          <p:spTgt spid="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7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770" decel="100000"/>
                                        <p:tgtEl>
                                          <p:spTgt spid="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8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0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63E557-C447-41D2-A6C7-00799118FA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28D96B-53D0-4A31-A2C0-00997755D7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6DD8502D-C85B-49AE-99C9-E3747EF3869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1544" r="961" b="21409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43590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5D1936-6CCB-4D8A-A204-8D7A59B42F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/>
              <a:t>4. Số?</a:t>
            </a:r>
            <a:br>
              <a:rPr lang="en-US"/>
            </a:br>
            <a:r>
              <a:rPr lang="en-US"/>
              <a:t>a)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AAE7901-AD0C-40FD-A591-84394CF1472C}"/>
              </a:ext>
            </a:extLst>
          </p:cNvPr>
          <p:cNvSpPr/>
          <p:nvPr/>
        </p:nvSpPr>
        <p:spPr>
          <a:xfrm>
            <a:off x="374608" y="2708921"/>
            <a:ext cx="1008112" cy="100811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5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93C8B6F0-F38F-4C8E-A8EA-F5D89C9EAD01}"/>
              </a:ext>
            </a:extLst>
          </p:cNvPr>
          <p:cNvCxnSpPr>
            <a:stCxn id="4" idx="6"/>
          </p:cNvCxnSpPr>
          <p:nvPr/>
        </p:nvCxnSpPr>
        <p:spPr>
          <a:xfrm>
            <a:off x="1382720" y="3212977"/>
            <a:ext cx="108012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8FDF2CF3-2080-43C5-9AFC-1E9525DF414B}"/>
              </a:ext>
            </a:extLst>
          </p:cNvPr>
          <p:cNvSpPr/>
          <p:nvPr/>
        </p:nvSpPr>
        <p:spPr>
          <a:xfrm>
            <a:off x="2485556" y="2708921"/>
            <a:ext cx="1008110" cy="100811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9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58FB38A5-50BF-4E9E-8D9D-1F50B8639FE0}"/>
              </a:ext>
            </a:extLst>
          </p:cNvPr>
          <p:cNvCxnSpPr>
            <a:stCxn id="7" idx="3"/>
          </p:cNvCxnSpPr>
          <p:nvPr/>
        </p:nvCxnSpPr>
        <p:spPr>
          <a:xfrm>
            <a:off x="3493666" y="3212976"/>
            <a:ext cx="1201422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1FAF692D-CA43-4208-99FB-8264B2CCA13F}"/>
              </a:ext>
            </a:extLst>
          </p:cNvPr>
          <p:cNvSpPr/>
          <p:nvPr/>
        </p:nvSpPr>
        <p:spPr>
          <a:xfrm>
            <a:off x="4699278" y="2708921"/>
            <a:ext cx="1008110" cy="100811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3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A501CABB-B43D-4C53-A553-7B7C86FBFA6F}"/>
              </a:ext>
            </a:extLst>
          </p:cNvPr>
          <p:cNvCxnSpPr/>
          <p:nvPr/>
        </p:nvCxnSpPr>
        <p:spPr>
          <a:xfrm>
            <a:off x="5559184" y="3212975"/>
            <a:ext cx="1201422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673D8D52-00A5-4F15-AF93-C0DE307C2942}"/>
              </a:ext>
            </a:extLst>
          </p:cNvPr>
          <p:cNvSpPr/>
          <p:nvPr/>
        </p:nvSpPr>
        <p:spPr>
          <a:xfrm>
            <a:off x="6794081" y="2708921"/>
            <a:ext cx="1008110" cy="100811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10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83BF65A-9362-4425-9B3E-5C1FE7F002F3}"/>
              </a:ext>
            </a:extLst>
          </p:cNvPr>
          <p:cNvSpPr txBox="1"/>
          <p:nvPr/>
        </p:nvSpPr>
        <p:spPr>
          <a:xfrm>
            <a:off x="1448476" y="2708921"/>
            <a:ext cx="10427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/>
              <a:t>+4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F7550B5-4C30-49C3-B63B-CF6F2D70AF71}"/>
              </a:ext>
            </a:extLst>
          </p:cNvPr>
          <p:cNvSpPr txBox="1"/>
          <p:nvPr/>
        </p:nvSpPr>
        <p:spPr>
          <a:xfrm>
            <a:off x="5785971" y="2686687"/>
            <a:ext cx="10427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/>
              <a:t>+7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A7DF25D-824A-41A2-9469-B86AFDDE6D74}"/>
              </a:ext>
            </a:extLst>
          </p:cNvPr>
          <p:cNvSpPr txBox="1"/>
          <p:nvPr/>
        </p:nvSpPr>
        <p:spPr>
          <a:xfrm>
            <a:off x="3628258" y="2708920"/>
            <a:ext cx="10427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/>
              <a:t>-6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F0744A0A-09BC-45DF-BFD0-F435A3C93651}"/>
              </a:ext>
            </a:extLst>
          </p:cNvPr>
          <p:cNvSpPr/>
          <p:nvPr/>
        </p:nvSpPr>
        <p:spPr>
          <a:xfrm>
            <a:off x="2502131" y="2708921"/>
            <a:ext cx="1008110" cy="10081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bg1">
                    <a:lumMod val="95000"/>
                  </a:schemeClr>
                </a:solidFill>
              </a:rPr>
              <a:t>?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BC64AFDF-DE9E-4DB9-8EE4-D2E18FEFF286}"/>
              </a:ext>
            </a:extLst>
          </p:cNvPr>
          <p:cNvSpPr/>
          <p:nvPr/>
        </p:nvSpPr>
        <p:spPr>
          <a:xfrm>
            <a:off x="4716016" y="2708920"/>
            <a:ext cx="1008110" cy="10081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bg1">
                    <a:lumMod val="95000"/>
                  </a:schemeClr>
                </a:solidFill>
              </a:rPr>
              <a:t>?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DF8E3742-B154-4648-AFDA-9F4612D76442}"/>
              </a:ext>
            </a:extLst>
          </p:cNvPr>
          <p:cNvSpPr/>
          <p:nvPr/>
        </p:nvSpPr>
        <p:spPr>
          <a:xfrm>
            <a:off x="6794081" y="2691287"/>
            <a:ext cx="1008110" cy="10081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bg1">
                    <a:lumMod val="95000"/>
                  </a:schemeClr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367037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3" grpId="0" animBg="1"/>
      <p:bldP spid="2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823E023B-7B69-4644-A4EF-30C024484CC0}"/>
              </a:ext>
            </a:extLst>
          </p:cNvPr>
          <p:cNvSpPr txBox="1">
            <a:spLocks/>
          </p:cNvSpPr>
          <p:nvPr/>
        </p:nvSpPr>
        <p:spPr bwMode="auto">
          <a:xfrm>
            <a:off x="323528" y="228699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en-US"/>
              <a:t>4. Số?</a:t>
            </a:r>
            <a:br>
              <a:rPr lang="en-US"/>
            </a:br>
            <a:r>
              <a:rPr lang="en-US"/>
              <a:t>b)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21E0D376-2CC7-4C8B-BBD5-0B94FB7AD66E}"/>
              </a:ext>
            </a:extLst>
          </p:cNvPr>
          <p:cNvSpPr/>
          <p:nvPr/>
        </p:nvSpPr>
        <p:spPr>
          <a:xfrm>
            <a:off x="3886771" y="1389655"/>
            <a:ext cx="1008110" cy="100811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rgbClr val="FF0000"/>
                </a:solidFill>
              </a:rPr>
              <a:t>10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936B4897-55EA-4EAD-AE7D-4107A0045F65}"/>
              </a:ext>
            </a:extLst>
          </p:cNvPr>
          <p:cNvSpPr/>
          <p:nvPr/>
        </p:nvSpPr>
        <p:spPr>
          <a:xfrm>
            <a:off x="4391654" y="2404051"/>
            <a:ext cx="1008110" cy="100811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93713739-AD08-4EB5-987C-3EC3F8A630FC}"/>
              </a:ext>
            </a:extLst>
          </p:cNvPr>
          <p:cNvSpPr/>
          <p:nvPr/>
        </p:nvSpPr>
        <p:spPr>
          <a:xfrm>
            <a:off x="3347865" y="2413169"/>
            <a:ext cx="1008110" cy="100811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8D738E66-F6C3-4F1D-A0FB-6716075E91E2}"/>
              </a:ext>
            </a:extLst>
          </p:cNvPr>
          <p:cNvSpPr/>
          <p:nvPr/>
        </p:nvSpPr>
        <p:spPr>
          <a:xfrm>
            <a:off x="4877562" y="3399588"/>
            <a:ext cx="1008110" cy="100811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4A3CCEAC-C1F8-43DB-983D-9B77A9D31C1F}"/>
              </a:ext>
            </a:extLst>
          </p:cNvPr>
          <p:cNvSpPr/>
          <p:nvPr/>
        </p:nvSpPr>
        <p:spPr>
          <a:xfrm>
            <a:off x="3851920" y="3399588"/>
            <a:ext cx="1008110" cy="100811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C43F93E3-1C46-41A1-9ED2-118DD0604B07}"/>
              </a:ext>
            </a:extLst>
          </p:cNvPr>
          <p:cNvSpPr/>
          <p:nvPr/>
        </p:nvSpPr>
        <p:spPr>
          <a:xfrm>
            <a:off x="2817512" y="3399588"/>
            <a:ext cx="1008110" cy="100811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0DF73158-3BDC-4F38-BBBE-BFBF4EEE9009}"/>
              </a:ext>
            </a:extLst>
          </p:cNvPr>
          <p:cNvSpPr/>
          <p:nvPr/>
        </p:nvSpPr>
        <p:spPr>
          <a:xfrm>
            <a:off x="5372851" y="4392178"/>
            <a:ext cx="1008110" cy="100811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C4DC72CE-ABA5-4F91-909D-9093EF02C835}"/>
              </a:ext>
            </a:extLst>
          </p:cNvPr>
          <p:cNvSpPr/>
          <p:nvPr/>
        </p:nvSpPr>
        <p:spPr>
          <a:xfrm>
            <a:off x="4347209" y="4392178"/>
            <a:ext cx="1008110" cy="100811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FD2C4046-4E3A-442C-B7CB-7374CCB54B85}"/>
              </a:ext>
            </a:extLst>
          </p:cNvPr>
          <p:cNvSpPr/>
          <p:nvPr/>
        </p:nvSpPr>
        <p:spPr>
          <a:xfrm>
            <a:off x="3321567" y="4392178"/>
            <a:ext cx="1008110" cy="100811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F0322AEB-40E7-439F-84D8-8CACA0023D84}"/>
              </a:ext>
            </a:extLst>
          </p:cNvPr>
          <p:cNvSpPr/>
          <p:nvPr/>
        </p:nvSpPr>
        <p:spPr>
          <a:xfrm>
            <a:off x="2300351" y="4407698"/>
            <a:ext cx="1008110" cy="100811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0BFF6CA9-1D09-4990-91C2-D91316C95FA9}"/>
              </a:ext>
            </a:extLst>
          </p:cNvPr>
          <p:cNvSpPr/>
          <p:nvPr/>
        </p:nvSpPr>
        <p:spPr>
          <a:xfrm>
            <a:off x="3889439" y="1394214"/>
            <a:ext cx="1008110" cy="100811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CA3F8BEF-5CB3-4F37-8571-39EAFAFC51EC}"/>
              </a:ext>
            </a:extLst>
          </p:cNvPr>
          <p:cNvSpPr/>
          <p:nvPr/>
        </p:nvSpPr>
        <p:spPr>
          <a:xfrm>
            <a:off x="4383524" y="2413169"/>
            <a:ext cx="1008110" cy="100811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38D92E43-2821-4E17-A350-4670040E1B40}"/>
              </a:ext>
            </a:extLst>
          </p:cNvPr>
          <p:cNvSpPr/>
          <p:nvPr/>
        </p:nvSpPr>
        <p:spPr>
          <a:xfrm>
            <a:off x="4868796" y="3436403"/>
            <a:ext cx="1008110" cy="100811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>
                <a:solidFill>
                  <a:srgbClr val="FF000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186650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7" grpId="0" animBg="1"/>
      <p:bldP spid="2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D92B8-3C70-4632-A671-BD8E605007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CỦNG CỐ, DẶN DÒ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5D1930-6A1E-411D-9CB9-F6927E6B92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Hoàn thành bài ở vở BT Toán (tr. 80, 81)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92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hlinkClick r:id="rId2" action="ppaction://hlinkfile"/>
            <a:extLst>
              <a:ext uri="{FF2B5EF4-FFF2-40B4-BE49-F238E27FC236}">
                <a16:creationId xmlns:a16="http://schemas.microsoft.com/office/drawing/2014/main" id="{BEADD35C-C66D-4D51-B830-A674F104F3BF}"/>
              </a:ext>
            </a:extLst>
          </p:cNvPr>
          <p:cNvSpPr txBox="1"/>
          <p:nvPr/>
        </p:nvSpPr>
        <p:spPr>
          <a:xfrm>
            <a:off x="1403648" y="2420888"/>
            <a:ext cx="91440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  <a:latin typeface="+mn-lt"/>
              </a:rPr>
              <a:t>KHỞI ĐỘNG</a:t>
            </a:r>
          </a:p>
        </p:txBody>
      </p:sp>
      <p:sp>
        <p:nvSpPr>
          <p:cNvPr id="2" name="Action Button: Sound 1">
            <a:hlinkClick r:id="rId4" action="ppaction://hlinkfile" highlightClick="1">
              <a:snd r:embed="rId3" name="applause.wav"/>
            </a:hlinkClick>
            <a:extLst>
              <a:ext uri="{FF2B5EF4-FFF2-40B4-BE49-F238E27FC236}">
                <a16:creationId xmlns:a16="http://schemas.microsoft.com/office/drawing/2014/main" id="{5CD4E01E-EF81-4972-AB22-DD958CCE7068}"/>
              </a:ext>
            </a:extLst>
          </p:cNvPr>
          <p:cNvSpPr/>
          <p:nvPr/>
        </p:nvSpPr>
        <p:spPr>
          <a:xfrm>
            <a:off x="6695728" y="4437112"/>
            <a:ext cx="2448272" cy="2420888"/>
          </a:xfrm>
          <a:prstGeom prst="actionButtonSou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55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75E177-A09B-41DE-A6FA-48E153AC7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911FCA-08BD-4E3B-806A-DCC1831710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E6C52B49-C5B1-42D5-A587-9B57A4E72B3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310" t="35634" r="960" b="45274"/>
          <a:stretch/>
        </p:blipFill>
        <p:spPr bwMode="auto">
          <a:xfrm>
            <a:off x="-951544" y="0"/>
            <a:ext cx="1011661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40715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AC64C-5FAC-4B2B-A65E-A3CCA2D29C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6AFB0F39-1B6D-4F61-B1AE-77D3A24CCB3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310" t="35634" r="960" b="45274"/>
          <a:stretch/>
        </p:blipFill>
        <p:spPr>
          <a:xfrm>
            <a:off x="-951544" y="0"/>
            <a:ext cx="10116615" cy="6858000"/>
          </a:xfrm>
        </p:spPr>
      </p:pic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EA00D703-AD49-498E-AE50-85674841BE46}"/>
              </a:ext>
            </a:extLst>
          </p:cNvPr>
          <p:cNvSpPr/>
          <p:nvPr/>
        </p:nvSpPr>
        <p:spPr>
          <a:xfrm>
            <a:off x="2267744" y="2204864"/>
            <a:ext cx="360040" cy="64807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6C9F7123-B96A-4046-886B-10A4EEE866B2}"/>
              </a:ext>
            </a:extLst>
          </p:cNvPr>
          <p:cNvSpPr/>
          <p:nvPr/>
        </p:nvSpPr>
        <p:spPr>
          <a:xfrm>
            <a:off x="2267744" y="2954040"/>
            <a:ext cx="360040" cy="64807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86559178-0A68-4AA2-A226-8E91B79DE392}"/>
              </a:ext>
            </a:extLst>
          </p:cNvPr>
          <p:cNvSpPr/>
          <p:nvPr/>
        </p:nvSpPr>
        <p:spPr>
          <a:xfrm>
            <a:off x="7507789" y="5656386"/>
            <a:ext cx="360040" cy="64807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6C8CCE7E-C8E7-4653-A2B6-73F5BDFDABBD}"/>
              </a:ext>
            </a:extLst>
          </p:cNvPr>
          <p:cNvSpPr/>
          <p:nvPr/>
        </p:nvSpPr>
        <p:spPr>
          <a:xfrm>
            <a:off x="4970050" y="5661248"/>
            <a:ext cx="360040" cy="64807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0FF0BD2C-6314-4C2A-A7BF-257FFB4F0140}"/>
              </a:ext>
            </a:extLst>
          </p:cNvPr>
          <p:cNvSpPr/>
          <p:nvPr/>
        </p:nvSpPr>
        <p:spPr>
          <a:xfrm>
            <a:off x="2267744" y="5661248"/>
            <a:ext cx="360040" cy="64807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38" name="Rectangle: Rounded Corners 37">
            <a:extLst>
              <a:ext uri="{FF2B5EF4-FFF2-40B4-BE49-F238E27FC236}">
                <a16:creationId xmlns:a16="http://schemas.microsoft.com/office/drawing/2014/main" id="{8035926E-2DB3-4B84-83FD-5AA9F86FF8D4}"/>
              </a:ext>
            </a:extLst>
          </p:cNvPr>
          <p:cNvSpPr/>
          <p:nvPr/>
        </p:nvSpPr>
        <p:spPr>
          <a:xfrm>
            <a:off x="7524328" y="4869160"/>
            <a:ext cx="360040" cy="64807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51C3C5C3-99CB-4431-8007-BFC773B20298}"/>
              </a:ext>
            </a:extLst>
          </p:cNvPr>
          <p:cNvSpPr/>
          <p:nvPr/>
        </p:nvSpPr>
        <p:spPr>
          <a:xfrm>
            <a:off x="4951143" y="4869160"/>
            <a:ext cx="360040" cy="64807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CBE8A424-E094-4DD8-B5C6-C02D66AE92B0}"/>
              </a:ext>
            </a:extLst>
          </p:cNvPr>
          <p:cNvSpPr/>
          <p:nvPr/>
        </p:nvSpPr>
        <p:spPr>
          <a:xfrm>
            <a:off x="2267744" y="4869160"/>
            <a:ext cx="360040" cy="64807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80EBB632-66D3-4617-A785-5304E61CF740}"/>
              </a:ext>
            </a:extLst>
          </p:cNvPr>
          <p:cNvSpPr/>
          <p:nvPr/>
        </p:nvSpPr>
        <p:spPr>
          <a:xfrm>
            <a:off x="7731608" y="2992090"/>
            <a:ext cx="360040" cy="64807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46" name="Rectangle: Rounded Corners 45">
            <a:extLst>
              <a:ext uri="{FF2B5EF4-FFF2-40B4-BE49-F238E27FC236}">
                <a16:creationId xmlns:a16="http://schemas.microsoft.com/office/drawing/2014/main" id="{9BC51091-D953-4064-B689-4DFC30D005B5}"/>
              </a:ext>
            </a:extLst>
          </p:cNvPr>
          <p:cNvSpPr/>
          <p:nvPr/>
        </p:nvSpPr>
        <p:spPr>
          <a:xfrm>
            <a:off x="4940914" y="2949228"/>
            <a:ext cx="360040" cy="64807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id="{293F66B2-1712-444E-8867-46C544C5FB09}"/>
              </a:ext>
            </a:extLst>
          </p:cNvPr>
          <p:cNvSpPr/>
          <p:nvPr/>
        </p:nvSpPr>
        <p:spPr>
          <a:xfrm>
            <a:off x="7668344" y="2204864"/>
            <a:ext cx="360040" cy="64807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50" name="Rectangle: Rounded Corners 49">
            <a:extLst>
              <a:ext uri="{FF2B5EF4-FFF2-40B4-BE49-F238E27FC236}">
                <a16:creationId xmlns:a16="http://schemas.microsoft.com/office/drawing/2014/main" id="{DB337203-17B9-4B30-91DA-7E8C683269BA}"/>
              </a:ext>
            </a:extLst>
          </p:cNvPr>
          <p:cNvSpPr/>
          <p:nvPr/>
        </p:nvSpPr>
        <p:spPr>
          <a:xfrm>
            <a:off x="4932040" y="2213000"/>
            <a:ext cx="360040" cy="64807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085092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0" grpId="0" animBg="1"/>
      <p:bldP spid="32" grpId="0" animBg="1"/>
      <p:bldP spid="34" grpId="0" animBg="1"/>
      <p:bldP spid="36" grpId="0" animBg="1"/>
      <p:bldP spid="38" grpId="0" animBg="1"/>
      <p:bldP spid="40" grpId="0" animBg="1"/>
      <p:bldP spid="42" grpId="0" animBg="1"/>
      <p:bldP spid="44" grpId="0" animBg="1"/>
      <p:bldP spid="46" grpId="0" animBg="1"/>
      <p:bldP spid="48" grpId="0" animBg="1"/>
      <p:bldP spid="5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180A22-FE64-48FD-A9B1-2349EF875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D6C687-DCB4-4CD8-881B-579FA44394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1399009E-CEC7-449A-A47D-F3DDDCA6E8B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1" t="53135" r="961" b="19818"/>
          <a:stretch/>
        </p:blipFill>
        <p:spPr bwMode="auto">
          <a:xfrm>
            <a:off x="-1044623" y="0"/>
            <a:ext cx="10188624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95331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E80FDC-A501-4E38-9816-4460E3A39D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49310E22-DDE0-400B-B547-C4805AB4FC8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1" t="53135" r="961" b="19818"/>
          <a:stretch/>
        </p:blipFill>
        <p:spPr>
          <a:xfrm>
            <a:off x="-1044623" y="0"/>
            <a:ext cx="10188624" cy="6858000"/>
          </a:xfrm>
        </p:spPr>
      </p:pic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D6DE8422-FFED-4430-B523-C818AD4D577A}"/>
              </a:ext>
            </a:extLst>
          </p:cNvPr>
          <p:cNvSpPr/>
          <p:nvPr/>
        </p:nvSpPr>
        <p:spPr>
          <a:xfrm>
            <a:off x="1475656" y="3895588"/>
            <a:ext cx="504056" cy="42365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10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7A124E6B-6A5C-45E5-AA24-51B753DF1749}"/>
              </a:ext>
            </a:extLst>
          </p:cNvPr>
          <p:cNvSpPr/>
          <p:nvPr/>
        </p:nvSpPr>
        <p:spPr>
          <a:xfrm>
            <a:off x="7668344" y="5563096"/>
            <a:ext cx="432048" cy="38618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7D96D666-A68A-4978-BC1A-CD32CCFF87D5}"/>
              </a:ext>
            </a:extLst>
          </p:cNvPr>
          <p:cNvSpPr/>
          <p:nvPr/>
        </p:nvSpPr>
        <p:spPr>
          <a:xfrm>
            <a:off x="7668344" y="5007260"/>
            <a:ext cx="432048" cy="42365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73813DD1-A993-419F-9978-3D77B37643E5}"/>
              </a:ext>
            </a:extLst>
          </p:cNvPr>
          <p:cNvSpPr/>
          <p:nvPr/>
        </p:nvSpPr>
        <p:spPr>
          <a:xfrm>
            <a:off x="7668344" y="4451424"/>
            <a:ext cx="432047" cy="42365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6BEC363A-225F-4548-A435-D7E8D1B5E65E}"/>
              </a:ext>
            </a:extLst>
          </p:cNvPr>
          <p:cNvSpPr/>
          <p:nvPr/>
        </p:nvSpPr>
        <p:spPr>
          <a:xfrm>
            <a:off x="7668344" y="3934296"/>
            <a:ext cx="432048" cy="38494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DE044233-D2D0-4812-9F43-194CB71D67AA}"/>
              </a:ext>
            </a:extLst>
          </p:cNvPr>
          <p:cNvSpPr/>
          <p:nvPr/>
        </p:nvSpPr>
        <p:spPr>
          <a:xfrm>
            <a:off x="1475656" y="4452664"/>
            <a:ext cx="504056" cy="42365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10</a:t>
            </a:r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F3848624-A5FA-4F89-9A0E-6537B96EE785}"/>
              </a:ext>
            </a:extLst>
          </p:cNvPr>
          <p:cNvSpPr/>
          <p:nvPr/>
        </p:nvSpPr>
        <p:spPr>
          <a:xfrm>
            <a:off x="1461468" y="5029342"/>
            <a:ext cx="504056" cy="42365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10</a:t>
            </a:r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597277C7-72AC-4BDF-AF68-34044831C469}"/>
              </a:ext>
            </a:extLst>
          </p:cNvPr>
          <p:cNvSpPr/>
          <p:nvPr/>
        </p:nvSpPr>
        <p:spPr>
          <a:xfrm>
            <a:off x="1461468" y="5529194"/>
            <a:ext cx="504056" cy="42365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3520606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5" grpId="0" animBg="1"/>
      <p:bldP spid="17" grpId="0" animBg="1"/>
      <p:bldP spid="19" grpId="0" animBg="1"/>
      <p:bldP spid="21" grpId="0" animBg="1"/>
      <p:bldP spid="31" grpId="0" animBg="1"/>
      <p:bldP spid="33" grpId="0" animBg="1"/>
      <p:bldP spid="3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hlinkClick r:id="rId2" action="ppaction://hlinkfile"/>
            <a:extLst>
              <a:ext uri="{FF2B5EF4-FFF2-40B4-BE49-F238E27FC236}">
                <a16:creationId xmlns:a16="http://schemas.microsoft.com/office/drawing/2014/main" id="{BEADD35C-C66D-4D51-B830-A674F104F3BF}"/>
              </a:ext>
            </a:extLst>
          </p:cNvPr>
          <p:cNvSpPr txBox="1"/>
          <p:nvPr/>
        </p:nvSpPr>
        <p:spPr>
          <a:xfrm>
            <a:off x="468560" y="2505670"/>
            <a:ext cx="91440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>
                <a:solidFill>
                  <a:srgbClr val="FF0000"/>
                </a:solidFill>
                <a:latin typeface="+mn-lt"/>
              </a:rPr>
              <a:t>NGHỈ GIỮA GIỜ</a:t>
            </a:r>
          </a:p>
        </p:txBody>
      </p:sp>
      <p:sp>
        <p:nvSpPr>
          <p:cNvPr id="2" name="Action Button: Sound 1">
            <a:hlinkClick r:id="rId4" action="ppaction://hlinkfile" highlightClick="1">
              <a:snd r:embed="rId3" name="applause.wav"/>
            </a:hlinkClick>
            <a:extLst>
              <a:ext uri="{FF2B5EF4-FFF2-40B4-BE49-F238E27FC236}">
                <a16:creationId xmlns:a16="http://schemas.microsoft.com/office/drawing/2014/main" id="{5CD4E01E-EF81-4972-AB22-DD958CCE7068}"/>
              </a:ext>
            </a:extLst>
          </p:cNvPr>
          <p:cNvSpPr/>
          <p:nvPr/>
        </p:nvSpPr>
        <p:spPr>
          <a:xfrm>
            <a:off x="6695728" y="4437112"/>
            <a:ext cx="2448272" cy="2420888"/>
          </a:xfrm>
          <a:prstGeom prst="actionButtonSound">
            <a:avLst/>
          </a:prstGeom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158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2CEE5-8EE2-44B7-968A-DA44CC81DE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806685"/>
            <a:ext cx="8229600" cy="1143000"/>
          </a:xfrm>
        </p:spPr>
        <p:txBody>
          <a:bodyPr/>
          <a:lstStyle/>
          <a:p>
            <a:pPr algn="l"/>
            <a:r>
              <a:rPr lang="en-US"/>
              <a:t>3. Số?</a:t>
            </a:r>
            <a:br>
              <a:rPr lang="en-US"/>
            </a:br>
            <a:r>
              <a:rPr lang="en-US"/>
              <a:t>a)</a:t>
            </a:r>
            <a:br>
              <a:rPr lang="en-US"/>
            </a:b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92E8C5-74FD-45CA-9558-EA3761294A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5" name="Table 2">
            <a:extLst>
              <a:ext uri="{FF2B5EF4-FFF2-40B4-BE49-F238E27FC236}">
                <a16:creationId xmlns:a16="http://schemas.microsoft.com/office/drawing/2014/main" id="{E50DF0DE-98F5-4E2E-ADFF-9169DDB68D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6118740"/>
              </p:ext>
            </p:extLst>
          </p:nvPr>
        </p:nvGraphicFramePr>
        <p:xfrm>
          <a:off x="11956" y="1916832"/>
          <a:ext cx="9132042" cy="35081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1190">
                  <a:extLst>
                    <a:ext uri="{9D8B030D-6E8A-4147-A177-3AD203B41FA5}">
                      <a16:colId xmlns:a16="http://schemas.microsoft.com/office/drawing/2014/main" val="4246477389"/>
                    </a:ext>
                  </a:extLst>
                </a:gridCol>
                <a:gridCol w="1135836">
                  <a:extLst>
                    <a:ext uri="{9D8B030D-6E8A-4147-A177-3AD203B41FA5}">
                      <a16:colId xmlns:a16="http://schemas.microsoft.com/office/drawing/2014/main" val="778985216"/>
                    </a:ext>
                  </a:extLst>
                </a:gridCol>
                <a:gridCol w="1135836">
                  <a:extLst>
                    <a:ext uri="{9D8B030D-6E8A-4147-A177-3AD203B41FA5}">
                      <a16:colId xmlns:a16="http://schemas.microsoft.com/office/drawing/2014/main" val="2338866394"/>
                    </a:ext>
                  </a:extLst>
                </a:gridCol>
                <a:gridCol w="1135836">
                  <a:extLst>
                    <a:ext uri="{9D8B030D-6E8A-4147-A177-3AD203B41FA5}">
                      <a16:colId xmlns:a16="http://schemas.microsoft.com/office/drawing/2014/main" val="1394357323"/>
                    </a:ext>
                  </a:extLst>
                </a:gridCol>
                <a:gridCol w="1135836">
                  <a:extLst>
                    <a:ext uri="{9D8B030D-6E8A-4147-A177-3AD203B41FA5}">
                      <a16:colId xmlns:a16="http://schemas.microsoft.com/office/drawing/2014/main" val="1320099697"/>
                    </a:ext>
                  </a:extLst>
                </a:gridCol>
                <a:gridCol w="1135836">
                  <a:extLst>
                    <a:ext uri="{9D8B030D-6E8A-4147-A177-3AD203B41FA5}">
                      <a16:colId xmlns:a16="http://schemas.microsoft.com/office/drawing/2014/main" val="2030143012"/>
                    </a:ext>
                  </a:extLst>
                </a:gridCol>
                <a:gridCol w="1135836">
                  <a:extLst>
                    <a:ext uri="{9D8B030D-6E8A-4147-A177-3AD203B41FA5}">
                      <a16:colId xmlns:a16="http://schemas.microsoft.com/office/drawing/2014/main" val="1330329681"/>
                    </a:ext>
                  </a:extLst>
                </a:gridCol>
                <a:gridCol w="1135836">
                  <a:extLst>
                    <a:ext uri="{9D8B030D-6E8A-4147-A177-3AD203B41FA5}">
                      <a16:colId xmlns:a16="http://schemas.microsoft.com/office/drawing/2014/main" val="130156827"/>
                    </a:ext>
                  </a:extLst>
                </a:gridCol>
              </a:tblGrid>
              <a:tr h="1169388">
                <a:tc rowSpan="2"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+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4392553"/>
                  </a:ext>
                </a:extLst>
              </a:tr>
              <a:tr h="116938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8318871"/>
                  </a:ext>
                </a:extLst>
              </a:tr>
              <a:tr h="1169388">
                <a:tc>
                  <a:txBody>
                    <a:bodyPr/>
                    <a:lstStyle/>
                    <a:p>
                      <a:pPr algn="ctr"/>
                      <a:endParaRPr lang="en-US" sz="3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rgbClr val="FF0000"/>
                          </a:solidFill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9081198"/>
                  </a:ext>
                </a:extLst>
              </a:tr>
            </a:tbl>
          </a:graphicData>
        </a:graphic>
      </p:graphicFrame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0AC29947-1507-495B-B265-E7DAF56159F3}"/>
              </a:ext>
            </a:extLst>
          </p:cNvPr>
          <p:cNvSpPr/>
          <p:nvPr/>
        </p:nvSpPr>
        <p:spPr>
          <a:xfrm>
            <a:off x="2627784" y="4509120"/>
            <a:ext cx="648072" cy="7486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/>
              <a:t>?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76607268-0AE9-4A27-8FEA-F33F7DBD5B9D}"/>
              </a:ext>
            </a:extLst>
          </p:cNvPr>
          <p:cNvSpPr/>
          <p:nvPr/>
        </p:nvSpPr>
        <p:spPr>
          <a:xfrm>
            <a:off x="3718107" y="4509120"/>
            <a:ext cx="648072" cy="7486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/>
              <a:t>?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372E97EF-3A20-4B8C-BF70-39A619F7E115}"/>
              </a:ext>
            </a:extLst>
          </p:cNvPr>
          <p:cNvSpPr/>
          <p:nvPr/>
        </p:nvSpPr>
        <p:spPr>
          <a:xfrm>
            <a:off x="4883309" y="4461644"/>
            <a:ext cx="648072" cy="7486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/>
              <a:t>?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3C33F848-AACA-4905-803F-6A2B76D78FFD}"/>
              </a:ext>
            </a:extLst>
          </p:cNvPr>
          <p:cNvSpPr/>
          <p:nvPr/>
        </p:nvSpPr>
        <p:spPr>
          <a:xfrm>
            <a:off x="7142820" y="4509120"/>
            <a:ext cx="648072" cy="7486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/>
              <a:t>?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0111DF66-D970-49D0-9CAC-C839A990EAF4}"/>
              </a:ext>
            </a:extLst>
          </p:cNvPr>
          <p:cNvSpPr/>
          <p:nvPr/>
        </p:nvSpPr>
        <p:spPr>
          <a:xfrm>
            <a:off x="8248090" y="4461644"/>
            <a:ext cx="648072" cy="7486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644277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8" grpId="0" animBg="1"/>
      <p:bldP spid="8" grpId="1" animBg="1"/>
      <p:bldP spid="10" grpId="0" animBg="1"/>
      <p:bldP spid="10" grpId="1" animBg="1"/>
      <p:bldP spid="12" grpId="0" animBg="1"/>
      <p:bldP spid="12" grpId="1" animBg="1"/>
      <p:bldP spid="14" grpId="0" animBg="1"/>
      <p:bldP spid="14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B82922-D21E-4E5D-8DF0-65E6E3E827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E5DDEB2C-5BB9-4B5A-BE52-F71E3BFACB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8508284"/>
              </p:ext>
            </p:extLst>
          </p:nvPr>
        </p:nvGraphicFramePr>
        <p:xfrm>
          <a:off x="699433" y="3008399"/>
          <a:ext cx="1886626" cy="31841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3313">
                  <a:extLst>
                    <a:ext uri="{9D8B030D-6E8A-4147-A177-3AD203B41FA5}">
                      <a16:colId xmlns:a16="http://schemas.microsoft.com/office/drawing/2014/main" val="1324715407"/>
                    </a:ext>
                  </a:extLst>
                </a:gridCol>
                <a:gridCol w="943313">
                  <a:extLst>
                    <a:ext uri="{9D8B030D-6E8A-4147-A177-3AD203B41FA5}">
                      <a16:colId xmlns:a16="http://schemas.microsoft.com/office/drawing/2014/main" val="1196934001"/>
                    </a:ext>
                  </a:extLst>
                </a:gridCol>
              </a:tblGrid>
              <a:tr h="796032"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7293622"/>
                  </a:ext>
                </a:extLst>
              </a:tr>
              <a:tr h="796032"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rgbClr val="FF0000"/>
                          </a:solidFill>
                        </a:rPr>
                        <a:t>4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4706681"/>
                  </a:ext>
                </a:extLst>
              </a:tr>
              <a:tr h="796032"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rgbClr val="FF0000"/>
                          </a:solidFill>
                        </a:rPr>
                        <a:t>7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7810267"/>
                  </a:ext>
                </a:extLst>
              </a:tr>
              <a:tr h="796032"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rgbClr val="FF0000"/>
                          </a:solidFill>
                        </a:rPr>
                        <a:t>9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7356152"/>
                  </a:ext>
                </a:extLst>
              </a:tr>
            </a:tbl>
          </a:graphicData>
        </a:graphic>
      </p:graphicFrame>
      <p:sp>
        <p:nvSpPr>
          <p:cNvPr id="5" name="Isosceles Triangle 4">
            <a:extLst>
              <a:ext uri="{FF2B5EF4-FFF2-40B4-BE49-F238E27FC236}">
                <a16:creationId xmlns:a16="http://schemas.microsoft.com/office/drawing/2014/main" id="{E9BEED91-B2B7-40BF-8AD6-02759EBCB125}"/>
              </a:ext>
            </a:extLst>
          </p:cNvPr>
          <p:cNvSpPr/>
          <p:nvPr/>
        </p:nvSpPr>
        <p:spPr>
          <a:xfrm>
            <a:off x="457200" y="1712255"/>
            <a:ext cx="2371092" cy="1296144"/>
          </a:xfrm>
          <a:prstGeom prst="triangl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1" name="Table 6">
            <a:extLst>
              <a:ext uri="{FF2B5EF4-FFF2-40B4-BE49-F238E27FC236}">
                <a16:creationId xmlns:a16="http://schemas.microsoft.com/office/drawing/2014/main" id="{C7AF48A3-8AFC-4680-B59E-BDAF037A0E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8525474"/>
              </p:ext>
            </p:extLst>
          </p:nvPr>
        </p:nvGraphicFramePr>
        <p:xfrm>
          <a:off x="3851920" y="3008399"/>
          <a:ext cx="1886626" cy="31841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3313">
                  <a:extLst>
                    <a:ext uri="{9D8B030D-6E8A-4147-A177-3AD203B41FA5}">
                      <a16:colId xmlns:a16="http://schemas.microsoft.com/office/drawing/2014/main" val="1324715407"/>
                    </a:ext>
                  </a:extLst>
                </a:gridCol>
                <a:gridCol w="943313">
                  <a:extLst>
                    <a:ext uri="{9D8B030D-6E8A-4147-A177-3AD203B41FA5}">
                      <a16:colId xmlns:a16="http://schemas.microsoft.com/office/drawing/2014/main" val="1196934001"/>
                    </a:ext>
                  </a:extLst>
                </a:gridCol>
              </a:tblGrid>
              <a:tr h="796032"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7293622"/>
                  </a:ext>
                </a:extLst>
              </a:tr>
              <a:tr h="796032"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rgbClr val="FF0000"/>
                          </a:solidFill>
                        </a:rPr>
                        <a:t>3</a:t>
                      </a: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4706681"/>
                  </a:ext>
                </a:extLst>
              </a:tr>
              <a:tr h="796032"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rgbClr val="FF0000"/>
                          </a:solidFill>
                        </a:rPr>
                        <a:t>7</a:t>
                      </a: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7810267"/>
                  </a:ext>
                </a:extLst>
              </a:tr>
              <a:tr h="796032"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rgbClr val="FF0000"/>
                          </a:solidFill>
                        </a:rPr>
                        <a:t>0</a:t>
                      </a: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7356152"/>
                  </a:ext>
                </a:extLst>
              </a:tr>
            </a:tbl>
          </a:graphicData>
        </a:graphic>
      </p:graphicFrame>
      <p:graphicFrame>
        <p:nvGraphicFramePr>
          <p:cNvPr id="13" name="Table 6">
            <a:extLst>
              <a:ext uri="{FF2B5EF4-FFF2-40B4-BE49-F238E27FC236}">
                <a16:creationId xmlns:a16="http://schemas.microsoft.com/office/drawing/2014/main" id="{715601AA-1F75-4EA3-AFD5-95C7D2FF29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6986858"/>
              </p:ext>
            </p:extLst>
          </p:nvPr>
        </p:nvGraphicFramePr>
        <p:xfrm>
          <a:off x="6807346" y="3008399"/>
          <a:ext cx="1886626" cy="31841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3313">
                  <a:extLst>
                    <a:ext uri="{9D8B030D-6E8A-4147-A177-3AD203B41FA5}">
                      <a16:colId xmlns:a16="http://schemas.microsoft.com/office/drawing/2014/main" val="1324715407"/>
                    </a:ext>
                  </a:extLst>
                </a:gridCol>
                <a:gridCol w="943313">
                  <a:extLst>
                    <a:ext uri="{9D8B030D-6E8A-4147-A177-3AD203B41FA5}">
                      <a16:colId xmlns:a16="http://schemas.microsoft.com/office/drawing/2014/main" val="1196934001"/>
                    </a:ext>
                  </a:extLst>
                </a:gridCol>
              </a:tblGrid>
              <a:tr h="796032"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7293622"/>
                  </a:ext>
                </a:extLst>
              </a:tr>
              <a:tr h="796032"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rgbClr val="FF0000"/>
                          </a:solidFill>
                        </a:rPr>
                        <a:t>3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/>
                        <a:t>4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4706681"/>
                  </a:ext>
                </a:extLst>
              </a:tr>
              <a:tr h="796032">
                <a:tc>
                  <a:txBody>
                    <a:bodyPr/>
                    <a:lstStyle/>
                    <a:p>
                      <a:pPr algn="ctr"/>
                      <a:r>
                        <a:rPr lang="en-US" sz="3200" b="1"/>
                        <a:t>6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7810267"/>
                  </a:ext>
                </a:extLst>
              </a:tr>
              <a:tr h="796032"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rgbClr val="FF0000"/>
                          </a:solidFill>
                        </a:rPr>
                        <a:t>7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/>
                        <a:t>0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7356152"/>
                  </a:ext>
                </a:extLst>
              </a:tr>
            </a:tbl>
          </a:graphicData>
        </a:graphic>
      </p:graphicFrame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3327B79A-AF0A-43A2-9AD5-2B06393CFE48}"/>
              </a:ext>
            </a:extLst>
          </p:cNvPr>
          <p:cNvSpPr/>
          <p:nvPr/>
        </p:nvSpPr>
        <p:spPr>
          <a:xfrm>
            <a:off x="6565113" y="1712255"/>
            <a:ext cx="2371092" cy="1296144"/>
          </a:xfrm>
          <a:prstGeom prst="triangl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Isosceles Triangle 16">
            <a:extLst>
              <a:ext uri="{FF2B5EF4-FFF2-40B4-BE49-F238E27FC236}">
                <a16:creationId xmlns:a16="http://schemas.microsoft.com/office/drawing/2014/main" id="{F5772E75-37A7-435A-B4BE-83C1A17AA5C6}"/>
              </a:ext>
            </a:extLst>
          </p:cNvPr>
          <p:cNvSpPr/>
          <p:nvPr/>
        </p:nvSpPr>
        <p:spPr>
          <a:xfrm>
            <a:off x="3609687" y="1712255"/>
            <a:ext cx="2371092" cy="1296144"/>
          </a:xfrm>
          <a:prstGeom prst="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FDB24AE-BF9F-46ED-B765-48206B3B41BA}"/>
              </a:ext>
            </a:extLst>
          </p:cNvPr>
          <p:cNvSpPr txBox="1"/>
          <p:nvPr/>
        </p:nvSpPr>
        <p:spPr>
          <a:xfrm>
            <a:off x="1331640" y="1988840"/>
            <a:ext cx="6480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/>
              <a:t>9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55AFAED-3715-4EDE-B18F-FE9E70D6F875}"/>
              </a:ext>
            </a:extLst>
          </p:cNvPr>
          <p:cNvSpPr txBox="1"/>
          <p:nvPr/>
        </p:nvSpPr>
        <p:spPr>
          <a:xfrm>
            <a:off x="7488324" y="2025929"/>
            <a:ext cx="6480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/>
              <a:t>7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00D09F1-DC06-4918-8150-C690B5C2FC9E}"/>
              </a:ext>
            </a:extLst>
          </p:cNvPr>
          <p:cNvSpPr txBox="1"/>
          <p:nvPr/>
        </p:nvSpPr>
        <p:spPr>
          <a:xfrm>
            <a:off x="4471197" y="2085069"/>
            <a:ext cx="6480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/>
              <a:t>8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146DA18E-52E0-4509-A9C5-51D9D3E255A6}"/>
              </a:ext>
            </a:extLst>
          </p:cNvPr>
          <p:cNvSpPr/>
          <p:nvPr/>
        </p:nvSpPr>
        <p:spPr>
          <a:xfrm>
            <a:off x="4039146" y="5505075"/>
            <a:ext cx="548855" cy="6003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332241AE-C0CD-4CAF-AF0D-5C505DCD8B83}"/>
              </a:ext>
            </a:extLst>
          </p:cNvPr>
          <p:cNvSpPr/>
          <p:nvPr/>
        </p:nvSpPr>
        <p:spPr>
          <a:xfrm>
            <a:off x="1883893" y="5505075"/>
            <a:ext cx="548855" cy="6003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A8C1B173-ECCF-4718-87C2-3AA6A4D849D3}"/>
              </a:ext>
            </a:extLst>
          </p:cNvPr>
          <p:cNvSpPr/>
          <p:nvPr/>
        </p:nvSpPr>
        <p:spPr>
          <a:xfrm>
            <a:off x="920720" y="4703571"/>
            <a:ext cx="548855" cy="6003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08121653-CB84-42C6-AEB3-DD439BDF4DF5}"/>
              </a:ext>
            </a:extLst>
          </p:cNvPr>
          <p:cNvSpPr/>
          <p:nvPr/>
        </p:nvSpPr>
        <p:spPr>
          <a:xfrm>
            <a:off x="1883629" y="3931729"/>
            <a:ext cx="548855" cy="6003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72721E24-0632-457B-9CC5-68961214B32B}"/>
              </a:ext>
            </a:extLst>
          </p:cNvPr>
          <p:cNvSpPr/>
          <p:nvPr/>
        </p:nvSpPr>
        <p:spPr>
          <a:xfrm>
            <a:off x="4023145" y="4703571"/>
            <a:ext cx="548855" cy="6003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4994BED3-7BEE-4CED-872B-0571EF39FBA2}"/>
              </a:ext>
            </a:extLst>
          </p:cNvPr>
          <p:cNvSpPr/>
          <p:nvPr/>
        </p:nvSpPr>
        <p:spPr>
          <a:xfrm>
            <a:off x="5039885" y="3931729"/>
            <a:ext cx="548855" cy="6003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7CE332B5-71E6-4F73-AECA-D47D439EEA12}"/>
              </a:ext>
            </a:extLst>
          </p:cNvPr>
          <p:cNvSpPr/>
          <p:nvPr/>
        </p:nvSpPr>
        <p:spPr>
          <a:xfrm>
            <a:off x="6947121" y="5482407"/>
            <a:ext cx="548855" cy="6003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: Rounded Corners 36">
            <a:extLst>
              <a:ext uri="{FF2B5EF4-FFF2-40B4-BE49-F238E27FC236}">
                <a16:creationId xmlns:a16="http://schemas.microsoft.com/office/drawing/2014/main" id="{D0B794CD-0426-4960-8695-A5A13427101F}"/>
              </a:ext>
            </a:extLst>
          </p:cNvPr>
          <p:cNvSpPr/>
          <p:nvPr/>
        </p:nvSpPr>
        <p:spPr>
          <a:xfrm>
            <a:off x="6991321" y="3945214"/>
            <a:ext cx="548855" cy="6003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29F1755-DC54-47C9-9A65-42B153A94482}"/>
              </a:ext>
            </a:extLst>
          </p:cNvPr>
          <p:cNvSpPr/>
          <p:nvPr/>
        </p:nvSpPr>
        <p:spPr>
          <a:xfrm>
            <a:off x="7991806" y="4703571"/>
            <a:ext cx="548855" cy="6003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169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5" grpId="0" animBg="1"/>
      <p:bldP spid="27" grpId="0" animBg="1"/>
      <p:bldP spid="29" grpId="0" animBg="1"/>
      <p:bldP spid="31" grpId="0" animBg="1"/>
      <p:bldP spid="33" grpId="0" animBg="1"/>
      <p:bldP spid="35" grpId="0" animBg="1"/>
      <p:bldP spid="37" grpId="0" animBg="1"/>
      <p:bldP spid="3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1029</TotalTime>
  <Words>167</Words>
  <Application>Microsoft Office PowerPoint</Application>
  <PresentationFormat>On-screen Show (4:3)</PresentationFormat>
  <Paragraphs>111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3. Số? a) </vt:lpstr>
      <vt:lpstr>PowerPoint Presentation</vt:lpstr>
      <vt:lpstr>PowerPoint Presentation</vt:lpstr>
      <vt:lpstr>4. Số? a)</vt:lpstr>
      <vt:lpstr>PowerPoint Presentation</vt:lpstr>
      <vt:lpstr>CỦNG CỐ, DẶN DÒ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Welcome</dc:creator>
  <cp:lastModifiedBy>Admin</cp:lastModifiedBy>
  <cp:revision>80</cp:revision>
  <dcterms:created xsi:type="dcterms:W3CDTF">2020-03-23T01:55:28Z</dcterms:created>
  <dcterms:modified xsi:type="dcterms:W3CDTF">2020-08-25T13:30:28Z</dcterms:modified>
</cp:coreProperties>
</file>