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601" r:id="rId2"/>
    <p:sldId id="597" r:id="rId3"/>
    <p:sldId id="602" r:id="rId4"/>
    <p:sldId id="603" r:id="rId5"/>
    <p:sldId id="604" r:id="rId6"/>
    <p:sldId id="276" r:id="rId7"/>
    <p:sldId id="605" r:id="rId8"/>
    <p:sldId id="606" r:id="rId9"/>
    <p:sldId id="607" r:id="rId10"/>
    <p:sldId id="599" r:id="rId11"/>
    <p:sldId id="609" r:id="rId12"/>
    <p:sldId id="61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841B6-D552-4240-B4ED-E646023FDD57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3BDF-6D11-4429-8FFD-1D5686490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83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F968028F-4A3F-D12A-18F1-9849F9CB20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185E0312-5486-9BDE-8CAE-9511F77786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041E61DE-3DA8-6A11-919A-C004F5BB17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buClr>
                <a:srgbClr val="000000"/>
              </a:buClr>
              <a:buFont typeface="Arial" panose="020B0604020202020204" pitchFamily="34" charset="0"/>
              <a:buNone/>
            </a:pPr>
            <a:fld id="{93BA5D3C-2608-41F1-9E57-35DF9D83FCFE}" type="slidenum">
              <a:rPr lang="zh-CN" altLang="en-US" sz="14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l">
                <a:buClr>
                  <a:srgbClr val="000000"/>
                </a:buClr>
                <a:buFont typeface="Arial" panose="020B0604020202020204" pitchFamily="34" charset="0"/>
                <a:buNone/>
              </a:pPr>
              <a:t>2</a:t>
            </a:fld>
            <a:endParaRPr lang="zh-CN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23C3-2C72-F299-9FF7-D20D72479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F3F08B-4F07-6932-4A96-4E1A528F85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3C6FD-96E0-87E5-12C1-1658A7696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36A81-FE46-931C-EBC7-C0CDF5F66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A8421-5196-F69C-A98C-77542003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1095-A5F5-59B4-1448-33463F7DE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FB63F-6BF3-316A-9D80-0FA0AA86C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6B0A-101C-2072-34AE-EBFC4CF7C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89B5C-8CE6-3134-DD88-A86EE2CF0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0DB47-6818-6EC7-DE5E-535F7D61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4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E6E5C-275F-F05E-1CB9-6717AC0DE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51B7C-31E4-2F69-0CEE-78F79298E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12BB4-CDDB-E87F-1F52-BD4CA047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9925F-C0CF-5710-7704-835C8DA3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98577-6BB3-8B71-0B85-69A71BFA6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0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2" y="-1"/>
            <a:ext cx="12180605" cy="48608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923143"/>
            <a:ext cx="12192000" cy="39366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7461285" cy="7461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5171551"/>
            <a:ext cx="3047867" cy="168812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36957" y="6279688"/>
            <a:ext cx="1364855" cy="6812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187" y="6052078"/>
            <a:ext cx="2046229" cy="10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13DA9-AC18-A60A-429F-6A3E60174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A7E60-BD26-D778-A969-B29209007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7C7C4-D96B-10C4-FC58-DC182204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16A54-64CC-424B-8BA8-3556DE5EA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A8A41-3B47-6F5D-6A35-AEC5EF12C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3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6E67C-C60E-816C-5894-1A1D6255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E8F7E-A76D-3761-72A6-78C24800C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2131C-05BA-A781-42C8-7B410607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E2416-E7F3-2235-5888-8AD33DD96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6B4C-DB2A-4A0D-3B61-EBD98AF6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59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9330C-E4E7-32EE-1512-C4DDA417E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56176-13CD-037F-5E26-275FB3D64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E62CC-3091-9D53-E59F-A49738A6B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30CD5-BF21-78CB-7400-DE7489A3A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B6657-B9C8-0E4D-D56F-9704CDA3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A7EE9-EF96-A808-3468-20A170CE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3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601BF-FBBD-F382-F258-CFEEAB53D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51AF2-A0AB-8C49-5D75-05F5B5BA4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817D2-6721-4C13-CE06-4EC43C24F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F7C130-42FD-BE17-9C61-6924596369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D771A7-497B-E1E4-8A9A-A02AEA1BB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6EB2D6-AE02-E054-F375-89C06143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49D074-8EB8-B6A9-2D86-1CD0CB88D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A98498-CE6F-451C-504C-14903CBC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1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C192-989E-F654-93B7-5B87754B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6DC52-EFD6-080D-3F1F-B678653FD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095DFC-B4DE-F92B-02A2-9BC6C615F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666EAA-726E-2A74-1E14-513A4AA9C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05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20DC1-59C3-4175-4CF3-F11EE6BD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54B1C-4CC5-50BC-A8AB-1E839CDB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DA969-3316-0F3B-684A-2CF99E74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7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EAF1-8744-2980-EBFC-8E7BD0D2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25F73-71D6-D690-ABA9-0F983857B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6FD30-ED18-D8F1-4E60-465825400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A9052-A563-AD0C-387D-C201A298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B2CC7-E43A-85EF-43C8-E83A2E1D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C9365-EAF6-EDB9-59C6-651420216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46078-434A-B9C1-C26C-6477196F7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65D632-7A74-83B8-42BB-079AE683E3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BA899-653A-737A-C588-309E5E24C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B4C69-34C7-0C39-52EA-FB07963A3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54092-B1BB-1E84-0820-408290846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9F012-E1E9-442C-1F19-99C7CF40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B0E012-8168-3FAD-F0E0-649C46BE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E642A-776D-2400-C488-BD3DA79B6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A18A7-496C-4679-FFE0-34D15E3FA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81DBB-7C69-4C98-A219-FA675B8E8E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E126-6547-6293-FD44-C52ACDB824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2D1B7-E62E-9B0A-781D-CF7C981A4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40A7A-6D8B-4644-A391-CCA91A754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4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45F1-E531-2D89-22E2-35B4CF53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3C20-F4A7-111B-C3DB-D8A3DC399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FEA51-760D-95BC-B234-70138AF9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8"/>
            <a:ext cx="12192000" cy="68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96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847EBD-903A-B9D3-1A8C-57E3B6716699}"/>
              </a:ext>
            </a:extLst>
          </p:cNvPr>
          <p:cNvSpPr/>
          <p:nvPr/>
        </p:nvSpPr>
        <p:spPr>
          <a:xfrm>
            <a:off x="2621280" y="1584960"/>
            <a:ext cx="7833360" cy="3911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ình bầu câu chuyện ấn tượng nhất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410779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FB9E2-2236-A2A3-8B85-F18FB0831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89B80-00D4-99AB-929D-FCA3855E2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FA4696-7ABA-DF14-4752-FDB142C9C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3" y="0"/>
            <a:ext cx="121277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35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9072-EF1F-CD17-16D6-90B2067B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2AB1F-0D99-941D-847C-7B58809A9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8AAFE-7E6A-12BD-B063-634243E0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6" y="0"/>
            <a:ext cx="12120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16">
            <a:extLst>
              <a:ext uri="{FF2B5EF4-FFF2-40B4-BE49-F238E27FC236}">
                <a16:creationId xmlns:a16="http://schemas.microsoft.com/office/drawing/2014/main" id="{F5810057-974A-7BA3-3805-AFEDED4002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4763"/>
            <a:ext cx="12192000" cy="69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C2DB1314-416D-EDCC-C1BB-31EDCD8A8DCD}"/>
              </a:ext>
            </a:extLst>
          </p:cNvPr>
          <p:cNvGrpSpPr>
            <a:grpSpLocks/>
          </p:cNvGrpSpPr>
          <p:nvPr/>
        </p:nvGrpSpPr>
        <p:grpSpPr bwMode="auto">
          <a:xfrm>
            <a:off x="4510089" y="2363788"/>
            <a:ext cx="7145337" cy="1365251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279A2493-ACF0-F462-2502-BA7B1888C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7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40">
                <a:spcBef>
                  <a:spcPct val="0"/>
                </a:spcBef>
                <a:buClrTx/>
                <a:buNone/>
                <a:defRPr/>
              </a:pPr>
              <a:endParaRPr lang="zh-CN" altLang="en-US" sz="2400" kern="0" dirty="0">
                <a:solidFill>
                  <a:srgbClr val="000000"/>
                </a:solidFill>
                <a:latin typeface="Arial"/>
                <a:ea typeface="隶书" panose="02010509060101010101" pitchFamily="49" charset="-122"/>
                <a:cs typeface="Arial"/>
                <a:sym typeface="Arial"/>
              </a:endParaRPr>
            </a:p>
          </p:txBody>
        </p:sp>
        <p:sp>
          <p:nvSpPr>
            <p:cNvPr id="25614" name="Rectangle 8">
              <a:extLst>
                <a:ext uri="{FF2B5EF4-FFF2-40B4-BE49-F238E27FC236}">
                  <a16:creationId xmlns:a16="http://schemas.microsoft.com/office/drawing/2014/main" id="{FF412713-2797-E542-A386-32D64E469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</a:pPr>
              <a:r>
                <a:rPr lang="vi-VN" altLang="vi-VN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vi-VN" altLang="vi-VN" sz="29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2933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ày tỏ tình cảm với người thân trong gia đình bằng nhiều cách</a:t>
              </a:r>
              <a:r>
                <a:rPr lang="nl-NL" sz="2933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altLang="vi-VN" sz="2933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1F8E1A-28F5-B235-5B26-4811CBF8B5E0}"/>
              </a:ext>
            </a:extLst>
          </p:cNvPr>
          <p:cNvSpPr/>
          <p:nvPr/>
        </p:nvSpPr>
        <p:spPr>
          <a:xfrm>
            <a:off x="1720851" y="1290639"/>
            <a:ext cx="8670925" cy="78263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AB999F-44FD-EF28-EEA1-567659E6C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9" y="2119313"/>
            <a:ext cx="2840037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5">
            <a:extLst>
              <a:ext uri="{FF2B5EF4-FFF2-40B4-BE49-F238E27FC236}">
                <a16:creationId xmlns:a16="http://schemas.microsoft.com/office/drawing/2014/main" id="{F7717714-3D53-B0FE-A263-646598594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275" y="3857625"/>
            <a:ext cx="6940551" cy="136525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40">
              <a:spcBef>
                <a:spcPct val="0"/>
              </a:spcBef>
              <a:buClrTx/>
              <a:buNone/>
              <a:defRPr/>
            </a:pPr>
            <a:endParaRPr lang="zh-CN" altLang="en-US" sz="1800" kern="0" dirty="0">
              <a:solidFill>
                <a:srgbClr val="213054"/>
              </a:solidFill>
              <a:latin typeface="隶书" panose="02010509060101010101" pitchFamily="49" charset="-122"/>
              <a:ea typeface="隶书" panose="02010509060101010101" pitchFamily="49" charset="-122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F210-7C3B-75F4-147D-374BD64A542D}"/>
              </a:ext>
            </a:extLst>
          </p:cNvPr>
          <p:cNvSpPr/>
          <p:nvPr/>
        </p:nvSpPr>
        <p:spPr>
          <a:xfrm>
            <a:off x="5114926" y="4443413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0B5C5C-04D8-4358-B732-278408D821F6}"/>
              </a:ext>
            </a:extLst>
          </p:cNvPr>
          <p:cNvSpPr/>
          <p:nvPr/>
        </p:nvSpPr>
        <p:spPr>
          <a:xfrm>
            <a:off x="4848225" y="591978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40">
              <a:defRPr/>
            </a:pPr>
            <a:endParaRPr lang="zh-CN" altLang="en-US" sz="1400" kern="0" dirty="0">
              <a:solidFill>
                <a:srgbClr val="000000"/>
              </a:solidFill>
              <a:latin typeface="隶书" panose="02010509060101010101" pitchFamily="49" charset="-122"/>
              <a:ea typeface="隶书" panose="02010509060101010101" pitchFamily="49" charset="-122"/>
              <a:cs typeface="Arial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EAED2AA0-0D5B-F5FC-3C74-254FEC067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40" y="3905252"/>
            <a:ext cx="71453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</a:pPr>
            <a:r>
              <a:rPr lang="en-US" altLang="vi-VN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- </a:t>
            </a:r>
            <a:r>
              <a:rPr lang="vi-VN" alt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nl-NL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hẳng định </a:t>
            </a:r>
            <a:r>
              <a:rPr lang="vi-VN" sz="29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bày tỏ tình cảm với người thân là cần thiết.</a:t>
            </a:r>
            <a:endParaRPr lang="en-US" altLang="vi-VN" sz="2933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9902-98FF-5E40-637E-822CD306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73FA7-18FF-CE78-7C65-BDDE9CC81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BEE2D-0B6A-257E-8B2D-0DDFA0ECB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8" y="0"/>
            <a:ext cx="12143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0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D5D8F-B69D-375F-7E9D-C96F0862BE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ABAEC-AF58-388A-499D-E002FF030D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FFDB8-AA25-E7AA-6F49-9795C975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8"/>
            <a:ext cx="12192000" cy="681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7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008A-1EE8-D5E8-ED14-67378A41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91129-7D2A-774F-77BE-42C78775C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CCADB-A079-574D-85E7-A0588F2F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" y="0"/>
            <a:ext cx="12174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B19761-0E1A-43B4-AC96-6F573DC21ADA}"/>
              </a:ext>
            </a:extLst>
          </p:cNvPr>
          <p:cNvSpPr txBox="1"/>
          <p:nvPr/>
        </p:nvSpPr>
        <p:spPr>
          <a:xfrm>
            <a:off x="3326295" y="1697860"/>
            <a:ext cx="8706680" cy="402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Duy trì nề nếp học tập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Thực hiện đúng khẩu hiệu 5K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4052892" algn="ctr"/>
              </a:tabLst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Hăng hái phát biểu xây dựng bài hơn nữa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4052892" algn="ctr"/>
              </a:tabLst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bài và chuẩn bị bài tốt trước khi đến lớp	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Thi đua học tập tốt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Vệ sinh trường lớp sạch sẽ phòng chống dịch bệnh Covid19.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Tích cực tham gia các hoạt động của lớp, của trường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Chuẩn bị đồ dùng học tập đầy đủ 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Đội mũ bảo hiểm khi tham gia giao thông</a:t>
            </a:r>
            <a:endParaRPr lang="en-US" sz="26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AF48476B-1767-47CF-ABC2-B27965DB6F47}"/>
              </a:ext>
            </a:extLst>
          </p:cNvPr>
          <p:cNvSpPr txBox="1"/>
          <p:nvPr/>
        </p:nvSpPr>
        <p:spPr>
          <a:xfrm>
            <a:off x="2622612" y="425053"/>
            <a:ext cx="8789586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Phương</a:t>
            </a:r>
            <a:r>
              <a:rPr lang="en-US" altLang="zh-CN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hướng</a:t>
            </a:r>
            <a:r>
              <a:rPr lang="en-US" altLang="zh-CN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cụ</a:t>
            </a:r>
            <a:r>
              <a:rPr lang="en-US" altLang="zh-CN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thể</a:t>
            </a:r>
            <a:r>
              <a:rPr lang="en-US" altLang="zh-CN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CN" sz="5333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tuần</a:t>
            </a:r>
            <a:r>
              <a:rPr lang="en-US" altLang="zh-CN" sz="5333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19</a:t>
            </a:r>
            <a:endParaRPr lang="zh-CN" altLang="en-US" sz="5333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BFAA6-A085-D68D-20B1-AE99C97B8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81E96-3960-039B-42B2-4F2E497AF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AB6D6-23D5-FCD1-7C62-79392973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7"/>
            <a:ext cx="12192000" cy="682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0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DE0CC-55BE-EE51-105D-F7EABD743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DB252-E68E-9657-2054-F36F196D4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9F66F-7C0B-9F5F-A468-20F71CDC6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94"/>
            <a:ext cx="12192000" cy="68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84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3AA3-B7FE-3915-67D3-7B0632E90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2A0C3-9E7F-253A-32C4-E349310EA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59926-1DCF-FEE8-A231-FC175B5A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36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Widescreen</PresentationFormat>
  <Paragraphs>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隶书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Huyền Đỗ</dc:creator>
  <cp:lastModifiedBy>Huyền Đỗ</cp:lastModifiedBy>
  <cp:revision>2</cp:revision>
  <dcterms:created xsi:type="dcterms:W3CDTF">2025-01-02T05:47:19Z</dcterms:created>
  <dcterms:modified xsi:type="dcterms:W3CDTF">2025-01-02T05:47:51Z</dcterms:modified>
</cp:coreProperties>
</file>