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9"/>
  </p:notesMasterIdLst>
  <p:sldIdLst>
    <p:sldId id="257" r:id="rId5"/>
    <p:sldId id="258" r:id="rId6"/>
    <p:sldId id="328" r:id="rId7"/>
    <p:sldId id="260" r:id="rId8"/>
    <p:sldId id="329" r:id="rId9"/>
    <p:sldId id="259" r:id="rId10"/>
    <p:sldId id="280" r:id="rId11"/>
    <p:sldId id="330" r:id="rId12"/>
    <p:sldId id="272" r:id="rId13"/>
    <p:sldId id="339" r:id="rId14"/>
    <p:sldId id="340" r:id="rId15"/>
    <p:sldId id="316" r:id="rId16"/>
    <p:sldId id="294" r:id="rId17"/>
    <p:sldId id="341" r:id="rId18"/>
    <p:sldId id="332" r:id="rId19"/>
    <p:sldId id="345" r:id="rId20"/>
    <p:sldId id="269" r:id="rId21"/>
    <p:sldId id="342" r:id="rId22"/>
    <p:sldId id="334" r:id="rId23"/>
    <p:sldId id="343" r:id="rId24"/>
    <p:sldId id="335" r:id="rId25"/>
    <p:sldId id="344" r:id="rId26"/>
    <p:sldId id="336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88934" autoAdjust="0"/>
  </p:normalViewPr>
  <p:slideViewPr>
    <p:cSldViewPr snapToGrid="0">
      <p:cViewPr varScale="1">
        <p:scale>
          <a:sx n="56" d="100"/>
          <a:sy n="56" d="100"/>
        </p:scale>
        <p:origin x="10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C002-492E-4602-BEFF-039DB2B758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D59F3C-9449-4956-9A57-85035B79607D}">
      <dgm:prSet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45E4F-707E-4687-84EB-61578DD4DEED}" type="parTrans" cxnId="{1283BDE8-DCB6-48AC-96CB-E5736D96E0AD}">
      <dgm:prSet/>
      <dgm:spPr/>
      <dgm:t>
        <a:bodyPr/>
        <a:lstStyle/>
        <a:p>
          <a:endParaRPr lang="en-US"/>
        </a:p>
      </dgm:t>
    </dgm:pt>
    <dgm:pt modelId="{E0488953-ACD5-4BA9-9C5E-F92A54E91D22}" type="sibTrans" cxnId="{1283BDE8-DCB6-48AC-96CB-E5736D96E0AD}">
      <dgm:prSet/>
      <dgm:spPr/>
      <dgm:t>
        <a:bodyPr/>
        <a:lstStyle/>
        <a:p>
          <a:endParaRPr lang="en-US"/>
        </a:p>
      </dgm:t>
    </dgm:pt>
    <dgm:pt modelId="{342BF55A-8178-4C6A-B008-9AAFFF37560E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4D752-BF29-4B24-A507-31C4473B95F3}" type="parTrans" cxnId="{88982530-5448-483B-9EB5-4850067EB602}">
      <dgm:prSet/>
      <dgm:spPr/>
      <dgm:t>
        <a:bodyPr/>
        <a:lstStyle/>
        <a:p>
          <a:endParaRPr lang="en-US"/>
        </a:p>
      </dgm:t>
    </dgm:pt>
    <dgm:pt modelId="{EB5E0243-BA5F-41A7-A14B-E8C66EDCDB4E}" type="sibTrans" cxnId="{88982530-5448-483B-9EB5-4850067EB602}">
      <dgm:prSet/>
      <dgm:spPr/>
      <dgm:t>
        <a:bodyPr/>
        <a:lstStyle/>
        <a:p>
          <a:endParaRPr lang="en-US"/>
        </a:p>
      </dgm:t>
    </dgm:pt>
    <dgm:pt modelId="{F250A2E4-D92B-49F5-AAAF-0AAC77EB7914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C0973-F2D1-4CE9-A312-9FBE8FBADBE6}" type="sibTrans" cxnId="{A5D1301B-3B40-4717-9CE7-222069B53339}">
      <dgm:prSet/>
      <dgm:spPr/>
      <dgm:t>
        <a:bodyPr/>
        <a:lstStyle/>
        <a:p>
          <a:endParaRPr lang="en-US"/>
        </a:p>
      </dgm:t>
    </dgm:pt>
    <dgm:pt modelId="{A6CE1503-E784-43BE-9B05-739617302B2A}" type="parTrans" cxnId="{A5D1301B-3B40-4717-9CE7-222069B53339}">
      <dgm:prSet/>
      <dgm:spPr/>
      <dgm:t>
        <a:bodyPr/>
        <a:lstStyle/>
        <a:p>
          <a:endParaRPr lang="en-US"/>
        </a:p>
      </dgm:t>
    </dgm:pt>
    <dgm:pt modelId="{F2AE02C8-283F-4C2B-B4A0-EB0EE830CE87}" type="pres">
      <dgm:prSet presAssocID="{6462C002-492E-4602-BEFF-039DB2B758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EFF9BB0-A905-45EE-B390-8F32A58E6A17}" type="pres">
      <dgm:prSet presAssocID="{6462C002-492E-4602-BEFF-039DB2B7589C}" presName="Name1" presStyleCnt="0"/>
      <dgm:spPr/>
    </dgm:pt>
    <dgm:pt modelId="{FB7ABE1C-ACA5-4308-993B-94373B8AB5FB}" type="pres">
      <dgm:prSet presAssocID="{6462C002-492E-4602-BEFF-039DB2B7589C}" presName="cycle" presStyleCnt="0"/>
      <dgm:spPr/>
    </dgm:pt>
    <dgm:pt modelId="{26B3ABC8-3ACC-492C-8ACC-71C59573EE01}" type="pres">
      <dgm:prSet presAssocID="{6462C002-492E-4602-BEFF-039DB2B7589C}" presName="srcNode" presStyleLbl="node1" presStyleIdx="0" presStyleCnt="3"/>
      <dgm:spPr/>
    </dgm:pt>
    <dgm:pt modelId="{6C515B8A-1038-4B86-9EBF-4F300136EE10}" type="pres">
      <dgm:prSet presAssocID="{6462C002-492E-4602-BEFF-039DB2B7589C}" presName="conn" presStyleLbl="parChTrans1D2" presStyleIdx="0" presStyleCnt="1"/>
      <dgm:spPr/>
      <dgm:t>
        <a:bodyPr/>
        <a:lstStyle/>
        <a:p>
          <a:endParaRPr lang="en-US"/>
        </a:p>
      </dgm:t>
    </dgm:pt>
    <dgm:pt modelId="{5F19DC1F-445B-43D8-88E8-38230E593FD4}" type="pres">
      <dgm:prSet presAssocID="{6462C002-492E-4602-BEFF-039DB2B7589C}" presName="extraNode" presStyleLbl="node1" presStyleIdx="0" presStyleCnt="3"/>
      <dgm:spPr/>
    </dgm:pt>
    <dgm:pt modelId="{A61A7C6C-2D93-44AE-B7D5-FF5F09FA8106}" type="pres">
      <dgm:prSet presAssocID="{6462C002-492E-4602-BEFF-039DB2B7589C}" presName="dstNode" presStyleLbl="node1" presStyleIdx="0" presStyleCnt="3"/>
      <dgm:spPr/>
    </dgm:pt>
    <dgm:pt modelId="{FA28A15C-30AD-42B7-9697-8C35EF4913F7}" type="pres">
      <dgm:prSet presAssocID="{ABD59F3C-9449-4956-9A57-85035B7960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37B0B-1956-438E-AEB8-B84BD1D335C5}" type="pres">
      <dgm:prSet presAssocID="{ABD59F3C-9449-4956-9A57-85035B79607D}" presName="accent_1" presStyleCnt="0"/>
      <dgm:spPr/>
    </dgm:pt>
    <dgm:pt modelId="{3E4F42F3-A69E-4C4B-B075-9CC83097A81A}" type="pres">
      <dgm:prSet presAssocID="{ABD59F3C-9449-4956-9A57-85035B79607D}" presName="accentRepeatNode" presStyleLbl="solidFgAcc1" presStyleIdx="0" presStyleCnt="3"/>
      <dgm:spPr/>
    </dgm:pt>
    <dgm:pt modelId="{FF68B7D4-799C-4845-A372-E5340C3CD79D}" type="pres">
      <dgm:prSet presAssocID="{F250A2E4-D92B-49F5-AAAF-0AAC77EB791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C6710-56F7-451B-BEB2-11A89A4AA462}" type="pres">
      <dgm:prSet presAssocID="{F250A2E4-D92B-49F5-AAAF-0AAC77EB7914}" presName="accent_2" presStyleCnt="0"/>
      <dgm:spPr/>
    </dgm:pt>
    <dgm:pt modelId="{85DC8839-BFE0-41EF-A0DE-B36342396901}" type="pres">
      <dgm:prSet presAssocID="{F250A2E4-D92B-49F5-AAAF-0AAC77EB7914}" presName="accentRepeatNode" presStyleLbl="solidFgAcc1" presStyleIdx="1" presStyleCnt="3"/>
      <dgm:spPr/>
    </dgm:pt>
    <dgm:pt modelId="{80AB0327-804D-40E7-A6A8-4E5AE7C22A1E}" type="pres">
      <dgm:prSet presAssocID="{342BF55A-8178-4C6A-B008-9AAFFF37560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13A96-4264-40CC-BAE8-DFD1647FC405}" type="pres">
      <dgm:prSet presAssocID="{342BF55A-8178-4C6A-B008-9AAFFF37560E}" presName="accent_3" presStyleCnt="0"/>
      <dgm:spPr/>
    </dgm:pt>
    <dgm:pt modelId="{A677CE86-6AAE-4633-9736-9DFE361F280F}" type="pres">
      <dgm:prSet presAssocID="{342BF55A-8178-4C6A-B008-9AAFFF37560E}" presName="accentRepeatNode" presStyleLbl="solidFgAcc1" presStyleIdx="2" presStyleCnt="3"/>
      <dgm:spPr/>
    </dgm:pt>
  </dgm:ptLst>
  <dgm:cxnLst>
    <dgm:cxn modelId="{C272C5C9-5133-49BA-82F1-ED66B59CB689}" type="presOf" srcId="{E0488953-ACD5-4BA9-9C5E-F92A54E91D22}" destId="{6C515B8A-1038-4B86-9EBF-4F300136EE10}" srcOrd="0" destOrd="0" presId="urn:microsoft.com/office/officeart/2008/layout/VerticalCurvedList"/>
    <dgm:cxn modelId="{A5D1301B-3B40-4717-9CE7-222069B53339}" srcId="{6462C002-492E-4602-BEFF-039DB2B7589C}" destId="{F250A2E4-D92B-49F5-AAAF-0AAC77EB7914}" srcOrd="1" destOrd="0" parTransId="{A6CE1503-E784-43BE-9B05-739617302B2A}" sibTransId="{19BC0973-F2D1-4CE9-A312-9FBE8FBADBE6}"/>
    <dgm:cxn modelId="{88982530-5448-483B-9EB5-4850067EB602}" srcId="{6462C002-492E-4602-BEFF-039DB2B7589C}" destId="{342BF55A-8178-4C6A-B008-9AAFFF37560E}" srcOrd="2" destOrd="0" parTransId="{FEC4D752-BF29-4B24-A507-31C4473B95F3}" sibTransId="{EB5E0243-BA5F-41A7-A14B-E8C66EDCDB4E}"/>
    <dgm:cxn modelId="{ACD059E1-DB05-4E6E-80F0-C64C8CA92E93}" type="presOf" srcId="{F250A2E4-D92B-49F5-AAAF-0AAC77EB7914}" destId="{FF68B7D4-799C-4845-A372-E5340C3CD79D}" srcOrd="0" destOrd="0" presId="urn:microsoft.com/office/officeart/2008/layout/VerticalCurvedList"/>
    <dgm:cxn modelId="{1283BDE8-DCB6-48AC-96CB-E5736D96E0AD}" srcId="{6462C002-492E-4602-BEFF-039DB2B7589C}" destId="{ABD59F3C-9449-4956-9A57-85035B79607D}" srcOrd="0" destOrd="0" parTransId="{19045E4F-707E-4687-84EB-61578DD4DEED}" sibTransId="{E0488953-ACD5-4BA9-9C5E-F92A54E91D22}"/>
    <dgm:cxn modelId="{4F58BF30-9F49-4615-AEC9-05FB15AFA390}" type="presOf" srcId="{342BF55A-8178-4C6A-B008-9AAFFF37560E}" destId="{80AB0327-804D-40E7-A6A8-4E5AE7C22A1E}" srcOrd="0" destOrd="0" presId="urn:microsoft.com/office/officeart/2008/layout/VerticalCurvedList"/>
    <dgm:cxn modelId="{060B17B1-367C-4A94-B11B-40C69463AA80}" type="presOf" srcId="{6462C002-492E-4602-BEFF-039DB2B7589C}" destId="{F2AE02C8-283F-4C2B-B4A0-EB0EE830CE87}" srcOrd="0" destOrd="0" presId="urn:microsoft.com/office/officeart/2008/layout/VerticalCurvedList"/>
    <dgm:cxn modelId="{A011AE8C-D31C-4BE7-B67E-CD3A8C76DA73}" type="presOf" srcId="{ABD59F3C-9449-4956-9A57-85035B79607D}" destId="{FA28A15C-30AD-42B7-9697-8C35EF4913F7}" srcOrd="0" destOrd="0" presId="urn:microsoft.com/office/officeart/2008/layout/VerticalCurvedList"/>
    <dgm:cxn modelId="{C23AF260-AFE0-448A-9359-CF537A6D050E}" type="presParOf" srcId="{F2AE02C8-283F-4C2B-B4A0-EB0EE830CE87}" destId="{CEFF9BB0-A905-45EE-B390-8F32A58E6A17}" srcOrd="0" destOrd="0" presId="urn:microsoft.com/office/officeart/2008/layout/VerticalCurvedList"/>
    <dgm:cxn modelId="{0B50478F-7D9B-491B-A9BC-C21CA37D90BC}" type="presParOf" srcId="{CEFF9BB0-A905-45EE-B390-8F32A58E6A17}" destId="{FB7ABE1C-ACA5-4308-993B-94373B8AB5FB}" srcOrd="0" destOrd="0" presId="urn:microsoft.com/office/officeart/2008/layout/VerticalCurvedList"/>
    <dgm:cxn modelId="{98CE7997-2698-4431-B093-315FECAD3938}" type="presParOf" srcId="{FB7ABE1C-ACA5-4308-993B-94373B8AB5FB}" destId="{26B3ABC8-3ACC-492C-8ACC-71C59573EE01}" srcOrd="0" destOrd="0" presId="urn:microsoft.com/office/officeart/2008/layout/VerticalCurvedList"/>
    <dgm:cxn modelId="{37623580-E2AC-46F4-8AF9-76FFDDDC52F5}" type="presParOf" srcId="{FB7ABE1C-ACA5-4308-993B-94373B8AB5FB}" destId="{6C515B8A-1038-4B86-9EBF-4F300136EE10}" srcOrd="1" destOrd="0" presId="urn:microsoft.com/office/officeart/2008/layout/VerticalCurvedList"/>
    <dgm:cxn modelId="{BF260B1B-D464-4852-8904-3076AC8B5353}" type="presParOf" srcId="{FB7ABE1C-ACA5-4308-993B-94373B8AB5FB}" destId="{5F19DC1F-445B-43D8-88E8-38230E593FD4}" srcOrd="2" destOrd="0" presId="urn:microsoft.com/office/officeart/2008/layout/VerticalCurvedList"/>
    <dgm:cxn modelId="{97A69439-1A14-4AD1-A7E3-4EEC81747ED6}" type="presParOf" srcId="{FB7ABE1C-ACA5-4308-993B-94373B8AB5FB}" destId="{A61A7C6C-2D93-44AE-B7D5-FF5F09FA8106}" srcOrd="3" destOrd="0" presId="urn:microsoft.com/office/officeart/2008/layout/VerticalCurvedList"/>
    <dgm:cxn modelId="{9ECB2F48-E545-4820-986C-FC760E4CBDAC}" type="presParOf" srcId="{CEFF9BB0-A905-45EE-B390-8F32A58E6A17}" destId="{FA28A15C-30AD-42B7-9697-8C35EF4913F7}" srcOrd="1" destOrd="0" presId="urn:microsoft.com/office/officeart/2008/layout/VerticalCurvedList"/>
    <dgm:cxn modelId="{8F0CCBC4-6406-4C76-B46C-DCEEAF702B88}" type="presParOf" srcId="{CEFF9BB0-A905-45EE-B390-8F32A58E6A17}" destId="{99737B0B-1956-438E-AEB8-B84BD1D335C5}" srcOrd="2" destOrd="0" presId="urn:microsoft.com/office/officeart/2008/layout/VerticalCurvedList"/>
    <dgm:cxn modelId="{EACF15C9-1FBB-4D63-B6DF-3B2CA6E3BF05}" type="presParOf" srcId="{99737B0B-1956-438E-AEB8-B84BD1D335C5}" destId="{3E4F42F3-A69E-4C4B-B075-9CC83097A81A}" srcOrd="0" destOrd="0" presId="urn:microsoft.com/office/officeart/2008/layout/VerticalCurvedList"/>
    <dgm:cxn modelId="{47E54F86-45C1-4286-821E-367B10C1B0A5}" type="presParOf" srcId="{CEFF9BB0-A905-45EE-B390-8F32A58E6A17}" destId="{FF68B7D4-799C-4845-A372-E5340C3CD79D}" srcOrd="3" destOrd="0" presId="urn:microsoft.com/office/officeart/2008/layout/VerticalCurvedList"/>
    <dgm:cxn modelId="{C3622A1E-CE00-4B73-867F-C4D39E280841}" type="presParOf" srcId="{CEFF9BB0-A905-45EE-B390-8F32A58E6A17}" destId="{164C6710-56F7-451B-BEB2-11A89A4AA462}" srcOrd="4" destOrd="0" presId="urn:microsoft.com/office/officeart/2008/layout/VerticalCurvedList"/>
    <dgm:cxn modelId="{7E4A2EDF-ADD8-4E9C-B947-76E27626646A}" type="presParOf" srcId="{164C6710-56F7-451B-BEB2-11A89A4AA462}" destId="{85DC8839-BFE0-41EF-A0DE-B36342396901}" srcOrd="0" destOrd="0" presId="urn:microsoft.com/office/officeart/2008/layout/VerticalCurvedList"/>
    <dgm:cxn modelId="{B8D91088-4D4B-42BA-8232-477F7C8A4A04}" type="presParOf" srcId="{CEFF9BB0-A905-45EE-B390-8F32A58E6A17}" destId="{80AB0327-804D-40E7-A6A8-4E5AE7C22A1E}" srcOrd="5" destOrd="0" presId="urn:microsoft.com/office/officeart/2008/layout/VerticalCurvedList"/>
    <dgm:cxn modelId="{CA655A5F-DAF5-4157-94F7-FDB490FCB46E}" type="presParOf" srcId="{CEFF9BB0-A905-45EE-B390-8F32A58E6A17}" destId="{E0513A96-4264-40CC-BAE8-DFD1647FC405}" srcOrd="6" destOrd="0" presId="urn:microsoft.com/office/officeart/2008/layout/VerticalCurvedList"/>
    <dgm:cxn modelId="{1BA27FEA-C028-4510-88A0-975388FC2DA6}" type="presParOf" srcId="{E0513A96-4264-40CC-BAE8-DFD1647FC405}" destId="{A677CE86-6AAE-4633-9736-9DFE361F2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15B8A-1038-4B86-9EBF-4F300136EE10}">
      <dsp:nvSpPr>
        <dsp:cNvPr id="0" name=""/>
        <dsp:cNvSpPr/>
      </dsp:nvSpPr>
      <dsp:spPr>
        <a:xfrm>
          <a:off x="-6951371" y="-1063235"/>
          <a:ext cx="8276680" cy="8276680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8A15C-30AD-42B7-9697-8C35EF4913F7}">
      <dsp:nvSpPr>
        <dsp:cNvPr id="0" name=""/>
        <dsp:cNvSpPr/>
      </dsp:nvSpPr>
      <dsp:spPr>
        <a:xfrm>
          <a:off x="853649" y="615020"/>
          <a:ext cx="7189478" cy="12300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615020"/>
        <a:ext cx="7189478" cy="1230041"/>
      </dsp:txXfrm>
    </dsp:sp>
    <dsp:sp modelId="{3E4F42F3-A69E-4C4B-B075-9CC83097A81A}">
      <dsp:nvSpPr>
        <dsp:cNvPr id="0" name=""/>
        <dsp:cNvSpPr/>
      </dsp:nvSpPr>
      <dsp:spPr>
        <a:xfrm>
          <a:off x="84872" y="461265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8B7D4-799C-4845-A372-E5340C3CD79D}">
      <dsp:nvSpPr>
        <dsp:cNvPr id="0" name=""/>
        <dsp:cNvSpPr/>
      </dsp:nvSpPr>
      <dsp:spPr>
        <a:xfrm>
          <a:off x="1300769" y="2460083"/>
          <a:ext cx="6742357" cy="12300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00769" y="2460083"/>
        <a:ext cx="6742357" cy="1230041"/>
      </dsp:txXfrm>
    </dsp:sp>
    <dsp:sp modelId="{85DC8839-BFE0-41EF-A0DE-B36342396901}">
      <dsp:nvSpPr>
        <dsp:cNvPr id="0" name=""/>
        <dsp:cNvSpPr/>
      </dsp:nvSpPr>
      <dsp:spPr>
        <a:xfrm>
          <a:off x="531993" y="2306328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B0327-804D-40E7-A6A8-4E5AE7C22A1E}">
      <dsp:nvSpPr>
        <dsp:cNvPr id="0" name=""/>
        <dsp:cNvSpPr/>
      </dsp:nvSpPr>
      <dsp:spPr>
        <a:xfrm>
          <a:off x="853649" y="4305146"/>
          <a:ext cx="7189478" cy="12300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634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3649" y="4305146"/>
        <a:ext cx="7189478" cy="1230041"/>
      </dsp:txXfrm>
    </dsp:sp>
    <dsp:sp modelId="{A677CE86-6AAE-4633-9736-9DFE361F280F}">
      <dsp:nvSpPr>
        <dsp:cNvPr id="0" name=""/>
        <dsp:cNvSpPr/>
      </dsp:nvSpPr>
      <dsp:spPr>
        <a:xfrm>
          <a:off x="84872" y="4151391"/>
          <a:ext cx="1537552" cy="15375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06/02/2023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7.png"/><Relationship Id="rId5" Type="http://schemas.openxmlformats.org/officeDocument/2006/relationships/image" Target="../media/image62.emf"/><Relationship Id="rId4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slide" Target="slide4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gif"/><Relationship Id="rId1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gif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4.png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.jpeg"/><Relationship Id="rId5" Type="http://schemas.openxmlformats.org/officeDocument/2006/relationships/image" Target="../media/image19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364105"/>
            <a:ext cx="10774396" cy="5326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33" y="374754"/>
            <a:ext cx="1166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165953"/>
            <a:ext cx="10774396" cy="552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096" y="508744"/>
            <a:ext cx="101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63" y="146315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4048" y="299804"/>
            <a:ext cx="1" cy="560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5062" y="621055"/>
            <a:ext cx="226351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3710" y="621055"/>
            <a:ext cx="194658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33" y="3818420"/>
            <a:ext cx="2340607" cy="208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3" y="3818420"/>
            <a:ext cx="2541078" cy="198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" y="1163388"/>
            <a:ext cx="2285315" cy="228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44" y="1250981"/>
            <a:ext cx="2326296" cy="2197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5" y="3448702"/>
            <a:ext cx="2551717" cy="191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2908416"/>
            <a:ext cx="2219897" cy="135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3" y="1395780"/>
            <a:ext cx="2663877" cy="198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1" y="4530337"/>
            <a:ext cx="2217153" cy="14795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1163389"/>
            <a:ext cx="2219897" cy="15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03" y="1451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81" y="3025565"/>
            <a:ext cx="5486489" cy="16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12" y="1306440"/>
            <a:ext cx="5776314" cy="15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93" y="4705017"/>
            <a:ext cx="5657533" cy="16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121" y="337967"/>
            <a:ext cx="998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259" y="3713256"/>
            <a:ext cx="2867891" cy="2682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0103784"/>
              </p:ext>
            </p:extLst>
          </p:nvPr>
        </p:nvGraphicFramePr>
        <p:xfrm>
          <a:off x="3238663" y="323162"/>
          <a:ext cx="8128000" cy="615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199" y="2016833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VẬT LIỆU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 CÔNG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400" y="129612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2955" y="3022972"/>
            <a:ext cx="13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4709159"/>
            <a:ext cx="146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0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4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8352862" y="4322618"/>
            <a:ext cx="3839137" cy="2210764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09081" y="1625405"/>
            <a:ext cx="11258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92298"/>
              </p:ext>
            </p:extLst>
          </p:nvPr>
        </p:nvGraphicFramePr>
        <p:xfrm>
          <a:off x="353356" y="389773"/>
          <a:ext cx="11499338" cy="36271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085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98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25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68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262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56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4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34296"/>
              </p:ext>
            </p:extLst>
          </p:nvPr>
        </p:nvGraphicFramePr>
        <p:xfrm>
          <a:off x="353291" y="876638"/>
          <a:ext cx="11430000" cy="54410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8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73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–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43542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9" y="213572"/>
            <a:ext cx="7202914" cy="177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114041" y="471656"/>
            <a:ext cx="4758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70C0"/>
                </a:solidFill>
              </a:rPr>
              <a:t>Em hãy nêu một số sản phẩm thủ công được tạo ra từ các vật liệu trên?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4376457"/>
            <a:ext cx="3041227" cy="224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4368258"/>
            <a:ext cx="2540156" cy="215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26" y="2207531"/>
            <a:ext cx="2865960" cy="2043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2260208"/>
            <a:ext cx="3104064" cy="1991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" y="2297568"/>
            <a:ext cx="3691706" cy="1953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7603458" y="4726631"/>
            <a:ext cx="409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thủ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4" y="2099026"/>
            <a:ext cx="10419377" cy="448816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107" y="378481"/>
            <a:ext cx="8111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2828" y="359045"/>
            <a:ext cx="3103921" cy="3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Ghi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19A89EC2-A18B-4314-9C33-30EC116876AF}"/>
              </a:ext>
            </a:extLst>
          </p:cNvPr>
          <p:cNvSpPr/>
          <p:nvPr/>
        </p:nvSpPr>
        <p:spPr>
          <a:xfrm flipH="1">
            <a:off x="2657243" y="2832400"/>
            <a:ext cx="8497328" cy="3372827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6DCA07-41D0-4231-89E3-1726FA310230}"/>
              </a:ext>
            </a:extLst>
          </p:cNvPr>
          <p:cNvSpPr/>
          <p:nvPr/>
        </p:nvSpPr>
        <p:spPr>
          <a:xfrm>
            <a:off x="267370" y="239395"/>
            <a:ext cx="11668636" cy="6498956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3A901"/>
            </a:solidFill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999" y="609599"/>
            <a:ext cx="836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" y="113191"/>
            <a:ext cx="2242457" cy="22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0" y="4142170"/>
            <a:ext cx="3499757" cy="222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3" y="1728453"/>
            <a:ext cx="3656859" cy="20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4034"/>
            <a:ext cx="2861279" cy="204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1" y="3965764"/>
            <a:ext cx="2900327" cy="25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7" y="1744034"/>
            <a:ext cx="2608052" cy="2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135389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5" y="1296722"/>
            <a:ext cx="9684055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61C565-DE2A-4BFE-9B86-D96580834402}"/>
              </a:ext>
            </a:extLst>
          </p:cNvPr>
          <p:cNvSpPr txBox="1"/>
          <p:nvPr/>
        </p:nvSpPr>
        <p:spPr>
          <a:xfrm>
            <a:off x="1266028" y="1734791"/>
            <a:ext cx="911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3767394" y="235974"/>
            <a:ext cx="7588009" cy="27926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3767394" y="531164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vi-VN" sz="3200" dirty="0"/>
              <a:t>Đầu vuông đuôi vắn như nhau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Thân </a:t>
            </a:r>
            <a:r>
              <a:rPr lang="vi-VN" sz="3200" dirty="0"/>
              <a:t>chia nhiều đốt rất mau, rất đều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Tính </a:t>
            </a:r>
            <a:r>
              <a:rPr lang="vi-VN" sz="3200" dirty="0"/>
              <a:t>tình chân thực đáng yêu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Muốn </a:t>
            </a:r>
            <a:r>
              <a:rPr lang="vi-VN" sz="3200" dirty="0"/>
              <a:t>biết dài ngắn mọi chiều có em?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7325506" y="3560066"/>
            <a:ext cx="4848653" cy="1711968"/>
            <a:chOff x="6085724" y="2666992"/>
            <a:chExt cx="4976637" cy="17119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6085724" y="2666992"/>
              <a:ext cx="2648609" cy="12424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Thước kẻ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3725092" y="57122"/>
            <a:ext cx="5234003" cy="201410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-831154" y="12026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.  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5146997" y="3883404"/>
            <a:ext cx="7045003" cy="2498465"/>
            <a:chOff x="4360932" y="2694754"/>
            <a:chExt cx="7230962" cy="24984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4360932" y="3730489"/>
              <a:ext cx="5206057" cy="146273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</a:t>
              </a:r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Giấy màu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252296" y="2694754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08" y="4919139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325" y="57122"/>
            <a:ext cx="3464104" cy="34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36731" y="181824"/>
            <a:ext cx="2494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kumimoji="0" lang="vi-VN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ây là gì?</a:t>
            </a:r>
            <a:endParaRPr kumimoji="0" lang="vi-VN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3956360" y="29866"/>
            <a:ext cx="8235640" cy="2636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4318246" y="125029"/>
            <a:ext cx="13641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5902580" y="4080381"/>
            <a:ext cx="6541362" cy="2061264"/>
            <a:chOff x="5018132" y="2398976"/>
            <a:chExt cx="6714028" cy="20612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5018132" y="3201623"/>
              <a:ext cx="4292883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Đất sét</a:t>
              </a:r>
              <a:endParaRPr lang="nl-NL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392562" y="2398976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59" y="1723918"/>
            <a:ext cx="10264621" cy="43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96" y="3532329"/>
            <a:ext cx="3387112" cy="33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627" y="484540"/>
            <a:ext cx="3596952" cy="10729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>
            <a:off x="1178353" y="2281170"/>
            <a:ext cx="96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 2 : THỦ CÔNG KĨ THUẬT</a:t>
            </a:r>
          </a:p>
          <a:p>
            <a:pPr lvl="0" algn="ctr">
              <a:defRPr/>
            </a:pPr>
            <a:endParaRPr kumimoji="0" lang="en-US" sz="48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7: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11F5685-8E1D-468C-BA04-32A479A18E3A}"/>
              </a:ext>
            </a:extLst>
          </p:cNvPr>
          <p:cNvSpPr txBox="1"/>
          <p:nvPr/>
        </p:nvSpPr>
        <p:spPr>
          <a:xfrm rot="21360500">
            <a:off x="2748396" y="2456800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Kể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tên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một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số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cụ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đơn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giản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D73F25-2186-4CBC-AD48-7078DFB17A1B}"/>
              </a:ext>
            </a:extLst>
          </p:cNvPr>
          <p:cNvSpPr txBox="1"/>
          <p:nvPr/>
        </p:nvSpPr>
        <p:spPr>
          <a:xfrm rot="21360500">
            <a:off x="2845549" y="3567962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Lựa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chọn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phù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hợp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cầu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350908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1.Dụng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420" y="1019214"/>
            <a:ext cx="7600637" cy="1867678"/>
            <a:chOff x="2847222" y="1048119"/>
            <a:chExt cx="7600637" cy="1867678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17C05B2-9BBE-43D2-8732-447AD9E5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22" y="1048119"/>
              <a:ext cx="7600637" cy="18676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5129">
              <a:off x="4294920" y="1050986"/>
              <a:ext cx="46222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965759" y="982766"/>
            <a:ext cx="3308793" cy="1910911"/>
            <a:chOff x="-198383" y="4003777"/>
            <a:chExt cx="5993939" cy="26681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-198383" y="4003777"/>
              <a:ext cx="5993939" cy="6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226629" y="2922705"/>
            <a:ext cx="275771" cy="347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3298941"/>
            <a:ext cx="10626444" cy="3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621</Words>
  <Application>Microsoft Office PowerPoint</Application>
  <PresentationFormat>Widescreen</PresentationFormat>
  <Paragraphs>109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Arial</vt:lpstr>
      <vt:lpstr>Calibri</vt:lpstr>
      <vt:lpstr>Calibri Light</vt:lpstr>
      <vt:lpstr>等线</vt:lpstr>
      <vt:lpstr>等线 Light</vt:lpstr>
      <vt:lpstr>Georgia</vt:lpstr>
      <vt:lpstr>Gloria Hallelujah</vt:lpstr>
      <vt:lpstr>Open Sans</vt:lpstr>
      <vt:lpstr>Pattaya</vt:lpstr>
      <vt:lpstr>黑体</vt:lpstr>
      <vt:lpstr>Tahoma</vt:lpstr>
      <vt:lpstr>Times New Roman</vt:lpstr>
      <vt:lpstr>Office 主题​​</vt:lpstr>
      <vt:lpstr>1_Office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66</cp:revision>
  <dcterms:created xsi:type="dcterms:W3CDTF">2022-07-17T00:36:39Z</dcterms:created>
  <dcterms:modified xsi:type="dcterms:W3CDTF">2023-02-06T08:42:36Z</dcterms:modified>
</cp:coreProperties>
</file>