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5" r:id="rId4"/>
    <p:sldId id="265" r:id="rId5"/>
    <p:sldId id="269" r:id="rId6"/>
    <p:sldId id="278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28945-ABCF-46A8-92A0-D2AB68C1564F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039BB-8657-402F-B36D-491EB5BCB4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1676399"/>
          </a:xfrm>
        </p:spPr>
        <p:txBody>
          <a:bodyPr>
            <a:prstTxWarp prst="textCascadeUp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MĨ THUẬT – LỚP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2743200"/>
          </a:xfrm>
        </p:spPr>
        <p:txBody>
          <a:bodyPr>
            <a:prstTxWarp prst="textStop">
              <a:avLst/>
            </a:prstTxWarp>
            <a:normAutofit/>
          </a:bodyPr>
          <a:lstStyle/>
          <a:p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SINH NHẬT VUI VẺ </a:t>
            </a:r>
          </a:p>
          <a:p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2024-2025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19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tải xuống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5" t="13989" r="11075" b="11415"/>
          <a:stretch/>
        </p:blipFill>
        <p:spPr bwMode="auto">
          <a:xfrm>
            <a:off x="4648201" y="186811"/>
            <a:ext cx="4267200" cy="319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tải xuốn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2" r="8494"/>
          <a:stretch/>
        </p:blipFill>
        <p:spPr bwMode="auto">
          <a:xfrm>
            <a:off x="0" y="228599"/>
            <a:ext cx="449580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0.De_tai_gia_dinh_Sinh_nhat_cua_bo.jp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72" y="3661209"/>
            <a:ext cx="4230328" cy="309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istrator\Desktop\hqdefault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5" t="19283" r="9640" b="11591"/>
          <a:stretch/>
        </p:blipFill>
        <p:spPr bwMode="auto">
          <a:xfrm>
            <a:off x="4542411" y="3753427"/>
            <a:ext cx="4552522" cy="2974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75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CÁCH VẼ TRANH VỚI CHIẾC BÁNH SINH NHẬT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B2:vẽ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 B3:Vẽ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IMG_8092 (3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09600"/>
            <a:ext cx="3581400" cy="2331720"/>
          </a:xfrm>
          <a:prstGeom prst="rect">
            <a:avLst/>
          </a:prstGeom>
        </p:spPr>
      </p:pic>
      <p:pic>
        <p:nvPicPr>
          <p:cNvPr id="7" name="Picture 6" descr="IMG_8092 (2)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685800"/>
            <a:ext cx="3604260" cy="2202180"/>
          </a:xfrm>
          <a:prstGeom prst="rect">
            <a:avLst/>
          </a:prstGeom>
        </p:spPr>
      </p:pic>
      <p:pic>
        <p:nvPicPr>
          <p:cNvPr id="8" name="Picture 7" descr="IMG_8092 (1)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00" y="3429000"/>
            <a:ext cx="5029200" cy="279654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725957" y="152400"/>
            <a:ext cx="4341843" cy="3132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Rectangle 17"/>
          <p:cNvSpPr/>
          <p:nvPr/>
        </p:nvSpPr>
        <p:spPr>
          <a:xfrm>
            <a:off x="-76200" y="3374483"/>
            <a:ext cx="4572000" cy="3483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/>
          <p:cNvSpPr/>
          <p:nvPr/>
        </p:nvSpPr>
        <p:spPr>
          <a:xfrm>
            <a:off x="4572000" y="3429000"/>
            <a:ext cx="4572000" cy="3428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4"/>
          <p:cNvSpPr/>
          <p:nvPr/>
        </p:nvSpPr>
        <p:spPr>
          <a:xfrm>
            <a:off x="0" y="152401"/>
            <a:ext cx="4572000" cy="3132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74" name="Picture 2" descr="C:\Users\Administrator\Desktop\bé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2760"/>
            <a:ext cx="4114800" cy="297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istrator\Desktop\lệc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05247"/>
            <a:ext cx="4419600" cy="320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dministrator\Desktop\vu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47"/>
            <a:ext cx="4419600" cy="320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dministrator\Desktop\t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2760"/>
            <a:ext cx="3962400" cy="286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04850" y="2762793"/>
            <a:ext cx="30168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vi-VN" dirty="0"/>
          </a:p>
        </p:txBody>
      </p:sp>
      <p:sp>
        <p:nvSpPr>
          <p:cNvPr id="15" name="TextBox 14"/>
          <p:cNvSpPr txBox="1"/>
          <p:nvPr/>
        </p:nvSpPr>
        <p:spPr>
          <a:xfrm>
            <a:off x="4725957" y="3099859"/>
            <a:ext cx="30168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vi-VN" dirty="0"/>
          </a:p>
        </p:txBody>
      </p:sp>
      <p:sp>
        <p:nvSpPr>
          <p:cNvPr id="16" name="TextBox 15"/>
          <p:cNvSpPr txBox="1"/>
          <p:nvPr/>
        </p:nvSpPr>
        <p:spPr>
          <a:xfrm>
            <a:off x="77757" y="6488667"/>
            <a:ext cx="30168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vi-VN" dirty="0"/>
          </a:p>
        </p:txBody>
      </p:sp>
      <p:sp>
        <p:nvSpPr>
          <p:cNvPr id="17" name="TextBox 16"/>
          <p:cNvSpPr txBox="1"/>
          <p:nvPr/>
        </p:nvSpPr>
        <p:spPr>
          <a:xfrm>
            <a:off x="7239000" y="6521027"/>
            <a:ext cx="30168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vi-VN" dirty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tải xuống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5" t="13989" r="11075" b="11415"/>
          <a:stretch/>
        </p:blipFill>
        <p:spPr bwMode="auto">
          <a:xfrm>
            <a:off x="4648201" y="186811"/>
            <a:ext cx="4267200" cy="319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tải xuốn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2" r="8494"/>
          <a:stretch/>
        </p:blipFill>
        <p:spPr bwMode="auto">
          <a:xfrm>
            <a:off x="0" y="228599"/>
            <a:ext cx="449580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0.De_tai_gia_dinh_Sinh_nhat_cua_bo.jp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72" y="3661209"/>
            <a:ext cx="4230328" cy="309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istrator\Desktop\hqdefault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5" t="19283" r="9640" b="11591"/>
          <a:stretch/>
        </p:blipFill>
        <p:spPr bwMode="auto">
          <a:xfrm>
            <a:off x="4542411" y="3753427"/>
            <a:ext cx="4552522" cy="2974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78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THỰC HÀNH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Vẽ một bức tranh về buổi sinh nhật vui vẻ theo ý thích</a:t>
            </a:r>
          </a:p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Vẽ trên giấy A4</a:t>
            </a:r>
          </a:p>
        </p:txBody>
      </p:sp>
    </p:spTree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81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MĨ THUẬT – LỚP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MĨ THUẬT – LỚP 3</dc:title>
  <dc:creator>pc</dc:creator>
  <cp:lastModifiedBy>Techsi.vn</cp:lastModifiedBy>
  <cp:revision>16</cp:revision>
  <dcterms:created xsi:type="dcterms:W3CDTF">2021-10-28T02:14:21Z</dcterms:created>
  <dcterms:modified xsi:type="dcterms:W3CDTF">2025-01-11T08:58:34Z</dcterms:modified>
</cp:coreProperties>
</file>