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1" r:id="rId2"/>
    <p:sldId id="339" r:id="rId3"/>
    <p:sldId id="257" r:id="rId4"/>
    <p:sldId id="259" r:id="rId5"/>
    <p:sldId id="325" r:id="rId6"/>
    <p:sldId id="31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00"/>
    <a:srgbClr val="3333FF"/>
    <a:srgbClr val="CCFFFF"/>
    <a:srgbClr val="EEE642"/>
    <a:srgbClr val="BAEEEE"/>
    <a:srgbClr val="FFFFFF"/>
    <a:srgbClr val="508ADE"/>
    <a:srgbClr val="4F8CDE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447" autoAdjust="0"/>
  </p:normalViewPr>
  <p:slideViewPr>
    <p:cSldViewPr snapToGrid="0">
      <p:cViewPr varScale="1">
        <p:scale>
          <a:sx n="62" d="100"/>
          <a:sy n="62" d="100"/>
        </p:scale>
        <p:origin x="8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B07FF-1568-4CE9-AAD6-1DA11F3DC0B2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9BDF0-085E-4E02-9A2B-70D3925C8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09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72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976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E9BF1-FB74-47DC-999A-46F1F5FCF5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9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3C0BB-D14E-8816-AF6B-D06C83065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B5DE5F-BCDB-E003-EA29-5D3FE4007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6B8EF-F3D9-B507-B58C-41A2698A1A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8F901-4E57-3A85-F380-E9552199A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8E24A-0012-E186-F2C3-7BB330B86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1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C1537-179C-AF87-24A4-2481972B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EDDD86-3319-CB98-27A6-93514AAC6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BDDC3-F08D-7348-B664-6F0B1745A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D070F-0749-8051-9BF6-E89B310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E3D77-79D7-F060-722A-DAF350B6A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8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C2EE81-D822-DD0A-35C8-E1EC2AB5C4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AE60B4-1FBB-DCA7-5867-4F0F36245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E0DAF-34A4-0EBC-B887-1D8C5695BE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975FF-2E1B-1C12-7126-58D697F84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1D2D0-7A27-2B0A-BFBC-14CA800C3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29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EFB6E-4C8D-F3C0-27EE-98ED533D3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9BCAC-0C31-B1F3-2A41-2917C1584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A7032-19C9-B889-124C-EADE78B8EA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C9B1-2E98-7374-8DED-BE63B40DC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DE6AC-20E7-9EB1-1FD5-309DC5DD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6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5239-3C14-B266-00F8-21159A287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1E130-7158-8D79-DAB7-3DCBFC566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B4B39-DC91-D721-9603-DC4ACBAE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47E9E-F713-6D4A-B03B-B4C5A5040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AD185-D96D-B131-6799-08B47785A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50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3FC1A-757B-2BD4-595D-7C8032CC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83583-1080-CB3E-90B9-4569BF028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8102E-F63E-2FEB-D02C-A3F8DB855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677A2-4DF3-F401-0C57-50CE56C1E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6A862-E633-40FE-A621-79C8557DF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B0CB8-FD18-C02D-5407-5B0EDF465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3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08838-A6C3-F32F-0A21-F1C05EEED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79C63-2FC1-FA25-9B21-4F433074E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4C8B1-59C7-4DE8-A8F4-8621C0AA5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ED119C-7BD6-F565-CD62-6CA4F2B2B4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D2E1B4-61CC-ECB0-F155-92B5F9807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B109C8-7FF9-37FA-1D4C-E436FA99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1984BC-FC5C-E3F7-0260-9EBC895D6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2F6B5E-C0ED-37F0-46BD-DC45ACDC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9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33BDB-AC11-A51F-C843-BDFCD6B50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71FAF-3379-84A5-E733-DC9DAC1D2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81793D-3304-744E-CF87-754021DF2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7996AD-9BA4-2A44-5086-A6FAEE118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54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452A17-3B3C-3547-520D-038BBD42A7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80FDC5-95FD-FCE8-A0AD-D2F9F2E6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37D32-FC3B-6048-FBA9-790F409A4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11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AA3EB-7FA8-E2BD-839B-440724321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5AB5A-36D1-3EE9-8048-9F2B53BC8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266F1-C90D-B021-9DE9-510908B42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73228-9082-7172-13D3-5071558A0B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DA58B-23A4-4384-ED2B-E96A88520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4C182-55A9-5843-DDE2-B124C66E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90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6C9AE-D696-1194-9E67-F3425F3FC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316903-C484-C846-6A31-D870708434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7A51B3-A396-A8B4-3208-895B2C7F2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B5BB8-DD76-D617-C122-55DBBC0ADB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2FA8B-15AD-5472-1F2F-84E007B2F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73946-75A8-C2D2-F9AB-4735C6CFD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0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027C99F-BED1-0673-B576-00F6A1C8E8F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408" y="0"/>
            <a:ext cx="1579195" cy="15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0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2" t="1" r="22032" b="28159"/>
          <a:stretch/>
        </p:blipFill>
        <p:spPr>
          <a:xfrm>
            <a:off x="0" y="0"/>
            <a:ext cx="12196482" cy="683187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59687" y="662697"/>
            <a:ext cx="11595955" cy="5860845"/>
            <a:chOff x="359687" y="662697"/>
            <a:chExt cx="11595955" cy="5860845"/>
          </a:xfrm>
        </p:grpSpPr>
        <p:grpSp>
          <p:nvGrpSpPr>
            <p:cNvPr id="4" name="Group 3"/>
            <p:cNvGrpSpPr/>
            <p:nvPr/>
          </p:nvGrpSpPr>
          <p:grpSpPr>
            <a:xfrm>
              <a:off x="3722914" y="2717662"/>
              <a:ext cx="8232728" cy="3805880"/>
              <a:chOff x="383137" y="858794"/>
              <a:chExt cx="13456498" cy="12117993"/>
            </a:xfrm>
          </p:grpSpPr>
          <p:sp>
            <p:nvSpPr>
              <p:cNvPr id="15" name="Hình chữ nhật: Góc Tròn 6">
                <a:extLst>
                  <a:ext uri="{FF2B5EF4-FFF2-40B4-BE49-F238E27FC236}">
                    <a16:creationId xmlns:a16="http://schemas.microsoft.com/office/drawing/2014/main" id="{5EDA13FA-52E6-BE1A-FEDF-A2A8F414FB17}"/>
                  </a:ext>
                </a:extLst>
              </p:cNvPr>
              <p:cNvSpPr/>
              <p:nvPr/>
            </p:nvSpPr>
            <p:spPr>
              <a:xfrm>
                <a:off x="383137" y="858794"/>
                <a:ext cx="13456498" cy="11965329"/>
              </a:xfrm>
              <a:custGeom>
                <a:avLst/>
                <a:gdLst>
                  <a:gd name="connsiteX0" fmla="*/ 0 w 13456498"/>
                  <a:gd name="connsiteY0" fmla="*/ 1994261 h 11965329"/>
                  <a:gd name="connsiteX1" fmla="*/ 1994261 w 13456498"/>
                  <a:gd name="connsiteY1" fmla="*/ 0 h 11965329"/>
                  <a:gd name="connsiteX2" fmla="*/ 11462237 w 13456498"/>
                  <a:gd name="connsiteY2" fmla="*/ 0 h 11965329"/>
                  <a:gd name="connsiteX3" fmla="*/ 13456498 w 13456498"/>
                  <a:gd name="connsiteY3" fmla="*/ 1994261 h 11965329"/>
                  <a:gd name="connsiteX4" fmla="*/ 13456498 w 13456498"/>
                  <a:gd name="connsiteY4" fmla="*/ 9971068 h 11965329"/>
                  <a:gd name="connsiteX5" fmla="*/ 11462237 w 13456498"/>
                  <a:gd name="connsiteY5" fmla="*/ 11965329 h 11965329"/>
                  <a:gd name="connsiteX6" fmla="*/ 1994261 w 13456498"/>
                  <a:gd name="connsiteY6" fmla="*/ 11965329 h 11965329"/>
                  <a:gd name="connsiteX7" fmla="*/ 0 w 13456498"/>
                  <a:gd name="connsiteY7" fmla="*/ 9971068 h 11965329"/>
                  <a:gd name="connsiteX8" fmla="*/ 0 w 13456498"/>
                  <a:gd name="connsiteY8" fmla="*/ 1994261 h 11965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56498" h="11965329" fill="none" extrusionOk="0">
                    <a:moveTo>
                      <a:pt x="0" y="1994261"/>
                    </a:moveTo>
                    <a:cubicBezTo>
                      <a:pt x="-199291" y="905253"/>
                      <a:pt x="869849" y="130669"/>
                      <a:pt x="1994261" y="0"/>
                    </a:cubicBezTo>
                    <a:cubicBezTo>
                      <a:pt x="4492278" y="77600"/>
                      <a:pt x="7024217" y="-27269"/>
                      <a:pt x="11462237" y="0"/>
                    </a:cubicBezTo>
                    <a:cubicBezTo>
                      <a:pt x="12665167" y="-133934"/>
                      <a:pt x="13589478" y="932009"/>
                      <a:pt x="13456498" y="1994261"/>
                    </a:cubicBezTo>
                    <a:cubicBezTo>
                      <a:pt x="13565498" y="3307987"/>
                      <a:pt x="13378289" y="7962008"/>
                      <a:pt x="13456498" y="9971068"/>
                    </a:cubicBezTo>
                    <a:cubicBezTo>
                      <a:pt x="13284228" y="11005078"/>
                      <a:pt x="12485948" y="11999592"/>
                      <a:pt x="11462237" y="11965329"/>
                    </a:cubicBezTo>
                    <a:cubicBezTo>
                      <a:pt x="10449522" y="12014506"/>
                      <a:pt x="5691897" y="11842627"/>
                      <a:pt x="1994261" y="11965329"/>
                    </a:cubicBezTo>
                    <a:cubicBezTo>
                      <a:pt x="884020" y="12033231"/>
                      <a:pt x="-67687" y="11130747"/>
                      <a:pt x="0" y="9971068"/>
                    </a:cubicBezTo>
                    <a:cubicBezTo>
                      <a:pt x="47022" y="8583173"/>
                      <a:pt x="104569" y="4356839"/>
                      <a:pt x="0" y="1994261"/>
                    </a:cubicBezTo>
                    <a:close/>
                  </a:path>
                  <a:path w="13456498" h="11965329" stroke="0" extrusionOk="0">
                    <a:moveTo>
                      <a:pt x="0" y="1994261"/>
                    </a:moveTo>
                    <a:cubicBezTo>
                      <a:pt x="210276" y="868826"/>
                      <a:pt x="1019670" y="-8462"/>
                      <a:pt x="1994261" y="0"/>
                    </a:cubicBezTo>
                    <a:cubicBezTo>
                      <a:pt x="6001175" y="-129276"/>
                      <a:pt x="7038445" y="-77778"/>
                      <a:pt x="11462237" y="0"/>
                    </a:cubicBezTo>
                    <a:cubicBezTo>
                      <a:pt x="12529075" y="-110182"/>
                      <a:pt x="13435792" y="1012255"/>
                      <a:pt x="13456498" y="1994261"/>
                    </a:cubicBezTo>
                    <a:cubicBezTo>
                      <a:pt x="13538097" y="5488436"/>
                      <a:pt x="13610798" y="8431981"/>
                      <a:pt x="13456498" y="9971068"/>
                    </a:cubicBezTo>
                    <a:cubicBezTo>
                      <a:pt x="13487819" y="11138521"/>
                      <a:pt x="12473269" y="11996041"/>
                      <a:pt x="11462237" y="11965329"/>
                    </a:cubicBezTo>
                    <a:cubicBezTo>
                      <a:pt x="7345225" y="12009549"/>
                      <a:pt x="3485067" y="11935947"/>
                      <a:pt x="1994261" y="11965329"/>
                    </a:cubicBezTo>
                    <a:cubicBezTo>
                      <a:pt x="886931" y="11942543"/>
                      <a:pt x="-107815" y="11047550"/>
                      <a:pt x="0" y="9971068"/>
                    </a:cubicBezTo>
                    <a:cubicBezTo>
                      <a:pt x="-159954" y="6082474"/>
                      <a:pt x="22140" y="3759762"/>
                      <a:pt x="0" y="1994261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FB85A1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xmlns="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0ADF44AD-C3AA-915D-6251-5DA41C4D3A2D}"/>
                  </a:ext>
                </a:extLst>
              </p:cNvPr>
              <p:cNvSpPr txBox="1"/>
              <p:nvPr/>
            </p:nvSpPr>
            <p:spPr>
              <a:xfrm>
                <a:off x="721494" y="923200"/>
                <a:ext cx="13118141" cy="120535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6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US" sz="6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Hãy</a:t>
                </a:r>
                <a:r>
                  <a:rPr lang="en-US" sz="6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6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cùng</a:t>
                </a:r>
                <a:r>
                  <a:rPr lang="en-US" sz="6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6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lắng</a:t>
                </a:r>
                <a:r>
                  <a:rPr lang="en-US" sz="6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6000" err="1">
                    <a:latin typeface="Calibri" panose="020F0502020204030204" pitchFamily="34" charset="0"/>
                    <a:cs typeface="Calibri" panose="020F0502020204030204" pitchFamily="34" charset="0"/>
                  </a:rPr>
                  <a:t>nghe</a:t>
                </a:r>
                <a:r>
                  <a:rPr lang="en-US" sz="6000">
                    <a:latin typeface="Calibri" panose="020F0502020204030204" pitchFamily="34" charset="0"/>
                    <a:cs typeface="Calibri" panose="020F0502020204030204" pitchFamily="34" charset="0"/>
                  </a:rPr>
                  <a:t> câu </a:t>
                </a:r>
                <a:r>
                  <a:rPr lang="en-US" sz="6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hỏi</a:t>
                </a:r>
                <a:r>
                  <a:rPr lang="en-US" sz="6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6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từ</a:t>
                </a:r>
                <a:r>
                  <a:rPr lang="en-US" sz="6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6000" err="1">
                    <a:latin typeface="Calibri" panose="020F0502020204030204" pitchFamily="34" charset="0"/>
                    <a:cs typeface="Calibri" panose="020F0502020204030204" pitchFamily="34" charset="0"/>
                  </a:rPr>
                  <a:t>cô</a:t>
                </a:r>
                <a:r>
                  <a:rPr lang="en-US" sz="6000">
                    <a:latin typeface="Calibri" panose="020F0502020204030204" pitchFamily="34" charset="0"/>
                    <a:cs typeface="Calibri" panose="020F0502020204030204" pitchFamily="34" charset="0"/>
                  </a:rPr>
                  <a:t> giáo và trả lời thật nhanh </a:t>
                </a:r>
                <a:r>
                  <a:rPr lang="en-US" sz="6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các</a:t>
                </a:r>
                <a:r>
                  <a:rPr lang="en-US" sz="6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6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bạn</a:t>
                </a:r>
                <a:r>
                  <a:rPr lang="en-US" sz="6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6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nhé</a:t>
                </a:r>
                <a:r>
                  <a:rPr lang="en-US" sz="6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!</a:t>
                </a: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3981" l="10000" r="48438">
                          <a14:backgroundMark x1="13802" y1="43333" x2="13802" y2="43333"/>
                          <a14:backgroundMark x1="15625" y1="50370" x2="15625" y2="50370"/>
                          <a14:backgroundMark x1="38125" y1="32222" x2="38125" y2="32222"/>
                          <a14:backgroundMark x1="17656" y1="22315" x2="17656" y2="22315"/>
                          <a14:backgroundMark x1="17083" y1="21944" x2="17083" y2="21944"/>
                          <a14:backgroundMark x1="17083" y1="21481" x2="17083" y2="214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68" t="7179" r="59113" b="19131"/>
            <a:stretch/>
          </p:blipFill>
          <p:spPr>
            <a:xfrm flipH="1">
              <a:off x="359687" y="662697"/>
              <a:ext cx="3920855" cy="4877738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0CF131D-5646-F1A0-3DC9-E34FE351BA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198653"/>
            <a:ext cx="12192000" cy="18451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2927A4-BE39-7025-4AF9-569FBBC6BB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0620" y="1723352"/>
            <a:ext cx="4133446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904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2" t="1" r="22032" b="28159"/>
          <a:stretch/>
        </p:blipFill>
        <p:spPr>
          <a:xfrm>
            <a:off x="0" y="0"/>
            <a:ext cx="12196482" cy="6831874"/>
          </a:xfrm>
          <a:prstGeom prst="rect">
            <a:avLst/>
          </a:prstGeom>
        </p:spPr>
      </p:pic>
      <p:sp>
        <p:nvSpPr>
          <p:cNvPr id="1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59687" y="134637"/>
            <a:ext cx="11702720" cy="6376522"/>
          </a:xfrm>
          <a:custGeom>
            <a:avLst/>
            <a:gdLst>
              <a:gd name="connsiteX0" fmla="*/ 0 w 11702720"/>
              <a:gd name="connsiteY0" fmla="*/ 1062775 h 6376522"/>
              <a:gd name="connsiteX1" fmla="*/ 1062775 w 11702720"/>
              <a:gd name="connsiteY1" fmla="*/ 0 h 6376522"/>
              <a:gd name="connsiteX2" fmla="*/ 10639945 w 11702720"/>
              <a:gd name="connsiteY2" fmla="*/ 0 h 6376522"/>
              <a:gd name="connsiteX3" fmla="*/ 11702720 w 11702720"/>
              <a:gd name="connsiteY3" fmla="*/ 1062775 h 6376522"/>
              <a:gd name="connsiteX4" fmla="*/ 11702720 w 11702720"/>
              <a:gd name="connsiteY4" fmla="*/ 5313747 h 6376522"/>
              <a:gd name="connsiteX5" fmla="*/ 10639945 w 11702720"/>
              <a:gd name="connsiteY5" fmla="*/ 6376522 h 6376522"/>
              <a:gd name="connsiteX6" fmla="*/ 1062775 w 11702720"/>
              <a:gd name="connsiteY6" fmla="*/ 6376522 h 6376522"/>
              <a:gd name="connsiteX7" fmla="*/ 0 w 11702720"/>
              <a:gd name="connsiteY7" fmla="*/ 5313747 h 6376522"/>
              <a:gd name="connsiteX8" fmla="*/ 0 w 11702720"/>
              <a:gd name="connsiteY8" fmla="*/ 1062775 h 637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02720" h="6376522" fill="none" extrusionOk="0">
                <a:moveTo>
                  <a:pt x="0" y="1062775"/>
                </a:moveTo>
                <a:cubicBezTo>
                  <a:pt x="-87537" y="481264"/>
                  <a:pt x="467162" y="49171"/>
                  <a:pt x="1062775" y="0"/>
                </a:cubicBezTo>
                <a:cubicBezTo>
                  <a:pt x="3058377" y="77600"/>
                  <a:pt x="8480399" y="-27269"/>
                  <a:pt x="10639945" y="0"/>
                </a:cubicBezTo>
                <a:cubicBezTo>
                  <a:pt x="11232383" y="-7235"/>
                  <a:pt x="11726705" y="482882"/>
                  <a:pt x="11702720" y="1062775"/>
                </a:cubicBezTo>
                <a:cubicBezTo>
                  <a:pt x="11811720" y="3163235"/>
                  <a:pt x="11624511" y="4873875"/>
                  <a:pt x="11702720" y="5313747"/>
                </a:cubicBezTo>
                <a:cubicBezTo>
                  <a:pt x="11619441" y="5868123"/>
                  <a:pt x="11132178" y="6418296"/>
                  <a:pt x="10639945" y="6376522"/>
                </a:cubicBezTo>
                <a:cubicBezTo>
                  <a:pt x="6691875" y="6425699"/>
                  <a:pt x="4503867" y="6253820"/>
                  <a:pt x="1062775" y="6376522"/>
                </a:cubicBezTo>
                <a:cubicBezTo>
                  <a:pt x="472750" y="6400105"/>
                  <a:pt x="-48864" y="5942774"/>
                  <a:pt x="0" y="5313747"/>
                </a:cubicBezTo>
                <a:cubicBezTo>
                  <a:pt x="47022" y="3456692"/>
                  <a:pt x="104569" y="1559615"/>
                  <a:pt x="0" y="1062775"/>
                </a:cubicBezTo>
                <a:close/>
              </a:path>
              <a:path w="11702720" h="6376522" stroke="0" extrusionOk="0">
                <a:moveTo>
                  <a:pt x="0" y="1062775"/>
                </a:moveTo>
                <a:cubicBezTo>
                  <a:pt x="115435" y="462626"/>
                  <a:pt x="534669" y="-3927"/>
                  <a:pt x="1062775" y="0"/>
                </a:cubicBezTo>
                <a:cubicBezTo>
                  <a:pt x="4709103" y="-129276"/>
                  <a:pt x="9167949" y="-77778"/>
                  <a:pt x="10639945" y="0"/>
                </a:cubicBezTo>
                <a:cubicBezTo>
                  <a:pt x="11194908" y="-101986"/>
                  <a:pt x="11700311" y="489714"/>
                  <a:pt x="11702720" y="1062775"/>
                </a:cubicBezTo>
                <a:cubicBezTo>
                  <a:pt x="11784319" y="2997305"/>
                  <a:pt x="11857020" y="3380292"/>
                  <a:pt x="11702720" y="5313747"/>
                </a:cubicBezTo>
                <a:cubicBezTo>
                  <a:pt x="11740498" y="5980371"/>
                  <a:pt x="11124758" y="6411236"/>
                  <a:pt x="10639945" y="6376522"/>
                </a:cubicBezTo>
                <a:cubicBezTo>
                  <a:pt x="7893502" y="6420742"/>
                  <a:pt x="4313568" y="6347140"/>
                  <a:pt x="1062775" y="6376522"/>
                </a:cubicBezTo>
                <a:cubicBezTo>
                  <a:pt x="459039" y="6312043"/>
                  <a:pt x="-72411" y="5883966"/>
                  <a:pt x="0" y="5313747"/>
                </a:cubicBezTo>
                <a:cubicBezTo>
                  <a:pt x="-159954" y="3920838"/>
                  <a:pt x="22140" y="2697614"/>
                  <a:pt x="0" y="106277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84B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0ADF44AD-C3AA-915D-6251-5DA41C4D3A2D}"/>
                  </a:ext>
                </a:extLst>
              </p:cNvPr>
              <p:cNvSpPr txBox="1"/>
              <p:nvPr/>
            </p:nvSpPr>
            <p:spPr>
              <a:xfrm>
                <a:off x="1392911" y="900917"/>
                <a:ext cx="9775832" cy="1582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4. Chuyển phân số thập phân: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latin typeface="Cambria Math" panose="02040503050406030204" pitchFamily="18" charset="0"/>
                          </a:rPr>
                          <m:t>48</m:t>
                        </m:r>
                      </m:num>
                      <m:den>
                        <m:r>
                          <a:rPr lang="nl-NL" sz="40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nl-NL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thành số thập phân.</a:t>
                </a:r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0ADF44AD-C3AA-915D-6251-5DA41C4D3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11" y="900917"/>
                <a:ext cx="9775832" cy="1582228"/>
              </a:xfrm>
              <a:prstGeom prst="rect">
                <a:avLst/>
              </a:prstGeom>
              <a:blipFill>
                <a:blip r:embed="rId5"/>
                <a:stretch>
                  <a:fillRect l="-2182" b="-16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ình chữ nhật: Góc Tròn 16">
                <a:extLst>
                  <a:ext uri="{FF2B5EF4-FFF2-40B4-BE49-F238E27FC236}">
                    <a16:creationId xmlns:a16="http://schemas.microsoft.com/office/drawing/2014/main" id="{CB58F851-E5B4-B1EE-EEA3-F0126AC2C277}"/>
                  </a:ext>
                </a:extLst>
              </p:cNvPr>
              <p:cNvSpPr/>
              <p:nvPr/>
            </p:nvSpPr>
            <p:spPr>
              <a:xfrm>
                <a:off x="4386483" y="3155486"/>
                <a:ext cx="4166171" cy="1753971"/>
              </a:xfrm>
              <a:prstGeom prst="roundRect">
                <a:avLst/>
              </a:prstGeom>
              <a:solidFill>
                <a:srgbClr val="FFCCFF"/>
              </a:solidFill>
              <a:ln w="38100" cap="flat" cmpd="sng" algn="ctr">
                <a:solidFill>
                  <a:srgbClr val="FF0066"/>
                </a:solidFill>
                <a:prstDash val="lg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0,48</m:t>
                      </m:r>
                    </m:oMath>
                  </m:oMathPara>
                </a14:m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asis MT Pro" panose="020405040500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Hình chữ nhật: Góc Tròn 16">
                <a:extLst>
                  <a:ext uri="{FF2B5EF4-FFF2-40B4-BE49-F238E27FC236}">
                    <a16:creationId xmlns:a16="http://schemas.microsoft.com/office/drawing/2014/main" id="{CB58F851-E5B4-B1EE-EEA3-F0126AC2C2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483" y="3155486"/>
                <a:ext cx="4166171" cy="175397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38100" cap="flat" cmpd="sng" algn="ctr">
                <a:solidFill>
                  <a:srgbClr val="FF0066"/>
                </a:solidFill>
                <a:prstDash val="lgDash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66697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375B7F41-B6BC-4285-A5D4-E61F19FAE58E}"/>
              </a:ext>
            </a:extLst>
          </p:cNvPr>
          <p:cNvSpPr/>
          <p:nvPr/>
        </p:nvSpPr>
        <p:spPr>
          <a:xfrm>
            <a:off x="1828801" y="809575"/>
            <a:ext cx="9983972" cy="4825681"/>
          </a:xfrm>
          <a:custGeom>
            <a:avLst/>
            <a:gdLst>
              <a:gd name="connsiteX0" fmla="*/ 0 w 9141121"/>
              <a:gd name="connsiteY0" fmla="*/ 1518606 h 3037211"/>
              <a:gd name="connsiteX1" fmla="*/ 1518606 w 9141121"/>
              <a:gd name="connsiteY1" fmla="*/ 0 h 3037211"/>
              <a:gd name="connsiteX2" fmla="*/ 1890390 w 9141121"/>
              <a:gd name="connsiteY2" fmla="*/ 0 h 3037211"/>
              <a:gd name="connsiteX3" fmla="*/ 2567369 w 9141121"/>
              <a:gd name="connsiteY3" fmla="*/ 0 h 3037211"/>
              <a:gd name="connsiteX4" fmla="*/ 3183309 w 9141121"/>
              <a:gd name="connsiteY4" fmla="*/ 0 h 3037211"/>
              <a:gd name="connsiteX5" fmla="*/ 3799249 w 9141121"/>
              <a:gd name="connsiteY5" fmla="*/ 0 h 3037211"/>
              <a:gd name="connsiteX6" fmla="*/ 4476228 w 9141121"/>
              <a:gd name="connsiteY6" fmla="*/ 0 h 3037211"/>
              <a:gd name="connsiteX7" fmla="*/ 5092168 w 9141121"/>
              <a:gd name="connsiteY7" fmla="*/ 0 h 3037211"/>
              <a:gd name="connsiteX8" fmla="*/ 5647069 w 9141121"/>
              <a:gd name="connsiteY8" fmla="*/ 0 h 3037211"/>
              <a:gd name="connsiteX9" fmla="*/ 6079891 w 9141121"/>
              <a:gd name="connsiteY9" fmla="*/ 0 h 3037211"/>
              <a:gd name="connsiteX10" fmla="*/ 6512714 w 9141121"/>
              <a:gd name="connsiteY10" fmla="*/ 0 h 3037211"/>
              <a:gd name="connsiteX11" fmla="*/ 7067615 w 9141121"/>
              <a:gd name="connsiteY11" fmla="*/ 0 h 3037211"/>
              <a:gd name="connsiteX12" fmla="*/ 7622516 w 9141121"/>
              <a:gd name="connsiteY12" fmla="*/ 0 h 3037211"/>
              <a:gd name="connsiteX13" fmla="*/ 9141122 w 9141121"/>
              <a:gd name="connsiteY13" fmla="*/ 1518606 h 3037211"/>
              <a:gd name="connsiteX14" fmla="*/ 9141121 w 9141121"/>
              <a:gd name="connsiteY14" fmla="*/ 1518606 h 3037211"/>
              <a:gd name="connsiteX15" fmla="*/ 7622515 w 9141121"/>
              <a:gd name="connsiteY15" fmla="*/ 3037212 h 3037211"/>
              <a:gd name="connsiteX16" fmla="*/ 7128653 w 9141121"/>
              <a:gd name="connsiteY16" fmla="*/ 3037212 h 3037211"/>
              <a:gd name="connsiteX17" fmla="*/ 6573752 w 9141121"/>
              <a:gd name="connsiteY17" fmla="*/ 3037212 h 3037211"/>
              <a:gd name="connsiteX18" fmla="*/ 6018852 w 9141121"/>
              <a:gd name="connsiteY18" fmla="*/ 3037212 h 3037211"/>
              <a:gd name="connsiteX19" fmla="*/ 5647068 w 9141121"/>
              <a:gd name="connsiteY19" fmla="*/ 3037212 h 3037211"/>
              <a:gd name="connsiteX20" fmla="*/ 4970089 w 9141121"/>
              <a:gd name="connsiteY20" fmla="*/ 3037212 h 3037211"/>
              <a:gd name="connsiteX21" fmla="*/ 4537266 w 9141121"/>
              <a:gd name="connsiteY21" fmla="*/ 3037211 h 3037211"/>
              <a:gd name="connsiteX22" fmla="*/ 4165483 w 9141121"/>
              <a:gd name="connsiteY22" fmla="*/ 3037211 h 3037211"/>
              <a:gd name="connsiteX23" fmla="*/ 3732660 w 9141121"/>
              <a:gd name="connsiteY23" fmla="*/ 3037211 h 3037211"/>
              <a:gd name="connsiteX24" fmla="*/ 3177759 w 9141121"/>
              <a:gd name="connsiteY24" fmla="*/ 3037211 h 3037211"/>
              <a:gd name="connsiteX25" fmla="*/ 2744937 w 9141121"/>
              <a:gd name="connsiteY25" fmla="*/ 3037211 h 3037211"/>
              <a:gd name="connsiteX26" fmla="*/ 2190036 w 9141121"/>
              <a:gd name="connsiteY26" fmla="*/ 3037211 h 3037211"/>
              <a:gd name="connsiteX27" fmla="*/ 1518606 w 9141121"/>
              <a:gd name="connsiteY27" fmla="*/ 3037211 h 3037211"/>
              <a:gd name="connsiteX28" fmla="*/ 0 w 9141121"/>
              <a:gd name="connsiteY28" fmla="*/ 1518605 h 3037211"/>
              <a:gd name="connsiteX29" fmla="*/ 0 w 9141121"/>
              <a:gd name="connsiteY29" fmla="*/ 1518606 h 3037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141121" h="3037211" fill="none" extrusionOk="0">
                <a:moveTo>
                  <a:pt x="0" y="1518606"/>
                </a:moveTo>
                <a:cubicBezTo>
                  <a:pt x="211713" y="546049"/>
                  <a:pt x="706206" y="-8226"/>
                  <a:pt x="1518606" y="0"/>
                </a:cubicBezTo>
                <a:cubicBezTo>
                  <a:pt x="1601690" y="-34787"/>
                  <a:pt x="1731903" y="43945"/>
                  <a:pt x="1890390" y="0"/>
                </a:cubicBezTo>
                <a:cubicBezTo>
                  <a:pt x="2048877" y="-43945"/>
                  <a:pt x="2277463" y="24132"/>
                  <a:pt x="2567369" y="0"/>
                </a:cubicBezTo>
                <a:cubicBezTo>
                  <a:pt x="2857275" y="-24132"/>
                  <a:pt x="3006095" y="10426"/>
                  <a:pt x="3183309" y="0"/>
                </a:cubicBezTo>
                <a:cubicBezTo>
                  <a:pt x="3360523" y="-10426"/>
                  <a:pt x="3621529" y="27966"/>
                  <a:pt x="3799249" y="0"/>
                </a:cubicBezTo>
                <a:cubicBezTo>
                  <a:pt x="3976969" y="-27966"/>
                  <a:pt x="4274565" y="77341"/>
                  <a:pt x="4476228" y="0"/>
                </a:cubicBezTo>
                <a:cubicBezTo>
                  <a:pt x="4677891" y="-77341"/>
                  <a:pt x="4837703" y="58367"/>
                  <a:pt x="5092168" y="0"/>
                </a:cubicBezTo>
                <a:cubicBezTo>
                  <a:pt x="5346633" y="-58367"/>
                  <a:pt x="5494218" y="24896"/>
                  <a:pt x="5647069" y="0"/>
                </a:cubicBezTo>
                <a:cubicBezTo>
                  <a:pt x="5799920" y="-24896"/>
                  <a:pt x="5935459" y="13803"/>
                  <a:pt x="6079891" y="0"/>
                </a:cubicBezTo>
                <a:cubicBezTo>
                  <a:pt x="6224323" y="-13803"/>
                  <a:pt x="6330861" y="30945"/>
                  <a:pt x="6512714" y="0"/>
                </a:cubicBezTo>
                <a:cubicBezTo>
                  <a:pt x="6694567" y="-30945"/>
                  <a:pt x="6885232" y="1510"/>
                  <a:pt x="7067615" y="0"/>
                </a:cubicBezTo>
                <a:cubicBezTo>
                  <a:pt x="7249998" y="-1510"/>
                  <a:pt x="7392524" y="35111"/>
                  <a:pt x="7622516" y="0"/>
                </a:cubicBezTo>
                <a:cubicBezTo>
                  <a:pt x="8282250" y="75700"/>
                  <a:pt x="8906173" y="686505"/>
                  <a:pt x="9141122" y="1518606"/>
                </a:cubicBezTo>
                <a:lnTo>
                  <a:pt x="9141121" y="1518606"/>
                </a:lnTo>
                <a:cubicBezTo>
                  <a:pt x="9224443" y="2425814"/>
                  <a:pt x="8432246" y="3106909"/>
                  <a:pt x="7622515" y="3037212"/>
                </a:cubicBezTo>
                <a:cubicBezTo>
                  <a:pt x="7407291" y="3096104"/>
                  <a:pt x="7323266" y="3003528"/>
                  <a:pt x="7128653" y="3037212"/>
                </a:cubicBezTo>
                <a:cubicBezTo>
                  <a:pt x="6934040" y="3070896"/>
                  <a:pt x="6726715" y="2996602"/>
                  <a:pt x="6573752" y="3037212"/>
                </a:cubicBezTo>
                <a:cubicBezTo>
                  <a:pt x="6420789" y="3077822"/>
                  <a:pt x="6201921" y="3020608"/>
                  <a:pt x="6018852" y="3037212"/>
                </a:cubicBezTo>
                <a:cubicBezTo>
                  <a:pt x="5835783" y="3053816"/>
                  <a:pt x="5795126" y="3008307"/>
                  <a:pt x="5647068" y="3037212"/>
                </a:cubicBezTo>
                <a:cubicBezTo>
                  <a:pt x="5499010" y="3066117"/>
                  <a:pt x="5122745" y="2970324"/>
                  <a:pt x="4970089" y="3037212"/>
                </a:cubicBezTo>
                <a:cubicBezTo>
                  <a:pt x="4817433" y="3104099"/>
                  <a:pt x="4741880" y="2993662"/>
                  <a:pt x="4537266" y="3037211"/>
                </a:cubicBezTo>
                <a:cubicBezTo>
                  <a:pt x="4332652" y="3080760"/>
                  <a:pt x="4288831" y="2996972"/>
                  <a:pt x="4165483" y="3037211"/>
                </a:cubicBezTo>
                <a:cubicBezTo>
                  <a:pt x="4042135" y="3077450"/>
                  <a:pt x="3895598" y="3010192"/>
                  <a:pt x="3732660" y="3037211"/>
                </a:cubicBezTo>
                <a:cubicBezTo>
                  <a:pt x="3569722" y="3064230"/>
                  <a:pt x="3398432" y="3033874"/>
                  <a:pt x="3177759" y="3037211"/>
                </a:cubicBezTo>
                <a:cubicBezTo>
                  <a:pt x="2957086" y="3040548"/>
                  <a:pt x="2904290" y="3024198"/>
                  <a:pt x="2744937" y="3037211"/>
                </a:cubicBezTo>
                <a:cubicBezTo>
                  <a:pt x="2585584" y="3050224"/>
                  <a:pt x="2308705" y="2981243"/>
                  <a:pt x="2190036" y="3037211"/>
                </a:cubicBezTo>
                <a:cubicBezTo>
                  <a:pt x="2071367" y="3093179"/>
                  <a:pt x="1842184" y="3008299"/>
                  <a:pt x="1518606" y="3037211"/>
                </a:cubicBezTo>
                <a:cubicBezTo>
                  <a:pt x="604707" y="3040393"/>
                  <a:pt x="-12267" y="2240488"/>
                  <a:pt x="0" y="1518605"/>
                </a:cubicBezTo>
                <a:lnTo>
                  <a:pt x="0" y="1518606"/>
                </a:lnTo>
                <a:close/>
              </a:path>
              <a:path w="9141121" h="3037211" stroke="0" extrusionOk="0">
                <a:moveTo>
                  <a:pt x="0" y="1518606"/>
                </a:moveTo>
                <a:cubicBezTo>
                  <a:pt x="102900" y="565432"/>
                  <a:pt x="498379" y="-68491"/>
                  <a:pt x="1518606" y="0"/>
                </a:cubicBezTo>
                <a:cubicBezTo>
                  <a:pt x="1614944" y="-5520"/>
                  <a:pt x="1809223" y="27343"/>
                  <a:pt x="1951429" y="0"/>
                </a:cubicBezTo>
                <a:cubicBezTo>
                  <a:pt x="2093635" y="-27343"/>
                  <a:pt x="2362506" y="38378"/>
                  <a:pt x="2506330" y="0"/>
                </a:cubicBezTo>
                <a:cubicBezTo>
                  <a:pt x="2650154" y="-38378"/>
                  <a:pt x="2942917" y="61377"/>
                  <a:pt x="3122270" y="0"/>
                </a:cubicBezTo>
                <a:cubicBezTo>
                  <a:pt x="3301623" y="-61377"/>
                  <a:pt x="3465611" y="38895"/>
                  <a:pt x="3555092" y="0"/>
                </a:cubicBezTo>
                <a:cubicBezTo>
                  <a:pt x="3644573" y="-38895"/>
                  <a:pt x="3792955" y="1145"/>
                  <a:pt x="3987915" y="0"/>
                </a:cubicBezTo>
                <a:cubicBezTo>
                  <a:pt x="4182875" y="-1145"/>
                  <a:pt x="4321351" y="47636"/>
                  <a:pt x="4481777" y="0"/>
                </a:cubicBezTo>
                <a:cubicBezTo>
                  <a:pt x="4642203" y="-47636"/>
                  <a:pt x="4684952" y="22547"/>
                  <a:pt x="4853560" y="0"/>
                </a:cubicBezTo>
                <a:cubicBezTo>
                  <a:pt x="5022168" y="-22547"/>
                  <a:pt x="5379359" y="49150"/>
                  <a:pt x="5530540" y="0"/>
                </a:cubicBezTo>
                <a:cubicBezTo>
                  <a:pt x="5681721" y="-49150"/>
                  <a:pt x="5821731" y="1666"/>
                  <a:pt x="6024401" y="0"/>
                </a:cubicBezTo>
                <a:cubicBezTo>
                  <a:pt x="6227071" y="-1666"/>
                  <a:pt x="6405664" y="50188"/>
                  <a:pt x="6579302" y="0"/>
                </a:cubicBezTo>
                <a:cubicBezTo>
                  <a:pt x="6752940" y="-50188"/>
                  <a:pt x="6770608" y="728"/>
                  <a:pt x="6951086" y="0"/>
                </a:cubicBezTo>
                <a:cubicBezTo>
                  <a:pt x="7131564" y="-728"/>
                  <a:pt x="7297619" y="29872"/>
                  <a:pt x="7622516" y="0"/>
                </a:cubicBezTo>
                <a:cubicBezTo>
                  <a:pt x="8409397" y="218988"/>
                  <a:pt x="9044880" y="763736"/>
                  <a:pt x="9141122" y="1518606"/>
                </a:cubicBezTo>
                <a:lnTo>
                  <a:pt x="9141121" y="1518606"/>
                </a:lnTo>
                <a:cubicBezTo>
                  <a:pt x="9122241" y="2374702"/>
                  <a:pt x="8374704" y="3163430"/>
                  <a:pt x="7622515" y="3037212"/>
                </a:cubicBezTo>
                <a:cubicBezTo>
                  <a:pt x="7503389" y="3061926"/>
                  <a:pt x="7363511" y="3015199"/>
                  <a:pt x="7189692" y="3037212"/>
                </a:cubicBezTo>
                <a:cubicBezTo>
                  <a:pt x="7015873" y="3059225"/>
                  <a:pt x="6799112" y="3010867"/>
                  <a:pt x="6573752" y="3037212"/>
                </a:cubicBezTo>
                <a:cubicBezTo>
                  <a:pt x="6348392" y="3063557"/>
                  <a:pt x="6279458" y="2995468"/>
                  <a:pt x="6140930" y="3037212"/>
                </a:cubicBezTo>
                <a:cubicBezTo>
                  <a:pt x="6002402" y="3078956"/>
                  <a:pt x="5834335" y="3016220"/>
                  <a:pt x="5586029" y="3037212"/>
                </a:cubicBezTo>
                <a:cubicBezTo>
                  <a:pt x="5337723" y="3058204"/>
                  <a:pt x="5363302" y="2993658"/>
                  <a:pt x="5214245" y="3037212"/>
                </a:cubicBezTo>
                <a:cubicBezTo>
                  <a:pt x="5065188" y="3080766"/>
                  <a:pt x="4761527" y="2987052"/>
                  <a:pt x="4598306" y="3037212"/>
                </a:cubicBezTo>
                <a:cubicBezTo>
                  <a:pt x="4435085" y="3087372"/>
                  <a:pt x="4233867" y="3027554"/>
                  <a:pt x="3921327" y="3037211"/>
                </a:cubicBezTo>
                <a:cubicBezTo>
                  <a:pt x="3608787" y="3046869"/>
                  <a:pt x="3573235" y="3010430"/>
                  <a:pt x="3366426" y="3037211"/>
                </a:cubicBezTo>
                <a:cubicBezTo>
                  <a:pt x="3159617" y="3063992"/>
                  <a:pt x="2999094" y="2971207"/>
                  <a:pt x="2811525" y="3037211"/>
                </a:cubicBezTo>
                <a:cubicBezTo>
                  <a:pt x="2623956" y="3103215"/>
                  <a:pt x="2519418" y="3033954"/>
                  <a:pt x="2439741" y="3037211"/>
                </a:cubicBezTo>
                <a:cubicBezTo>
                  <a:pt x="2360064" y="3040468"/>
                  <a:pt x="1873809" y="3004136"/>
                  <a:pt x="1518606" y="3037211"/>
                </a:cubicBezTo>
                <a:cubicBezTo>
                  <a:pt x="910940" y="2966689"/>
                  <a:pt x="53106" y="2325616"/>
                  <a:pt x="0" y="1518605"/>
                </a:cubicBezTo>
                <a:lnTo>
                  <a:pt x="0" y="151860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3667377045">
                  <a:custGeom>
                    <a:avLst/>
                    <a:gdLst>
                      <a:gd name="connsiteX0" fmla="*/ 0 w 9983972"/>
                      <a:gd name="connsiteY0" fmla="*/ 2412841 h 4825681"/>
                      <a:gd name="connsiteX1" fmla="*/ 1658628 w 9983972"/>
                      <a:gd name="connsiteY1" fmla="*/ 0 h 4825681"/>
                      <a:gd name="connsiteX2" fmla="*/ 2064692 w 9983972"/>
                      <a:gd name="connsiteY2" fmla="*/ 0 h 4825681"/>
                      <a:gd name="connsiteX3" fmla="*/ 2804091 w 9983972"/>
                      <a:gd name="connsiteY3" fmla="*/ 0 h 4825681"/>
                      <a:gd name="connsiteX4" fmla="*/ 3476823 w 9983972"/>
                      <a:gd name="connsiteY4" fmla="*/ 0 h 4825681"/>
                      <a:gd name="connsiteX5" fmla="*/ 4149556 w 9983972"/>
                      <a:gd name="connsiteY5" fmla="*/ 0 h 4825681"/>
                      <a:gd name="connsiteX6" fmla="*/ 4888955 w 9983972"/>
                      <a:gd name="connsiteY6" fmla="*/ 0 h 4825681"/>
                      <a:gd name="connsiteX7" fmla="*/ 5561687 w 9983972"/>
                      <a:gd name="connsiteY7" fmla="*/ 0 h 4825681"/>
                      <a:gd name="connsiteX8" fmla="*/ 6167753 w 9983972"/>
                      <a:gd name="connsiteY8" fmla="*/ 0 h 4825681"/>
                      <a:gd name="connsiteX9" fmla="*/ 6640483 w 9983972"/>
                      <a:gd name="connsiteY9" fmla="*/ 0 h 4825681"/>
                      <a:gd name="connsiteX10" fmla="*/ 7113214 w 9983972"/>
                      <a:gd name="connsiteY10" fmla="*/ 0 h 4825681"/>
                      <a:gd name="connsiteX11" fmla="*/ 7719279 w 9983972"/>
                      <a:gd name="connsiteY11" fmla="*/ 0 h 4825681"/>
                      <a:gd name="connsiteX12" fmla="*/ 8325345 w 9983972"/>
                      <a:gd name="connsiteY12" fmla="*/ 0 h 4825681"/>
                      <a:gd name="connsiteX13" fmla="*/ 9983973 w 9983972"/>
                      <a:gd name="connsiteY13" fmla="*/ 2412841 h 4825681"/>
                      <a:gd name="connsiteX14" fmla="*/ 9983972 w 9983972"/>
                      <a:gd name="connsiteY14" fmla="*/ 2412841 h 4825681"/>
                      <a:gd name="connsiteX15" fmla="*/ 8325343 w 9983972"/>
                      <a:gd name="connsiteY15" fmla="*/ 4825682 h 4825681"/>
                      <a:gd name="connsiteX16" fmla="*/ 7785945 w 9983972"/>
                      <a:gd name="connsiteY16" fmla="*/ 4825682 h 4825681"/>
                      <a:gd name="connsiteX17" fmla="*/ 7179880 w 9983972"/>
                      <a:gd name="connsiteY17" fmla="*/ 4825682 h 4825681"/>
                      <a:gd name="connsiteX18" fmla="*/ 6573816 w 9983972"/>
                      <a:gd name="connsiteY18" fmla="*/ 4825682 h 4825681"/>
                      <a:gd name="connsiteX19" fmla="*/ 6167752 w 9983972"/>
                      <a:gd name="connsiteY19" fmla="*/ 4825682 h 4825681"/>
                      <a:gd name="connsiteX20" fmla="*/ 5428352 w 9983972"/>
                      <a:gd name="connsiteY20" fmla="*/ 4825682 h 4825681"/>
                      <a:gd name="connsiteX21" fmla="*/ 4955621 w 9983972"/>
                      <a:gd name="connsiteY21" fmla="*/ 4825681 h 4825681"/>
                      <a:gd name="connsiteX22" fmla="*/ 4549558 w 9983972"/>
                      <a:gd name="connsiteY22" fmla="*/ 4825681 h 4825681"/>
                      <a:gd name="connsiteX23" fmla="*/ 4076827 w 9983972"/>
                      <a:gd name="connsiteY23" fmla="*/ 4825681 h 4825681"/>
                      <a:gd name="connsiteX24" fmla="*/ 3470762 w 9983972"/>
                      <a:gd name="connsiteY24" fmla="*/ 4825681 h 4825681"/>
                      <a:gd name="connsiteX25" fmla="*/ 2998032 w 9983972"/>
                      <a:gd name="connsiteY25" fmla="*/ 4825681 h 4825681"/>
                      <a:gd name="connsiteX26" fmla="*/ 2391966 w 9983972"/>
                      <a:gd name="connsiteY26" fmla="*/ 4825681 h 4825681"/>
                      <a:gd name="connsiteX27" fmla="*/ 1658628 w 9983972"/>
                      <a:gd name="connsiteY27" fmla="*/ 4825681 h 4825681"/>
                      <a:gd name="connsiteX28" fmla="*/ 0 w 9983972"/>
                      <a:gd name="connsiteY28" fmla="*/ 2412839 h 4825681"/>
                      <a:gd name="connsiteX29" fmla="*/ 0 w 9983972"/>
                      <a:gd name="connsiteY29" fmla="*/ 2412841 h 4825681"/>
                      <a:gd name="connsiteX0" fmla="*/ 0 w 9983972"/>
                      <a:gd name="connsiteY0" fmla="*/ 2412841 h 4825681"/>
                      <a:gd name="connsiteX1" fmla="*/ 1658628 w 9983972"/>
                      <a:gd name="connsiteY1" fmla="*/ 0 h 4825681"/>
                      <a:gd name="connsiteX2" fmla="*/ 2131359 w 9983972"/>
                      <a:gd name="connsiteY2" fmla="*/ 0 h 4825681"/>
                      <a:gd name="connsiteX3" fmla="*/ 2737424 w 9983972"/>
                      <a:gd name="connsiteY3" fmla="*/ 0 h 4825681"/>
                      <a:gd name="connsiteX4" fmla="*/ 3410156 w 9983972"/>
                      <a:gd name="connsiteY4" fmla="*/ 0 h 4825681"/>
                      <a:gd name="connsiteX5" fmla="*/ 3882886 w 9983972"/>
                      <a:gd name="connsiteY5" fmla="*/ 0 h 4825681"/>
                      <a:gd name="connsiteX6" fmla="*/ 4355618 w 9983972"/>
                      <a:gd name="connsiteY6" fmla="*/ 0 h 4825681"/>
                      <a:gd name="connsiteX7" fmla="*/ 4895016 w 9983972"/>
                      <a:gd name="connsiteY7" fmla="*/ 0 h 4825681"/>
                      <a:gd name="connsiteX8" fmla="*/ 5301079 w 9983972"/>
                      <a:gd name="connsiteY8" fmla="*/ 0 h 4825681"/>
                      <a:gd name="connsiteX9" fmla="*/ 6040479 w 9983972"/>
                      <a:gd name="connsiteY9" fmla="*/ 0 h 4825681"/>
                      <a:gd name="connsiteX10" fmla="*/ 6579876 w 9983972"/>
                      <a:gd name="connsiteY10" fmla="*/ 0 h 4825681"/>
                      <a:gd name="connsiteX11" fmla="*/ 7185942 w 9983972"/>
                      <a:gd name="connsiteY11" fmla="*/ 0 h 4825681"/>
                      <a:gd name="connsiteX12" fmla="*/ 7592006 w 9983972"/>
                      <a:gd name="connsiteY12" fmla="*/ 0 h 4825681"/>
                      <a:gd name="connsiteX13" fmla="*/ 8325345 w 9983972"/>
                      <a:gd name="connsiteY13" fmla="*/ 0 h 4825681"/>
                      <a:gd name="connsiteX14" fmla="*/ 9983973 w 9983972"/>
                      <a:gd name="connsiteY14" fmla="*/ 2412841 h 4825681"/>
                      <a:gd name="connsiteX15" fmla="*/ 9983972 w 9983972"/>
                      <a:gd name="connsiteY15" fmla="*/ 2412841 h 4825681"/>
                      <a:gd name="connsiteX16" fmla="*/ 8325343 w 9983972"/>
                      <a:gd name="connsiteY16" fmla="*/ 4825682 h 4825681"/>
                      <a:gd name="connsiteX17" fmla="*/ 7852612 w 9983972"/>
                      <a:gd name="connsiteY17" fmla="*/ 4825682 h 4825681"/>
                      <a:gd name="connsiteX18" fmla="*/ 7179880 w 9983972"/>
                      <a:gd name="connsiteY18" fmla="*/ 4825682 h 4825681"/>
                      <a:gd name="connsiteX19" fmla="*/ 6707150 w 9983972"/>
                      <a:gd name="connsiteY19" fmla="*/ 4825682 h 4825681"/>
                      <a:gd name="connsiteX20" fmla="*/ 6101085 w 9983972"/>
                      <a:gd name="connsiteY20" fmla="*/ 4825682 h 4825681"/>
                      <a:gd name="connsiteX21" fmla="*/ 5695021 w 9983972"/>
                      <a:gd name="connsiteY21" fmla="*/ 4825682 h 4825681"/>
                      <a:gd name="connsiteX22" fmla="*/ 5022289 w 9983972"/>
                      <a:gd name="connsiteY22" fmla="*/ 4825682 h 4825681"/>
                      <a:gd name="connsiteX23" fmla="*/ 4282890 w 9983972"/>
                      <a:gd name="connsiteY23" fmla="*/ 4825681 h 4825681"/>
                      <a:gd name="connsiteX24" fmla="*/ 3676825 w 9983972"/>
                      <a:gd name="connsiteY24" fmla="*/ 4825681 h 4825681"/>
                      <a:gd name="connsiteX25" fmla="*/ 3070759 w 9983972"/>
                      <a:gd name="connsiteY25" fmla="*/ 4825681 h 4825681"/>
                      <a:gd name="connsiteX26" fmla="*/ 2664695 w 9983972"/>
                      <a:gd name="connsiteY26" fmla="*/ 4825681 h 4825681"/>
                      <a:gd name="connsiteX27" fmla="*/ 1658628 w 9983972"/>
                      <a:gd name="connsiteY27" fmla="*/ 4825681 h 4825681"/>
                      <a:gd name="connsiteX28" fmla="*/ 0 w 9983972"/>
                      <a:gd name="connsiteY28" fmla="*/ 2412839 h 4825681"/>
                      <a:gd name="connsiteX29" fmla="*/ 0 w 9983972"/>
                      <a:gd name="connsiteY29" fmla="*/ 2412841 h 4825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9983972" h="4825681" fill="none" extrusionOk="0">
                        <a:moveTo>
                          <a:pt x="0" y="2412841"/>
                        </a:moveTo>
                        <a:cubicBezTo>
                          <a:pt x="-5567" y="920447"/>
                          <a:pt x="848420" y="167630"/>
                          <a:pt x="1658628" y="0"/>
                        </a:cubicBezTo>
                        <a:cubicBezTo>
                          <a:pt x="1750849" y="-59863"/>
                          <a:pt x="1879574" y="55817"/>
                          <a:pt x="2064692" y="0"/>
                        </a:cubicBezTo>
                        <a:cubicBezTo>
                          <a:pt x="2263308" y="-110414"/>
                          <a:pt x="2439580" y="37999"/>
                          <a:pt x="2804091" y="0"/>
                        </a:cubicBezTo>
                        <a:cubicBezTo>
                          <a:pt x="3152622" y="-16574"/>
                          <a:pt x="3293057" y="-5403"/>
                          <a:pt x="3476823" y="0"/>
                        </a:cubicBezTo>
                        <a:cubicBezTo>
                          <a:pt x="3723633" y="-31743"/>
                          <a:pt x="3910766" y="78103"/>
                          <a:pt x="4149556" y="0"/>
                        </a:cubicBezTo>
                        <a:cubicBezTo>
                          <a:pt x="4277532" y="-16462"/>
                          <a:pt x="4649396" y="123425"/>
                          <a:pt x="4888955" y="0"/>
                        </a:cubicBezTo>
                        <a:cubicBezTo>
                          <a:pt x="5162918" y="-78729"/>
                          <a:pt x="5263984" y="140310"/>
                          <a:pt x="5561687" y="0"/>
                        </a:cubicBezTo>
                        <a:cubicBezTo>
                          <a:pt x="5854778" y="-57868"/>
                          <a:pt x="5962620" y="72839"/>
                          <a:pt x="6167753" y="0"/>
                        </a:cubicBezTo>
                        <a:cubicBezTo>
                          <a:pt x="6322412" y="442"/>
                          <a:pt x="6464754" y="6734"/>
                          <a:pt x="6640483" y="0"/>
                        </a:cubicBezTo>
                        <a:cubicBezTo>
                          <a:pt x="6762607" y="-33668"/>
                          <a:pt x="6912114" y="42075"/>
                          <a:pt x="7113214" y="0"/>
                        </a:cubicBezTo>
                        <a:cubicBezTo>
                          <a:pt x="7300922" y="-32716"/>
                          <a:pt x="7550997" y="46015"/>
                          <a:pt x="7719279" y="0"/>
                        </a:cubicBezTo>
                        <a:cubicBezTo>
                          <a:pt x="7922941" y="-10813"/>
                          <a:pt x="8087067" y="56184"/>
                          <a:pt x="8325345" y="0"/>
                        </a:cubicBezTo>
                        <a:cubicBezTo>
                          <a:pt x="9377482" y="182080"/>
                          <a:pt x="9955949" y="994447"/>
                          <a:pt x="9983973" y="2412841"/>
                        </a:cubicBezTo>
                        <a:lnTo>
                          <a:pt x="9983972" y="2412841"/>
                        </a:lnTo>
                        <a:cubicBezTo>
                          <a:pt x="9967324" y="3797570"/>
                          <a:pt x="9381913" y="4808621"/>
                          <a:pt x="8325343" y="4825682"/>
                        </a:cubicBezTo>
                        <a:cubicBezTo>
                          <a:pt x="8112411" y="4877280"/>
                          <a:pt x="7978710" y="4786342"/>
                          <a:pt x="7785945" y="4825682"/>
                        </a:cubicBezTo>
                        <a:cubicBezTo>
                          <a:pt x="7575769" y="4868643"/>
                          <a:pt x="7375348" y="4761179"/>
                          <a:pt x="7179880" y="4825682"/>
                        </a:cubicBezTo>
                        <a:cubicBezTo>
                          <a:pt x="6995862" y="4887578"/>
                          <a:pt x="6760761" y="4799851"/>
                          <a:pt x="6573816" y="4825682"/>
                        </a:cubicBezTo>
                        <a:cubicBezTo>
                          <a:pt x="6372513" y="4839173"/>
                          <a:pt x="6321946" y="4801920"/>
                          <a:pt x="6167752" y="4825682"/>
                        </a:cubicBezTo>
                        <a:cubicBezTo>
                          <a:pt x="6001595" y="4890435"/>
                          <a:pt x="5552880" y="4688029"/>
                          <a:pt x="5428352" y="4825682"/>
                        </a:cubicBezTo>
                        <a:cubicBezTo>
                          <a:pt x="5270667" y="4902670"/>
                          <a:pt x="5185597" y="4742314"/>
                          <a:pt x="4955621" y="4825681"/>
                        </a:cubicBezTo>
                        <a:cubicBezTo>
                          <a:pt x="4719065" y="4871390"/>
                          <a:pt x="4681087" y="4761793"/>
                          <a:pt x="4549558" y="4825681"/>
                        </a:cubicBezTo>
                        <a:cubicBezTo>
                          <a:pt x="4413398" y="4875552"/>
                          <a:pt x="4245372" y="4785341"/>
                          <a:pt x="4076827" y="4825681"/>
                        </a:cubicBezTo>
                        <a:cubicBezTo>
                          <a:pt x="3954266" y="4863691"/>
                          <a:pt x="3714229" y="4816559"/>
                          <a:pt x="3470762" y="4825681"/>
                        </a:cubicBezTo>
                        <a:cubicBezTo>
                          <a:pt x="3231263" y="4829703"/>
                          <a:pt x="3173134" y="4797543"/>
                          <a:pt x="2998032" y="4825681"/>
                        </a:cubicBezTo>
                        <a:cubicBezTo>
                          <a:pt x="2793143" y="4847277"/>
                          <a:pt x="2507286" y="4756080"/>
                          <a:pt x="2391966" y="4825681"/>
                        </a:cubicBezTo>
                        <a:cubicBezTo>
                          <a:pt x="2192698" y="4893925"/>
                          <a:pt x="2003211" y="4836484"/>
                          <a:pt x="1658628" y="4825681"/>
                        </a:cubicBezTo>
                        <a:cubicBezTo>
                          <a:pt x="834714" y="4926575"/>
                          <a:pt x="24580" y="3575652"/>
                          <a:pt x="0" y="2412839"/>
                        </a:cubicBezTo>
                        <a:lnTo>
                          <a:pt x="0" y="2412841"/>
                        </a:lnTo>
                        <a:close/>
                      </a:path>
                      <a:path w="9983972" h="4825681" stroke="0" extrusionOk="0">
                        <a:moveTo>
                          <a:pt x="0" y="2412841"/>
                        </a:moveTo>
                        <a:cubicBezTo>
                          <a:pt x="173142" y="745225"/>
                          <a:pt x="522745" y="-90436"/>
                          <a:pt x="1658628" y="0"/>
                        </a:cubicBezTo>
                        <a:cubicBezTo>
                          <a:pt x="1795717" y="-24055"/>
                          <a:pt x="1987688" y="64697"/>
                          <a:pt x="2131359" y="0"/>
                        </a:cubicBezTo>
                        <a:cubicBezTo>
                          <a:pt x="2290209" y="-35904"/>
                          <a:pt x="2606053" y="58893"/>
                          <a:pt x="2737424" y="0"/>
                        </a:cubicBezTo>
                        <a:cubicBezTo>
                          <a:pt x="2940543" y="-22856"/>
                          <a:pt x="3211014" y="78927"/>
                          <a:pt x="3410156" y="0"/>
                        </a:cubicBezTo>
                        <a:cubicBezTo>
                          <a:pt x="3598883" y="-69690"/>
                          <a:pt x="3785506" y="53597"/>
                          <a:pt x="3882886" y="0"/>
                        </a:cubicBezTo>
                        <a:cubicBezTo>
                          <a:pt x="3954689" y="-59234"/>
                          <a:pt x="4126605" y="-17548"/>
                          <a:pt x="4355618" y="0"/>
                        </a:cubicBezTo>
                        <a:cubicBezTo>
                          <a:pt x="4555505" y="24179"/>
                          <a:pt x="4693194" y="57372"/>
                          <a:pt x="4895016" y="0"/>
                        </a:cubicBezTo>
                        <a:cubicBezTo>
                          <a:pt x="5068081" y="-65840"/>
                          <a:pt x="5083179" y="27842"/>
                          <a:pt x="5301079" y="0"/>
                        </a:cubicBezTo>
                        <a:cubicBezTo>
                          <a:pt x="5469915" y="-30162"/>
                          <a:pt x="5858516" y="127616"/>
                          <a:pt x="6040479" y="0"/>
                        </a:cubicBezTo>
                        <a:cubicBezTo>
                          <a:pt x="6228194" y="-79951"/>
                          <a:pt x="6358446" y="16630"/>
                          <a:pt x="6579876" y="0"/>
                        </a:cubicBezTo>
                        <a:cubicBezTo>
                          <a:pt x="6799152" y="-10585"/>
                          <a:pt x="6942265" y="102097"/>
                          <a:pt x="7185942" y="0"/>
                        </a:cubicBezTo>
                        <a:cubicBezTo>
                          <a:pt x="7367810" y="-85388"/>
                          <a:pt x="7390565" y="-8549"/>
                          <a:pt x="7592006" y="0"/>
                        </a:cubicBezTo>
                        <a:cubicBezTo>
                          <a:pt x="7789893" y="-36792"/>
                          <a:pt x="8017677" y="55992"/>
                          <a:pt x="8325345" y="0"/>
                        </a:cubicBezTo>
                        <a:cubicBezTo>
                          <a:pt x="9326513" y="334226"/>
                          <a:pt x="10068245" y="1320080"/>
                          <a:pt x="9983973" y="2412841"/>
                        </a:cubicBezTo>
                        <a:lnTo>
                          <a:pt x="9983972" y="2412841"/>
                        </a:lnTo>
                        <a:cubicBezTo>
                          <a:pt x="10094671" y="3824957"/>
                          <a:pt x="9021998" y="4945052"/>
                          <a:pt x="8325343" y="4825682"/>
                        </a:cubicBezTo>
                        <a:cubicBezTo>
                          <a:pt x="8181530" y="4871213"/>
                          <a:pt x="8054629" y="4784988"/>
                          <a:pt x="7852612" y="4825682"/>
                        </a:cubicBezTo>
                        <a:cubicBezTo>
                          <a:pt x="7714370" y="4834635"/>
                          <a:pt x="7446072" y="4760779"/>
                          <a:pt x="7179880" y="4825682"/>
                        </a:cubicBezTo>
                        <a:cubicBezTo>
                          <a:pt x="6934665" y="4863170"/>
                          <a:pt x="6891702" y="4753526"/>
                          <a:pt x="6707150" y="4825682"/>
                        </a:cubicBezTo>
                        <a:cubicBezTo>
                          <a:pt x="6574562" y="4898114"/>
                          <a:pt x="6376189" y="4854645"/>
                          <a:pt x="6101085" y="4825682"/>
                        </a:cubicBezTo>
                        <a:cubicBezTo>
                          <a:pt x="5821172" y="4838467"/>
                          <a:pt x="5839605" y="4776981"/>
                          <a:pt x="5695021" y="4825682"/>
                        </a:cubicBezTo>
                        <a:cubicBezTo>
                          <a:pt x="5584069" y="4886370"/>
                          <a:pt x="5199669" y="4766829"/>
                          <a:pt x="5022289" y="4825682"/>
                        </a:cubicBezTo>
                        <a:cubicBezTo>
                          <a:pt x="4843251" y="4898838"/>
                          <a:pt x="4609739" y="4788962"/>
                          <a:pt x="4282890" y="4825681"/>
                        </a:cubicBezTo>
                        <a:cubicBezTo>
                          <a:pt x="3943118" y="4842344"/>
                          <a:pt x="3903189" y="4781079"/>
                          <a:pt x="3676825" y="4825681"/>
                        </a:cubicBezTo>
                        <a:cubicBezTo>
                          <a:pt x="3492751" y="4841656"/>
                          <a:pt x="3266278" y="4703782"/>
                          <a:pt x="3070759" y="4825681"/>
                        </a:cubicBezTo>
                        <a:cubicBezTo>
                          <a:pt x="2857253" y="4913648"/>
                          <a:pt x="2747150" y="4820942"/>
                          <a:pt x="2664695" y="4825681"/>
                        </a:cubicBezTo>
                        <a:cubicBezTo>
                          <a:pt x="2616938" y="4861358"/>
                          <a:pt x="2038658" y="4781471"/>
                          <a:pt x="1658628" y="4825681"/>
                        </a:cubicBezTo>
                        <a:cubicBezTo>
                          <a:pt x="893797" y="4635956"/>
                          <a:pt x="245228" y="3472796"/>
                          <a:pt x="0" y="2412839"/>
                        </a:cubicBezTo>
                        <a:lnTo>
                          <a:pt x="0" y="2412841"/>
                        </a:lnTo>
                        <a:close/>
                      </a:path>
                      <a:path w="9983972" h="4825681" fill="none" stroke="0" extrusionOk="0">
                        <a:moveTo>
                          <a:pt x="0" y="2412841"/>
                        </a:moveTo>
                        <a:cubicBezTo>
                          <a:pt x="352311" y="732897"/>
                          <a:pt x="603450" y="-76409"/>
                          <a:pt x="1658628" y="0"/>
                        </a:cubicBezTo>
                        <a:cubicBezTo>
                          <a:pt x="1715656" y="-88635"/>
                          <a:pt x="1871067" y="26930"/>
                          <a:pt x="2064692" y="0"/>
                        </a:cubicBezTo>
                        <a:cubicBezTo>
                          <a:pt x="2213693" y="-38201"/>
                          <a:pt x="2513132" y="58123"/>
                          <a:pt x="2804091" y="0"/>
                        </a:cubicBezTo>
                        <a:cubicBezTo>
                          <a:pt x="3165729" y="-61924"/>
                          <a:pt x="3270321" y="16105"/>
                          <a:pt x="3476823" y="0"/>
                        </a:cubicBezTo>
                        <a:cubicBezTo>
                          <a:pt x="3662431" y="-11207"/>
                          <a:pt x="3917230" y="76736"/>
                          <a:pt x="4149556" y="0"/>
                        </a:cubicBezTo>
                        <a:cubicBezTo>
                          <a:pt x="4368061" y="-36079"/>
                          <a:pt x="4665898" y="102901"/>
                          <a:pt x="4888955" y="0"/>
                        </a:cubicBezTo>
                        <a:cubicBezTo>
                          <a:pt x="5107098" y="-110120"/>
                          <a:pt x="5283606" y="120947"/>
                          <a:pt x="5561687" y="0"/>
                        </a:cubicBezTo>
                        <a:cubicBezTo>
                          <a:pt x="5834565" y="-54089"/>
                          <a:pt x="5961720" y="70001"/>
                          <a:pt x="6167753" y="0"/>
                        </a:cubicBezTo>
                        <a:cubicBezTo>
                          <a:pt x="6317446" y="-80799"/>
                          <a:pt x="6490144" y="20533"/>
                          <a:pt x="6640483" y="0"/>
                        </a:cubicBezTo>
                        <a:cubicBezTo>
                          <a:pt x="6810729" y="-33858"/>
                          <a:pt x="6890575" y="33740"/>
                          <a:pt x="7113214" y="0"/>
                        </a:cubicBezTo>
                        <a:cubicBezTo>
                          <a:pt x="7282275" y="-84676"/>
                          <a:pt x="7515772" y="20605"/>
                          <a:pt x="7719279" y="0"/>
                        </a:cubicBezTo>
                        <a:cubicBezTo>
                          <a:pt x="7913615" y="1836"/>
                          <a:pt x="8067687" y="61736"/>
                          <a:pt x="8325345" y="0"/>
                        </a:cubicBezTo>
                        <a:cubicBezTo>
                          <a:pt x="8975630" y="222808"/>
                          <a:pt x="9810582" y="1095479"/>
                          <a:pt x="9983973" y="2412841"/>
                        </a:cubicBezTo>
                        <a:lnTo>
                          <a:pt x="9983972" y="2412841"/>
                        </a:lnTo>
                        <a:cubicBezTo>
                          <a:pt x="10162814" y="3893389"/>
                          <a:pt x="9138422" y="5025940"/>
                          <a:pt x="8325343" y="4825682"/>
                        </a:cubicBezTo>
                        <a:cubicBezTo>
                          <a:pt x="8090643" y="4930706"/>
                          <a:pt x="8006026" y="4734992"/>
                          <a:pt x="7785945" y="4825682"/>
                        </a:cubicBezTo>
                        <a:cubicBezTo>
                          <a:pt x="7565333" y="4905669"/>
                          <a:pt x="7336574" y="4738633"/>
                          <a:pt x="7179880" y="4825682"/>
                        </a:cubicBezTo>
                        <a:cubicBezTo>
                          <a:pt x="7056855" y="4896867"/>
                          <a:pt x="6749583" y="4822860"/>
                          <a:pt x="6573816" y="4825682"/>
                        </a:cubicBezTo>
                        <a:cubicBezTo>
                          <a:pt x="6384100" y="4833982"/>
                          <a:pt x="6325895" y="4803352"/>
                          <a:pt x="6167752" y="4825682"/>
                        </a:cubicBezTo>
                        <a:cubicBezTo>
                          <a:pt x="5992343" y="4881262"/>
                          <a:pt x="5597305" y="4705076"/>
                          <a:pt x="5428352" y="4825682"/>
                        </a:cubicBezTo>
                        <a:cubicBezTo>
                          <a:pt x="5261542" y="4927299"/>
                          <a:pt x="5179598" y="4772567"/>
                          <a:pt x="4955621" y="4825681"/>
                        </a:cubicBezTo>
                        <a:cubicBezTo>
                          <a:pt x="4738569" y="4891324"/>
                          <a:pt x="4652451" y="4753448"/>
                          <a:pt x="4549558" y="4825681"/>
                        </a:cubicBezTo>
                        <a:cubicBezTo>
                          <a:pt x="4374564" y="4922272"/>
                          <a:pt x="4304092" y="4784370"/>
                          <a:pt x="4076827" y="4825681"/>
                        </a:cubicBezTo>
                        <a:cubicBezTo>
                          <a:pt x="3937145" y="4900660"/>
                          <a:pt x="3742213" y="4839200"/>
                          <a:pt x="3470762" y="4825681"/>
                        </a:cubicBezTo>
                        <a:cubicBezTo>
                          <a:pt x="3226532" y="4819735"/>
                          <a:pt x="3168349" y="4804698"/>
                          <a:pt x="2998032" y="4825681"/>
                        </a:cubicBezTo>
                        <a:cubicBezTo>
                          <a:pt x="2815837" y="4846773"/>
                          <a:pt x="2486857" y="4754657"/>
                          <a:pt x="2391966" y="4825681"/>
                        </a:cubicBezTo>
                        <a:cubicBezTo>
                          <a:pt x="2183551" y="4941137"/>
                          <a:pt x="2022899" y="4777062"/>
                          <a:pt x="1658628" y="4825681"/>
                        </a:cubicBezTo>
                        <a:cubicBezTo>
                          <a:pt x="644597" y="4810583"/>
                          <a:pt x="-15560" y="3520609"/>
                          <a:pt x="0" y="2412839"/>
                        </a:cubicBezTo>
                        <a:lnTo>
                          <a:pt x="0" y="2412841"/>
                        </a:ln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01790" y="2901107"/>
            <a:ext cx="5441075" cy="4514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35FE8F-340A-FB8D-65D1-19EECF329D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6223" y="975815"/>
            <a:ext cx="3755461" cy="9510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EC35CE-D93D-A260-E039-A44F1E176F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5275" y="1917681"/>
            <a:ext cx="10831032" cy="293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4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42636"/>
          <a:stretch/>
        </p:blipFill>
        <p:spPr>
          <a:xfrm>
            <a:off x="-13447" y="-81008"/>
            <a:ext cx="12236824" cy="693900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274464" y="1058816"/>
            <a:ext cx="12174727" cy="1619070"/>
            <a:chOff x="-91584" y="439503"/>
            <a:chExt cx="12321810" cy="1619070"/>
          </a:xfrm>
        </p:grpSpPr>
        <p:sp>
          <p:nvSpPr>
            <p:cNvPr id="53" name="Text Placeholder 7">
              <a:extLst>
                <a:ext uri="{FF2B5EF4-FFF2-40B4-BE49-F238E27FC236}">
                  <a16:creationId xmlns:a16="http://schemas.microsoft.com/office/drawing/2014/main" id="{44122FBA-CD66-1211-DD09-0401D3953B99}"/>
                </a:ext>
              </a:extLst>
            </p:cNvPr>
            <p:cNvSpPr txBox="1">
              <a:spLocks/>
            </p:cNvSpPr>
            <p:nvPr/>
          </p:nvSpPr>
          <p:spPr>
            <a:xfrm>
              <a:off x="652726" y="713730"/>
              <a:ext cx="11577500" cy="134484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63300"/>
              </a:solidFill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spcBef>
                  <a:spcPts val="600"/>
                </a:spcBef>
              </a:pPr>
              <a:r>
                <a:rPr lang="vi-VN" altLang="zh-CN" sz="3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Nhận biết được tỉ số, tỉ số phần trăm của hai đại lượng cùng loại; đọc, viết được tỉ số, tỉ số phần trăm</a:t>
              </a:r>
              <a:r>
                <a:rPr lang="en-US" altLang="zh-CN" sz="3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.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-91584" y="439503"/>
              <a:ext cx="1178706" cy="1169551"/>
              <a:chOff x="-114389" y="652037"/>
              <a:chExt cx="1178706" cy="1169551"/>
            </a:xfrm>
          </p:grpSpPr>
          <p:sp>
            <p:nvSpPr>
              <p:cNvPr id="30" name="TextBox 67">
                <a:extLst>
                  <a:ext uri="{FF2B5EF4-FFF2-40B4-BE49-F238E27FC236}">
                    <a16:creationId xmlns:a16="http://schemas.microsoft.com/office/drawing/2014/main" id="{8673307C-6A9C-D34C-CFF5-A1C57367BA34}"/>
                  </a:ext>
                </a:extLst>
              </p:cNvPr>
              <p:cNvSpPr txBox="1"/>
              <p:nvPr/>
            </p:nvSpPr>
            <p:spPr>
              <a:xfrm>
                <a:off x="-114389" y="652037"/>
                <a:ext cx="117870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0" dirty="0">
                    <a:ln w="190500">
                      <a:solidFill>
                        <a:schemeClr val="bg1"/>
                      </a:solidFill>
                      <a:prstDash val="solid"/>
                    </a:ln>
                    <a:solidFill>
                      <a:srgbClr val="FA5A68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LNTH-LuoLuoNotangYuanTi 1" pitchFamily="2" charset="-128"/>
                    <a:ea typeface="LNTH-LuoLuoNotangYuanTi 1" pitchFamily="2" charset="-128"/>
                    <a:cs typeface="LNTH-LuoLuoNotangYuanTi 1" pitchFamily="2" charset="-128"/>
                  </a:rPr>
                  <a:t>1.</a:t>
                </a:r>
              </a:p>
            </p:txBody>
          </p:sp>
          <p:sp>
            <p:nvSpPr>
              <p:cNvPr id="31" name="TextBox 67">
                <a:extLst>
                  <a:ext uri="{FF2B5EF4-FFF2-40B4-BE49-F238E27FC236}">
                    <a16:creationId xmlns:a16="http://schemas.microsoft.com/office/drawing/2014/main" id="{8673307C-6A9C-D34C-CFF5-A1C57367BA34}"/>
                  </a:ext>
                </a:extLst>
              </p:cNvPr>
              <p:cNvSpPr txBox="1"/>
              <p:nvPr/>
            </p:nvSpPr>
            <p:spPr>
              <a:xfrm>
                <a:off x="-114389" y="652037"/>
                <a:ext cx="117870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A5A68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LNTH-LuoLuoNotangYuanTi 1" pitchFamily="2" charset="-128"/>
                    <a:ea typeface="LNTH-LuoLuoNotangYuanTi 1" pitchFamily="2" charset="-128"/>
                    <a:cs typeface="LNTH-LuoLuoNotangYuanTi 1" pitchFamily="2" charset="-128"/>
                  </a:rPr>
                  <a:t>1.</a:t>
                </a: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-274464" y="2886560"/>
            <a:ext cx="12174727" cy="1673220"/>
            <a:chOff x="221652" y="2734344"/>
            <a:chExt cx="12174727" cy="1673220"/>
          </a:xfrm>
        </p:grpSpPr>
        <p:sp>
          <p:nvSpPr>
            <p:cNvPr id="26" name="Text Placeholder 7">
              <a:extLst>
                <a:ext uri="{FF2B5EF4-FFF2-40B4-BE49-F238E27FC236}">
                  <a16:creationId xmlns:a16="http://schemas.microsoft.com/office/drawing/2014/main" id="{44122FBA-CD66-1211-DD09-0401D3953B99}"/>
                </a:ext>
              </a:extLst>
            </p:cNvPr>
            <p:cNvSpPr txBox="1">
              <a:spLocks/>
            </p:cNvSpPr>
            <p:nvPr/>
          </p:nvSpPr>
          <p:spPr>
            <a:xfrm>
              <a:off x="1127487" y="3165430"/>
              <a:ext cx="11268892" cy="124213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63300"/>
              </a:solidFill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spcBef>
                  <a:spcPts val="600"/>
                </a:spcBef>
              </a:pPr>
              <a:r>
                <a:rPr lang="vi-VN" altLang="zh-CN" sz="3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Vận dụng giải được các bài tập, bài toán có liên quan đến tỉ số, tỉ số phần trăm.</a:t>
              </a:r>
              <a:endParaRPr lang="en-US" altLang="zh-CN" sz="3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221652" y="2734344"/>
              <a:ext cx="1211473" cy="1171289"/>
              <a:chOff x="198847" y="726113"/>
              <a:chExt cx="1211473" cy="1171289"/>
            </a:xfrm>
          </p:grpSpPr>
          <p:sp>
            <p:nvSpPr>
              <p:cNvPr id="34" name="TextBox 67">
                <a:extLst>
                  <a:ext uri="{FF2B5EF4-FFF2-40B4-BE49-F238E27FC236}">
                    <a16:creationId xmlns:a16="http://schemas.microsoft.com/office/drawing/2014/main" id="{8673307C-6A9C-D34C-CFF5-A1C57367BA34}"/>
                  </a:ext>
                </a:extLst>
              </p:cNvPr>
              <p:cNvSpPr txBox="1"/>
              <p:nvPr/>
            </p:nvSpPr>
            <p:spPr>
              <a:xfrm>
                <a:off x="231614" y="727851"/>
                <a:ext cx="117870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0" dirty="0">
                    <a:ln w="190500">
                      <a:solidFill>
                        <a:schemeClr val="bg1"/>
                      </a:solidFill>
                      <a:prstDash val="solid"/>
                    </a:ln>
                    <a:solidFill>
                      <a:srgbClr val="FA5A68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LNTH-LuoLuoNotangYuanTi 1" pitchFamily="2" charset="-128"/>
                    <a:ea typeface="LNTH-LuoLuoNotangYuanTi 1" pitchFamily="2" charset="-128"/>
                    <a:cs typeface="LNTH-LuoLuoNotangYuanTi 1" pitchFamily="2" charset="-128"/>
                  </a:rPr>
                  <a:t>2.</a:t>
                </a:r>
              </a:p>
            </p:txBody>
          </p:sp>
          <p:sp>
            <p:nvSpPr>
              <p:cNvPr id="35" name="TextBox 67">
                <a:extLst>
                  <a:ext uri="{FF2B5EF4-FFF2-40B4-BE49-F238E27FC236}">
                    <a16:creationId xmlns:a16="http://schemas.microsoft.com/office/drawing/2014/main" id="{8673307C-6A9C-D34C-CFF5-A1C57367BA34}"/>
                  </a:ext>
                </a:extLst>
              </p:cNvPr>
              <p:cNvSpPr txBox="1"/>
              <p:nvPr/>
            </p:nvSpPr>
            <p:spPr>
              <a:xfrm>
                <a:off x="198847" y="726113"/>
                <a:ext cx="117870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A5A68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LNTH-LuoLuoNotangYuanTi 1" pitchFamily="2" charset="-128"/>
                    <a:ea typeface="LNTH-LuoLuoNotangYuanTi 1" pitchFamily="2" charset="-128"/>
                    <a:cs typeface="LNTH-LuoLuoNotangYuanTi 1" pitchFamily="2" charset="-128"/>
                  </a:rPr>
                  <a:t>2.</a:t>
                </a: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F6D9A23-694E-13DE-84E5-45A5AAAA3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422" y="0"/>
            <a:ext cx="8992379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4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42636"/>
          <a:stretch/>
        </p:blipFill>
        <p:spPr>
          <a:xfrm>
            <a:off x="-13447" y="-81008"/>
            <a:ext cx="12236824" cy="6939007"/>
          </a:xfrm>
          <a:prstGeom prst="rect">
            <a:avLst/>
          </a:prstGeom>
        </p:spPr>
      </p:pic>
      <p:pic>
        <p:nvPicPr>
          <p:cNvPr id="15" name="Hình ảnh 25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56BB74E1-0796-907F-5864-7FDFDF251B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96" b="83980" l="25816" r="77653">
                        <a14:foregroundMark x1="53673" y1="38061" x2="47041" y2="30612"/>
                        <a14:foregroundMark x1="60204" y1="35204" x2="60000" y2="28469"/>
                        <a14:foregroundMark x1="45714" y1="31224" x2="53265" y2="37245"/>
                        <a14:foregroundMark x1="72551" y1="20918" x2="74694" y2="22245"/>
                        <a14:foregroundMark x1="59388" y1="36224" x2="55204" y2="39388"/>
                        <a14:foregroundMark x1="47653" y1="81837" x2="43673" y2="83980"/>
                        <a14:foregroundMark x1="56837" y1="82143" x2="59796" y2="83980"/>
                        <a14:foregroundMark x1="43469" y1="18061" x2="43061" y2="18061"/>
                        <a14:foregroundMark x1="50306" y1="33265" x2="52653" y2="36429"/>
                        <a14:foregroundMark x1="73571" y1="23061" x2="72347" y2="26429"/>
                        <a14:foregroundMark x1="71327" y1="26837" x2="71327" y2="26837"/>
                        <a14:foregroundMark x1="72347" y1="27449" x2="72347" y2="27449"/>
                        <a14:backgroundMark x1="69388" y1="20510" x2="67959" y2="20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68" t="6564" r="15812" b="10564"/>
          <a:stretch/>
        </p:blipFill>
        <p:spPr>
          <a:xfrm flipH="1">
            <a:off x="8462747" y="1633213"/>
            <a:ext cx="4226273" cy="5403209"/>
          </a:xfrm>
          <a:prstGeom prst="rect">
            <a:avLst/>
          </a:prstGeom>
        </p:spPr>
      </p:pic>
      <p:pic>
        <p:nvPicPr>
          <p:cNvPr id="16" name="Hình ảnh 27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0D6238F9-1D53-1D9E-83DA-749AE20EBC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388" b="82347" l="31531" r="75408">
                        <a14:foregroundMark x1="55204" y1="33980" x2="53980" y2="33980"/>
                        <a14:foregroundMark x1="40510" y1="34592" x2="48673" y2="35204"/>
                        <a14:foregroundMark x1="48673" y1="35204" x2="48776" y2="35408"/>
                        <a14:foregroundMark x1="56531" y1="29898" x2="53163" y2="34388"/>
                        <a14:foregroundMark x1="52449" y1="82347" x2="54592" y2="82347"/>
                        <a14:foregroundMark x1="43878" y1="80612" x2="41224" y2="8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37" t="11693" r="19094" b="10564"/>
          <a:stretch/>
        </p:blipFill>
        <p:spPr>
          <a:xfrm>
            <a:off x="268449" y="1855822"/>
            <a:ext cx="3653132" cy="5185532"/>
          </a:xfrm>
          <a:prstGeom prst="rect">
            <a:avLst/>
          </a:prstGeom>
        </p:spPr>
      </p:pic>
      <p:pic>
        <p:nvPicPr>
          <p:cNvPr id="17" name="Hình ảnh 29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5647F9C8-BF3C-E337-96F5-0D4060A31AD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184" b="82653" l="19796" r="80714">
                        <a14:foregroundMark x1="20816" y1="45204" x2="20816" y2="45204"/>
                        <a14:foregroundMark x1="20204" y1="47551" x2="20204" y2="47551"/>
                        <a14:foregroundMark x1="20408" y1="49796" x2="20408" y2="49796"/>
                        <a14:foregroundMark x1="19796" y1="50102" x2="19796" y2="50102"/>
                        <a14:foregroundMark x1="37143" y1="40000" x2="37551" y2="37245"/>
                        <a14:foregroundMark x1="44490" y1="81224" x2="42347" y2="81429"/>
                        <a14:foregroundMark x1="72551" y1="71429" x2="70918" y2="7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50" t="11282" r="11709" b="9129"/>
          <a:stretch/>
        </p:blipFill>
        <p:spPr>
          <a:xfrm>
            <a:off x="5712858" y="1781326"/>
            <a:ext cx="4564084" cy="4932774"/>
          </a:xfrm>
          <a:prstGeom prst="rect">
            <a:avLst/>
          </a:prstGeom>
        </p:spPr>
      </p:pic>
      <p:pic>
        <p:nvPicPr>
          <p:cNvPr id="22" name="Hình ảnh 31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7415F3D1-5D35-1E5E-670B-9B6F33AE213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673" b="76259" l="23880" r="81407">
                        <a14:foregroundMark x1="53856" y1="34184" x2="50065" y2="3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89" t="10350" r="11402" b="16418"/>
          <a:stretch/>
        </p:blipFill>
        <p:spPr>
          <a:xfrm>
            <a:off x="2723436" y="1813298"/>
            <a:ext cx="4007368" cy="52280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F5B7C1-0507-32FB-2B62-409491691F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74" y="454827"/>
            <a:ext cx="11577307" cy="45114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F31ED0-FF09-676F-706F-287B003BA78E}"/>
              </a:ext>
            </a:extLst>
          </p:cNvPr>
          <p:cNvSpPr txBox="1"/>
          <p:nvPr/>
        </p:nvSpPr>
        <p:spPr>
          <a:xfrm>
            <a:off x="5709920" y="6488668"/>
            <a:ext cx="360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  <p:extLst>
      <p:ext uri="{BB962C8B-B14F-4D97-AF65-F5344CB8AC3E}">
        <p14:creationId xmlns:p14="http://schemas.microsoft.com/office/powerpoint/2010/main" val="4173597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-190" r="3074" b="-571"/>
          <a:stretch/>
        </p:blipFill>
        <p:spPr>
          <a:xfrm>
            <a:off x="-78378" y="-13063"/>
            <a:ext cx="12305211" cy="6910252"/>
          </a:xfrm>
          <a:prstGeom prst="rect">
            <a:avLst/>
          </a:prstGeom>
        </p:spPr>
      </p:pic>
      <p:pic>
        <p:nvPicPr>
          <p:cNvPr id="42" name="Hình ảnh 4" descr="Ảnh có chứa văn bản, các môn điền kinh, thể thao&#10;&#10;Mô tả được tạo tự động">
            <a:extLst>
              <a:ext uri="{FF2B5EF4-FFF2-40B4-BE49-F238E27FC236}">
                <a16:creationId xmlns:a16="http://schemas.microsoft.com/office/drawing/2014/main" id="{5CD4987E-D16E-8791-EE75-8D397DC711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889" r="21874" b="14551"/>
          <a:stretch/>
        </p:blipFill>
        <p:spPr>
          <a:xfrm>
            <a:off x="6210065" y="0"/>
            <a:ext cx="5981935" cy="7723164"/>
          </a:xfrm>
          <a:prstGeom prst="rect">
            <a:avLst/>
          </a:prstGeom>
        </p:spPr>
      </p:pic>
      <p:pic>
        <p:nvPicPr>
          <p:cNvPr id="43" name="Hình ảnh 7" descr="Ảnh có chứa văn bản, các môn điền kinh, thể thao&#10;&#10;Mô tả được tạo tự động">
            <a:extLst>
              <a:ext uri="{FF2B5EF4-FFF2-40B4-BE49-F238E27FC236}">
                <a16:creationId xmlns:a16="http://schemas.microsoft.com/office/drawing/2014/main" id="{0DE89A8B-AADF-49D2-0F50-33F0B890AD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889" r="21874" b="14551"/>
          <a:stretch/>
        </p:blipFill>
        <p:spPr>
          <a:xfrm flipH="1">
            <a:off x="-112541" y="1"/>
            <a:ext cx="6319558" cy="7723164"/>
          </a:xfrm>
          <a:prstGeom prst="rect">
            <a:avLst/>
          </a:prstGeom>
        </p:spPr>
      </p:pic>
      <p:sp>
        <p:nvSpPr>
          <p:cNvPr id="23" name="Hình chữ nhật: Góc Tròn 3">
            <a:extLst>
              <a:ext uri="{FF2B5EF4-FFF2-40B4-BE49-F238E27FC236}">
                <a16:creationId xmlns:a16="http://schemas.microsoft.com/office/drawing/2014/main" id="{FD1C116F-5A53-3627-C653-3E4550C99D90}"/>
              </a:ext>
            </a:extLst>
          </p:cNvPr>
          <p:cNvSpPr/>
          <p:nvPr/>
        </p:nvSpPr>
        <p:spPr>
          <a:xfrm>
            <a:off x="4876799" y="1497364"/>
            <a:ext cx="6880559" cy="4689665"/>
          </a:xfrm>
          <a:custGeom>
            <a:avLst/>
            <a:gdLst>
              <a:gd name="connsiteX0" fmla="*/ 0 w 6880559"/>
              <a:gd name="connsiteY0" fmla="*/ 781626 h 4689665"/>
              <a:gd name="connsiteX1" fmla="*/ 781626 w 6880559"/>
              <a:gd name="connsiteY1" fmla="*/ 0 h 4689665"/>
              <a:gd name="connsiteX2" fmla="*/ 6098933 w 6880559"/>
              <a:gd name="connsiteY2" fmla="*/ 0 h 4689665"/>
              <a:gd name="connsiteX3" fmla="*/ 6880559 w 6880559"/>
              <a:gd name="connsiteY3" fmla="*/ 781626 h 4689665"/>
              <a:gd name="connsiteX4" fmla="*/ 6880559 w 6880559"/>
              <a:gd name="connsiteY4" fmla="*/ 3908039 h 4689665"/>
              <a:gd name="connsiteX5" fmla="*/ 6098933 w 6880559"/>
              <a:gd name="connsiteY5" fmla="*/ 4689665 h 4689665"/>
              <a:gd name="connsiteX6" fmla="*/ 781626 w 6880559"/>
              <a:gd name="connsiteY6" fmla="*/ 4689665 h 4689665"/>
              <a:gd name="connsiteX7" fmla="*/ 0 w 6880559"/>
              <a:gd name="connsiteY7" fmla="*/ 3908039 h 4689665"/>
              <a:gd name="connsiteX8" fmla="*/ 0 w 6880559"/>
              <a:gd name="connsiteY8" fmla="*/ 781626 h 468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0559" h="4689665" fill="none" extrusionOk="0">
                <a:moveTo>
                  <a:pt x="0" y="781626"/>
                </a:moveTo>
                <a:cubicBezTo>
                  <a:pt x="-54093" y="353309"/>
                  <a:pt x="337042" y="73275"/>
                  <a:pt x="781626" y="0"/>
                </a:cubicBezTo>
                <a:cubicBezTo>
                  <a:pt x="2780549" y="77600"/>
                  <a:pt x="4231134" y="-27269"/>
                  <a:pt x="6098933" y="0"/>
                </a:cubicBezTo>
                <a:cubicBezTo>
                  <a:pt x="6557513" y="-35485"/>
                  <a:pt x="6957606" y="372628"/>
                  <a:pt x="6880559" y="781626"/>
                </a:cubicBezTo>
                <a:cubicBezTo>
                  <a:pt x="6989559" y="2081144"/>
                  <a:pt x="6802350" y="3238414"/>
                  <a:pt x="6880559" y="3908039"/>
                </a:cubicBezTo>
                <a:cubicBezTo>
                  <a:pt x="6824648" y="4317847"/>
                  <a:pt x="6455409" y="4722832"/>
                  <a:pt x="6098933" y="4689665"/>
                </a:cubicBezTo>
                <a:cubicBezTo>
                  <a:pt x="5531370" y="4738842"/>
                  <a:pt x="2760182" y="4566963"/>
                  <a:pt x="781626" y="4689665"/>
                </a:cubicBezTo>
                <a:cubicBezTo>
                  <a:pt x="345715" y="4722162"/>
                  <a:pt x="-29770" y="4365351"/>
                  <a:pt x="0" y="3908039"/>
                </a:cubicBezTo>
                <a:cubicBezTo>
                  <a:pt x="47022" y="2601502"/>
                  <a:pt x="104569" y="2236540"/>
                  <a:pt x="0" y="781626"/>
                </a:cubicBezTo>
                <a:close/>
              </a:path>
              <a:path w="6880559" h="4689665" stroke="0" extrusionOk="0">
                <a:moveTo>
                  <a:pt x="0" y="781626"/>
                </a:moveTo>
                <a:cubicBezTo>
                  <a:pt x="72169" y="341697"/>
                  <a:pt x="398438" y="-3236"/>
                  <a:pt x="781626" y="0"/>
                </a:cubicBezTo>
                <a:cubicBezTo>
                  <a:pt x="2697567" y="-129276"/>
                  <a:pt x="4022703" y="-77778"/>
                  <a:pt x="6098933" y="0"/>
                </a:cubicBezTo>
                <a:cubicBezTo>
                  <a:pt x="6508275" y="-71212"/>
                  <a:pt x="6879164" y="357988"/>
                  <a:pt x="6880559" y="781626"/>
                </a:cubicBezTo>
                <a:cubicBezTo>
                  <a:pt x="6962158" y="2119921"/>
                  <a:pt x="7034859" y="3555666"/>
                  <a:pt x="6880559" y="3908039"/>
                </a:cubicBezTo>
                <a:cubicBezTo>
                  <a:pt x="6891198" y="4362155"/>
                  <a:pt x="6513948" y="4695329"/>
                  <a:pt x="6098933" y="4689665"/>
                </a:cubicBezTo>
                <a:cubicBezTo>
                  <a:pt x="4802368" y="4733885"/>
                  <a:pt x="2900417" y="4660283"/>
                  <a:pt x="781626" y="4689665"/>
                </a:cubicBezTo>
                <a:cubicBezTo>
                  <a:pt x="342359" y="4660515"/>
                  <a:pt x="-68973" y="4323778"/>
                  <a:pt x="0" y="3908039"/>
                </a:cubicBezTo>
                <a:cubicBezTo>
                  <a:pt x="-159954" y="3522370"/>
                  <a:pt x="22140" y="1377657"/>
                  <a:pt x="0" y="78162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C0000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9" r="63636"/>
          <a:stretch/>
        </p:blipFill>
        <p:spPr>
          <a:xfrm>
            <a:off x="-910161" y="-414932"/>
            <a:ext cx="6613855" cy="855302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604717" y="3238468"/>
            <a:ext cx="6056893" cy="782137"/>
            <a:chOff x="5447904" y="2189501"/>
            <a:chExt cx="6056893" cy="782137"/>
          </a:xfrm>
        </p:grpSpPr>
        <p:sp>
          <p:nvSpPr>
            <p:cNvPr id="28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5985936" y="2189501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4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GV GHI DẶN DÒ Ở ĐÂY.</a:t>
              </a:r>
              <a:endPara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16" r="54416"/>
            <a:stretch/>
          </p:blipFill>
          <p:spPr>
            <a:xfrm>
              <a:off x="5447904" y="2189501"/>
              <a:ext cx="534984" cy="670826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5600304" y="2341901"/>
            <a:ext cx="6056893" cy="782137"/>
            <a:chOff x="5447904" y="2189501"/>
            <a:chExt cx="6056893" cy="782137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5985936" y="2189501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4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GV GHI DẶN DÒ Ở ĐÂY.</a:t>
              </a:r>
              <a:endPara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16" r="54416"/>
            <a:stretch/>
          </p:blipFill>
          <p:spPr>
            <a:xfrm>
              <a:off x="5447904" y="2189501"/>
              <a:ext cx="534984" cy="670826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5600304" y="4099536"/>
            <a:ext cx="6056893" cy="782137"/>
            <a:chOff x="5447904" y="2189501"/>
            <a:chExt cx="6056893" cy="782137"/>
          </a:xfrm>
        </p:grpSpPr>
        <p:sp>
          <p:nvSpPr>
            <p:cNvPr id="51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5985936" y="2189501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4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GV GHI DẶN DÒ Ở ĐÂY.</a:t>
              </a:r>
              <a:endPara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16" r="54416"/>
            <a:stretch/>
          </p:blipFill>
          <p:spPr>
            <a:xfrm>
              <a:off x="5447904" y="2189501"/>
              <a:ext cx="534984" cy="670826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5600304" y="5113921"/>
            <a:ext cx="6056893" cy="782137"/>
            <a:chOff x="5447904" y="2189501"/>
            <a:chExt cx="6056893" cy="782137"/>
          </a:xfrm>
        </p:grpSpPr>
        <p:sp>
          <p:nvSpPr>
            <p:cNvPr id="54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5985936" y="2189501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4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GV GHI DẶN DÒ Ở ĐÂY.</a:t>
              </a:r>
              <a:endPara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16" r="54416"/>
            <a:stretch/>
          </p:blipFill>
          <p:spPr>
            <a:xfrm>
              <a:off x="5447904" y="2189501"/>
              <a:ext cx="534984" cy="670826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8469723-E444-8657-1BCA-63DEE53E40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9496" y="206309"/>
            <a:ext cx="6285521" cy="19386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6A07E3-D055-574A-20F5-EF8D206526F8}"/>
              </a:ext>
            </a:extLst>
          </p:cNvPr>
          <p:cNvSpPr txBox="1"/>
          <p:nvPr/>
        </p:nvSpPr>
        <p:spPr>
          <a:xfrm>
            <a:off x="1899920" y="6482080"/>
            <a:ext cx="360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  <p:extLst>
      <p:ext uri="{BB962C8B-B14F-4D97-AF65-F5344CB8AC3E}">
        <p14:creationId xmlns:p14="http://schemas.microsoft.com/office/powerpoint/2010/main" val="140844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959</TotalTime>
  <Words>134</Words>
  <Application>Microsoft Office PowerPoint</Application>
  <PresentationFormat>Widescreen</PresentationFormat>
  <Paragraphs>18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Amasis MT Pro</vt:lpstr>
      <vt:lpstr>Aptos</vt:lpstr>
      <vt:lpstr>Aptos Display</vt:lpstr>
      <vt:lpstr>Arial</vt:lpstr>
      <vt:lpstr>Calibri</vt:lpstr>
      <vt:lpstr>Cambria</vt:lpstr>
      <vt:lpstr>Cambria Math</vt:lpstr>
      <vt:lpstr>LNTH-LuoLuoNotangYuanTi 1</vt:lpstr>
      <vt:lpstr>UTM Duepuntozero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Administrator</cp:lastModifiedBy>
  <cp:revision>272</cp:revision>
  <dcterms:created xsi:type="dcterms:W3CDTF">2023-06-08T14:57:11Z</dcterms:created>
  <dcterms:modified xsi:type="dcterms:W3CDTF">2025-01-17T22:31:31Z</dcterms:modified>
  <cp:category>9Slide.vn</cp:category>
</cp:coreProperties>
</file>