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96" r:id="rId3"/>
    <p:sldId id="256" r:id="rId4"/>
    <p:sldId id="297" r:id="rId5"/>
    <p:sldId id="300" r:id="rId6"/>
    <p:sldId id="282" r:id="rId7"/>
    <p:sldId id="301"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varScale="1">
        <p:scale>
          <a:sx n="67" d="100"/>
          <a:sy n="67" d="100"/>
        </p:scale>
        <p:origin x="7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11/13/2025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11/13/2025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a16="http://schemas.microsoft.com/office/drawing/2014/main"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719</TotalTime>
  <Words>223</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#9Slide02 Noi dung dai</vt:lpstr>
      <vt:lpstr>#9Slide02 Tieu de dai</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14</cp:revision>
  <dcterms:created xsi:type="dcterms:W3CDTF">2023-12-02T07:45:56Z</dcterms:created>
  <dcterms:modified xsi:type="dcterms:W3CDTF">2025-11-13T16:02:53Z</dcterms:modified>
</cp:coreProperties>
</file>