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62" r:id="rId5"/>
    <p:sldId id="513" r:id="rId6"/>
    <p:sldId id="505" r:id="rId7"/>
    <p:sldId id="527" r:id="rId8"/>
  </p:sldIdLst>
  <p:sldSz cx="18288000" cy="10287000"/>
  <p:notesSz cx="6858000" cy="9144000"/>
  <p:embeddedFontLst>
    <p:embeddedFont>
      <p:font typeface="#9Slide07 HoneyCream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43" d="100"/>
          <a:sy n="43" d="100"/>
        </p:scale>
        <p:origin x="1504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>
            <a:fillRect/>
          </a:stretch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00"/>
            <a:ext cx="16686198" cy="3231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A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8"/>
          <p:cNvSpPr txBox="1"/>
          <p:nvPr/>
        </p:nvSpPr>
        <p:spPr>
          <a:xfrm>
            <a:off x="8507429" y="3643184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nghe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chia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lưng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Tranh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giành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0" y="316235"/>
            <a:ext cx="17210500" cy="335918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2933700"/>
            <a:ext cx="7543800" cy="7379677"/>
          </a:xfrm>
          <a:custGeom>
            <a:avLst/>
            <a:gdLst/>
            <a:ahLst/>
            <a:cxnLst/>
            <a:rect l="l" t="t" r="r" b="b"/>
            <a:pathLst>
              <a:path w="6267662" h="5852429">
                <a:moveTo>
                  <a:pt x="0" y="0"/>
                </a:moveTo>
                <a:lnTo>
                  <a:pt x="6267662" y="0"/>
                </a:lnTo>
                <a:lnTo>
                  <a:pt x="6267662" y="5852429"/>
                </a:lnTo>
                <a:lnTo>
                  <a:pt x="0" y="585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838200" y="1197943"/>
            <a:ext cx="4703532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quyết</a:t>
            </a:r>
            <a:endParaRPr lang="en-US" sz="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4953000" y="1071084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448800" y="4789556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5882640" y="2781300"/>
            <a:ext cx="215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Nóng</a:t>
            </a:r>
            <a:r>
              <a:rPr lang="en-US" sz="4000" dirty="0"/>
              <a:t> </a:t>
            </a:r>
            <a:r>
              <a:rPr lang="en-US" sz="4000" dirty="0" err="1"/>
              <a:t>nảy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59359" y="1260277"/>
            <a:ext cx="2045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Hay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ái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5748319" y="64389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9849411" y="8019184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Ngại</a:t>
            </a:r>
            <a:endParaRPr lang="en-US" sz="3200" dirty="0"/>
          </a:p>
          <a:p>
            <a:pPr algn="ctr"/>
            <a:r>
              <a:rPr lang="en-US" sz="3200" dirty="0"/>
              <a:t>chia </a:t>
            </a:r>
            <a:r>
              <a:rPr lang="en-US" sz="3200" dirty="0" err="1"/>
              <a:t>sẻ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87400" y="65913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chịu</a:t>
            </a:r>
            <a:endParaRPr lang="en-US" sz="3200" dirty="0"/>
          </a:p>
          <a:p>
            <a:pPr algn="ctr"/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3639800" y="2842855"/>
            <a:ext cx="227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508225"/>
            <a:ext cx="419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nảy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chỗ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cãi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tĩnh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nghĩ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107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open sans</vt:lpstr>
      <vt:lpstr>Cambria</vt:lpstr>
      <vt:lpstr>Calibri Light</vt:lpstr>
      <vt:lpstr>Wingdings</vt:lpstr>
      <vt:lpstr>Calibri</vt:lpstr>
      <vt:lpstr>Times New Roman</vt:lpstr>
      <vt:lpstr>Arial</vt:lpstr>
      <vt:lpstr>SVN-Newton</vt:lpstr>
      <vt:lpstr>SVN-Ready</vt:lpstr>
      <vt:lpstr>#9Slide07 SVNBango</vt:lpstr>
      <vt:lpstr>#9Slide07 HoneyCream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Administrator</cp:lastModifiedBy>
  <cp:revision>7</cp:revision>
  <dcterms:created xsi:type="dcterms:W3CDTF">2006-08-16T00:00:00Z</dcterms:created>
  <dcterms:modified xsi:type="dcterms:W3CDTF">2025-10-07T10:48:15Z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9B5F2AF19B1C484F86C1714656AB90A0_12</vt:lpwstr>
  </property>
  <property fmtid="{D5CDD505-2E9C-101B-9397-08002B2CF9AE}" pid="3" name="KSOProductBuildVer">
    <vt:lpwstr>1033-12.2.0.18283</vt:lpwstr>
  </property>
</Properties>
</file>