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37" r:id="rId3"/>
    <p:sldId id="290" r:id="rId4"/>
    <p:sldId id="266" r:id="rId5"/>
    <p:sldId id="279" r:id="rId6"/>
    <p:sldId id="28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3E7"/>
    <a:srgbClr val="BDDCAB"/>
    <a:srgbClr val="FBFBFB"/>
    <a:srgbClr val="FFF9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6" autoAdjust="0"/>
    <p:restoredTop sz="94660"/>
  </p:normalViewPr>
  <p:slideViewPr>
    <p:cSldViewPr snapToGrid="0">
      <p:cViewPr varScale="1">
        <p:scale>
          <a:sx n="60" d="100"/>
          <a:sy n="60" d="100"/>
        </p:scale>
        <p:origin x="28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hyperlink" Target="https://www.facebook.com/groups/629898828017053"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hyperlink" Target="https://www.facebook.com/groups/629898828017053"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9736-76BC-47FB-9A4D-0525D3E0BC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02F1ED-EBA3-8002-1BFE-DAB6ABB41E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BBEEF9-DF34-7EA2-FB59-E28506AB79A3}"/>
              </a:ext>
            </a:extLst>
          </p:cNvPr>
          <p:cNvSpPr>
            <a:spLocks noGrp="1"/>
          </p:cNvSpPr>
          <p:nvPr>
            <p:ph type="dt" sz="half" idx="10"/>
          </p:nvPr>
        </p:nvSpPr>
        <p:spPr/>
        <p:txBody>
          <a:bodyPr/>
          <a:lstStyle/>
          <a:p>
            <a:fld id="{651DAF46-CD37-4D9E-A2B2-FC0A19234635}" type="datetimeFigureOut">
              <a:rPr lang="en-US" smtClean="0"/>
              <a:t>10/7/2025</a:t>
            </a:fld>
            <a:endParaRPr lang="en-US"/>
          </a:p>
        </p:txBody>
      </p:sp>
      <p:sp>
        <p:nvSpPr>
          <p:cNvPr id="5" name="Footer Placeholder 4">
            <a:extLst>
              <a:ext uri="{FF2B5EF4-FFF2-40B4-BE49-F238E27FC236}">
                <a16:creationId xmlns:a16="http://schemas.microsoft.com/office/drawing/2014/main" id="{272DF5A6-650A-0078-7CDC-EA8E08CAE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CA39C-AEE2-01AC-4B1E-7966DE710D14}"/>
              </a:ext>
            </a:extLst>
          </p:cNvPr>
          <p:cNvSpPr>
            <a:spLocks noGrp="1"/>
          </p:cNvSpPr>
          <p:nvPr>
            <p:ph type="sldNum" sz="quarter" idx="12"/>
          </p:nvPr>
        </p:nvSpPr>
        <p:spPr/>
        <p:txBody>
          <a:bodyPr/>
          <a:lstStyle/>
          <a:p>
            <a:fld id="{D68FB8BC-7613-41C3-9DDD-F39348E45724}" type="slidenum">
              <a:rPr lang="en-US" smtClean="0"/>
              <a:t>‹#›</a:t>
            </a:fld>
            <a:endParaRPr lang="en-US"/>
          </a:p>
        </p:txBody>
      </p:sp>
    </p:spTree>
    <p:extLst>
      <p:ext uri="{BB962C8B-B14F-4D97-AF65-F5344CB8AC3E}">
        <p14:creationId xmlns:p14="http://schemas.microsoft.com/office/powerpoint/2010/main" val="2778564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A61A-9EB1-2EA2-D698-1FC2C8B7A2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6CCE77-7562-AF1E-2431-02284C53CB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9BAE7-075B-5C80-97AD-85AE75E11460}"/>
              </a:ext>
            </a:extLst>
          </p:cNvPr>
          <p:cNvSpPr>
            <a:spLocks noGrp="1"/>
          </p:cNvSpPr>
          <p:nvPr>
            <p:ph type="dt" sz="half" idx="10"/>
          </p:nvPr>
        </p:nvSpPr>
        <p:spPr/>
        <p:txBody>
          <a:bodyPr/>
          <a:lstStyle/>
          <a:p>
            <a:fld id="{651DAF46-CD37-4D9E-A2B2-FC0A19234635}" type="datetimeFigureOut">
              <a:rPr lang="en-US" smtClean="0"/>
              <a:t>10/7/2025</a:t>
            </a:fld>
            <a:endParaRPr lang="en-US"/>
          </a:p>
        </p:txBody>
      </p:sp>
      <p:sp>
        <p:nvSpPr>
          <p:cNvPr id="5" name="Footer Placeholder 4">
            <a:extLst>
              <a:ext uri="{FF2B5EF4-FFF2-40B4-BE49-F238E27FC236}">
                <a16:creationId xmlns:a16="http://schemas.microsoft.com/office/drawing/2014/main" id="{E1600428-0C48-90B6-77E7-51BD2763A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3822B2-B7BA-D7D3-AC62-45EAB4C1E463}"/>
              </a:ext>
            </a:extLst>
          </p:cNvPr>
          <p:cNvSpPr>
            <a:spLocks noGrp="1"/>
          </p:cNvSpPr>
          <p:nvPr>
            <p:ph type="sldNum" sz="quarter" idx="12"/>
          </p:nvPr>
        </p:nvSpPr>
        <p:spPr/>
        <p:txBody>
          <a:bodyPr/>
          <a:lstStyle/>
          <a:p>
            <a:fld id="{D68FB8BC-7613-41C3-9DDD-F39348E45724}" type="slidenum">
              <a:rPr lang="en-US" smtClean="0"/>
              <a:t>‹#›</a:t>
            </a:fld>
            <a:endParaRPr lang="en-US"/>
          </a:p>
        </p:txBody>
      </p:sp>
      <p:sp>
        <p:nvSpPr>
          <p:cNvPr id="7" name="TextBox 3">
            <a:extLst>
              <a:ext uri="{FF2B5EF4-FFF2-40B4-BE49-F238E27FC236}">
                <a16:creationId xmlns:a16="http://schemas.microsoft.com/office/drawing/2014/main" id="{5B1365C1-A258-B93E-B039-D661E2A2C4D1}"/>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Hình ảnh 32">
            <a:extLst>
              <a:ext uri="{FF2B5EF4-FFF2-40B4-BE49-F238E27FC236}">
                <a16:creationId xmlns:a16="http://schemas.microsoft.com/office/drawing/2014/main" id="{F3E92BF0-FACB-C304-CF39-3E86A3D00791}"/>
              </a:ext>
            </a:extLst>
          </p:cNvPr>
          <p:cNvPicPr>
            <a:picLocks noChangeAspect="1"/>
          </p:cNvPicPr>
          <p:nvPr userDrawn="1"/>
        </p:nvPicPr>
        <p:blipFill>
          <a:blip r:embed="rId3"/>
          <a:stretch>
            <a:fillRect/>
          </a:stretch>
        </p:blipFill>
        <p:spPr>
          <a:xfrm>
            <a:off x="1712742" y="10300075"/>
            <a:ext cx="2706858" cy="3813378"/>
          </a:xfrm>
          <a:prstGeom prst="rect">
            <a:avLst/>
          </a:prstGeom>
        </p:spPr>
      </p:pic>
      <p:sp>
        <p:nvSpPr>
          <p:cNvPr id="10" name="Title 1">
            <a:extLst>
              <a:ext uri="{FF2B5EF4-FFF2-40B4-BE49-F238E27FC236}">
                <a16:creationId xmlns:a16="http://schemas.microsoft.com/office/drawing/2014/main" id="{52FAA329-AD52-7D03-EE5B-6DA73A2D4916}"/>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
        <p:nvSpPr>
          <p:cNvPr id="11" name="TextBox 10">
            <a:extLst>
              <a:ext uri="{FF2B5EF4-FFF2-40B4-BE49-F238E27FC236}">
                <a16:creationId xmlns:a16="http://schemas.microsoft.com/office/drawing/2014/main" id="{99E6F93F-D6C9-52FD-7883-E2BAC95F724C}"/>
              </a:ext>
            </a:extLst>
          </p:cNvPr>
          <p:cNvSpPr txBox="1"/>
          <p:nvPr userDrawn="1"/>
        </p:nvSpPr>
        <p:spPr>
          <a:xfrm>
            <a:off x="14988540" y="518304"/>
            <a:ext cx="3662637" cy="1046415"/>
          </a:xfrm>
          <a:prstGeom prst="rect">
            <a:avLst/>
          </a:prstGeom>
          <a:noFill/>
        </p:spPr>
        <p:txBody>
          <a:bodyPr wrap="square" rtlCol="0">
            <a:prstTxWarp prst="textArchUp">
              <a:avLst/>
            </a:prstTxWarp>
            <a:spAutoFit/>
          </a:bodyPr>
          <a:lstStyle/>
          <a:p>
            <a:pPr algn="ctr">
              <a:buClr>
                <a:srgbClr val="000000"/>
              </a:buClr>
              <a:buFont typeface="Arial"/>
              <a:buNone/>
            </a:pPr>
            <a:r>
              <a:rPr lang="en-US" sz="2133"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43860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70AA34-9F1D-953A-3188-623CDD883D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0202EE-A7FD-D7DA-771A-98D4E49980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13325-17C2-ED0D-E316-1022EC118C3F}"/>
              </a:ext>
            </a:extLst>
          </p:cNvPr>
          <p:cNvSpPr>
            <a:spLocks noGrp="1"/>
          </p:cNvSpPr>
          <p:nvPr>
            <p:ph type="dt" sz="half" idx="10"/>
          </p:nvPr>
        </p:nvSpPr>
        <p:spPr/>
        <p:txBody>
          <a:bodyPr/>
          <a:lstStyle/>
          <a:p>
            <a:fld id="{651DAF46-CD37-4D9E-A2B2-FC0A19234635}" type="datetimeFigureOut">
              <a:rPr lang="en-US" smtClean="0"/>
              <a:t>10/7/2025</a:t>
            </a:fld>
            <a:endParaRPr lang="en-US"/>
          </a:p>
        </p:txBody>
      </p:sp>
      <p:sp>
        <p:nvSpPr>
          <p:cNvPr id="5" name="Footer Placeholder 4">
            <a:extLst>
              <a:ext uri="{FF2B5EF4-FFF2-40B4-BE49-F238E27FC236}">
                <a16:creationId xmlns:a16="http://schemas.microsoft.com/office/drawing/2014/main" id="{FF25F990-0525-214E-ABEC-E75ABA487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4F6A8-4CA0-93DF-3FE9-0FA1382892C4}"/>
              </a:ext>
            </a:extLst>
          </p:cNvPr>
          <p:cNvSpPr>
            <a:spLocks noGrp="1"/>
          </p:cNvSpPr>
          <p:nvPr>
            <p:ph type="sldNum" sz="quarter" idx="12"/>
          </p:nvPr>
        </p:nvSpPr>
        <p:spPr/>
        <p:txBody>
          <a:bodyPr/>
          <a:lstStyle/>
          <a:p>
            <a:fld id="{D68FB8BC-7613-41C3-9DDD-F39348E45724}" type="slidenum">
              <a:rPr lang="en-US" smtClean="0"/>
              <a:t>‹#›</a:t>
            </a:fld>
            <a:endParaRPr lang="en-US"/>
          </a:p>
        </p:txBody>
      </p:sp>
    </p:spTree>
    <p:extLst>
      <p:ext uri="{BB962C8B-B14F-4D97-AF65-F5344CB8AC3E}">
        <p14:creationId xmlns:p14="http://schemas.microsoft.com/office/powerpoint/2010/main" val="191391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CC7F-4802-6EEB-801C-E27CAA24A0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C4F85C-A108-D31E-17B0-032250FB0E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E1390E-CDA1-6261-0B38-C6B3FF85EED3}"/>
              </a:ext>
            </a:extLst>
          </p:cNvPr>
          <p:cNvSpPr>
            <a:spLocks noGrp="1"/>
          </p:cNvSpPr>
          <p:nvPr>
            <p:ph type="dt" sz="half" idx="10"/>
          </p:nvPr>
        </p:nvSpPr>
        <p:spPr/>
        <p:txBody>
          <a:bodyPr/>
          <a:lstStyle/>
          <a:p>
            <a:fld id="{CF1F7DCB-AF61-43A1-ACC2-BC07373AB104}" type="datetimeFigureOut">
              <a:rPr lang="en-US" smtClean="0"/>
              <a:t>10/7/2025</a:t>
            </a:fld>
            <a:endParaRPr lang="en-US"/>
          </a:p>
        </p:txBody>
      </p:sp>
      <p:sp>
        <p:nvSpPr>
          <p:cNvPr id="5" name="Footer Placeholder 4">
            <a:extLst>
              <a:ext uri="{FF2B5EF4-FFF2-40B4-BE49-F238E27FC236}">
                <a16:creationId xmlns:a16="http://schemas.microsoft.com/office/drawing/2014/main" id="{0AAA9797-E4C2-FD41-0924-FC616E292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FBE64-FAC3-CB58-A569-ADA80A964EF6}"/>
              </a:ext>
            </a:extLst>
          </p:cNvPr>
          <p:cNvSpPr>
            <a:spLocks noGrp="1"/>
          </p:cNvSpPr>
          <p:nvPr>
            <p:ph type="sldNum" sz="quarter" idx="12"/>
          </p:nvPr>
        </p:nvSpPr>
        <p:spPr/>
        <p:txBody>
          <a:bodyPr/>
          <a:lstStyle/>
          <a:p>
            <a:fld id="{3AFC94A1-0B00-4DE0-B5EF-381D0C58864C}" type="slidenum">
              <a:rPr lang="en-US" smtClean="0"/>
              <a:t>‹#›</a:t>
            </a:fld>
            <a:endParaRPr lang="en-US"/>
          </a:p>
        </p:txBody>
      </p:sp>
      <p:sp>
        <p:nvSpPr>
          <p:cNvPr id="7" name="Freeform 2">
            <a:extLst>
              <a:ext uri="{FF2B5EF4-FFF2-40B4-BE49-F238E27FC236}">
                <a16:creationId xmlns:a16="http://schemas.microsoft.com/office/drawing/2014/main" id="{20CE31A6-424F-683E-0FA6-B96192609ED3}"/>
              </a:ext>
            </a:extLst>
          </p:cNvPr>
          <p:cNvSpPr/>
          <p:nvPr userDrawn="1"/>
        </p:nvSpPr>
        <p:spPr>
          <a:xfrm>
            <a:off x="6248" y="-61495"/>
            <a:ext cx="12211635" cy="6919495"/>
          </a:xfrm>
          <a:custGeom>
            <a:avLst/>
            <a:gdLst/>
            <a:ahLst/>
            <a:cxnLst/>
            <a:rect l="l" t="t" r="r" b="b"/>
            <a:pathLst>
              <a:path w="17895281" h="10060930">
                <a:moveTo>
                  <a:pt x="0" y="0"/>
                </a:moveTo>
                <a:lnTo>
                  <a:pt x="17895281" y="0"/>
                </a:lnTo>
                <a:lnTo>
                  <a:pt x="17895281" y="10060930"/>
                </a:lnTo>
                <a:lnTo>
                  <a:pt x="0" y="10060930"/>
                </a:lnTo>
                <a:lnTo>
                  <a:pt x="0" y="0"/>
                </a:lnTo>
                <a:close/>
              </a:path>
            </a:pathLst>
          </a:custGeom>
          <a:blipFill>
            <a:blip r:embed="rId2"/>
            <a:stretch>
              <a:fillRect l="-1480" t="-1449" b="-3891"/>
            </a:stretch>
          </a:blipFill>
        </p:spPr>
        <p:txBody>
          <a:bodyPr/>
          <a:lstStyle/>
          <a:p>
            <a:endParaRPr lang="en-US" dirty="0"/>
          </a:p>
        </p:txBody>
      </p:sp>
      <p:sp>
        <p:nvSpPr>
          <p:cNvPr id="8" name="TextBox 3">
            <a:extLst>
              <a:ext uri="{FF2B5EF4-FFF2-40B4-BE49-F238E27FC236}">
                <a16:creationId xmlns:a16="http://schemas.microsoft.com/office/drawing/2014/main" id="{DD197FEA-5A47-A09E-FFD5-8F63C9B07E39}"/>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 name="Hình ảnh 32">
            <a:extLst>
              <a:ext uri="{FF2B5EF4-FFF2-40B4-BE49-F238E27FC236}">
                <a16:creationId xmlns:a16="http://schemas.microsoft.com/office/drawing/2014/main" id="{CD15289B-E346-A550-E6B6-31F7E2684C8C}"/>
              </a:ext>
            </a:extLst>
          </p:cNvPr>
          <p:cNvPicPr>
            <a:picLocks noChangeAspect="1"/>
          </p:cNvPicPr>
          <p:nvPr userDrawn="1"/>
        </p:nvPicPr>
        <p:blipFill>
          <a:blip r:embed="rId4"/>
          <a:stretch>
            <a:fillRect/>
          </a:stretch>
        </p:blipFill>
        <p:spPr>
          <a:xfrm>
            <a:off x="1712742" y="10300075"/>
            <a:ext cx="2706858" cy="3813378"/>
          </a:xfrm>
          <a:prstGeom prst="rect">
            <a:avLst/>
          </a:prstGeom>
        </p:spPr>
      </p:pic>
      <p:sp>
        <p:nvSpPr>
          <p:cNvPr id="11" name="Title 1">
            <a:extLst>
              <a:ext uri="{FF2B5EF4-FFF2-40B4-BE49-F238E27FC236}">
                <a16:creationId xmlns:a16="http://schemas.microsoft.com/office/drawing/2014/main" id="{DAA7075C-F39C-5C1B-F4AA-8A266C4B56ED}"/>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
        <p:nvSpPr>
          <p:cNvPr id="12" name="TextBox 11">
            <a:extLst>
              <a:ext uri="{FF2B5EF4-FFF2-40B4-BE49-F238E27FC236}">
                <a16:creationId xmlns:a16="http://schemas.microsoft.com/office/drawing/2014/main" id="{6F8C7738-C454-57A5-575C-5C4EAC6049AC}"/>
              </a:ext>
            </a:extLst>
          </p:cNvPr>
          <p:cNvSpPr txBox="1"/>
          <p:nvPr userDrawn="1"/>
        </p:nvSpPr>
        <p:spPr>
          <a:xfrm>
            <a:off x="14988540" y="518304"/>
            <a:ext cx="3662637" cy="1046415"/>
          </a:xfrm>
          <a:prstGeom prst="rect">
            <a:avLst/>
          </a:prstGeom>
          <a:noFill/>
        </p:spPr>
        <p:txBody>
          <a:bodyPr wrap="square" rtlCol="0">
            <a:prstTxWarp prst="textArchUp">
              <a:avLst/>
            </a:prstTxWarp>
            <a:spAutoFit/>
          </a:bodyPr>
          <a:lstStyle/>
          <a:p>
            <a:pPr algn="ctr">
              <a:buClr>
                <a:srgbClr val="000000"/>
              </a:buClr>
              <a:buFont typeface="Arial"/>
              <a:buNone/>
            </a:pPr>
            <a:r>
              <a:rPr lang="en-US" sz="2133"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2761356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C8713-EE7C-60FA-89DB-C7313EA8F2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A2762B-F82C-7AA9-CDF7-304E5B00D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0513F-CE61-E2E5-801F-F7AB53FDA068}"/>
              </a:ext>
            </a:extLst>
          </p:cNvPr>
          <p:cNvSpPr>
            <a:spLocks noGrp="1"/>
          </p:cNvSpPr>
          <p:nvPr>
            <p:ph type="dt" sz="half" idx="10"/>
          </p:nvPr>
        </p:nvSpPr>
        <p:spPr/>
        <p:txBody>
          <a:bodyPr/>
          <a:lstStyle/>
          <a:p>
            <a:fld id="{CF1F7DCB-AF61-43A1-ACC2-BC07373AB104}" type="datetimeFigureOut">
              <a:rPr lang="en-US" smtClean="0"/>
              <a:t>10/7/2025</a:t>
            </a:fld>
            <a:endParaRPr lang="en-US"/>
          </a:p>
        </p:txBody>
      </p:sp>
      <p:sp>
        <p:nvSpPr>
          <p:cNvPr id="5" name="Footer Placeholder 4">
            <a:extLst>
              <a:ext uri="{FF2B5EF4-FFF2-40B4-BE49-F238E27FC236}">
                <a16:creationId xmlns:a16="http://schemas.microsoft.com/office/drawing/2014/main" id="{D593F5A4-9340-EDCA-9515-461705625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3581C-83A8-A0A8-DFCF-10EC41627207}"/>
              </a:ext>
            </a:extLst>
          </p:cNvPr>
          <p:cNvSpPr>
            <a:spLocks noGrp="1"/>
          </p:cNvSpPr>
          <p:nvPr>
            <p:ph type="sldNum" sz="quarter" idx="12"/>
          </p:nvPr>
        </p:nvSpPr>
        <p:spPr/>
        <p:txBody>
          <a:bodyPr/>
          <a:lstStyle/>
          <a:p>
            <a:fld id="{3AFC94A1-0B00-4DE0-B5EF-381D0C58864C}" type="slidenum">
              <a:rPr lang="en-US" smtClean="0"/>
              <a:t>‹#›</a:t>
            </a:fld>
            <a:endParaRPr lang="en-US"/>
          </a:p>
        </p:txBody>
      </p:sp>
      <p:pic>
        <p:nvPicPr>
          <p:cNvPr id="7" name="Graphic 6">
            <a:extLst>
              <a:ext uri="{FF2B5EF4-FFF2-40B4-BE49-F238E27FC236}">
                <a16:creationId xmlns:a16="http://schemas.microsoft.com/office/drawing/2014/main" id="{164789FF-9BA2-E369-AC9C-BA3DBCC3611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517" t="27354" r="19795" b="5469"/>
          <a:stretch/>
        </p:blipFill>
        <p:spPr>
          <a:xfrm>
            <a:off x="0" y="-122861"/>
            <a:ext cx="12192000" cy="7103722"/>
          </a:xfrm>
          <a:prstGeom prst="rect">
            <a:avLst/>
          </a:prstGeom>
        </p:spPr>
      </p:pic>
      <p:sp>
        <p:nvSpPr>
          <p:cNvPr id="8" name="Rectangle: Rounded Corners 7">
            <a:extLst>
              <a:ext uri="{FF2B5EF4-FFF2-40B4-BE49-F238E27FC236}">
                <a16:creationId xmlns:a16="http://schemas.microsoft.com/office/drawing/2014/main" id="{DF4ADBA6-955F-3120-AC94-F688AE206245}"/>
              </a:ext>
            </a:extLst>
          </p:cNvPr>
          <p:cNvSpPr/>
          <p:nvPr userDrawn="1"/>
        </p:nvSpPr>
        <p:spPr>
          <a:xfrm>
            <a:off x="314826" y="209048"/>
            <a:ext cx="11562347" cy="6439903"/>
          </a:xfrm>
          <a:prstGeom prst="roundRect">
            <a:avLst>
              <a:gd name="adj" fmla="val 6958"/>
            </a:avLst>
          </a:prstGeom>
          <a:solidFill>
            <a:schemeClr val="bg1"/>
          </a:solidFill>
          <a:ln>
            <a:solidFill>
              <a:srgbClr val="366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3">
            <a:extLst>
              <a:ext uri="{FF2B5EF4-FFF2-40B4-BE49-F238E27FC236}">
                <a16:creationId xmlns:a16="http://schemas.microsoft.com/office/drawing/2014/main" id="{318D7544-8CBE-D5C1-F7FA-CDC7CCAC699B}"/>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1" name="Hình ảnh 32">
            <a:extLst>
              <a:ext uri="{FF2B5EF4-FFF2-40B4-BE49-F238E27FC236}">
                <a16:creationId xmlns:a16="http://schemas.microsoft.com/office/drawing/2014/main" id="{638F6FEF-D982-D84D-D99D-647261D82A9C}"/>
              </a:ext>
            </a:extLst>
          </p:cNvPr>
          <p:cNvPicPr>
            <a:picLocks noChangeAspect="1"/>
          </p:cNvPicPr>
          <p:nvPr userDrawn="1"/>
        </p:nvPicPr>
        <p:blipFill>
          <a:blip r:embed="rId5"/>
          <a:stretch>
            <a:fillRect/>
          </a:stretch>
        </p:blipFill>
        <p:spPr>
          <a:xfrm>
            <a:off x="1712742" y="10300075"/>
            <a:ext cx="2706858" cy="3813378"/>
          </a:xfrm>
          <a:prstGeom prst="rect">
            <a:avLst/>
          </a:prstGeom>
        </p:spPr>
      </p:pic>
      <p:sp>
        <p:nvSpPr>
          <p:cNvPr id="12" name="Title 1">
            <a:extLst>
              <a:ext uri="{FF2B5EF4-FFF2-40B4-BE49-F238E27FC236}">
                <a16:creationId xmlns:a16="http://schemas.microsoft.com/office/drawing/2014/main" id="{6882D8AD-FEA3-8DD9-B15B-BCA7DF72EC28}"/>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
        <p:nvSpPr>
          <p:cNvPr id="13" name="TextBox 12">
            <a:extLst>
              <a:ext uri="{FF2B5EF4-FFF2-40B4-BE49-F238E27FC236}">
                <a16:creationId xmlns:a16="http://schemas.microsoft.com/office/drawing/2014/main" id="{D907EF05-7BD0-96F8-D231-DC6BC139B9DC}"/>
              </a:ext>
            </a:extLst>
          </p:cNvPr>
          <p:cNvSpPr txBox="1"/>
          <p:nvPr userDrawn="1"/>
        </p:nvSpPr>
        <p:spPr>
          <a:xfrm>
            <a:off x="14988540" y="518304"/>
            <a:ext cx="3662637" cy="1046415"/>
          </a:xfrm>
          <a:prstGeom prst="rect">
            <a:avLst/>
          </a:prstGeom>
          <a:noFill/>
        </p:spPr>
        <p:txBody>
          <a:bodyPr wrap="square" rtlCol="0">
            <a:prstTxWarp prst="textArchUp">
              <a:avLst/>
            </a:prstTxWarp>
            <a:spAutoFit/>
          </a:bodyPr>
          <a:lstStyle/>
          <a:p>
            <a:pPr algn="ctr">
              <a:buClr>
                <a:srgbClr val="000000"/>
              </a:buClr>
              <a:buFont typeface="Arial"/>
              <a:buNone/>
            </a:pPr>
            <a:r>
              <a:rPr lang="en-US" sz="2133"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77468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50C7-F462-3B95-3549-B01898DEE2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0EFF90-43A7-0AF0-F932-3569C6F683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117F3F-9BD2-167E-49EE-6CFD129F081E}"/>
              </a:ext>
            </a:extLst>
          </p:cNvPr>
          <p:cNvSpPr>
            <a:spLocks noGrp="1"/>
          </p:cNvSpPr>
          <p:nvPr>
            <p:ph type="dt" sz="half" idx="10"/>
          </p:nvPr>
        </p:nvSpPr>
        <p:spPr/>
        <p:txBody>
          <a:bodyPr/>
          <a:lstStyle/>
          <a:p>
            <a:fld id="{CF1F7DCB-AF61-43A1-ACC2-BC07373AB104}" type="datetimeFigureOut">
              <a:rPr lang="en-US" smtClean="0"/>
              <a:t>10/7/2025</a:t>
            </a:fld>
            <a:endParaRPr lang="en-US"/>
          </a:p>
        </p:txBody>
      </p:sp>
      <p:sp>
        <p:nvSpPr>
          <p:cNvPr id="5" name="Footer Placeholder 4">
            <a:extLst>
              <a:ext uri="{FF2B5EF4-FFF2-40B4-BE49-F238E27FC236}">
                <a16:creationId xmlns:a16="http://schemas.microsoft.com/office/drawing/2014/main" id="{0FB7F29B-A034-0752-5D25-B8DADD97D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30AA7-5B67-8CBB-48A9-A511454D7D25}"/>
              </a:ext>
            </a:extLst>
          </p:cNvPr>
          <p:cNvSpPr>
            <a:spLocks noGrp="1"/>
          </p:cNvSpPr>
          <p:nvPr>
            <p:ph type="sldNum" sz="quarter" idx="12"/>
          </p:nvPr>
        </p:nvSpPr>
        <p:spPr/>
        <p:txBody>
          <a:bodyPr/>
          <a:lstStyle/>
          <a:p>
            <a:fld id="{3AFC94A1-0B00-4DE0-B5EF-381D0C58864C}" type="slidenum">
              <a:rPr lang="en-US" smtClean="0"/>
              <a:t>‹#›</a:t>
            </a:fld>
            <a:endParaRPr lang="en-US"/>
          </a:p>
        </p:txBody>
      </p:sp>
    </p:spTree>
    <p:extLst>
      <p:ext uri="{BB962C8B-B14F-4D97-AF65-F5344CB8AC3E}">
        <p14:creationId xmlns:p14="http://schemas.microsoft.com/office/powerpoint/2010/main" val="256739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3F43-9ED5-FE85-75CC-09ED97920F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6A0E31-E636-85B9-F724-C3454A7054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2A12E5-A768-8822-45C7-8A6833590C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F1E845-B375-42D0-0A87-D8BCDB6F63CF}"/>
              </a:ext>
            </a:extLst>
          </p:cNvPr>
          <p:cNvSpPr>
            <a:spLocks noGrp="1"/>
          </p:cNvSpPr>
          <p:nvPr>
            <p:ph type="dt" sz="half" idx="10"/>
          </p:nvPr>
        </p:nvSpPr>
        <p:spPr/>
        <p:txBody>
          <a:bodyPr/>
          <a:lstStyle/>
          <a:p>
            <a:fld id="{CF1F7DCB-AF61-43A1-ACC2-BC07373AB104}" type="datetimeFigureOut">
              <a:rPr lang="en-US" smtClean="0"/>
              <a:t>10/7/2025</a:t>
            </a:fld>
            <a:endParaRPr lang="en-US"/>
          </a:p>
        </p:txBody>
      </p:sp>
      <p:sp>
        <p:nvSpPr>
          <p:cNvPr id="6" name="Footer Placeholder 5">
            <a:extLst>
              <a:ext uri="{FF2B5EF4-FFF2-40B4-BE49-F238E27FC236}">
                <a16:creationId xmlns:a16="http://schemas.microsoft.com/office/drawing/2014/main" id="{FE2181EB-7414-513B-4363-4FFDFD8422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4D6A16-5824-D1C1-EE27-95B37C3CCC29}"/>
              </a:ext>
            </a:extLst>
          </p:cNvPr>
          <p:cNvSpPr>
            <a:spLocks noGrp="1"/>
          </p:cNvSpPr>
          <p:nvPr>
            <p:ph type="sldNum" sz="quarter" idx="12"/>
          </p:nvPr>
        </p:nvSpPr>
        <p:spPr/>
        <p:txBody>
          <a:bodyPr/>
          <a:lstStyle/>
          <a:p>
            <a:fld id="{3AFC94A1-0B00-4DE0-B5EF-381D0C58864C}" type="slidenum">
              <a:rPr lang="en-US" smtClean="0"/>
              <a:t>‹#›</a:t>
            </a:fld>
            <a:endParaRPr lang="en-US"/>
          </a:p>
        </p:txBody>
      </p:sp>
    </p:spTree>
    <p:extLst>
      <p:ext uri="{BB962C8B-B14F-4D97-AF65-F5344CB8AC3E}">
        <p14:creationId xmlns:p14="http://schemas.microsoft.com/office/powerpoint/2010/main" val="674438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CFF-37C5-742D-1D90-1173EAF159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B4770C-129C-7A9E-67F1-4D08D6ABDD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E77AD3-9EE3-AB90-D46C-0AB6798066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839BCA-6DB3-7242-1D7D-31700A0163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1E1451-3674-FB1E-18B2-250BD7C52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BF85C1-14CF-0C1B-EC92-86958A134BEB}"/>
              </a:ext>
            </a:extLst>
          </p:cNvPr>
          <p:cNvSpPr>
            <a:spLocks noGrp="1"/>
          </p:cNvSpPr>
          <p:nvPr>
            <p:ph type="dt" sz="half" idx="10"/>
          </p:nvPr>
        </p:nvSpPr>
        <p:spPr/>
        <p:txBody>
          <a:bodyPr/>
          <a:lstStyle/>
          <a:p>
            <a:fld id="{CF1F7DCB-AF61-43A1-ACC2-BC07373AB104}" type="datetimeFigureOut">
              <a:rPr lang="en-US" smtClean="0"/>
              <a:t>10/7/2025</a:t>
            </a:fld>
            <a:endParaRPr lang="en-US"/>
          </a:p>
        </p:txBody>
      </p:sp>
      <p:sp>
        <p:nvSpPr>
          <p:cNvPr id="8" name="Footer Placeholder 7">
            <a:extLst>
              <a:ext uri="{FF2B5EF4-FFF2-40B4-BE49-F238E27FC236}">
                <a16:creationId xmlns:a16="http://schemas.microsoft.com/office/drawing/2014/main" id="{F67160B5-EC7F-1968-5350-B29061ECC9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75D0AF-4B44-9460-19E5-ABB6A0BA5C65}"/>
              </a:ext>
            </a:extLst>
          </p:cNvPr>
          <p:cNvSpPr>
            <a:spLocks noGrp="1"/>
          </p:cNvSpPr>
          <p:nvPr>
            <p:ph type="sldNum" sz="quarter" idx="12"/>
          </p:nvPr>
        </p:nvSpPr>
        <p:spPr/>
        <p:txBody>
          <a:bodyPr/>
          <a:lstStyle/>
          <a:p>
            <a:fld id="{3AFC94A1-0B00-4DE0-B5EF-381D0C58864C}" type="slidenum">
              <a:rPr lang="en-US" smtClean="0"/>
              <a:t>‹#›</a:t>
            </a:fld>
            <a:endParaRPr lang="en-US"/>
          </a:p>
        </p:txBody>
      </p:sp>
      <p:sp>
        <p:nvSpPr>
          <p:cNvPr id="10" name="TextBox 3">
            <a:extLst>
              <a:ext uri="{FF2B5EF4-FFF2-40B4-BE49-F238E27FC236}">
                <a16:creationId xmlns:a16="http://schemas.microsoft.com/office/drawing/2014/main" id="{BC0CDF7A-93A9-061A-C84E-9206CB1A0AA7}"/>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2" name="Hình ảnh 32">
            <a:extLst>
              <a:ext uri="{FF2B5EF4-FFF2-40B4-BE49-F238E27FC236}">
                <a16:creationId xmlns:a16="http://schemas.microsoft.com/office/drawing/2014/main" id="{3A90F786-AE6E-C692-8516-CC1904FD7F8F}"/>
              </a:ext>
            </a:extLst>
          </p:cNvPr>
          <p:cNvPicPr>
            <a:picLocks noChangeAspect="1"/>
          </p:cNvPicPr>
          <p:nvPr userDrawn="1"/>
        </p:nvPicPr>
        <p:blipFill>
          <a:blip r:embed="rId3"/>
          <a:stretch>
            <a:fillRect/>
          </a:stretch>
        </p:blipFill>
        <p:spPr>
          <a:xfrm>
            <a:off x="1712742" y="10300075"/>
            <a:ext cx="2706858" cy="3813378"/>
          </a:xfrm>
          <a:prstGeom prst="rect">
            <a:avLst/>
          </a:prstGeom>
        </p:spPr>
      </p:pic>
      <p:sp>
        <p:nvSpPr>
          <p:cNvPr id="13" name="Title 1">
            <a:extLst>
              <a:ext uri="{FF2B5EF4-FFF2-40B4-BE49-F238E27FC236}">
                <a16:creationId xmlns:a16="http://schemas.microsoft.com/office/drawing/2014/main" id="{59F6266B-04E0-7ABF-218C-E960F6E47B70}"/>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
        <p:nvSpPr>
          <p:cNvPr id="14" name="TextBox 13">
            <a:extLst>
              <a:ext uri="{FF2B5EF4-FFF2-40B4-BE49-F238E27FC236}">
                <a16:creationId xmlns:a16="http://schemas.microsoft.com/office/drawing/2014/main" id="{3D0A13B0-CD40-701F-C66E-667A8C3F98B3}"/>
              </a:ext>
            </a:extLst>
          </p:cNvPr>
          <p:cNvSpPr txBox="1"/>
          <p:nvPr userDrawn="1"/>
        </p:nvSpPr>
        <p:spPr>
          <a:xfrm>
            <a:off x="14988540" y="518304"/>
            <a:ext cx="3662637" cy="1046415"/>
          </a:xfrm>
          <a:prstGeom prst="rect">
            <a:avLst/>
          </a:prstGeom>
          <a:noFill/>
        </p:spPr>
        <p:txBody>
          <a:bodyPr wrap="square" rtlCol="0">
            <a:prstTxWarp prst="textArchUp">
              <a:avLst/>
            </a:prstTxWarp>
            <a:spAutoFit/>
          </a:bodyPr>
          <a:lstStyle/>
          <a:p>
            <a:pPr algn="ctr">
              <a:buClr>
                <a:srgbClr val="000000"/>
              </a:buClr>
              <a:buFont typeface="Arial"/>
              <a:buNone/>
            </a:pPr>
            <a:r>
              <a:rPr lang="en-US" sz="2133"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2490985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9FD4-5DE9-D267-D948-CD107E69DF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83806C-937D-026B-FB7C-6FA72518A708}"/>
              </a:ext>
            </a:extLst>
          </p:cNvPr>
          <p:cNvSpPr>
            <a:spLocks noGrp="1"/>
          </p:cNvSpPr>
          <p:nvPr>
            <p:ph type="dt" sz="half" idx="10"/>
          </p:nvPr>
        </p:nvSpPr>
        <p:spPr/>
        <p:txBody>
          <a:bodyPr/>
          <a:lstStyle/>
          <a:p>
            <a:fld id="{CF1F7DCB-AF61-43A1-ACC2-BC07373AB104}" type="datetimeFigureOut">
              <a:rPr lang="en-US" smtClean="0"/>
              <a:t>10/7/2025</a:t>
            </a:fld>
            <a:endParaRPr lang="en-US"/>
          </a:p>
        </p:txBody>
      </p:sp>
      <p:sp>
        <p:nvSpPr>
          <p:cNvPr id="4" name="Footer Placeholder 3">
            <a:extLst>
              <a:ext uri="{FF2B5EF4-FFF2-40B4-BE49-F238E27FC236}">
                <a16:creationId xmlns:a16="http://schemas.microsoft.com/office/drawing/2014/main" id="{6C01862A-F58A-EDFB-73E3-8DEE8EE043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F480D4-4541-35CF-0768-458E1358C032}"/>
              </a:ext>
            </a:extLst>
          </p:cNvPr>
          <p:cNvSpPr>
            <a:spLocks noGrp="1"/>
          </p:cNvSpPr>
          <p:nvPr>
            <p:ph type="sldNum" sz="quarter" idx="12"/>
          </p:nvPr>
        </p:nvSpPr>
        <p:spPr/>
        <p:txBody>
          <a:bodyPr/>
          <a:lstStyle/>
          <a:p>
            <a:fld id="{3AFC94A1-0B00-4DE0-B5EF-381D0C58864C}" type="slidenum">
              <a:rPr lang="en-US" smtClean="0"/>
              <a:t>‹#›</a:t>
            </a:fld>
            <a:endParaRPr lang="en-US"/>
          </a:p>
        </p:txBody>
      </p:sp>
      <p:pic>
        <p:nvPicPr>
          <p:cNvPr id="7" name="Graphic 6">
            <a:extLst>
              <a:ext uri="{FF2B5EF4-FFF2-40B4-BE49-F238E27FC236}">
                <a16:creationId xmlns:a16="http://schemas.microsoft.com/office/drawing/2014/main" id="{776F2712-12ED-3167-A653-18796F1D8C6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3296" b="10454"/>
          <a:stretch/>
        </p:blipFill>
        <p:spPr>
          <a:xfrm>
            <a:off x="0" y="-1"/>
            <a:ext cx="12192000" cy="6858001"/>
          </a:xfrm>
          <a:prstGeom prst="rect">
            <a:avLst/>
          </a:prstGeom>
        </p:spPr>
      </p:pic>
      <p:sp>
        <p:nvSpPr>
          <p:cNvPr id="6" name="TextBox 3">
            <a:extLst>
              <a:ext uri="{FF2B5EF4-FFF2-40B4-BE49-F238E27FC236}">
                <a16:creationId xmlns:a16="http://schemas.microsoft.com/office/drawing/2014/main" id="{0BACB2EE-0348-FCB1-88AE-934EB3A22D78}"/>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Hình ảnh 32">
            <a:extLst>
              <a:ext uri="{FF2B5EF4-FFF2-40B4-BE49-F238E27FC236}">
                <a16:creationId xmlns:a16="http://schemas.microsoft.com/office/drawing/2014/main" id="{0B9C01A9-4296-60EA-5349-C49AD9341401}"/>
              </a:ext>
            </a:extLst>
          </p:cNvPr>
          <p:cNvPicPr>
            <a:picLocks noChangeAspect="1"/>
          </p:cNvPicPr>
          <p:nvPr userDrawn="1"/>
        </p:nvPicPr>
        <p:blipFill>
          <a:blip r:embed="rId5"/>
          <a:stretch>
            <a:fillRect/>
          </a:stretch>
        </p:blipFill>
        <p:spPr>
          <a:xfrm>
            <a:off x="1712742" y="10300075"/>
            <a:ext cx="2706858" cy="3813378"/>
          </a:xfrm>
          <a:prstGeom prst="rect">
            <a:avLst/>
          </a:prstGeom>
        </p:spPr>
      </p:pic>
      <p:sp>
        <p:nvSpPr>
          <p:cNvPr id="10" name="Title 1">
            <a:extLst>
              <a:ext uri="{FF2B5EF4-FFF2-40B4-BE49-F238E27FC236}">
                <a16:creationId xmlns:a16="http://schemas.microsoft.com/office/drawing/2014/main" id="{D18EE34C-B681-1F3B-0A49-DB4FECE32EBF}"/>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
        <p:nvSpPr>
          <p:cNvPr id="11" name="TextBox 10">
            <a:extLst>
              <a:ext uri="{FF2B5EF4-FFF2-40B4-BE49-F238E27FC236}">
                <a16:creationId xmlns:a16="http://schemas.microsoft.com/office/drawing/2014/main" id="{5EECA050-7468-F1FE-A4E4-90F38920A03A}"/>
              </a:ext>
            </a:extLst>
          </p:cNvPr>
          <p:cNvSpPr txBox="1"/>
          <p:nvPr userDrawn="1"/>
        </p:nvSpPr>
        <p:spPr>
          <a:xfrm>
            <a:off x="14988540" y="518304"/>
            <a:ext cx="3662637" cy="1046415"/>
          </a:xfrm>
          <a:prstGeom prst="rect">
            <a:avLst/>
          </a:prstGeom>
          <a:noFill/>
        </p:spPr>
        <p:txBody>
          <a:bodyPr wrap="square" rtlCol="0">
            <a:prstTxWarp prst="textArchUp">
              <a:avLst/>
            </a:prstTxWarp>
            <a:spAutoFit/>
          </a:bodyPr>
          <a:lstStyle/>
          <a:p>
            <a:pPr algn="ctr">
              <a:buClr>
                <a:srgbClr val="000000"/>
              </a:buClr>
              <a:buFont typeface="Arial"/>
              <a:buNone/>
            </a:pPr>
            <a:r>
              <a:rPr lang="en-US" sz="2133"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2397247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408CF-451A-1B25-3995-C52605D7ED9C}"/>
              </a:ext>
            </a:extLst>
          </p:cNvPr>
          <p:cNvSpPr>
            <a:spLocks noGrp="1"/>
          </p:cNvSpPr>
          <p:nvPr>
            <p:ph type="dt" sz="half" idx="10"/>
          </p:nvPr>
        </p:nvSpPr>
        <p:spPr/>
        <p:txBody>
          <a:bodyPr/>
          <a:lstStyle/>
          <a:p>
            <a:fld id="{CF1F7DCB-AF61-43A1-ACC2-BC07373AB104}" type="datetimeFigureOut">
              <a:rPr lang="en-US" smtClean="0"/>
              <a:t>10/7/2025</a:t>
            </a:fld>
            <a:endParaRPr lang="en-US"/>
          </a:p>
        </p:txBody>
      </p:sp>
      <p:sp>
        <p:nvSpPr>
          <p:cNvPr id="3" name="Footer Placeholder 2">
            <a:extLst>
              <a:ext uri="{FF2B5EF4-FFF2-40B4-BE49-F238E27FC236}">
                <a16:creationId xmlns:a16="http://schemas.microsoft.com/office/drawing/2014/main" id="{6F4E4718-EA00-1736-ED96-76553BA978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F3C814-77C2-F54D-7582-BC962AB615AA}"/>
              </a:ext>
            </a:extLst>
          </p:cNvPr>
          <p:cNvSpPr>
            <a:spLocks noGrp="1"/>
          </p:cNvSpPr>
          <p:nvPr>
            <p:ph type="sldNum" sz="quarter" idx="12"/>
          </p:nvPr>
        </p:nvSpPr>
        <p:spPr/>
        <p:txBody>
          <a:bodyPr/>
          <a:lstStyle/>
          <a:p>
            <a:fld id="{3AFC94A1-0B00-4DE0-B5EF-381D0C58864C}" type="slidenum">
              <a:rPr lang="en-US" smtClean="0"/>
              <a:t>‹#›</a:t>
            </a:fld>
            <a:endParaRPr lang="en-US"/>
          </a:p>
        </p:txBody>
      </p:sp>
      <p:pic>
        <p:nvPicPr>
          <p:cNvPr id="5" name="Picture 4">
            <a:extLst>
              <a:ext uri="{FF2B5EF4-FFF2-40B4-BE49-F238E27FC236}">
                <a16:creationId xmlns:a16="http://schemas.microsoft.com/office/drawing/2014/main" id="{91873D4A-4E36-8FDE-DEA6-10F1D6DA5542}"/>
              </a:ext>
            </a:extLst>
          </p:cNvPr>
          <p:cNvPicPr>
            <a:picLocks noChangeAspect="1"/>
          </p:cNvPicPr>
          <p:nvPr userDrawn="1"/>
        </p:nvPicPr>
        <p:blipFill>
          <a:blip r:embed="rId2"/>
          <a:stretch>
            <a:fillRect/>
          </a:stretch>
        </p:blipFill>
        <p:spPr>
          <a:xfrm>
            <a:off x="0" y="1"/>
            <a:ext cx="12192000" cy="6857999"/>
          </a:xfrm>
          <a:prstGeom prst="rect">
            <a:avLst/>
          </a:prstGeom>
        </p:spPr>
      </p:pic>
      <p:sp>
        <p:nvSpPr>
          <p:cNvPr id="6" name="TextBox 3">
            <a:extLst>
              <a:ext uri="{FF2B5EF4-FFF2-40B4-BE49-F238E27FC236}">
                <a16:creationId xmlns:a16="http://schemas.microsoft.com/office/drawing/2014/main" id="{74B695C0-4192-E1A5-D53C-568C833BD4F9}"/>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2">
            <a:extLst>
              <a:ext uri="{FF2B5EF4-FFF2-40B4-BE49-F238E27FC236}">
                <a16:creationId xmlns:a16="http://schemas.microsoft.com/office/drawing/2014/main" id="{AEAA7AF7-6E34-4C9A-5AE0-BA8DBE2557CB}"/>
              </a:ext>
            </a:extLst>
          </p:cNvPr>
          <p:cNvPicPr>
            <a:picLocks noChangeAspect="1"/>
          </p:cNvPicPr>
          <p:nvPr userDrawn="1"/>
        </p:nvPicPr>
        <p:blipFill>
          <a:blip r:embed="rId4"/>
          <a:stretch>
            <a:fillRect/>
          </a:stretch>
        </p:blipFill>
        <p:spPr>
          <a:xfrm>
            <a:off x="1712742" y="10300075"/>
            <a:ext cx="2706858" cy="3813378"/>
          </a:xfrm>
          <a:prstGeom prst="rect">
            <a:avLst/>
          </a:prstGeom>
        </p:spPr>
      </p:pic>
      <p:sp>
        <p:nvSpPr>
          <p:cNvPr id="9" name="Title 1">
            <a:extLst>
              <a:ext uri="{FF2B5EF4-FFF2-40B4-BE49-F238E27FC236}">
                <a16:creationId xmlns:a16="http://schemas.microsoft.com/office/drawing/2014/main" id="{D1C8AD71-4575-FA08-BBB7-907EF904D2DF}"/>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
        <p:nvSpPr>
          <p:cNvPr id="10" name="TextBox 9">
            <a:extLst>
              <a:ext uri="{FF2B5EF4-FFF2-40B4-BE49-F238E27FC236}">
                <a16:creationId xmlns:a16="http://schemas.microsoft.com/office/drawing/2014/main" id="{DD2559F1-D345-372E-76E3-F9C6B4FB0A9E}"/>
              </a:ext>
            </a:extLst>
          </p:cNvPr>
          <p:cNvSpPr txBox="1"/>
          <p:nvPr userDrawn="1"/>
        </p:nvSpPr>
        <p:spPr>
          <a:xfrm>
            <a:off x="14988540" y="518304"/>
            <a:ext cx="3662637" cy="1046415"/>
          </a:xfrm>
          <a:prstGeom prst="rect">
            <a:avLst/>
          </a:prstGeom>
          <a:noFill/>
        </p:spPr>
        <p:txBody>
          <a:bodyPr wrap="square" rtlCol="0">
            <a:prstTxWarp prst="textArchUp">
              <a:avLst/>
            </a:prstTxWarp>
            <a:spAutoFit/>
          </a:bodyPr>
          <a:lstStyle/>
          <a:p>
            <a:pPr algn="ctr">
              <a:buClr>
                <a:srgbClr val="000000"/>
              </a:buClr>
              <a:buFont typeface="Arial"/>
              <a:buNone/>
            </a:pPr>
            <a:r>
              <a:rPr lang="en-US" sz="2133"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2064666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F532-B047-D972-D633-F5D71C0A0C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B9B07E-3350-59A1-82C5-9B2B9FE462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071601-703F-A582-8D0F-F911B5671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44DA5E-2575-2B2B-04CB-94DEA5DA0DA7}"/>
              </a:ext>
            </a:extLst>
          </p:cNvPr>
          <p:cNvSpPr>
            <a:spLocks noGrp="1"/>
          </p:cNvSpPr>
          <p:nvPr>
            <p:ph type="dt" sz="half" idx="10"/>
          </p:nvPr>
        </p:nvSpPr>
        <p:spPr/>
        <p:txBody>
          <a:bodyPr/>
          <a:lstStyle/>
          <a:p>
            <a:fld id="{CF1F7DCB-AF61-43A1-ACC2-BC07373AB104}" type="datetimeFigureOut">
              <a:rPr lang="en-US" smtClean="0"/>
              <a:t>10/7/2025</a:t>
            </a:fld>
            <a:endParaRPr lang="en-US"/>
          </a:p>
        </p:txBody>
      </p:sp>
      <p:sp>
        <p:nvSpPr>
          <p:cNvPr id="6" name="Footer Placeholder 5">
            <a:extLst>
              <a:ext uri="{FF2B5EF4-FFF2-40B4-BE49-F238E27FC236}">
                <a16:creationId xmlns:a16="http://schemas.microsoft.com/office/drawing/2014/main" id="{8A257C51-A800-F91C-4613-F9A38D0F7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EFF40C-DB04-07A3-8284-E623EE66BC9A}"/>
              </a:ext>
            </a:extLst>
          </p:cNvPr>
          <p:cNvSpPr>
            <a:spLocks noGrp="1"/>
          </p:cNvSpPr>
          <p:nvPr>
            <p:ph type="sldNum" sz="quarter" idx="12"/>
          </p:nvPr>
        </p:nvSpPr>
        <p:spPr/>
        <p:txBody>
          <a:bodyPr/>
          <a:lstStyle/>
          <a:p>
            <a:fld id="{3AFC94A1-0B00-4DE0-B5EF-381D0C58864C}" type="slidenum">
              <a:rPr lang="en-US" smtClean="0"/>
              <a:t>‹#›</a:t>
            </a:fld>
            <a:endParaRPr lang="en-US"/>
          </a:p>
        </p:txBody>
      </p:sp>
    </p:spTree>
    <p:extLst>
      <p:ext uri="{BB962C8B-B14F-4D97-AF65-F5344CB8AC3E}">
        <p14:creationId xmlns:p14="http://schemas.microsoft.com/office/powerpoint/2010/main" val="239046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06EF-13C4-CEA9-AA09-F163788367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210F19-EBC7-3689-B2EB-75EA51701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564DE-ACA6-6307-71EB-54EC17B247E9}"/>
              </a:ext>
            </a:extLst>
          </p:cNvPr>
          <p:cNvSpPr>
            <a:spLocks noGrp="1"/>
          </p:cNvSpPr>
          <p:nvPr>
            <p:ph type="dt" sz="half" idx="10"/>
          </p:nvPr>
        </p:nvSpPr>
        <p:spPr/>
        <p:txBody>
          <a:bodyPr/>
          <a:lstStyle/>
          <a:p>
            <a:fld id="{651DAF46-CD37-4D9E-A2B2-FC0A19234635}" type="datetimeFigureOut">
              <a:rPr lang="en-US" smtClean="0"/>
              <a:t>10/7/2025</a:t>
            </a:fld>
            <a:endParaRPr lang="en-US"/>
          </a:p>
        </p:txBody>
      </p:sp>
      <p:sp>
        <p:nvSpPr>
          <p:cNvPr id="5" name="Footer Placeholder 4">
            <a:extLst>
              <a:ext uri="{FF2B5EF4-FFF2-40B4-BE49-F238E27FC236}">
                <a16:creationId xmlns:a16="http://schemas.microsoft.com/office/drawing/2014/main" id="{133A64BA-90A2-0685-4612-9FC3E9FA1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55E84-1981-CC1A-7B97-96DDFC0C18EC}"/>
              </a:ext>
            </a:extLst>
          </p:cNvPr>
          <p:cNvSpPr>
            <a:spLocks noGrp="1"/>
          </p:cNvSpPr>
          <p:nvPr>
            <p:ph type="sldNum" sz="quarter" idx="12"/>
          </p:nvPr>
        </p:nvSpPr>
        <p:spPr/>
        <p:txBody>
          <a:bodyPr/>
          <a:lstStyle/>
          <a:p>
            <a:fld id="{D68FB8BC-7613-41C3-9DDD-F39348E45724}" type="slidenum">
              <a:rPr lang="en-US" smtClean="0"/>
              <a:t>‹#›</a:t>
            </a:fld>
            <a:endParaRPr lang="en-US"/>
          </a:p>
        </p:txBody>
      </p:sp>
      <p:sp>
        <p:nvSpPr>
          <p:cNvPr id="7" name="TextBox 3">
            <a:extLst>
              <a:ext uri="{FF2B5EF4-FFF2-40B4-BE49-F238E27FC236}">
                <a16:creationId xmlns:a16="http://schemas.microsoft.com/office/drawing/2014/main" id="{24A6722F-E746-C07C-FEBB-22A43C4C6D57}"/>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Hình ảnh 32">
            <a:extLst>
              <a:ext uri="{FF2B5EF4-FFF2-40B4-BE49-F238E27FC236}">
                <a16:creationId xmlns:a16="http://schemas.microsoft.com/office/drawing/2014/main" id="{1803ADB0-5228-921A-B680-1E584A9E124C}"/>
              </a:ext>
            </a:extLst>
          </p:cNvPr>
          <p:cNvPicPr>
            <a:picLocks noChangeAspect="1"/>
          </p:cNvPicPr>
          <p:nvPr userDrawn="1"/>
        </p:nvPicPr>
        <p:blipFill>
          <a:blip r:embed="rId3"/>
          <a:stretch>
            <a:fillRect/>
          </a:stretch>
        </p:blipFill>
        <p:spPr>
          <a:xfrm>
            <a:off x="1712742" y="10300075"/>
            <a:ext cx="2706858" cy="3813378"/>
          </a:xfrm>
          <a:prstGeom prst="rect">
            <a:avLst/>
          </a:prstGeom>
        </p:spPr>
      </p:pic>
      <p:sp>
        <p:nvSpPr>
          <p:cNvPr id="10" name="Title 1">
            <a:extLst>
              <a:ext uri="{FF2B5EF4-FFF2-40B4-BE49-F238E27FC236}">
                <a16:creationId xmlns:a16="http://schemas.microsoft.com/office/drawing/2014/main" id="{DDC4B773-D9C6-8211-23C5-9632A9AD7226}"/>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Tree>
    <p:extLst>
      <p:ext uri="{BB962C8B-B14F-4D97-AF65-F5344CB8AC3E}">
        <p14:creationId xmlns:p14="http://schemas.microsoft.com/office/powerpoint/2010/main" val="500704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E0903-295B-B1E4-96A0-C10248E00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7CA5C7-FABD-86AC-4349-3D68DF052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734A80-BF9A-AA37-C055-8CB607377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BBCC1-1448-52E8-EB33-6B8A2E1F6F99}"/>
              </a:ext>
            </a:extLst>
          </p:cNvPr>
          <p:cNvSpPr>
            <a:spLocks noGrp="1"/>
          </p:cNvSpPr>
          <p:nvPr>
            <p:ph type="dt" sz="half" idx="10"/>
          </p:nvPr>
        </p:nvSpPr>
        <p:spPr/>
        <p:txBody>
          <a:bodyPr/>
          <a:lstStyle/>
          <a:p>
            <a:fld id="{CF1F7DCB-AF61-43A1-ACC2-BC07373AB104}" type="datetimeFigureOut">
              <a:rPr lang="en-US" smtClean="0"/>
              <a:t>10/7/2025</a:t>
            </a:fld>
            <a:endParaRPr lang="en-US"/>
          </a:p>
        </p:txBody>
      </p:sp>
      <p:sp>
        <p:nvSpPr>
          <p:cNvPr id="6" name="Footer Placeholder 5">
            <a:extLst>
              <a:ext uri="{FF2B5EF4-FFF2-40B4-BE49-F238E27FC236}">
                <a16:creationId xmlns:a16="http://schemas.microsoft.com/office/drawing/2014/main" id="{3E1DFD4B-85A4-F9D2-5653-D390D2866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A1D158-B382-C625-9B0C-7EEDBFCD4585}"/>
              </a:ext>
            </a:extLst>
          </p:cNvPr>
          <p:cNvSpPr>
            <a:spLocks noGrp="1"/>
          </p:cNvSpPr>
          <p:nvPr>
            <p:ph type="sldNum" sz="quarter" idx="12"/>
          </p:nvPr>
        </p:nvSpPr>
        <p:spPr/>
        <p:txBody>
          <a:bodyPr/>
          <a:lstStyle/>
          <a:p>
            <a:fld id="{3AFC94A1-0B00-4DE0-B5EF-381D0C58864C}" type="slidenum">
              <a:rPr lang="en-US" smtClean="0"/>
              <a:t>‹#›</a:t>
            </a:fld>
            <a:endParaRPr lang="en-US"/>
          </a:p>
        </p:txBody>
      </p:sp>
    </p:spTree>
    <p:extLst>
      <p:ext uri="{BB962C8B-B14F-4D97-AF65-F5344CB8AC3E}">
        <p14:creationId xmlns:p14="http://schemas.microsoft.com/office/powerpoint/2010/main" val="2513886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C0CA1-DEF7-237F-5480-C2DC1C2583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8E88F3-85AD-1165-C726-D100BA8263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FAC21-8A0C-E354-E9FD-5D28BB61C267}"/>
              </a:ext>
            </a:extLst>
          </p:cNvPr>
          <p:cNvSpPr>
            <a:spLocks noGrp="1"/>
          </p:cNvSpPr>
          <p:nvPr>
            <p:ph type="dt" sz="half" idx="10"/>
          </p:nvPr>
        </p:nvSpPr>
        <p:spPr/>
        <p:txBody>
          <a:bodyPr/>
          <a:lstStyle/>
          <a:p>
            <a:fld id="{CF1F7DCB-AF61-43A1-ACC2-BC07373AB104}" type="datetimeFigureOut">
              <a:rPr lang="en-US" smtClean="0"/>
              <a:t>10/7/2025</a:t>
            </a:fld>
            <a:endParaRPr lang="en-US"/>
          </a:p>
        </p:txBody>
      </p:sp>
      <p:sp>
        <p:nvSpPr>
          <p:cNvPr id="5" name="Footer Placeholder 4">
            <a:extLst>
              <a:ext uri="{FF2B5EF4-FFF2-40B4-BE49-F238E27FC236}">
                <a16:creationId xmlns:a16="http://schemas.microsoft.com/office/drawing/2014/main" id="{2953CFD4-1803-C30B-A13B-9D4FB3850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A2435-EF40-E1F5-590C-B350CFE5F6F6}"/>
              </a:ext>
            </a:extLst>
          </p:cNvPr>
          <p:cNvSpPr>
            <a:spLocks noGrp="1"/>
          </p:cNvSpPr>
          <p:nvPr>
            <p:ph type="sldNum" sz="quarter" idx="12"/>
          </p:nvPr>
        </p:nvSpPr>
        <p:spPr/>
        <p:txBody>
          <a:bodyPr/>
          <a:lstStyle/>
          <a:p>
            <a:fld id="{3AFC94A1-0B00-4DE0-B5EF-381D0C58864C}" type="slidenum">
              <a:rPr lang="en-US" smtClean="0"/>
              <a:t>‹#›</a:t>
            </a:fld>
            <a:endParaRPr lang="en-US"/>
          </a:p>
        </p:txBody>
      </p:sp>
    </p:spTree>
    <p:extLst>
      <p:ext uri="{BB962C8B-B14F-4D97-AF65-F5344CB8AC3E}">
        <p14:creationId xmlns:p14="http://schemas.microsoft.com/office/powerpoint/2010/main" val="1271178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D3FA62-434E-7841-E411-D46FA575E5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5D338F-EAB5-A185-E679-718C13EC8F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EE212-E1B8-1F17-742D-399BB1DEB740}"/>
              </a:ext>
            </a:extLst>
          </p:cNvPr>
          <p:cNvSpPr>
            <a:spLocks noGrp="1"/>
          </p:cNvSpPr>
          <p:nvPr>
            <p:ph type="dt" sz="half" idx="10"/>
          </p:nvPr>
        </p:nvSpPr>
        <p:spPr/>
        <p:txBody>
          <a:bodyPr/>
          <a:lstStyle/>
          <a:p>
            <a:fld id="{CF1F7DCB-AF61-43A1-ACC2-BC07373AB104}" type="datetimeFigureOut">
              <a:rPr lang="en-US" smtClean="0"/>
              <a:t>10/7/2025</a:t>
            </a:fld>
            <a:endParaRPr lang="en-US"/>
          </a:p>
        </p:txBody>
      </p:sp>
      <p:sp>
        <p:nvSpPr>
          <p:cNvPr id="5" name="Footer Placeholder 4">
            <a:extLst>
              <a:ext uri="{FF2B5EF4-FFF2-40B4-BE49-F238E27FC236}">
                <a16:creationId xmlns:a16="http://schemas.microsoft.com/office/drawing/2014/main" id="{87410B22-1B2E-73CE-A0C4-7B4B13F7C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84CCA-653F-BE40-1C28-630802F449B1}"/>
              </a:ext>
            </a:extLst>
          </p:cNvPr>
          <p:cNvSpPr>
            <a:spLocks noGrp="1"/>
          </p:cNvSpPr>
          <p:nvPr>
            <p:ph type="sldNum" sz="quarter" idx="12"/>
          </p:nvPr>
        </p:nvSpPr>
        <p:spPr/>
        <p:txBody>
          <a:bodyPr/>
          <a:lstStyle/>
          <a:p>
            <a:fld id="{3AFC94A1-0B00-4DE0-B5EF-381D0C58864C}" type="slidenum">
              <a:rPr lang="en-US" smtClean="0"/>
              <a:t>‹#›</a:t>
            </a:fld>
            <a:endParaRPr lang="en-US"/>
          </a:p>
        </p:txBody>
      </p:sp>
    </p:spTree>
    <p:extLst>
      <p:ext uri="{BB962C8B-B14F-4D97-AF65-F5344CB8AC3E}">
        <p14:creationId xmlns:p14="http://schemas.microsoft.com/office/powerpoint/2010/main" val="334247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C0B0C-7CF9-090C-93BB-D5E6AB22A0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DF7018-950F-732E-327D-40924E0D06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051C87-04F3-95C5-29F1-15960DBE0910}"/>
              </a:ext>
            </a:extLst>
          </p:cNvPr>
          <p:cNvSpPr>
            <a:spLocks noGrp="1"/>
          </p:cNvSpPr>
          <p:nvPr>
            <p:ph type="dt" sz="half" idx="10"/>
          </p:nvPr>
        </p:nvSpPr>
        <p:spPr/>
        <p:txBody>
          <a:bodyPr/>
          <a:lstStyle/>
          <a:p>
            <a:fld id="{651DAF46-CD37-4D9E-A2B2-FC0A19234635}" type="datetimeFigureOut">
              <a:rPr lang="en-US" smtClean="0"/>
              <a:t>10/7/2025</a:t>
            </a:fld>
            <a:endParaRPr lang="en-US"/>
          </a:p>
        </p:txBody>
      </p:sp>
      <p:sp>
        <p:nvSpPr>
          <p:cNvPr id="5" name="Footer Placeholder 4">
            <a:extLst>
              <a:ext uri="{FF2B5EF4-FFF2-40B4-BE49-F238E27FC236}">
                <a16:creationId xmlns:a16="http://schemas.microsoft.com/office/drawing/2014/main" id="{44EFFE31-E8BB-FF22-119A-C903D10A2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00EA8-0584-A551-0478-7142B1C4F56B}"/>
              </a:ext>
            </a:extLst>
          </p:cNvPr>
          <p:cNvSpPr>
            <a:spLocks noGrp="1"/>
          </p:cNvSpPr>
          <p:nvPr>
            <p:ph type="sldNum" sz="quarter" idx="12"/>
          </p:nvPr>
        </p:nvSpPr>
        <p:spPr/>
        <p:txBody>
          <a:bodyPr/>
          <a:lstStyle/>
          <a:p>
            <a:fld id="{D68FB8BC-7613-41C3-9DDD-F39348E45724}" type="slidenum">
              <a:rPr lang="en-US" smtClean="0"/>
              <a:t>‹#›</a:t>
            </a:fld>
            <a:endParaRPr lang="en-US"/>
          </a:p>
        </p:txBody>
      </p:sp>
      <p:sp>
        <p:nvSpPr>
          <p:cNvPr id="7" name="TextBox 3">
            <a:extLst>
              <a:ext uri="{FF2B5EF4-FFF2-40B4-BE49-F238E27FC236}">
                <a16:creationId xmlns:a16="http://schemas.microsoft.com/office/drawing/2014/main" id="{2DD5790B-5FFF-F7EB-CC7E-2626964E1FAF}"/>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Hình ảnh 32">
            <a:extLst>
              <a:ext uri="{FF2B5EF4-FFF2-40B4-BE49-F238E27FC236}">
                <a16:creationId xmlns:a16="http://schemas.microsoft.com/office/drawing/2014/main" id="{2516546F-A215-C4B7-CEA4-A40CB353B1AF}"/>
              </a:ext>
            </a:extLst>
          </p:cNvPr>
          <p:cNvPicPr>
            <a:picLocks noChangeAspect="1"/>
          </p:cNvPicPr>
          <p:nvPr userDrawn="1"/>
        </p:nvPicPr>
        <p:blipFill>
          <a:blip r:embed="rId3"/>
          <a:stretch>
            <a:fillRect/>
          </a:stretch>
        </p:blipFill>
        <p:spPr>
          <a:xfrm>
            <a:off x="1712742" y="10300075"/>
            <a:ext cx="2706858" cy="3813378"/>
          </a:xfrm>
          <a:prstGeom prst="rect">
            <a:avLst/>
          </a:prstGeom>
        </p:spPr>
      </p:pic>
      <p:sp>
        <p:nvSpPr>
          <p:cNvPr id="10" name="Title 1">
            <a:extLst>
              <a:ext uri="{FF2B5EF4-FFF2-40B4-BE49-F238E27FC236}">
                <a16:creationId xmlns:a16="http://schemas.microsoft.com/office/drawing/2014/main" id="{EDC696F7-6001-28E3-59AB-A9BEE04732DB}"/>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Tree>
    <p:extLst>
      <p:ext uri="{BB962C8B-B14F-4D97-AF65-F5344CB8AC3E}">
        <p14:creationId xmlns:p14="http://schemas.microsoft.com/office/powerpoint/2010/main" val="398914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6422-51A4-6578-04CD-5A2C2F2C38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8B4A98-B67B-157C-04B6-1A80A57EEE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6EEDC4-3161-E7B2-2413-4D73D59177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3812B2-F956-4C69-05E2-C5792C69BF81}"/>
              </a:ext>
            </a:extLst>
          </p:cNvPr>
          <p:cNvSpPr>
            <a:spLocks noGrp="1"/>
          </p:cNvSpPr>
          <p:nvPr>
            <p:ph type="dt" sz="half" idx="10"/>
          </p:nvPr>
        </p:nvSpPr>
        <p:spPr/>
        <p:txBody>
          <a:bodyPr/>
          <a:lstStyle/>
          <a:p>
            <a:fld id="{651DAF46-CD37-4D9E-A2B2-FC0A19234635}" type="datetimeFigureOut">
              <a:rPr lang="en-US" smtClean="0"/>
              <a:t>10/7/2025</a:t>
            </a:fld>
            <a:endParaRPr lang="en-US"/>
          </a:p>
        </p:txBody>
      </p:sp>
      <p:sp>
        <p:nvSpPr>
          <p:cNvPr id="6" name="Footer Placeholder 5">
            <a:extLst>
              <a:ext uri="{FF2B5EF4-FFF2-40B4-BE49-F238E27FC236}">
                <a16:creationId xmlns:a16="http://schemas.microsoft.com/office/drawing/2014/main" id="{A4124BAB-5EC9-1ADF-C588-4E5692EE5A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93CE0D-395B-FC5D-2C45-DC39E1929CC3}"/>
              </a:ext>
            </a:extLst>
          </p:cNvPr>
          <p:cNvSpPr>
            <a:spLocks noGrp="1"/>
          </p:cNvSpPr>
          <p:nvPr>
            <p:ph type="sldNum" sz="quarter" idx="12"/>
          </p:nvPr>
        </p:nvSpPr>
        <p:spPr/>
        <p:txBody>
          <a:bodyPr/>
          <a:lstStyle/>
          <a:p>
            <a:fld id="{D68FB8BC-7613-41C3-9DDD-F39348E45724}" type="slidenum">
              <a:rPr lang="en-US" smtClean="0"/>
              <a:t>‹#›</a:t>
            </a:fld>
            <a:endParaRPr lang="en-US"/>
          </a:p>
        </p:txBody>
      </p:sp>
    </p:spTree>
    <p:extLst>
      <p:ext uri="{BB962C8B-B14F-4D97-AF65-F5344CB8AC3E}">
        <p14:creationId xmlns:p14="http://schemas.microsoft.com/office/powerpoint/2010/main" val="3131214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7D31-C057-E585-3242-2C16F98C6C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4C9765-5428-66FC-7B4D-84A0A323BB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84C3C8-794B-D434-5DD4-77DC30B0EE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AD1561-CCDC-B1D2-7294-BE02149CF6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67E1DE-C951-E56E-D820-9710078C3A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28CB31-9289-A624-26CA-539F493AE965}"/>
              </a:ext>
            </a:extLst>
          </p:cNvPr>
          <p:cNvSpPr>
            <a:spLocks noGrp="1"/>
          </p:cNvSpPr>
          <p:nvPr>
            <p:ph type="dt" sz="half" idx="10"/>
          </p:nvPr>
        </p:nvSpPr>
        <p:spPr/>
        <p:txBody>
          <a:bodyPr/>
          <a:lstStyle/>
          <a:p>
            <a:fld id="{651DAF46-CD37-4D9E-A2B2-FC0A19234635}" type="datetimeFigureOut">
              <a:rPr lang="en-US" smtClean="0"/>
              <a:t>10/7/2025</a:t>
            </a:fld>
            <a:endParaRPr lang="en-US"/>
          </a:p>
        </p:txBody>
      </p:sp>
      <p:sp>
        <p:nvSpPr>
          <p:cNvPr id="8" name="Footer Placeholder 7">
            <a:extLst>
              <a:ext uri="{FF2B5EF4-FFF2-40B4-BE49-F238E27FC236}">
                <a16:creationId xmlns:a16="http://schemas.microsoft.com/office/drawing/2014/main" id="{46B3E7B7-BE7E-D435-DE75-4034293C63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66A187-B80E-7C2F-2988-278DC956DAB8}"/>
              </a:ext>
            </a:extLst>
          </p:cNvPr>
          <p:cNvSpPr>
            <a:spLocks noGrp="1"/>
          </p:cNvSpPr>
          <p:nvPr>
            <p:ph type="sldNum" sz="quarter" idx="12"/>
          </p:nvPr>
        </p:nvSpPr>
        <p:spPr/>
        <p:txBody>
          <a:bodyPr/>
          <a:lstStyle/>
          <a:p>
            <a:fld id="{D68FB8BC-7613-41C3-9DDD-F39348E45724}" type="slidenum">
              <a:rPr lang="en-US" smtClean="0"/>
              <a:t>‹#›</a:t>
            </a:fld>
            <a:endParaRPr lang="en-US"/>
          </a:p>
        </p:txBody>
      </p:sp>
      <p:sp>
        <p:nvSpPr>
          <p:cNvPr id="10" name="TextBox 3">
            <a:extLst>
              <a:ext uri="{FF2B5EF4-FFF2-40B4-BE49-F238E27FC236}">
                <a16:creationId xmlns:a16="http://schemas.microsoft.com/office/drawing/2014/main" id="{84CC6864-4789-979E-E118-750331BC4E44}"/>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2" name="Hình ảnh 32">
            <a:extLst>
              <a:ext uri="{FF2B5EF4-FFF2-40B4-BE49-F238E27FC236}">
                <a16:creationId xmlns:a16="http://schemas.microsoft.com/office/drawing/2014/main" id="{EC406888-4495-63A2-1AD6-D3CA417B2957}"/>
              </a:ext>
            </a:extLst>
          </p:cNvPr>
          <p:cNvPicPr>
            <a:picLocks noChangeAspect="1"/>
          </p:cNvPicPr>
          <p:nvPr userDrawn="1"/>
        </p:nvPicPr>
        <p:blipFill>
          <a:blip r:embed="rId3"/>
          <a:stretch>
            <a:fillRect/>
          </a:stretch>
        </p:blipFill>
        <p:spPr>
          <a:xfrm>
            <a:off x="1712742" y="10300075"/>
            <a:ext cx="2706858" cy="3813378"/>
          </a:xfrm>
          <a:prstGeom prst="rect">
            <a:avLst/>
          </a:prstGeom>
        </p:spPr>
      </p:pic>
      <p:sp>
        <p:nvSpPr>
          <p:cNvPr id="13" name="Title 1">
            <a:extLst>
              <a:ext uri="{FF2B5EF4-FFF2-40B4-BE49-F238E27FC236}">
                <a16:creationId xmlns:a16="http://schemas.microsoft.com/office/drawing/2014/main" id="{96CC4051-3625-020F-B1E9-B23A5FB345BD}"/>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
        <p:nvSpPr>
          <p:cNvPr id="14" name="TextBox 13">
            <a:extLst>
              <a:ext uri="{FF2B5EF4-FFF2-40B4-BE49-F238E27FC236}">
                <a16:creationId xmlns:a16="http://schemas.microsoft.com/office/drawing/2014/main" id="{0293AA0C-AA82-C146-042A-07F047CBC842}"/>
              </a:ext>
            </a:extLst>
          </p:cNvPr>
          <p:cNvSpPr txBox="1"/>
          <p:nvPr userDrawn="1"/>
        </p:nvSpPr>
        <p:spPr>
          <a:xfrm>
            <a:off x="14988540" y="518304"/>
            <a:ext cx="3662637" cy="1046415"/>
          </a:xfrm>
          <a:prstGeom prst="rect">
            <a:avLst/>
          </a:prstGeom>
          <a:noFill/>
        </p:spPr>
        <p:txBody>
          <a:bodyPr wrap="square" rtlCol="0">
            <a:prstTxWarp prst="textArchUp">
              <a:avLst/>
            </a:prstTxWarp>
            <a:spAutoFit/>
          </a:bodyPr>
          <a:lstStyle/>
          <a:p>
            <a:pPr algn="ctr">
              <a:buClr>
                <a:srgbClr val="000000"/>
              </a:buClr>
              <a:buFont typeface="Arial"/>
              <a:buNone/>
            </a:pPr>
            <a:r>
              <a:rPr lang="en-US" sz="2133"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190180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3419-5798-6787-4E7B-14E0380A32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36F645-7FEF-1357-07CC-6D991D2C8342}"/>
              </a:ext>
            </a:extLst>
          </p:cNvPr>
          <p:cNvSpPr>
            <a:spLocks noGrp="1"/>
          </p:cNvSpPr>
          <p:nvPr>
            <p:ph type="dt" sz="half" idx="10"/>
          </p:nvPr>
        </p:nvSpPr>
        <p:spPr/>
        <p:txBody>
          <a:bodyPr/>
          <a:lstStyle/>
          <a:p>
            <a:fld id="{651DAF46-CD37-4D9E-A2B2-FC0A19234635}" type="datetimeFigureOut">
              <a:rPr lang="en-US" smtClean="0"/>
              <a:t>10/7/2025</a:t>
            </a:fld>
            <a:endParaRPr lang="en-US"/>
          </a:p>
        </p:txBody>
      </p:sp>
      <p:sp>
        <p:nvSpPr>
          <p:cNvPr id="4" name="Footer Placeholder 3">
            <a:extLst>
              <a:ext uri="{FF2B5EF4-FFF2-40B4-BE49-F238E27FC236}">
                <a16:creationId xmlns:a16="http://schemas.microsoft.com/office/drawing/2014/main" id="{468D5EC2-2096-5B4A-4416-97342F8821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AC1AFD-6F25-3598-FEF3-4514E614CE3A}"/>
              </a:ext>
            </a:extLst>
          </p:cNvPr>
          <p:cNvSpPr>
            <a:spLocks noGrp="1"/>
          </p:cNvSpPr>
          <p:nvPr>
            <p:ph type="sldNum" sz="quarter" idx="12"/>
          </p:nvPr>
        </p:nvSpPr>
        <p:spPr/>
        <p:txBody>
          <a:bodyPr/>
          <a:lstStyle/>
          <a:p>
            <a:fld id="{D68FB8BC-7613-41C3-9DDD-F39348E45724}" type="slidenum">
              <a:rPr lang="en-US" smtClean="0"/>
              <a:t>‹#›</a:t>
            </a:fld>
            <a:endParaRPr lang="en-US"/>
          </a:p>
        </p:txBody>
      </p:sp>
      <p:sp>
        <p:nvSpPr>
          <p:cNvPr id="6" name="TextBox 3">
            <a:extLst>
              <a:ext uri="{FF2B5EF4-FFF2-40B4-BE49-F238E27FC236}">
                <a16:creationId xmlns:a16="http://schemas.microsoft.com/office/drawing/2014/main" id="{9A330AE4-0399-0A24-197A-571E3E0276C3}"/>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2">
            <a:extLst>
              <a:ext uri="{FF2B5EF4-FFF2-40B4-BE49-F238E27FC236}">
                <a16:creationId xmlns:a16="http://schemas.microsoft.com/office/drawing/2014/main" id="{07AEA218-B311-9272-20E6-050BB7D2BD92}"/>
              </a:ext>
            </a:extLst>
          </p:cNvPr>
          <p:cNvPicPr>
            <a:picLocks noChangeAspect="1"/>
          </p:cNvPicPr>
          <p:nvPr userDrawn="1"/>
        </p:nvPicPr>
        <p:blipFill>
          <a:blip r:embed="rId3"/>
          <a:stretch>
            <a:fillRect/>
          </a:stretch>
        </p:blipFill>
        <p:spPr>
          <a:xfrm>
            <a:off x="1712742" y="10300075"/>
            <a:ext cx="2706858" cy="3813378"/>
          </a:xfrm>
          <a:prstGeom prst="rect">
            <a:avLst/>
          </a:prstGeom>
        </p:spPr>
      </p:pic>
      <p:sp>
        <p:nvSpPr>
          <p:cNvPr id="9" name="Title 1">
            <a:extLst>
              <a:ext uri="{FF2B5EF4-FFF2-40B4-BE49-F238E27FC236}">
                <a16:creationId xmlns:a16="http://schemas.microsoft.com/office/drawing/2014/main" id="{41D159A2-C021-0AC7-8BB0-90DF598748B2}"/>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
        <p:nvSpPr>
          <p:cNvPr id="10" name="TextBox 9">
            <a:extLst>
              <a:ext uri="{FF2B5EF4-FFF2-40B4-BE49-F238E27FC236}">
                <a16:creationId xmlns:a16="http://schemas.microsoft.com/office/drawing/2014/main" id="{AF6D9271-55E4-EFDD-B4A7-0E8640A9DA9E}"/>
              </a:ext>
            </a:extLst>
          </p:cNvPr>
          <p:cNvSpPr txBox="1"/>
          <p:nvPr userDrawn="1"/>
        </p:nvSpPr>
        <p:spPr>
          <a:xfrm>
            <a:off x="14988540" y="518304"/>
            <a:ext cx="3662637" cy="1046415"/>
          </a:xfrm>
          <a:prstGeom prst="rect">
            <a:avLst/>
          </a:prstGeom>
          <a:noFill/>
        </p:spPr>
        <p:txBody>
          <a:bodyPr wrap="square" rtlCol="0">
            <a:prstTxWarp prst="textArchUp">
              <a:avLst/>
            </a:prstTxWarp>
            <a:spAutoFit/>
          </a:bodyPr>
          <a:lstStyle/>
          <a:p>
            <a:pPr algn="ctr">
              <a:buClr>
                <a:srgbClr val="000000"/>
              </a:buClr>
              <a:buFont typeface="Arial"/>
              <a:buNone/>
            </a:pPr>
            <a:r>
              <a:rPr lang="en-US" sz="2133"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407567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2BE1CD-DA04-E61E-8456-A8A03DF9F60E}"/>
              </a:ext>
            </a:extLst>
          </p:cNvPr>
          <p:cNvSpPr>
            <a:spLocks noGrp="1"/>
          </p:cNvSpPr>
          <p:nvPr>
            <p:ph type="dt" sz="half" idx="10"/>
          </p:nvPr>
        </p:nvSpPr>
        <p:spPr/>
        <p:txBody>
          <a:bodyPr/>
          <a:lstStyle/>
          <a:p>
            <a:fld id="{651DAF46-CD37-4D9E-A2B2-FC0A19234635}" type="datetimeFigureOut">
              <a:rPr lang="en-US" smtClean="0"/>
              <a:t>10/7/2025</a:t>
            </a:fld>
            <a:endParaRPr lang="en-US"/>
          </a:p>
        </p:txBody>
      </p:sp>
      <p:sp>
        <p:nvSpPr>
          <p:cNvPr id="3" name="Footer Placeholder 2">
            <a:extLst>
              <a:ext uri="{FF2B5EF4-FFF2-40B4-BE49-F238E27FC236}">
                <a16:creationId xmlns:a16="http://schemas.microsoft.com/office/drawing/2014/main" id="{F7D07863-9378-503B-174B-1DF0DD4658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C5306B-6BAB-F2E2-94C5-6087F8073910}"/>
              </a:ext>
            </a:extLst>
          </p:cNvPr>
          <p:cNvSpPr>
            <a:spLocks noGrp="1"/>
          </p:cNvSpPr>
          <p:nvPr>
            <p:ph type="sldNum" sz="quarter" idx="12"/>
          </p:nvPr>
        </p:nvSpPr>
        <p:spPr/>
        <p:txBody>
          <a:bodyPr/>
          <a:lstStyle/>
          <a:p>
            <a:fld id="{D68FB8BC-7613-41C3-9DDD-F39348E45724}" type="slidenum">
              <a:rPr lang="en-US" smtClean="0"/>
              <a:t>‹#›</a:t>
            </a:fld>
            <a:endParaRPr lang="en-US"/>
          </a:p>
        </p:txBody>
      </p:sp>
    </p:spTree>
    <p:extLst>
      <p:ext uri="{BB962C8B-B14F-4D97-AF65-F5344CB8AC3E}">
        <p14:creationId xmlns:p14="http://schemas.microsoft.com/office/powerpoint/2010/main" val="379810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31D32-AAC6-0C12-38B8-2A30D4B6B0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72CF3A-A638-A1BE-6748-1D1E182F08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6C2666-9DDC-A33D-CA09-388BE49E4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0FCB62-5099-6B30-1170-8BB4E218276D}"/>
              </a:ext>
            </a:extLst>
          </p:cNvPr>
          <p:cNvSpPr>
            <a:spLocks noGrp="1"/>
          </p:cNvSpPr>
          <p:nvPr>
            <p:ph type="dt" sz="half" idx="10"/>
          </p:nvPr>
        </p:nvSpPr>
        <p:spPr/>
        <p:txBody>
          <a:bodyPr/>
          <a:lstStyle/>
          <a:p>
            <a:fld id="{651DAF46-CD37-4D9E-A2B2-FC0A19234635}" type="datetimeFigureOut">
              <a:rPr lang="en-US" smtClean="0"/>
              <a:t>10/7/2025</a:t>
            </a:fld>
            <a:endParaRPr lang="en-US"/>
          </a:p>
        </p:txBody>
      </p:sp>
      <p:sp>
        <p:nvSpPr>
          <p:cNvPr id="6" name="Footer Placeholder 5">
            <a:extLst>
              <a:ext uri="{FF2B5EF4-FFF2-40B4-BE49-F238E27FC236}">
                <a16:creationId xmlns:a16="http://schemas.microsoft.com/office/drawing/2014/main" id="{42F8E2A0-F154-2CEA-800F-928E51E20E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35AEA4-6AA3-126F-A9CD-F15D717D2421}"/>
              </a:ext>
            </a:extLst>
          </p:cNvPr>
          <p:cNvSpPr>
            <a:spLocks noGrp="1"/>
          </p:cNvSpPr>
          <p:nvPr>
            <p:ph type="sldNum" sz="quarter" idx="12"/>
          </p:nvPr>
        </p:nvSpPr>
        <p:spPr/>
        <p:txBody>
          <a:bodyPr/>
          <a:lstStyle/>
          <a:p>
            <a:fld id="{D68FB8BC-7613-41C3-9DDD-F39348E45724}" type="slidenum">
              <a:rPr lang="en-US" smtClean="0"/>
              <a:t>‹#›</a:t>
            </a:fld>
            <a:endParaRPr lang="en-US"/>
          </a:p>
        </p:txBody>
      </p:sp>
      <p:sp>
        <p:nvSpPr>
          <p:cNvPr id="8" name="TextBox 3">
            <a:extLst>
              <a:ext uri="{FF2B5EF4-FFF2-40B4-BE49-F238E27FC236}">
                <a16:creationId xmlns:a16="http://schemas.microsoft.com/office/drawing/2014/main" id="{68710129-0510-EABE-3B6A-64D360C92538}"/>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 name="Hình ảnh 32">
            <a:extLst>
              <a:ext uri="{FF2B5EF4-FFF2-40B4-BE49-F238E27FC236}">
                <a16:creationId xmlns:a16="http://schemas.microsoft.com/office/drawing/2014/main" id="{898233DB-9466-2BC6-E99B-18BEF7D58DEF}"/>
              </a:ext>
            </a:extLst>
          </p:cNvPr>
          <p:cNvPicPr>
            <a:picLocks noChangeAspect="1"/>
          </p:cNvPicPr>
          <p:nvPr userDrawn="1"/>
        </p:nvPicPr>
        <p:blipFill>
          <a:blip r:embed="rId3"/>
          <a:stretch>
            <a:fillRect/>
          </a:stretch>
        </p:blipFill>
        <p:spPr>
          <a:xfrm>
            <a:off x="1712742" y="10300075"/>
            <a:ext cx="2706858" cy="3813378"/>
          </a:xfrm>
          <a:prstGeom prst="rect">
            <a:avLst/>
          </a:prstGeom>
        </p:spPr>
      </p:pic>
      <p:sp>
        <p:nvSpPr>
          <p:cNvPr id="11" name="Title 1">
            <a:extLst>
              <a:ext uri="{FF2B5EF4-FFF2-40B4-BE49-F238E27FC236}">
                <a16:creationId xmlns:a16="http://schemas.microsoft.com/office/drawing/2014/main" id="{25BF1A41-0534-F377-E9F6-4361F5EF68F2}"/>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
        <p:nvSpPr>
          <p:cNvPr id="12" name="TextBox 11">
            <a:extLst>
              <a:ext uri="{FF2B5EF4-FFF2-40B4-BE49-F238E27FC236}">
                <a16:creationId xmlns:a16="http://schemas.microsoft.com/office/drawing/2014/main" id="{BE093D91-435B-1F58-1A65-83E99F2E5AB6}"/>
              </a:ext>
            </a:extLst>
          </p:cNvPr>
          <p:cNvSpPr txBox="1"/>
          <p:nvPr userDrawn="1"/>
        </p:nvSpPr>
        <p:spPr>
          <a:xfrm>
            <a:off x="14988540" y="518304"/>
            <a:ext cx="3662637" cy="1046415"/>
          </a:xfrm>
          <a:prstGeom prst="rect">
            <a:avLst/>
          </a:prstGeom>
          <a:noFill/>
        </p:spPr>
        <p:txBody>
          <a:bodyPr wrap="square" rtlCol="0">
            <a:prstTxWarp prst="textArchUp">
              <a:avLst/>
            </a:prstTxWarp>
            <a:spAutoFit/>
          </a:bodyPr>
          <a:lstStyle/>
          <a:p>
            <a:pPr algn="ctr">
              <a:buClr>
                <a:srgbClr val="000000"/>
              </a:buClr>
              <a:buFont typeface="Arial"/>
              <a:buNone/>
            </a:pPr>
            <a:r>
              <a:rPr lang="en-US" sz="2133"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343572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091E3-854D-8ECD-7882-E25281D91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AB8A16-7E10-17DA-41AC-CE9DA0313C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23F37F-2EE1-E494-81E2-94533DA8B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265025-717D-19A9-4C9A-4E1AF3FC6002}"/>
              </a:ext>
            </a:extLst>
          </p:cNvPr>
          <p:cNvSpPr>
            <a:spLocks noGrp="1"/>
          </p:cNvSpPr>
          <p:nvPr>
            <p:ph type="dt" sz="half" idx="10"/>
          </p:nvPr>
        </p:nvSpPr>
        <p:spPr/>
        <p:txBody>
          <a:bodyPr/>
          <a:lstStyle/>
          <a:p>
            <a:fld id="{651DAF46-CD37-4D9E-A2B2-FC0A19234635}" type="datetimeFigureOut">
              <a:rPr lang="en-US" smtClean="0"/>
              <a:t>10/7/2025</a:t>
            </a:fld>
            <a:endParaRPr lang="en-US"/>
          </a:p>
        </p:txBody>
      </p:sp>
      <p:sp>
        <p:nvSpPr>
          <p:cNvPr id="6" name="Footer Placeholder 5">
            <a:extLst>
              <a:ext uri="{FF2B5EF4-FFF2-40B4-BE49-F238E27FC236}">
                <a16:creationId xmlns:a16="http://schemas.microsoft.com/office/drawing/2014/main" id="{B0B030EE-404A-A75C-4091-5274793C3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8A81E-8367-0097-A905-2F97A174B8C3}"/>
              </a:ext>
            </a:extLst>
          </p:cNvPr>
          <p:cNvSpPr>
            <a:spLocks noGrp="1"/>
          </p:cNvSpPr>
          <p:nvPr>
            <p:ph type="sldNum" sz="quarter" idx="12"/>
          </p:nvPr>
        </p:nvSpPr>
        <p:spPr/>
        <p:txBody>
          <a:bodyPr/>
          <a:lstStyle/>
          <a:p>
            <a:fld id="{D68FB8BC-7613-41C3-9DDD-F39348E45724}" type="slidenum">
              <a:rPr lang="en-US" smtClean="0"/>
              <a:t>‹#›</a:t>
            </a:fld>
            <a:endParaRPr lang="en-US"/>
          </a:p>
        </p:txBody>
      </p:sp>
      <p:sp>
        <p:nvSpPr>
          <p:cNvPr id="8" name="TextBox 3">
            <a:extLst>
              <a:ext uri="{FF2B5EF4-FFF2-40B4-BE49-F238E27FC236}">
                <a16:creationId xmlns:a16="http://schemas.microsoft.com/office/drawing/2014/main" id="{184EC21C-7EB8-0885-13ED-8CEAC566CF86}"/>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 name="Hình ảnh 32">
            <a:extLst>
              <a:ext uri="{FF2B5EF4-FFF2-40B4-BE49-F238E27FC236}">
                <a16:creationId xmlns:a16="http://schemas.microsoft.com/office/drawing/2014/main" id="{1D89330E-8485-0C01-DEAF-660C399CB314}"/>
              </a:ext>
            </a:extLst>
          </p:cNvPr>
          <p:cNvPicPr>
            <a:picLocks noChangeAspect="1"/>
          </p:cNvPicPr>
          <p:nvPr userDrawn="1"/>
        </p:nvPicPr>
        <p:blipFill>
          <a:blip r:embed="rId3"/>
          <a:stretch>
            <a:fillRect/>
          </a:stretch>
        </p:blipFill>
        <p:spPr>
          <a:xfrm>
            <a:off x="1712742" y="10300075"/>
            <a:ext cx="2706858" cy="3813378"/>
          </a:xfrm>
          <a:prstGeom prst="rect">
            <a:avLst/>
          </a:prstGeom>
        </p:spPr>
      </p:pic>
      <p:sp>
        <p:nvSpPr>
          <p:cNvPr id="11" name="Title 1">
            <a:extLst>
              <a:ext uri="{FF2B5EF4-FFF2-40B4-BE49-F238E27FC236}">
                <a16:creationId xmlns:a16="http://schemas.microsoft.com/office/drawing/2014/main" id="{F4B62043-5E67-0779-243E-3E9FBBC118DD}"/>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
        <p:nvSpPr>
          <p:cNvPr id="12" name="TextBox 11">
            <a:extLst>
              <a:ext uri="{FF2B5EF4-FFF2-40B4-BE49-F238E27FC236}">
                <a16:creationId xmlns:a16="http://schemas.microsoft.com/office/drawing/2014/main" id="{48124896-14DA-0674-A95E-71AD4B365E3A}"/>
              </a:ext>
            </a:extLst>
          </p:cNvPr>
          <p:cNvSpPr txBox="1"/>
          <p:nvPr userDrawn="1"/>
        </p:nvSpPr>
        <p:spPr>
          <a:xfrm>
            <a:off x="14988540" y="518304"/>
            <a:ext cx="3662637" cy="1046415"/>
          </a:xfrm>
          <a:prstGeom prst="rect">
            <a:avLst/>
          </a:prstGeom>
          <a:noFill/>
        </p:spPr>
        <p:txBody>
          <a:bodyPr wrap="square" rtlCol="0">
            <a:prstTxWarp prst="textArchUp">
              <a:avLst/>
            </a:prstTxWarp>
            <a:spAutoFit/>
          </a:bodyPr>
          <a:lstStyle/>
          <a:p>
            <a:pPr algn="ctr">
              <a:buClr>
                <a:srgbClr val="000000"/>
              </a:buClr>
              <a:buFont typeface="Arial"/>
              <a:buNone/>
            </a:pPr>
            <a:r>
              <a:rPr lang="en-US" sz="2133"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149074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7F793A-FA34-CFE9-B9CB-ECDB3377FA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735162-9EA7-B422-4BEA-D3D3E7536B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F0F723-413C-1DE0-F661-B2B51F4934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1DAF46-CD37-4D9E-A2B2-FC0A19234635}" type="datetimeFigureOut">
              <a:rPr lang="en-US" smtClean="0"/>
              <a:t>10/7/2025</a:t>
            </a:fld>
            <a:endParaRPr lang="en-US"/>
          </a:p>
        </p:txBody>
      </p:sp>
      <p:sp>
        <p:nvSpPr>
          <p:cNvPr id="5" name="Footer Placeholder 4">
            <a:extLst>
              <a:ext uri="{FF2B5EF4-FFF2-40B4-BE49-F238E27FC236}">
                <a16:creationId xmlns:a16="http://schemas.microsoft.com/office/drawing/2014/main" id="{1C7FDED0-52A1-EB1D-B790-93CCE1431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E7F651-1D5A-46D5-AE94-5732B1F6F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8FB8BC-7613-41C3-9DDD-F39348E45724}" type="slidenum">
              <a:rPr lang="en-US" smtClean="0"/>
              <a:t>‹#›</a:t>
            </a:fld>
            <a:endParaRPr lang="en-US"/>
          </a:p>
        </p:txBody>
      </p:sp>
      <p:sp>
        <p:nvSpPr>
          <p:cNvPr id="7" name="TextBox 3">
            <a:extLst>
              <a:ext uri="{FF2B5EF4-FFF2-40B4-BE49-F238E27FC236}">
                <a16:creationId xmlns:a16="http://schemas.microsoft.com/office/drawing/2014/main" id="{24CF2D49-2F98-9AE0-0D3F-DC5C98D3D8EB}"/>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Hình ảnh 32">
            <a:extLst>
              <a:ext uri="{FF2B5EF4-FFF2-40B4-BE49-F238E27FC236}">
                <a16:creationId xmlns:a16="http://schemas.microsoft.com/office/drawing/2014/main" id="{8C4F8FF5-1E87-2A71-6C92-9571D3E7B32B}"/>
              </a:ext>
            </a:extLst>
          </p:cNvPr>
          <p:cNvPicPr>
            <a:picLocks noChangeAspect="1"/>
          </p:cNvPicPr>
          <p:nvPr userDrawn="1"/>
        </p:nvPicPr>
        <p:blipFill>
          <a:blip r:embed="rId14"/>
          <a:stretch>
            <a:fillRect/>
          </a:stretch>
        </p:blipFill>
        <p:spPr>
          <a:xfrm>
            <a:off x="1712742" y="10300075"/>
            <a:ext cx="2706858" cy="3813378"/>
          </a:xfrm>
          <a:prstGeom prst="rect">
            <a:avLst/>
          </a:prstGeom>
        </p:spPr>
      </p:pic>
      <p:sp>
        <p:nvSpPr>
          <p:cNvPr id="10" name="Title 1">
            <a:extLst>
              <a:ext uri="{FF2B5EF4-FFF2-40B4-BE49-F238E27FC236}">
                <a16:creationId xmlns:a16="http://schemas.microsoft.com/office/drawing/2014/main" id="{48880DD2-957B-83B0-4DDC-C1EBCA7AE9CD}"/>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
        <p:nvSpPr>
          <p:cNvPr id="11" name="TextBox 10">
            <a:extLst>
              <a:ext uri="{FF2B5EF4-FFF2-40B4-BE49-F238E27FC236}">
                <a16:creationId xmlns:a16="http://schemas.microsoft.com/office/drawing/2014/main" id="{356CD946-7A50-BFB5-2A80-A77DF60BC6D2}"/>
              </a:ext>
            </a:extLst>
          </p:cNvPr>
          <p:cNvSpPr txBox="1"/>
          <p:nvPr userDrawn="1"/>
        </p:nvSpPr>
        <p:spPr>
          <a:xfrm>
            <a:off x="14988540" y="518304"/>
            <a:ext cx="3662637" cy="1046415"/>
          </a:xfrm>
          <a:prstGeom prst="rect">
            <a:avLst/>
          </a:prstGeom>
          <a:noFill/>
        </p:spPr>
        <p:txBody>
          <a:bodyPr wrap="square" rtlCol="0">
            <a:prstTxWarp prst="textArchUp">
              <a:avLst/>
            </a:prstTxWarp>
            <a:spAutoFit/>
          </a:bodyPr>
          <a:lstStyle/>
          <a:p>
            <a:pPr algn="ctr">
              <a:buClr>
                <a:srgbClr val="000000"/>
              </a:buClr>
              <a:buFont typeface="Arial"/>
              <a:buNone/>
            </a:pPr>
            <a:r>
              <a:rPr lang="en-US" sz="2133"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3101909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A2547B-6F52-2CC3-F291-B28A7AA9AC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09763D-1040-A8CB-2C8E-30DD564212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FFEF8-7E67-8AF2-C553-858F3AFBA3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F7DCB-AF61-43A1-ACC2-BC07373AB104}" type="datetimeFigureOut">
              <a:rPr lang="en-US" smtClean="0"/>
              <a:t>10/7/2025</a:t>
            </a:fld>
            <a:endParaRPr lang="en-US"/>
          </a:p>
        </p:txBody>
      </p:sp>
      <p:sp>
        <p:nvSpPr>
          <p:cNvPr id="5" name="Footer Placeholder 4">
            <a:extLst>
              <a:ext uri="{FF2B5EF4-FFF2-40B4-BE49-F238E27FC236}">
                <a16:creationId xmlns:a16="http://schemas.microsoft.com/office/drawing/2014/main" id="{42FFFF94-A5DC-4453-2181-8B83C2FBAA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72C1F3-F8CA-24E4-55B9-C3FFE852C2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C94A1-0B00-4DE0-B5EF-381D0C58864C}" type="slidenum">
              <a:rPr lang="en-US" smtClean="0"/>
              <a:t>‹#›</a:t>
            </a:fld>
            <a:endParaRPr lang="en-US"/>
          </a:p>
        </p:txBody>
      </p:sp>
      <p:sp>
        <p:nvSpPr>
          <p:cNvPr id="7" name="TextBox 3">
            <a:extLst>
              <a:ext uri="{FF2B5EF4-FFF2-40B4-BE49-F238E27FC236}">
                <a16:creationId xmlns:a16="http://schemas.microsoft.com/office/drawing/2014/main" id="{DD7DC4E5-A685-09F1-09F4-CD408724FE48}"/>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Hình ảnh 32">
            <a:extLst>
              <a:ext uri="{FF2B5EF4-FFF2-40B4-BE49-F238E27FC236}">
                <a16:creationId xmlns:a16="http://schemas.microsoft.com/office/drawing/2014/main" id="{559D147D-C1BE-D61F-E682-4A9BD37F29D7}"/>
              </a:ext>
            </a:extLst>
          </p:cNvPr>
          <p:cNvPicPr>
            <a:picLocks noChangeAspect="1"/>
          </p:cNvPicPr>
          <p:nvPr userDrawn="1"/>
        </p:nvPicPr>
        <p:blipFill>
          <a:blip r:embed="rId14"/>
          <a:stretch>
            <a:fillRect/>
          </a:stretch>
        </p:blipFill>
        <p:spPr>
          <a:xfrm>
            <a:off x="1712742" y="10300075"/>
            <a:ext cx="2706858" cy="3813378"/>
          </a:xfrm>
          <a:prstGeom prst="rect">
            <a:avLst/>
          </a:prstGeom>
        </p:spPr>
      </p:pic>
      <p:sp>
        <p:nvSpPr>
          <p:cNvPr id="10" name="Title 1">
            <a:extLst>
              <a:ext uri="{FF2B5EF4-FFF2-40B4-BE49-F238E27FC236}">
                <a16:creationId xmlns:a16="http://schemas.microsoft.com/office/drawing/2014/main" id="{EC49F7CC-2307-DA45-2530-2ED5D93937D7}"/>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
        <p:nvSpPr>
          <p:cNvPr id="11" name="TextBox 10">
            <a:extLst>
              <a:ext uri="{FF2B5EF4-FFF2-40B4-BE49-F238E27FC236}">
                <a16:creationId xmlns:a16="http://schemas.microsoft.com/office/drawing/2014/main" id="{308CB4D2-6008-C401-BE0F-61293736F9EB}"/>
              </a:ext>
            </a:extLst>
          </p:cNvPr>
          <p:cNvSpPr txBox="1"/>
          <p:nvPr userDrawn="1"/>
        </p:nvSpPr>
        <p:spPr>
          <a:xfrm>
            <a:off x="14988540" y="518304"/>
            <a:ext cx="3662637" cy="1046415"/>
          </a:xfrm>
          <a:prstGeom prst="rect">
            <a:avLst/>
          </a:prstGeom>
          <a:noFill/>
        </p:spPr>
        <p:txBody>
          <a:bodyPr wrap="square" rtlCol="0">
            <a:prstTxWarp prst="textArchUp">
              <a:avLst/>
            </a:prstTxWarp>
            <a:spAutoFit/>
          </a:bodyPr>
          <a:lstStyle/>
          <a:p>
            <a:pPr algn="ctr">
              <a:buClr>
                <a:srgbClr val="000000"/>
              </a:buClr>
              <a:buFont typeface="Arial"/>
              <a:buNone/>
            </a:pPr>
            <a:r>
              <a:rPr lang="en-US" sz="2133"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820496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2405FF-FF2B-9F44-A0FE-2F409D10B93B}"/>
              </a:ext>
            </a:extLst>
          </p:cNvPr>
          <p:cNvPicPr>
            <a:picLocks noChangeAspect="1"/>
          </p:cNvPicPr>
          <p:nvPr/>
        </p:nvPicPr>
        <p:blipFill>
          <a:blip r:embed="rId2"/>
          <a:stretch>
            <a:fillRect/>
          </a:stretch>
        </p:blipFill>
        <p:spPr>
          <a:xfrm>
            <a:off x="-128632" y="6034"/>
            <a:ext cx="12449263" cy="6851966"/>
          </a:xfrm>
          <a:prstGeom prst="rect">
            <a:avLst/>
          </a:prstGeom>
        </p:spPr>
      </p:pic>
    </p:spTree>
    <p:extLst>
      <p:ext uri="{BB962C8B-B14F-4D97-AF65-F5344CB8AC3E}">
        <p14:creationId xmlns:p14="http://schemas.microsoft.com/office/powerpoint/2010/main" val="314133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5514EE0-0A65-E827-F261-EEF3399AC8BB}"/>
              </a:ext>
            </a:extLst>
          </p:cNvPr>
          <p:cNvSpPr/>
          <p:nvPr/>
        </p:nvSpPr>
        <p:spPr>
          <a:xfrm>
            <a:off x="407594" y="1021080"/>
            <a:ext cx="4875251" cy="4998720"/>
          </a:xfrm>
          <a:prstGeom prst="roundRect">
            <a:avLst>
              <a:gd name="adj" fmla="val 13777"/>
            </a:avLst>
          </a:prstGeom>
          <a:solidFill>
            <a:srgbClr val="EDF3E7"/>
          </a:solidFill>
          <a:ln w="28575">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pPr>
            <a:endParaRPr lang="en-US" sz="3200" b="1" dirty="0">
              <a:solidFill>
                <a:prstClr val="black"/>
              </a:solidFill>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3200" b="1" dirty="0">
                <a:solidFill>
                  <a:prstClr val="black"/>
                </a:solidFill>
                <a:latin typeface="Cambria" panose="02040503050406030204" pitchFamily="18" charset="0"/>
                <a:ea typeface="Cambria" panose="02040503050406030204" pitchFamily="18" charset="0"/>
              </a:rPr>
              <a:t>	</a:t>
            </a:r>
            <a:r>
              <a:rPr lang="vi-VN" sz="3200" b="1" dirty="0">
                <a:solidFill>
                  <a:prstClr val="black"/>
                </a:solidFill>
                <a:latin typeface="Cambria" panose="02040503050406030204" pitchFamily="18" charset="0"/>
                <a:ea typeface="Cambria" panose="02040503050406030204" pitchFamily="18" charset="0"/>
              </a:rPr>
              <a:t>Nhân dịp sinh nhật, An được bố tặng máy chơi điện tử cầm tay, An rất thích và giữ gìn cẩn thận món đồ này. Anh Minh hàng xóm trong một lần sang chơi đã vô tình làm hỏng nó.</a:t>
            </a:r>
            <a:endParaRPr lang="en-US" altLang="en-US" sz="3200" b="1" dirty="0">
              <a:solidFill>
                <a:prstClr val="black"/>
              </a:solidFill>
              <a:latin typeface="Cambria" panose="02040503050406030204" pitchFamily="18" charset="0"/>
              <a:ea typeface="Cambria" panose="02040503050406030204" pitchFamily="18" charset="0"/>
            </a:endParaRPr>
          </a:p>
          <a:p>
            <a:pPr algn="just" eaLnBrk="0" fontAlgn="base" hangingPunct="0">
              <a:spcBef>
                <a:spcPct val="0"/>
              </a:spcBef>
              <a:spcAft>
                <a:spcPct val="0"/>
              </a:spcAft>
              <a:defRPr/>
            </a:pPr>
            <a:r>
              <a:rPr lang="en-US" sz="3200" b="1" dirty="0">
                <a:solidFill>
                  <a:prstClr val="black"/>
                </a:solidFill>
                <a:latin typeface="Cambria" panose="02040503050406030204" pitchFamily="18" charset="0"/>
                <a:ea typeface="Cambria" panose="02040503050406030204" pitchFamily="18" charset="0"/>
              </a:rPr>
              <a:t>  </a:t>
            </a:r>
          </a:p>
        </p:txBody>
      </p:sp>
      <p:sp>
        <p:nvSpPr>
          <p:cNvPr id="7" name="Rectangle: Rounded Corners 6">
            <a:extLst>
              <a:ext uri="{FF2B5EF4-FFF2-40B4-BE49-F238E27FC236}">
                <a16:creationId xmlns:a16="http://schemas.microsoft.com/office/drawing/2014/main" id="{F07C55C2-6004-8B19-06B2-B742F797B24B}"/>
              </a:ext>
            </a:extLst>
          </p:cNvPr>
          <p:cNvSpPr/>
          <p:nvPr/>
        </p:nvSpPr>
        <p:spPr>
          <a:xfrm>
            <a:off x="1037868" y="668826"/>
            <a:ext cx="4244977" cy="704508"/>
          </a:xfrm>
          <a:prstGeom prst="roundRect">
            <a:avLst>
              <a:gd name="adj" fmla="val 33903"/>
            </a:avLst>
          </a:prstGeom>
          <a:solidFill>
            <a:srgbClr val="BDDCAB"/>
          </a:solidFill>
          <a:ln>
            <a:solidFill>
              <a:srgbClr val="BDDC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Tình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huống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2</a:t>
            </a:r>
          </a:p>
        </p:txBody>
      </p:sp>
      <p:pic>
        <p:nvPicPr>
          <p:cNvPr id="9" name="Picture 8">
            <a:extLst>
              <a:ext uri="{FF2B5EF4-FFF2-40B4-BE49-F238E27FC236}">
                <a16:creationId xmlns:a16="http://schemas.microsoft.com/office/drawing/2014/main" id="{8072F956-2697-7E2A-9914-5D02A17B4BC3}"/>
              </a:ext>
            </a:extLst>
          </p:cNvPr>
          <p:cNvPicPr>
            <a:picLocks noChangeAspect="1"/>
          </p:cNvPicPr>
          <p:nvPr/>
        </p:nvPicPr>
        <p:blipFill>
          <a:blip r:embed="rId2"/>
          <a:stretch>
            <a:fillRect/>
          </a:stretch>
        </p:blipFill>
        <p:spPr>
          <a:xfrm>
            <a:off x="5705072" y="523470"/>
            <a:ext cx="5449060" cy="2905530"/>
          </a:xfrm>
          <a:prstGeom prst="rect">
            <a:avLst/>
          </a:prstGeom>
        </p:spPr>
      </p:pic>
      <p:sp>
        <p:nvSpPr>
          <p:cNvPr id="2" name="Rectangle: Rounded Corners 1">
            <a:extLst>
              <a:ext uri="{FF2B5EF4-FFF2-40B4-BE49-F238E27FC236}">
                <a16:creationId xmlns:a16="http://schemas.microsoft.com/office/drawing/2014/main" id="{6E751F4B-D71E-6325-BF8C-5ABC90DC4A02}"/>
              </a:ext>
            </a:extLst>
          </p:cNvPr>
          <p:cNvSpPr/>
          <p:nvPr/>
        </p:nvSpPr>
        <p:spPr>
          <a:xfrm>
            <a:off x="5282845" y="3429000"/>
            <a:ext cx="6727474" cy="3217374"/>
          </a:xfrm>
          <a:prstGeom prst="roundRect">
            <a:avLst>
              <a:gd name="adj" fmla="val 182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lang="en-US" sz="3200" b="1" dirty="0">
                <a:solidFill>
                  <a:prstClr val="black"/>
                </a:solidFill>
                <a:latin typeface="Cambria" panose="02040503050406030204" pitchFamily="18" charset="0"/>
                <a:ea typeface="Cambria" panose="02040503050406030204" pitchFamily="18" charset="0"/>
              </a:rPr>
              <a:t> </a:t>
            </a:r>
            <a:r>
              <a:rPr lang="vi-VN" sz="3200" b="1" dirty="0">
                <a:solidFill>
                  <a:prstClr val="black"/>
                </a:solidFill>
                <a:latin typeface="Cambria" panose="02040503050406030204" pitchFamily="18" charset="0"/>
                <a:ea typeface="Cambria" panose="02040503050406030204" pitchFamily="18" charset="0"/>
              </a:rPr>
              <a:t>An nên giữ bình tĩnh, hít thở sâu và thả lỏng cơ thể. An nên điều chỉnh suy nghĩ của mình tích cực và thông cảm cho Minh rằng Minh không cố ý làm hỏng và nói chuyện nhẹ nhàng với Minh.</a:t>
            </a:r>
            <a:endParaRPr lang="en-US" sz="32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389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DD9307-0EF6-0D95-8AA2-6DBA91DCF851}"/>
              </a:ext>
            </a:extLst>
          </p:cNvPr>
          <p:cNvPicPr>
            <a:picLocks noChangeAspect="1"/>
          </p:cNvPicPr>
          <p:nvPr/>
        </p:nvPicPr>
        <p:blipFill rotWithShape="1">
          <a:blip r:embed="rId2">
            <a:extLst>
              <a:ext uri="{28A0092B-C50C-407E-A947-70E740481C1C}">
                <a14:useLocalDpi xmlns:a14="http://schemas.microsoft.com/office/drawing/2010/main" val="0"/>
              </a:ext>
            </a:extLst>
          </a:blip>
          <a:srcRect b="25749"/>
          <a:stretch/>
        </p:blipFill>
        <p:spPr>
          <a:xfrm>
            <a:off x="136249" y="3980368"/>
            <a:ext cx="8611512" cy="2621618"/>
          </a:xfrm>
          <a:prstGeom prst="rect">
            <a:avLst/>
          </a:prstGeom>
        </p:spPr>
      </p:pic>
      <p:sp>
        <p:nvSpPr>
          <p:cNvPr id="9" name="Rectangle: Rounded Corners 8">
            <a:extLst>
              <a:ext uri="{FF2B5EF4-FFF2-40B4-BE49-F238E27FC236}">
                <a16:creationId xmlns:a16="http://schemas.microsoft.com/office/drawing/2014/main" id="{5AB717B0-AA59-5EC0-A296-AA8346E297E8}"/>
              </a:ext>
            </a:extLst>
          </p:cNvPr>
          <p:cNvSpPr/>
          <p:nvPr/>
        </p:nvSpPr>
        <p:spPr>
          <a:xfrm>
            <a:off x="435972" y="811876"/>
            <a:ext cx="4954152" cy="762000"/>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rPr>
              <a:t>Nhận</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diện</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cảm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xúc</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B2B1B443-5C77-9C13-C527-5EAE2ADFD4A7}"/>
              </a:ext>
            </a:extLst>
          </p:cNvPr>
          <p:cNvSpPr/>
          <p:nvPr/>
        </p:nvSpPr>
        <p:spPr>
          <a:xfrm>
            <a:off x="2457393" y="1744245"/>
            <a:ext cx="4954152" cy="762000"/>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rPr>
              <a:t>Cân</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bằng</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cảm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xúc</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7CB8BD16-8E13-96CC-83A9-BB378E371181}"/>
              </a:ext>
            </a:extLst>
          </p:cNvPr>
          <p:cNvSpPr/>
          <p:nvPr/>
        </p:nvSpPr>
        <p:spPr>
          <a:xfrm>
            <a:off x="4934469" y="2663532"/>
            <a:ext cx="6481245" cy="762000"/>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rPr>
              <a:t>Thể</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hiện</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cảm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xúc</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phù</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hợp</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1" name="Rectangle: Rounded Corners 10">
            <a:extLst>
              <a:ext uri="{FF2B5EF4-FFF2-40B4-BE49-F238E27FC236}">
                <a16:creationId xmlns:a16="http://schemas.microsoft.com/office/drawing/2014/main" id="{106F4B1C-7F52-C6A5-B563-C7B0E78D2E74}"/>
              </a:ext>
            </a:extLst>
          </p:cNvPr>
          <p:cNvSpPr/>
          <p:nvPr/>
        </p:nvSpPr>
        <p:spPr>
          <a:xfrm>
            <a:off x="8266532" y="3747023"/>
            <a:ext cx="2895598" cy="762000"/>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13" name="Picture 12">
            <a:extLst>
              <a:ext uri="{FF2B5EF4-FFF2-40B4-BE49-F238E27FC236}">
                <a16:creationId xmlns:a16="http://schemas.microsoft.com/office/drawing/2014/main" id="{0205B25C-7815-67B4-CDBA-940E7DF6359B}"/>
              </a:ext>
            </a:extLst>
          </p:cNvPr>
          <p:cNvPicPr>
            <a:picLocks noChangeAspect="1"/>
          </p:cNvPicPr>
          <p:nvPr/>
        </p:nvPicPr>
        <p:blipFill>
          <a:blip r:embed="rId3"/>
          <a:stretch>
            <a:fillRect/>
          </a:stretch>
        </p:blipFill>
        <p:spPr>
          <a:xfrm>
            <a:off x="6860254" y="516556"/>
            <a:ext cx="5121084" cy="1944793"/>
          </a:xfrm>
          <a:prstGeom prst="rect">
            <a:avLst/>
          </a:prstGeom>
        </p:spPr>
      </p:pic>
    </p:spTree>
    <p:extLst>
      <p:ext uri="{BB962C8B-B14F-4D97-AF65-F5344CB8AC3E}">
        <p14:creationId xmlns:p14="http://schemas.microsoft.com/office/powerpoint/2010/main" val="139761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7A4F42-7402-6B69-0D4B-13F2579DD829}"/>
              </a:ext>
            </a:extLst>
          </p:cNvPr>
          <p:cNvPicPr>
            <a:picLocks noChangeAspect="1"/>
          </p:cNvPicPr>
          <p:nvPr/>
        </p:nvPicPr>
        <p:blipFill>
          <a:blip r:embed="rId2"/>
          <a:stretch>
            <a:fillRect/>
          </a:stretch>
        </p:blipFill>
        <p:spPr>
          <a:xfrm>
            <a:off x="1840623" y="1805065"/>
            <a:ext cx="8510754" cy="1231499"/>
          </a:xfrm>
          <a:prstGeom prst="rect">
            <a:avLst/>
          </a:prstGeom>
        </p:spPr>
      </p:pic>
    </p:spTree>
    <p:extLst>
      <p:ext uri="{BB962C8B-B14F-4D97-AF65-F5344CB8AC3E}">
        <p14:creationId xmlns:p14="http://schemas.microsoft.com/office/powerpoint/2010/main" val="134042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FA4BF41-4099-D0F9-9632-ADEF7162C3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40713" y="3175000"/>
            <a:ext cx="6255522" cy="3441700"/>
          </a:xfrm>
          <a:prstGeom prst="rect">
            <a:avLst/>
          </a:prstGeom>
        </p:spPr>
      </p:pic>
      <p:sp>
        <p:nvSpPr>
          <p:cNvPr id="7" name="Rectangle: Rounded Corners 6">
            <a:extLst>
              <a:ext uri="{FF2B5EF4-FFF2-40B4-BE49-F238E27FC236}">
                <a16:creationId xmlns:a16="http://schemas.microsoft.com/office/drawing/2014/main" id="{65B4A42F-422E-7208-788D-F410CC4E7120}"/>
              </a:ext>
            </a:extLst>
          </p:cNvPr>
          <p:cNvSpPr/>
          <p:nvPr/>
        </p:nvSpPr>
        <p:spPr>
          <a:xfrm>
            <a:off x="248233" y="1981199"/>
            <a:ext cx="8159167" cy="907635"/>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sẻ</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thân</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57C2345C-88CD-B503-6872-1D94D1C3CF3A}"/>
              </a:ext>
            </a:extLst>
          </p:cNvPr>
          <p:cNvSpPr/>
          <p:nvPr/>
        </p:nvSpPr>
        <p:spPr>
          <a:xfrm>
            <a:off x="248233" y="3175000"/>
            <a:ext cx="5847767" cy="907635"/>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9" name="Group 8">
            <a:extLst>
              <a:ext uri="{FF2B5EF4-FFF2-40B4-BE49-F238E27FC236}">
                <a16:creationId xmlns:a16="http://schemas.microsoft.com/office/drawing/2014/main" id="{511D301B-513C-FE88-B769-73716694B289}"/>
              </a:ext>
            </a:extLst>
          </p:cNvPr>
          <p:cNvGrpSpPr/>
          <p:nvPr/>
        </p:nvGrpSpPr>
        <p:grpSpPr>
          <a:xfrm>
            <a:off x="987714" y="640935"/>
            <a:ext cx="5959186" cy="1254225"/>
            <a:chOff x="1070809" y="-317525"/>
            <a:chExt cx="7783325" cy="1254225"/>
          </a:xfrm>
        </p:grpSpPr>
        <p:sp>
          <p:nvSpPr>
            <p:cNvPr id="10" name="Rectangle: Rounded Corners 9">
              <a:extLst>
                <a:ext uri="{FF2B5EF4-FFF2-40B4-BE49-F238E27FC236}">
                  <a16:creationId xmlns:a16="http://schemas.microsoft.com/office/drawing/2014/main" id="{ECABFFD0-970F-0781-9768-B079D75D0CC2}"/>
                </a:ext>
              </a:extLst>
            </p:cNvPr>
            <p:cNvSpPr/>
            <p:nvPr/>
          </p:nvSpPr>
          <p:spPr>
            <a:xfrm>
              <a:off x="1070809" y="-317525"/>
              <a:ext cx="7783325" cy="1232316"/>
            </a:xfrm>
            <a:prstGeom prst="roundRect">
              <a:avLst>
                <a:gd name="adj" fmla="val 50000"/>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w="190500">
                    <a:solidFill>
                      <a:prstClr val="white"/>
                    </a:solidFill>
                  </a:ln>
                  <a:solidFill>
                    <a:srgbClr val="D13F3C"/>
                  </a:solidFill>
                  <a:effectLst>
                    <a:outerShdw dist="38100" dir="8100000" algn="tr" rotWithShape="0">
                      <a:srgbClr val="D13F3C"/>
                    </a:outerShdw>
                  </a:effectLst>
                  <a:uLnTx/>
                  <a:uFillTx/>
                  <a:latin typeface="#9Slide07 SVNBango" panose="02000000000000000000" pitchFamily="2" charset="0"/>
                  <a:ea typeface="Cambria" panose="02040503050406030204" pitchFamily="18" charset="0"/>
                  <a:cs typeface="+mn-cs"/>
                </a:rPr>
                <a:t>DẶN DÒ</a:t>
              </a:r>
            </a:p>
          </p:txBody>
        </p:sp>
        <p:sp>
          <p:nvSpPr>
            <p:cNvPr id="11" name="Rectangle: Rounded Corners 10">
              <a:extLst>
                <a:ext uri="{FF2B5EF4-FFF2-40B4-BE49-F238E27FC236}">
                  <a16:creationId xmlns:a16="http://schemas.microsoft.com/office/drawing/2014/main" id="{76B4FCB3-8122-C43E-6C3F-BAAC3C86BFB9}"/>
                </a:ext>
              </a:extLst>
            </p:cNvPr>
            <p:cNvSpPr/>
            <p:nvPr/>
          </p:nvSpPr>
          <p:spPr>
            <a:xfrm>
              <a:off x="1526520" y="-295616"/>
              <a:ext cx="6871902" cy="1232316"/>
            </a:xfrm>
            <a:prstGeom prst="roundRect">
              <a:avLst>
                <a:gd name="adj" fmla="val 50000"/>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gradFill>
                    <a:gsLst>
                      <a:gs pos="53000">
                        <a:srgbClr val="D13F3C"/>
                      </a:gs>
                      <a:gs pos="53000">
                        <a:srgbClr val="417E27"/>
                      </a:gs>
                    </a:gsLst>
                    <a:lin ang="5400000" scaled="1"/>
                  </a:gradFill>
                  <a:effectLst/>
                  <a:uLnTx/>
                  <a:uFillTx/>
                  <a:latin typeface="#9Slide07 SVNBango" panose="02000000000000000000" pitchFamily="2" charset="0"/>
                  <a:ea typeface="Cambria" panose="02040503050406030204" pitchFamily="18" charset="0"/>
                  <a:cs typeface="+mn-cs"/>
                </a:rPr>
                <a:t>DẶN DÒ</a:t>
              </a:r>
            </a:p>
          </p:txBody>
        </p:sp>
      </p:grpSp>
    </p:spTree>
    <p:extLst>
      <p:ext uri="{BB962C8B-B14F-4D97-AF65-F5344CB8AC3E}">
        <p14:creationId xmlns:p14="http://schemas.microsoft.com/office/powerpoint/2010/main" val="3037107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126</Words>
  <Application>Microsoft Office PowerPoint</Application>
  <PresentationFormat>Widescreen</PresentationFormat>
  <Paragraphs>13</Paragraphs>
  <Slides>5</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vt:i4>
      </vt:variant>
    </vt:vector>
  </HeadingPairs>
  <TitlesOfParts>
    <vt:vector size="18" baseType="lpstr">
      <vt:lpstr>#9Slide05 Aphrodite Pro</vt:lpstr>
      <vt:lpstr>#9Slide07 HoneyCream</vt:lpstr>
      <vt:lpstr>#9Slide07 SVNBango</vt:lpstr>
      <vt:lpstr>Aptos</vt:lpstr>
      <vt:lpstr>Aptos Display</vt:lpstr>
      <vt:lpstr>Arial</vt:lpstr>
      <vt:lpstr>Calibri</vt:lpstr>
      <vt:lpstr>Calibri Light</vt:lpstr>
      <vt:lpstr>Cambria</vt:lpstr>
      <vt:lpstr>SVN-Newton</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Kỳ Duyên Đỗ</dc:creator>
  <cp:lastModifiedBy>Administrator</cp:lastModifiedBy>
  <cp:revision>13</cp:revision>
  <dcterms:created xsi:type="dcterms:W3CDTF">2024-06-19T07:12:00Z</dcterms:created>
  <dcterms:modified xsi:type="dcterms:W3CDTF">2025-10-07T10:44:01Z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2024-06-19T07:43:06Z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cd62c021-a23c-4851-ac71-bde1e817ed29</vt:lpwstr>
  </property>
  <property fmtid="{D5CDD505-2E9C-101B-9397-08002B2CF9AE}" pid="7" name="MSIP_Label_defa4170-0d19-0005-0004-bc88714345d2_ActionId">
    <vt:lpwstr>9a810869-2360-48d9-9ffc-3eeb1539b93f</vt:lpwstr>
  </property>
  <property fmtid="{D5CDD505-2E9C-101B-9397-08002B2CF9AE}" pid="8" name="MSIP_Label_defa4170-0d19-0005-0004-bc88714345d2_ContentBits">
    <vt:lpwstr>0</vt:lpwstr>
  </property>
</Properties>
</file>