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899" r:id="rId6"/>
  </p:sldMasterIdLst>
  <p:notesMasterIdLst>
    <p:notesMasterId r:id="rId22"/>
  </p:notesMasterIdLst>
  <p:sldIdLst>
    <p:sldId id="3401" r:id="rId7"/>
    <p:sldId id="2007577120" r:id="rId8"/>
    <p:sldId id="2007577119" r:id="rId9"/>
    <p:sldId id="3399" r:id="rId10"/>
    <p:sldId id="2007577121" r:id="rId11"/>
    <p:sldId id="2007577123" r:id="rId12"/>
    <p:sldId id="2007577104" r:id="rId13"/>
    <p:sldId id="2007577116" r:id="rId14"/>
    <p:sldId id="2007577117" r:id="rId15"/>
    <p:sldId id="2007577115" r:id="rId16"/>
    <p:sldId id="2007577106" r:id="rId17"/>
    <p:sldId id="2007577107" r:id="rId18"/>
    <p:sldId id="2007577125" r:id="rId19"/>
    <p:sldId id="2007577124" r:id="rId20"/>
    <p:sldId id="20075771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77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311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615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3.gi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6.svg"/><Relationship Id="rId4" Type="http://schemas.openxmlformats.org/officeDocument/2006/relationships/image" Target="../media/image7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5934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42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1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35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13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0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99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09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3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371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13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1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2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7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2" r:id="rId21"/>
    <p:sldLayoutId id="214748391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5" Type="http://schemas.openxmlformats.org/officeDocument/2006/relationships/image" Target="../media/image4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800572" y="1606362"/>
            <a:ext cx="8863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con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giờ học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r>
              <a:rPr lang="vi-VN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!!!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B8F559-B973-46B0-9052-0E96CBDC85AD}"/>
              </a:ext>
            </a:extLst>
          </p:cNvPr>
          <p:cNvGrpSpPr/>
          <p:nvPr/>
        </p:nvGrpSpPr>
        <p:grpSpPr>
          <a:xfrm>
            <a:off x="3483429" y="501635"/>
            <a:ext cx="7640205" cy="6064566"/>
            <a:chOff x="3483429" y="369433"/>
            <a:chExt cx="7640205" cy="60645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C749D8-AABE-4569-AD5A-EF0BB8B8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1934BF-235E-42C4-B782-5173A956649F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7CE2B0-8C4D-40A1-9B52-15D20189B0A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Việt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DC05B1A2-1DEE-4306-9370-4F04A0ADB356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90431563-391B-42DE-BEA4-DB4CE552FDCE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F0DFE3-2BC7-4C26-80D0-C85ED2696A57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56D39F-8D75-4C2D-8226-B46AE8D1309F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làm bài tập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31D50A3-39F9-4D54-854D-61F6D215F79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153B483-D2FD-47F9-AF87-6958616B373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39B904-185F-4ADD-A29D-C7F360B02002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F52A24-460C-488D-81C7-ACFB0E6E776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Mi ăn tối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CA3790E-A74C-43C9-BFDB-43A4DFFB5413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243F2C9-CF6B-4ED9-B61D-64F24ED48CB5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F21B4A1-C8F8-495E-B6A1-EE6DCC727660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230EFD3-785F-4B28-AFCE-1978B2572EB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Rô-bốt đang ngủ.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F147ED0-F797-4A58-ADAF-F9018A14F7F9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F548488-84BB-4EE0-BA32-1AF635C0DFCA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7F8CA53-6E38-4D55-B538-E1D86F2D2646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64F3A-BEC4-467D-B67F-0700FCDD2A65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1D222E-31D7-48AF-9D07-F7F39400825E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C07B009-1572-4CAB-A5E3-359DC48A6E4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69AEF2-7083-4B5D-97C0-0752B4A07B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49E262-845D-4DBA-A11A-3282FB228BD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26A0F666-66D5-4E58-83F1-3B01960A520D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bạn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245864-1A57-4F04-8762-7EE69791351F}"/>
              </a:ext>
            </a:extLst>
          </p:cNvPr>
          <p:cNvGrpSpPr/>
          <p:nvPr/>
        </p:nvGrpSpPr>
        <p:grpSpPr>
          <a:xfrm>
            <a:off x="4013719" y="309638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8A8B9A-7E6A-4617-BE55-5E75B3BF9F2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BC1DC8-DB69-4BF2-8EA7-D7DC76501A44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C617B9-66E3-4EF0-90A1-9411443D51EE}"/>
              </a:ext>
            </a:extLst>
          </p:cNvPr>
          <p:cNvGrpSpPr/>
          <p:nvPr/>
        </p:nvGrpSpPr>
        <p:grpSpPr>
          <a:xfrm>
            <a:off x="4914556" y="309638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3637C6-8949-4984-AD74-329F9672E654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F7782B-E20B-495F-BD30-2F403C2DD4C9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712669-D462-4ECB-9B14-84E7C4B2ED27}"/>
              </a:ext>
            </a:extLst>
          </p:cNvPr>
          <p:cNvGrpSpPr/>
          <p:nvPr/>
        </p:nvGrpSpPr>
        <p:grpSpPr>
          <a:xfrm>
            <a:off x="7840152" y="3096388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18294F2-B770-4253-8697-C3A39EAD3E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4623B1-CDE1-4E67-B3B0-E15F7EB3B187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0504DA-BC68-4469-918C-7648B7DBBD1B}"/>
              </a:ext>
            </a:extLst>
          </p:cNvPr>
          <p:cNvGrpSpPr/>
          <p:nvPr/>
        </p:nvGrpSpPr>
        <p:grpSpPr>
          <a:xfrm>
            <a:off x="8740989" y="3096388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D993BA3-771D-4684-BF42-34B6F92FC62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6F8B53F-FD1F-4888-870E-9CDFC5895004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0CF1D0-4C10-44B5-8615-8F55ED9036AD}"/>
              </a:ext>
            </a:extLst>
          </p:cNvPr>
          <p:cNvGrpSpPr/>
          <p:nvPr/>
        </p:nvGrpSpPr>
        <p:grpSpPr>
          <a:xfrm>
            <a:off x="4013719" y="5999090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5EE7664-0A0E-47B5-BAD8-C3043AE2956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84783AD-585F-49CE-8F2B-F17BFCE3173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BD3A73-D556-43E5-9284-29C3A9FDEDD0}"/>
              </a:ext>
            </a:extLst>
          </p:cNvPr>
          <p:cNvGrpSpPr/>
          <p:nvPr/>
        </p:nvGrpSpPr>
        <p:grpSpPr>
          <a:xfrm>
            <a:off x="4914556" y="5999090"/>
            <a:ext cx="585418" cy="523220"/>
            <a:chOff x="8524700" y="4291143"/>
            <a:chExt cx="585418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0CF4EB-41AF-47D8-A1F0-4B989041DB4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98D7AE-6203-4CD4-AFBA-379A26859725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6248A55-6DE8-47BA-A818-20DF708579E4}"/>
              </a:ext>
            </a:extLst>
          </p:cNvPr>
          <p:cNvGrpSpPr/>
          <p:nvPr/>
        </p:nvGrpSpPr>
        <p:grpSpPr>
          <a:xfrm>
            <a:off x="7831519" y="5642735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CC46BE2-5E0C-431A-A8F0-C9736EBE2A2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9AA892B-0E69-4CE0-AB61-4EDF9827CDF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D804FC-BC1C-41FB-85E7-10E6F0515A60}"/>
              </a:ext>
            </a:extLst>
          </p:cNvPr>
          <p:cNvGrpSpPr/>
          <p:nvPr/>
        </p:nvGrpSpPr>
        <p:grpSpPr>
          <a:xfrm>
            <a:off x="8817405" y="5642735"/>
            <a:ext cx="585418" cy="523220"/>
            <a:chOff x="8524700" y="4291143"/>
            <a:chExt cx="585418" cy="52322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18D7F48-3B0D-4E45-97AA-EAF09D0DE841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1D9CCF-8D14-4255-A88E-5ED3AD3B7932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8907288-CF1E-4122-BFE2-081A70295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4" y="369433"/>
            <a:ext cx="2325467" cy="1162735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8728363" y="0"/>
            <a:ext cx="3463637" cy="27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4602EE3-DB2C-4000-8C3D-9FFCDC71CC83}"/>
              </a:ext>
            </a:extLst>
          </p:cNvPr>
          <p:cNvSpPr/>
          <p:nvPr/>
        </p:nvSpPr>
        <p:spPr>
          <a:xfrm>
            <a:off x="3081512" y="94508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A747F-1DF4-4FAA-A576-2BD6A28C19E8}"/>
              </a:ext>
            </a:extLst>
          </p:cNvPr>
          <p:cNvSpPr txBox="1"/>
          <p:nvPr/>
        </p:nvSpPr>
        <p:spPr>
          <a:xfrm>
            <a:off x="3518834" y="94508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97B46-ACB6-4741-9D9D-9522B6688C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923" y="1892505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9F74D5-5F70-4188-A41C-0983F9DDDCD2}"/>
              </a:ext>
            </a:extLst>
          </p:cNvPr>
          <p:cNvCxnSpPr>
            <a:cxnSpLocks/>
          </p:cNvCxnSpPr>
          <p:nvPr/>
        </p:nvCxnSpPr>
        <p:spPr>
          <a:xfrm flipH="1">
            <a:off x="2612571" y="375466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754B3D-FA84-4462-B06F-2FE348BBE434}"/>
              </a:ext>
            </a:extLst>
          </p:cNvPr>
          <p:cNvCxnSpPr>
            <a:cxnSpLocks/>
          </p:cNvCxnSpPr>
          <p:nvPr/>
        </p:nvCxnSpPr>
        <p:spPr>
          <a:xfrm flipH="1">
            <a:off x="7351835" y="381196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08A620-DE24-40E3-A50B-694521C8C67F}"/>
              </a:ext>
            </a:extLst>
          </p:cNvPr>
          <p:cNvCxnSpPr>
            <a:cxnSpLocks/>
          </p:cNvCxnSpPr>
          <p:nvPr/>
        </p:nvCxnSpPr>
        <p:spPr>
          <a:xfrm>
            <a:off x="7288947" y="381196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21E1333-578A-4E44-AA8F-3DC4BD92F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8363" y="87724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42319" y="1823303"/>
            <a:ext cx="284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6061" y="1892505"/>
            <a:ext cx="346790" cy="52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34409" y="1882079"/>
            <a:ext cx="33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7121403" y="1892505"/>
            <a:ext cx="50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4223" y="5350377"/>
            <a:ext cx="33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7321" y="5393595"/>
            <a:ext cx="33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12571" y="5440380"/>
            <a:ext cx="33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7277" y="5425439"/>
            <a:ext cx="33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6D9B9A-E939-4F48-90D1-5F85A2A43232}"/>
              </a:ext>
            </a:extLst>
          </p:cNvPr>
          <p:cNvGrpSpPr/>
          <p:nvPr/>
        </p:nvGrpSpPr>
        <p:grpSpPr>
          <a:xfrm>
            <a:off x="3180089" y="471032"/>
            <a:ext cx="8158002" cy="6190726"/>
            <a:chOff x="2980976" y="261946"/>
            <a:chExt cx="8158002" cy="6190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0F7B24-5B36-4E57-A37F-6A0A39846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6FFD893-1372-42B9-A71F-6E7A3E072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79E71F-BB05-4E7A-828E-79D35A7755ED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5DF469-2E38-4D5D-B812-555CCECB7801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học bài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sáng. 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A88E20D-35A2-41C8-B8EF-CB8700369ADC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448CE6A-04A4-440A-803F-CD459B7A2B6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75DB5F-2338-4A80-99EF-3A5112483849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BCFAAA5-C79C-4781-8D38-901FA2E7E6C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ở thư viện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giờ       phút chiều.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C2F4895-B3F8-49D9-AE22-A97CF686DC08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74C2B28-CF24-467A-9A1B-8B5283A80748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52FFA8-D75C-4D48-ACFD-7B2147B876A8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3FFC26-97D9-4824-878A-2F342BC47053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tan học lúc      giờ chiều.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147E375-F242-4861-AFDC-A87FB79BCB56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36DDB47-C793-4374-920C-1305E0A09662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A56DC3-9681-4494-8F1D-4888CE3827D7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Nam rửa bát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lúc       giờ      phút tối.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65A17F-C8E5-4DD5-A687-02E404731B1B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F0EC3CE-C63A-4E3F-A2F9-E6FB2BFE0608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02B2534-2B96-442F-A47E-FC89079C767F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EA0532-29E6-4E41-8AB1-B973DB826F79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7F9BD0-060B-4B6C-9BA1-05BF7B610FD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77AA81E-CBDB-457D-ABF1-FDCDC341A5E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49F06-B136-4722-A99B-4E3CB2DD6ACE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03CDDD-B4F4-4980-BF1E-6C793CD7552B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4120D0A-9BE1-4FA4-9E4B-AFC08F4D6ACC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làm gì lúc mấy giờ?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C6B614-CA09-4AC0-82F8-F94DEEDCC0A0}"/>
              </a:ext>
            </a:extLst>
          </p:cNvPr>
          <p:cNvGrpSpPr/>
          <p:nvPr/>
        </p:nvGrpSpPr>
        <p:grpSpPr>
          <a:xfrm>
            <a:off x="4225751" y="3182828"/>
            <a:ext cx="414981" cy="523220"/>
            <a:chOff x="8609749" y="4291143"/>
            <a:chExt cx="414981" cy="52322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6A5D0B7-D4FC-427C-A765-38610BD8F3B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9FDC94-9866-4FC3-97C6-89E49C11AA19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52C271D-419A-4E1D-A3DF-9DBB11170D1D}"/>
              </a:ext>
            </a:extLst>
          </p:cNvPr>
          <p:cNvGrpSpPr/>
          <p:nvPr/>
        </p:nvGrpSpPr>
        <p:grpSpPr>
          <a:xfrm>
            <a:off x="5126588" y="3182828"/>
            <a:ext cx="585418" cy="523220"/>
            <a:chOff x="8524700" y="4291143"/>
            <a:chExt cx="585418" cy="52322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8B3C190-1204-4C27-9A49-4D131752840F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1346A9-2213-4851-BCF0-E435CDBB6BE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A76B13-3283-4041-B34E-E0E8B6180C51}"/>
              </a:ext>
            </a:extLst>
          </p:cNvPr>
          <p:cNvGrpSpPr/>
          <p:nvPr/>
        </p:nvGrpSpPr>
        <p:grpSpPr>
          <a:xfrm>
            <a:off x="8237720" y="3235836"/>
            <a:ext cx="414981" cy="523220"/>
            <a:chOff x="8609749" y="4291143"/>
            <a:chExt cx="414981" cy="52322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8E98071-2B81-4F95-B835-C77447FED85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DF30697-148E-43C7-8B50-01AF2A49494A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471138-170C-4736-A023-7800C8824081}"/>
              </a:ext>
            </a:extLst>
          </p:cNvPr>
          <p:cNvGrpSpPr/>
          <p:nvPr/>
        </p:nvGrpSpPr>
        <p:grpSpPr>
          <a:xfrm>
            <a:off x="9138557" y="3235836"/>
            <a:ext cx="585418" cy="523220"/>
            <a:chOff x="8524700" y="4291143"/>
            <a:chExt cx="585418" cy="52322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820F443-44A6-49D5-89D4-019676B6EFC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42AA5E-DB20-4E9A-BED8-21B746CEF4D1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1DBC49-3C0E-4B59-9F95-D9DD05A457DF}"/>
              </a:ext>
            </a:extLst>
          </p:cNvPr>
          <p:cNvGrpSpPr/>
          <p:nvPr/>
        </p:nvGrpSpPr>
        <p:grpSpPr>
          <a:xfrm>
            <a:off x="5515369" y="6040871"/>
            <a:ext cx="414981" cy="523220"/>
            <a:chOff x="8609749" y="4291143"/>
            <a:chExt cx="414981" cy="52322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FE28546-27D4-4429-967E-39EF5EA49177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3943402-48E6-48AA-AF89-73FA35C3D14D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88B52-A0FF-4030-88AE-CE8A28720DA1}"/>
              </a:ext>
            </a:extLst>
          </p:cNvPr>
          <p:cNvGrpSpPr/>
          <p:nvPr/>
        </p:nvGrpSpPr>
        <p:grpSpPr>
          <a:xfrm>
            <a:off x="8275625" y="6189878"/>
            <a:ext cx="414981" cy="523220"/>
            <a:chOff x="8609749" y="4291143"/>
            <a:chExt cx="414981" cy="52322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59EDFC6-99EC-473A-9E87-F3A6377FFAD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EDB2575-508B-49C4-B0FC-EC3B56FD6AF5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B5012F-701F-41FC-B628-78B99F46D029}"/>
              </a:ext>
            </a:extLst>
          </p:cNvPr>
          <p:cNvGrpSpPr/>
          <p:nvPr/>
        </p:nvGrpSpPr>
        <p:grpSpPr>
          <a:xfrm>
            <a:off x="9176462" y="6189878"/>
            <a:ext cx="585418" cy="523220"/>
            <a:chOff x="8524700" y="4291143"/>
            <a:chExt cx="585418" cy="5232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1535495-0978-4D2E-84F3-2DE8D9B3407B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ECFDF5A-CF78-4934-ADE8-CD963A78C36E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DB2634F7-CF9D-4472-B5C1-F68746570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4" y="471032"/>
            <a:ext cx="2325467" cy="116273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5124" y="4622590"/>
            <a:ext cx="10549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1-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116,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5124" y="3976259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320655" y="2524731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36652" y="6509982"/>
            <a:ext cx="3057098" cy="2251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87" y="2909889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870797"/>
            <a:ext cx="6818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263" y="3788849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458531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715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8" y="381788"/>
            <a:ext cx="6094425" cy="6094425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3975" y="2760357"/>
            <a:ext cx="1042733" cy="1681146"/>
          </a:xfrm>
          <a:prstGeom prst="rect">
            <a:avLst/>
          </a:prstGeom>
          <a:noFill/>
          <a:ln>
            <a:noFill/>
          </a:ln>
        </p:spPr>
        <p:txBody>
          <a:bodyPr wrap="none" tIns="89977" bIns="89977" numCol="1" anchor="ctr" anchorCtr="0">
            <a:prstTxWarp prst="textPlain">
              <a:avLst/>
            </a:prstTxWarp>
            <a:noAutofit/>
          </a:bodyPr>
          <a:lstStyle/>
          <a:p>
            <a:pPr defTabSz="457063"/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6706" y="1569139"/>
            <a:ext cx="3382175" cy="404372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57063"/>
            <a:endParaRPr lang="zh-CN" altLang="en-US" sz="1799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241" y="2631687"/>
            <a:ext cx="2297361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lang="en-US" altLang="zh-CN" sz="5398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398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767"/>
            <a:ext cx="12192000" cy="693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0575" y="509194"/>
            <a:ext cx="1083402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Bài</a:t>
            </a:r>
            <a:r>
              <a:rPr kumimoji="0" lang="vi-VN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 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Ngày - giờ, giờ -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Tiết 2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sáu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 </a:t>
            </a:r>
            <a:r>
              <a:rPr lang="en-US" sz="2520" b="1" noProof="0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15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12 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2023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4426145" y="1928903"/>
            <a:ext cx="564315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Bài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29-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Tiết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2-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Giờ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-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phút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87" y="2909889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2406" y="2870797"/>
            <a:ext cx="6818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263" y="3788849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211" y="458531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1" y="6453907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5134F5-45CD-4B3C-A544-EA504233C19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EB385D-483D-4CC3-B49C-CE9B672E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2594B2-686F-4A77-8080-C97B75DF970B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81F822-7108-4C36-83A2-D0AF634BDD50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vẽ cảnh mặt trời mọc lúc 5 giờ 15 phút sáng.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0F5772-2F7B-4A1F-9948-0DFF156A1D48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B46D52-2A31-4FB1-9094-D641DE122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1A5934-5DD2-429C-82D5-DB17ACFFE0B4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958EC5-A203-4DEA-8389-2203C24B228E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vẽ cảnh mặt trời lặn lúc 5 giờ 30 phút chiều.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412E0C-812F-4147-AAD1-24A4A15B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65618D-2E1B-4033-BAD0-6BFDE8148A4D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Curved Down Arrow 19">
            <a:extLst>
              <a:ext uri="{FF2B5EF4-FFF2-40B4-BE49-F238E27FC236}">
                <a16:creationId xmlns:a16="http://schemas.microsoft.com/office/drawing/2014/main" id="{BAADA5DD-892C-4D3F-8F30-E0B5ADC56EEA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884B61-EA67-4CC9-A92F-7A70A78F5EAC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Curved Down Arrow 22">
            <a:extLst>
              <a:ext uri="{FF2B5EF4-FFF2-40B4-BE49-F238E27FC236}">
                <a16:creationId xmlns:a16="http://schemas.microsoft.com/office/drawing/2014/main" id="{E8F86021-A9A1-4CE3-805A-D987E02925BB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7F8CD-3084-4E70-B0F5-84F33ACC2D05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Curved Down Arrow 24">
            <a:extLst>
              <a:ext uri="{FF2B5EF4-FFF2-40B4-BE49-F238E27FC236}">
                <a16:creationId xmlns:a16="http://schemas.microsoft.com/office/drawing/2014/main" id="{1A780E08-6A4B-4F68-81A2-F146BEC5BC5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6DBDF-4008-4203-A9BA-F9C08C8D7558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Curved Down Arrow 26">
            <a:extLst>
              <a:ext uri="{FF2B5EF4-FFF2-40B4-BE49-F238E27FC236}">
                <a16:creationId xmlns:a16="http://schemas.microsoft.com/office/drawing/2014/main" id="{14F42589-F690-4A69-B51E-B799BA740BCB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0C2E4C-476D-4103-8C8A-F784F70D76DF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Curved Down Arrow 28">
            <a:extLst>
              <a:ext uri="{FF2B5EF4-FFF2-40B4-BE49-F238E27FC236}">
                <a16:creationId xmlns:a16="http://schemas.microsoft.com/office/drawing/2014/main" id="{1791CB73-7C6E-4541-AE4C-618E0DBC5C95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2C312-A69E-46B4-AE7B-41775C43FCF8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urved Down Arrow 30">
            <a:extLst>
              <a:ext uri="{FF2B5EF4-FFF2-40B4-BE49-F238E27FC236}">
                <a16:creationId xmlns:a16="http://schemas.microsoft.com/office/drawing/2014/main" id="{0F72C91E-8B10-4CEB-A7BA-F32C07E5EC57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utoShape 58">
            <a:extLst>
              <a:ext uri="{FF2B5EF4-FFF2-40B4-BE49-F238E27FC236}">
                <a16:creationId xmlns:a16="http://schemas.microsoft.com/office/drawing/2014/main" id="{0C2AAA5A-40F1-40C3-A501-8F3DA504B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4" name="AutoShape 58">
            <a:extLst>
              <a:ext uri="{FF2B5EF4-FFF2-40B4-BE49-F238E27FC236}">
                <a16:creationId xmlns:a16="http://schemas.microsoft.com/office/drawing/2014/main" id="{799F6122-2267-4D7D-9EF9-B4A3FCCF8887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F3641FC6-AC02-4D32-9E18-06C303A7B7A6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7BC0ADF-5702-429E-ACF1-F202DE480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E82E34A7-04A4-4D8D-8810-E0AF53739E36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52E49EAB-9DE3-419C-A01C-887BB67C4215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3AF338A1-4F13-4C0B-A15F-064072ADB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+mn-cs"/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76DDA48-92C7-4103-B31F-B493D26AC14D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F9F3DCA-57F7-412D-8C69-17672B723A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32" name="Curved Down Arrow 1">
            <a:extLst>
              <a:ext uri="{FF2B5EF4-FFF2-40B4-BE49-F238E27FC236}">
                <a16:creationId xmlns:a16="http://schemas.microsoft.com/office/drawing/2014/main" id="{FB36D197-3F2D-44D4-8173-4F29E7E3FB75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9C9E90-9910-4264-B891-3364ADE88A52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Curved Down Arrow 15">
            <a:extLst>
              <a:ext uri="{FF2B5EF4-FFF2-40B4-BE49-F238E27FC236}">
                <a16:creationId xmlns:a16="http://schemas.microsoft.com/office/drawing/2014/main" id="{3B5999B6-FA76-4384-9E45-CCAED3B6A2C3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B18AE9-90A0-43E3-9932-646D2325E760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Curved Down Arrow 17">
            <a:extLst>
              <a:ext uri="{FF2B5EF4-FFF2-40B4-BE49-F238E27FC236}">
                <a16:creationId xmlns:a16="http://schemas.microsoft.com/office/drawing/2014/main" id="{820615B1-65DA-42AD-A74A-6990430B2C67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F22B07-1833-4EE5-BC94-26B64B9707B4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9025DC-C106-4D5A-8297-E92E3952098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39" name="Diamond 38">
              <a:extLst>
                <a:ext uri="{FF2B5EF4-FFF2-40B4-BE49-F238E27FC236}">
                  <a16:creationId xmlns:a16="http://schemas.microsoft.com/office/drawing/2014/main" id="{157C1DAF-BC40-42C8-B9A6-C0A1AD713448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A261D6-1145-4180-AE64-BFDE51D08628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40790B6-CD74-4493-93B7-836C30275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8" y="174238"/>
            <a:ext cx="2069886" cy="103494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8548894" y="35611"/>
            <a:ext cx="3463637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1" grpId="1"/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30" grpId="0" animBg="1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59782" y="6453907"/>
            <a:ext cx="3245186" cy="38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327</Words>
  <Application>Microsoft Office PowerPoint</Application>
  <PresentationFormat>Widescreen</PresentationFormat>
  <Paragraphs>102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HP001 4H</vt:lpstr>
      <vt:lpstr>微软雅黑</vt:lpstr>
      <vt:lpstr>宋体</vt:lpstr>
      <vt:lpstr>Arial</vt:lpstr>
      <vt:lpstr>Arial-Rounded</vt:lpstr>
      <vt:lpstr>Calibri</vt:lpstr>
      <vt:lpstr>等线</vt:lpstr>
      <vt:lpstr>HP001 4 hàng</vt:lpstr>
      <vt:lpstr>iCiel Mijas</vt:lpstr>
      <vt:lpstr>Impact</vt:lpstr>
      <vt:lpstr>Times New Roman</vt:lpstr>
      <vt:lpstr>UTM Avo</vt:lpstr>
      <vt:lpstr>仓耳玄三M W05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10D200922</cp:lastModifiedBy>
  <cp:revision>57</cp:revision>
  <dcterms:created xsi:type="dcterms:W3CDTF">2021-07-20T01:55:21Z</dcterms:created>
  <dcterms:modified xsi:type="dcterms:W3CDTF">2023-12-15T04:11:45Z</dcterms:modified>
</cp:coreProperties>
</file>