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Lst>
  <p:sldIdLst>
    <p:sldId id="256" r:id="rId3"/>
    <p:sldId id="282" r:id="rId4"/>
    <p:sldId id="288" r:id="rId5"/>
    <p:sldId id="284" r:id="rId6"/>
    <p:sldId id="266" r:id="rId7"/>
    <p:sldId id="268" r:id="rId8"/>
    <p:sldId id="285" r:id="rId9"/>
    <p:sldId id="286" r:id="rId10"/>
    <p:sldId id="287" r:id="rId11"/>
    <p:sldId id="263"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096"/>
    <a:srgbClr val="E07235"/>
    <a:srgbClr val="EB54E9"/>
    <a:srgbClr val="D34CD6"/>
    <a:srgbClr val="D8F3FC"/>
    <a:srgbClr val="EF5F5F"/>
    <a:srgbClr val="9CDCF8"/>
    <a:srgbClr val="FFF89A"/>
    <a:srgbClr val="FDE59B"/>
    <a:srgbClr val="B34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84" d="100"/>
          <a:sy n="84" d="100"/>
        </p:scale>
        <p:origin x="44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3251" y="683559"/>
            <a:ext cx="6270171" cy="471666"/>
          </a:xfrm>
        </p:spPr>
        <p:txBody>
          <a:bodyPr/>
          <a:lstStyle/>
          <a:p>
            <a:r>
              <a:rPr lang="en-US"/>
              <a:t>Click to edit Master title style</a:t>
            </a:r>
          </a:p>
        </p:txBody>
      </p:sp>
      <p:sp>
        <p:nvSpPr>
          <p:cNvPr id="3" name="Subtitle 2"/>
          <p:cNvSpPr>
            <a:spLocks noGrp="1"/>
          </p:cNvSpPr>
          <p:nvPr>
            <p:ph type="subTitle" idx="1"/>
          </p:nvPr>
        </p:nvSpPr>
        <p:spPr>
          <a:xfrm>
            <a:off x="1106501" y="1246909"/>
            <a:ext cx="5163671" cy="562332"/>
          </a:xfrm>
        </p:spPr>
        <p:txBody>
          <a:bodyPr/>
          <a:lstStyle>
            <a:lvl1pPr marL="0" indent="0" algn="ctr">
              <a:buNone/>
              <a:defRPr>
                <a:solidFill>
                  <a:schemeClr val="tx1">
                    <a:tint val="75000"/>
                  </a:schemeClr>
                </a:solidFill>
              </a:defRPr>
            </a:lvl1pPr>
            <a:lvl2pPr marL="146715" indent="0" algn="ctr">
              <a:buNone/>
              <a:defRPr>
                <a:solidFill>
                  <a:schemeClr val="tx1">
                    <a:tint val="75000"/>
                  </a:schemeClr>
                </a:solidFill>
              </a:defRPr>
            </a:lvl2pPr>
            <a:lvl3pPr marL="293431" indent="0" algn="ctr">
              <a:buNone/>
              <a:defRPr>
                <a:solidFill>
                  <a:schemeClr val="tx1">
                    <a:tint val="75000"/>
                  </a:schemeClr>
                </a:solidFill>
              </a:defRPr>
            </a:lvl3pPr>
            <a:lvl4pPr marL="440146" indent="0" algn="ctr">
              <a:buNone/>
              <a:defRPr>
                <a:solidFill>
                  <a:schemeClr val="tx1">
                    <a:tint val="75000"/>
                  </a:schemeClr>
                </a:solidFill>
              </a:defRPr>
            </a:lvl4pPr>
            <a:lvl5pPr marL="586862" indent="0" algn="ctr">
              <a:buNone/>
              <a:defRPr>
                <a:solidFill>
                  <a:schemeClr val="tx1">
                    <a:tint val="75000"/>
                  </a:schemeClr>
                </a:solidFill>
              </a:defRPr>
            </a:lvl5pPr>
            <a:lvl6pPr marL="733577" indent="0" algn="ctr">
              <a:buNone/>
              <a:defRPr>
                <a:solidFill>
                  <a:schemeClr val="tx1">
                    <a:tint val="75000"/>
                  </a:schemeClr>
                </a:solidFill>
              </a:defRPr>
            </a:lvl6pPr>
            <a:lvl7pPr marL="880293" indent="0" algn="ctr">
              <a:buNone/>
              <a:defRPr>
                <a:solidFill>
                  <a:schemeClr val="tx1">
                    <a:tint val="75000"/>
                  </a:schemeClr>
                </a:solidFill>
              </a:defRPr>
            </a:lvl7pPr>
            <a:lvl8pPr marL="1027008" indent="0" algn="ctr">
              <a:buNone/>
              <a:defRPr>
                <a:solidFill>
                  <a:schemeClr val="tx1">
                    <a:tint val="75000"/>
                  </a:schemeClr>
                </a:solidFill>
              </a:defRPr>
            </a:lvl8pPr>
            <a:lvl9pPr marL="11737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7637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78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2707" y="1413979"/>
            <a:ext cx="6270171" cy="437029"/>
          </a:xfrm>
        </p:spPr>
        <p:txBody>
          <a:bodyPr anchor="t"/>
          <a:lstStyle>
            <a:lvl1pPr algn="l">
              <a:defRPr sz="1284" b="1" cap="all"/>
            </a:lvl1pPr>
          </a:lstStyle>
          <a:p>
            <a:r>
              <a:rPr lang="en-US"/>
              <a:t>Click to edit Master title style</a:t>
            </a:r>
          </a:p>
        </p:txBody>
      </p:sp>
      <p:sp>
        <p:nvSpPr>
          <p:cNvPr id="3" name="Text Placeholder 2"/>
          <p:cNvSpPr>
            <a:spLocks noGrp="1"/>
          </p:cNvSpPr>
          <p:nvPr>
            <p:ph type="body" idx="1"/>
          </p:nvPr>
        </p:nvSpPr>
        <p:spPr>
          <a:xfrm>
            <a:off x="582707" y="932636"/>
            <a:ext cx="6270171" cy="481343"/>
          </a:xfrm>
        </p:spPr>
        <p:txBody>
          <a:bodyPr anchor="b"/>
          <a:lstStyle>
            <a:lvl1pPr marL="0" indent="0">
              <a:buNone/>
              <a:defRPr sz="642">
                <a:solidFill>
                  <a:schemeClr val="tx1">
                    <a:tint val="75000"/>
                  </a:schemeClr>
                </a:solidFill>
              </a:defRPr>
            </a:lvl1pPr>
            <a:lvl2pPr marL="146715" indent="0">
              <a:buNone/>
              <a:defRPr sz="578">
                <a:solidFill>
                  <a:schemeClr val="tx1">
                    <a:tint val="75000"/>
                  </a:schemeClr>
                </a:solidFill>
              </a:defRPr>
            </a:lvl2pPr>
            <a:lvl3pPr marL="293431" indent="0">
              <a:buNone/>
              <a:defRPr sz="513">
                <a:solidFill>
                  <a:schemeClr val="tx1">
                    <a:tint val="75000"/>
                  </a:schemeClr>
                </a:solidFill>
              </a:defRPr>
            </a:lvl3pPr>
            <a:lvl4pPr marL="440146" indent="0">
              <a:buNone/>
              <a:defRPr sz="449">
                <a:solidFill>
                  <a:schemeClr val="tx1">
                    <a:tint val="75000"/>
                  </a:schemeClr>
                </a:solidFill>
              </a:defRPr>
            </a:lvl4pPr>
            <a:lvl5pPr marL="586862" indent="0">
              <a:buNone/>
              <a:defRPr sz="449">
                <a:solidFill>
                  <a:schemeClr val="tx1">
                    <a:tint val="75000"/>
                  </a:schemeClr>
                </a:solidFill>
              </a:defRPr>
            </a:lvl5pPr>
            <a:lvl6pPr marL="733577" indent="0">
              <a:buNone/>
              <a:defRPr sz="449">
                <a:solidFill>
                  <a:schemeClr val="tx1">
                    <a:tint val="75000"/>
                  </a:schemeClr>
                </a:solidFill>
              </a:defRPr>
            </a:lvl6pPr>
            <a:lvl7pPr marL="880293" indent="0">
              <a:buNone/>
              <a:defRPr sz="449">
                <a:solidFill>
                  <a:schemeClr val="tx1">
                    <a:tint val="75000"/>
                  </a:schemeClr>
                </a:solidFill>
              </a:defRPr>
            </a:lvl7pPr>
            <a:lvl8pPr marL="1027008" indent="0">
              <a:buNone/>
              <a:defRPr sz="449">
                <a:solidFill>
                  <a:schemeClr val="tx1">
                    <a:tint val="75000"/>
                  </a:schemeClr>
                </a:solidFill>
              </a:defRPr>
            </a:lvl8pPr>
            <a:lvl9pPr marL="1173724" indent="0">
              <a:buNone/>
              <a:defRPr sz="44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207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834"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9809"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31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8834" y="492550"/>
            <a:ext cx="3259311"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4" name="Content Placeholder 3"/>
          <p:cNvSpPr>
            <a:spLocks noGrp="1"/>
          </p:cNvSpPr>
          <p:nvPr>
            <p:ph sz="half" idx="2"/>
          </p:nvPr>
        </p:nvSpPr>
        <p:spPr>
          <a:xfrm>
            <a:off x="368834" y="697821"/>
            <a:ext cx="3259311"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47247" y="492550"/>
            <a:ext cx="3260592"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6" name="Content Placeholder 5"/>
          <p:cNvSpPr>
            <a:spLocks noGrp="1"/>
          </p:cNvSpPr>
          <p:nvPr>
            <p:ph sz="quarter" idx="4"/>
          </p:nvPr>
        </p:nvSpPr>
        <p:spPr>
          <a:xfrm>
            <a:off x="3747247" y="697821"/>
            <a:ext cx="3260592"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4262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57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4807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834" y="87610"/>
            <a:ext cx="2426874" cy="372850"/>
          </a:xfrm>
        </p:spPr>
        <p:txBody>
          <a:bodyPr anchor="b"/>
          <a:lstStyle>
            <a:lvl1pPr algn="l">
              <a:defRPr sz="642" b="1"/>
            </a:lvl1pPr>
          </a:lstStyle>
          <a:p>
            <a:r>
              <a:rPr lang="en-US"/>
              <a:t>Click to edit Master title style</a:t>
            </a:r>
          </a:p>
        </p:txBody>
      </p:sp>
      <p:sp>
        <p:nvSpPr>
          <p:cNvPr id="3" name="Content Placeholder 2"/>
          <p:cNvSpPr>
            <a:spLocks noGrp="1"/>
          </p:cNvSpPr>
          <p:nvPr>
            <p:ph idx="1"/>
          </p:nvPr>
        </p:nvSpPr>
        <p:spPr>
          <a:xfrm>
            <a:off x="2884074" y="87610"/>
            <a:ext cx="4123765" cy="1878004"/>
          </a:xfrm>
        </p:spPr>
        <p:txBody>
          <a:bodyPr/>
          <a:lstStyle>
            <a:lvl1pPr>
              <a:defRPr sz="1027"/>
            </a:lvl1pPr>
            <a:lvl2pPr>
              <a:defRPr sz="899"/>
            </a:lvl2pPr>
            <a:lvl3pPr>
              <a:defRPr sz="770"/>
            </a:lvl3pPr>
            <a:lvl4pPr>
              <a:defRPr sz="642"/>
            </a:lvl4pPr>
            <a:lvl5pPr>
              <a:defRPr sz="642"/>
            </a:lvl5pPr>
            <a:lvl6pPr>
              <a:defRPr sz="642"/>
            </a:lvl6pPr>
            <a:lvl7pPr>
              <a:defRPr sz="642"/>
            </a:lvl7pPr>
            <a:lvl8pPr>
              <a:defRPr sz="642"/>
            </a:lvl8pPr>
            <a:lvl9pPr>
              <a:defRPr sz="6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8834" y="460460"/>
            <a:ext cx="2426874" cy="150515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399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80" y="1540300"/>
            <a:ext cx="4426003" cy="181841"/>
          </a:xfrm>
        </p:spPr>
        <p:txBody>
          <a:bodyPr anchor="b"/>
          <a:lstStyle>
            <a:lvl1pPr algn="l">
              <a:defRPr sz="642" b="1"/>
            </a:lvl1pPr>
          </a:lstStyle>
          <a:p>
            <a:r>
              <a:rPr lang="en-US"/>
              <a:t>Click to edit Master title style</a:t>
            </a:r>
          </a:p>
        </p:txBody>
      </p:sp>
      <p:sp>
        <p:nvSpPr>
          <p:cNvPr id="3" name="Picture Placeholder 2"/>
          <p:cNvSpPr>
            <a:spLocks noGrp="1"/>
          </p:cNvSpPr>
          <p:nvPr>
            <p:ph type="pic" idx="1"/>
          </p:nvPr>
        </p:nvSpPr>
        <p:spPr>
          <a:xfrm>
            <a:off x="1445880" y="196612"/>
            <a:ext cx="4426003" cy="1320257"/>
          </a:xfrm>
        </p:spPr>
        <p:txBody>
          <a:bodyPr/>
          <a:lstStyle>
            <a:lvl1pPr marL="0" indent="0">
              <a:buNone/>
              <a:defRPr sz="1027"/>
            </a:lvl1pPr>
            <a:lvl2pPr marL="146715" indent="0">
              <a:buNone/>
              <a:defRPr sz="899"/>
            </a:lvl2pPr>
            <a:lvl3pPr marL="293431" indent="0">
              <a:buNone/>
              <a:defRPr sz="770"/>
            </a:lvl3pPr>
            <a:lvl4pPr marL="440146" indent="0">
              <a:buNone/>
              <a:defRPr sz="642"/>
            </a:lvl4pPr>
            <a:lvl5pPr marL="586862" indent="0">
              <a:buNone/>
              <a:defRPr sz="642"/>
            </a:lvl5pPr>
            <a:lvl6pPr marL="733577" indent="0">
              <a:buNone/>
              <a:defRPr sz="642"/>
            </a:lvl6pPr>
            <a:lvl7pPr marL="880293" indent="0">
              <a:buNone/>
              <a:defRPr sz="642"/>
            </a:lvl7pPr>
            <a:lvl8pPr marL="1027008" indent="0">
              <a:buNone/>
              <a:defRPr sz="642"/>
            </a:lvl8pPr>
            <a:lvl9pPr marL="1173724" indent="0">
              <a:buNone/>
              <a:defRPr sz="642"/>
            </a:lvl9pPr>
          </a:lstStyle>
          <a:p>
            <a:endParaRPr lang="en-US"/>
          </a:p>
        </p:txBody>
      </p:sp>
      <p:sp>
        <p:nvSpPr>
          <p:cNvPr id="4" name="Text Placeholder 3"/>
          <p:cNvSpPr>
            <a:spLocks noGrp="1"/>
          </p:cNvSpPr>
          <p:nvPr>
            <p:ph type="body" sz="half" idx="2"/>
          </p:nvPr>
        </p:nvSpPr>
        <p:spPr>
          <a:xfrm>
            <a:off x="1445880" y="1722141"/>
            <a:ext cx="4426003" cy="25824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6663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587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8088" y="88119"/>
            <a:ext cx="1659751" cy="18774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834" y="88119"/>
            <a:ext cx="4856309" cy="1877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108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834" y="88119"/>
            <a:ext cx="6639005" cy="366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8834" y="513433"/>
            <a:ext cx="6639005" cy="1452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8833" y="2039471"/>
            <a:ext cx="1721224" cy="117152"/>
          </a:xfrm>
          <a:prstGeom prst="rect">
            <a:avLst/>
          </a:prstGeom>
        </p:spPr>
        <p:txBody>
          <a:bodyPr vert="horz" lIns="91440" tIns="45720" rIns="91440" bIns="45720" rtlCol="0" anchor="ctr"/>
          <a:lstStyle>
            <a:lvl1pPr algn="l">
              <a:defRPr sz="385">
                <a:solidFill>
                  <a:schemeClr val="tx1">
                    <a:tint val="75000"/>
                  </a:schemeClr>
                </a:solidFill>
              </a:defRPr>
            </a:lvl1pPr>
          </a:lstStyle>
          <a:p>
            <a:fld id="{1D8BD707-D9CF-40AE-B4C6-C98DA3205C09}" type="datetimeFigureOut">
              <a:rPr lang="en-US" smtClean="0"/>
              <a:pPr/>
              <a:t>03/01/2024</a:t>
            </a:fld>
            <a:endParaRPr lang="en-US"/>
          </a:p>
        </p:txBody>
      </p:sp>
      <p:sp>
        <p:nvSpPr>
          <p:cNvPr id="5" name="Footer Placeholder 4"/>
          <p:cNvSpPr>
            <a:spLocks noGrp="1"/>
          </p:cNvSpPr>
          <p:nvPr>
            <p:ph type="ftr" sz="quarter" idx="3"/>
          </p:nvPr>
        </p:nvSpPr>
        <p:spPr>
          <a:xfrm>
            <a:off x="2520363" y="2039471"/>
            <a:ext cx="2335946" cy="117152"/>
          </a:xfrm>
          <a:prstGeom prst="rect">
            <a:avLst/>
          </a:prstGeom>
        </p:spPr>
        <p:txBody>
          <a:bodyPr vert="horz" lIns="91440" tIns="45720" rIns="91440" bIns="45720" rtlCol="0" anchor="ctr"/>
          <a:lstStyle>
            <a:lvl1pPr algn="ctr">
              <a:defRPr sz="38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86615" y="2039471"/>
            <a:ext cx="1721224" cy="117152"/>
          </a:xfrm>
          <a:prstGeom prst="rect">
            <a:avLst/>
          </a:prstGeom>
        </p:spPr>
        <p:txBody>
          <a:bodyPr vert="horz" lIns="91440" tIns="45720" rIns="91440" bIns="45720" rtlCol="0" anchor="ctr"/>
          <a:lstStyle>
            <a:lvl1pPr algn="r">
              <a:defRPr sz="38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766391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293431" rtl="0" eaLnBrk="1" latinLnBrk="0" hangingPunct="1">
        <a:spcBef>
          <a:spcPct val="0"/>
        </a:spcBef>
        <a:buNone/>
        <a:defRPr sz="1412" kern="1200">
          <a:solidFill>
            <a:schemeClr val="tx1"/>
          </a:solidFill>
          <a:latin typeface="+mj-lt"/>
          <a:ea typeface="+mj-ea"/>
          <a:cs typeface="+mj-cs"/>
        </a:defRPr>
      </a:lvl1pPr>
    </p:titleStyle>
    <p:bodyStyle>
      <a:lvl1pPr marL="110037" indent="-110037" algn="l" defTabSz="293431" rtl="0" eaLnBrk="1" latinLnBrk="0" hangingPunct="1">
        <a:spcBef>
          <a:spcPct val="20000"/>
        </a:spcBef>
        <a:buFont typeface="Arial" pitchFamily="34" charset="0"/>
        <a:buChar char="•"/>
        <a:defRPr sz="1027" kern="1200">
          <a:solidFill>
            <a:schemeClr val="tx1"/>
          </a:solidFill>
          <a:latin typeface="+mn-lt"/>
          <a:ea typeface="+mn-ea"/>
          <a:cs typeface="+mn-cs"/>
        </a:defRPr>
      </a:lvl1pPr>
      <a:lvl2pPr marL="238413" indent="-91697" algn="l" defTabSz="293431" rtl="0" eaLnBrk="1" latinLnBrk="0" hangingPunct="1">
        <a:spcBef>
          <a:spcPct val="20000"/>
        </a:spcBef>
        <a:buFont typeface="Arial" pitchFamily="34" charset="0"/>
        <a:buChar char="–"/>
        <a:defRPr sz="899" kern="1200">
          <a:solidFill>
            <a:schemeClr val="tx1"/>
          </a:solidFill>
          <a:latin typeface="+mn-lt"/>
          <a:ea typeface="+mn-ea"/>
          <a:cs typeface="+mn-cs"/>
        </a:defRPr>
      </a:lvl2pPr>
      <a:lvl3pPr marL="366789" indent="-73358" algn="l" defTabSz="293431" rtl="0" eaLnBrk="1" latinLnBrk="0" hangingPunct="1">
        <a:spcBef>
          <a:spcPct val="20000"/>
        </a:spcBef>
        <a:buFont typeface="Arial" pitchFamily="34" charset="0"/>
        <a:buChar char="•"/>
        <a:defRPr sz="770" kern="1200">
          <a:solidFill>
            <a:schemeClr val="tx1"/>
          </a:solidFill>
          <a:latin typeface="+mn-lt"/>
          <a:ea typeface="+mn-ea"/>
          <a:cs typeface="+mn-cs"/>
        </a:defRPr>
      </a:lvl3pPr>
      <a:lvl4pPr marL="513504"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4pPr>
      <a:lvl5pPr marL="660220"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5pPr>
      <a:lvl6pPr marL="806935"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6pPr>
      <a:lvl7pPr marL="953651"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7pPr>
      <a:lvl8pPr marL="1100366"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8pPr>
      <a:lvl9pPr marL="1247082"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9pPr>
    </p:bodyStyle>
    <p:otherStyle>
      <a:defPPr>
        <a:defRPr lang="en-US"/>
      </a:defPPr>
      <a:lvl1pPr marL="0" algn="l" defTabSz="293431" rtl="0" eaLnBrk="1" latinLnBrk="0" hangingPunct="1">
        <a:defRPr sz="578" kern="1200">
          <a:solidFill>
            <a:schemeClr val="tx1"/>
          </a:solidFill>
          <a:latin typeface="+mn-lt"/>
          <a:ea typeface="+mn-ea"/>
          <a:cs typeface="+mn-cs"/>
        </a:defRPr>
      </a:lvl1pPr>
      <a:lvl2pPr marL="146715" algn="l" defTabSz="293431" rtl="0" eaLnBrk="1" latinLnBrk="0" hangingPunct="1">
        <a:defRPr sz="578" kern="1200">
          <a:solidFill>
            <a:schemeClr val="tx1"/>
          </a:solidFill>
          <a:latin typeface="+mn-lt"/>
          <a:ea typeface="+mn-ea"/>
          <a:cs typeface="+mn-cs"/>
        </a:defRPr>
      </a:lvl2pPr>
      <a:lvl3pPr marL="293431" algn="l" defTabSz="293431" rtl="0" eaLnBrk="1" latinLnBrk="0" hangingPunct="1">
        <a:defRPr sz="578" kern="1200">
          <a:solidFill>
            <a:schemeClr val="tx1"/>
          </a:solidFill>
          <a:latin typeface="+mn-lt"/>
          <a:ea typeface="+mn-ea"/>
          <a:cs typeface="+mn-cs"/>
        </a:defRPr>
      </a:lvl3pPr>
      <a:lvl4pPr marL="440146" algn="l" defTabSz="293431" rtl="0" eaLnBrk="1" latinLnBrk="0" hangingPunct="1">
        <a:defRPr sz="578" kern="1200">
          <a:solidFill>
            <a:schemeClr val="tx1"/>
          </a:solidFill>
          <a:latin typeface="+mn-lt"/>
          <a:ea typeface="+mn-ea"/>
          <a:cs typeface="+mn-cs"/>
        </a:defRPr>
      </a:lvl4pPr>
      <a:lvl5pPr marL="586862" algn="l" defTabSz="293431" rtl="0" eaLnBrk="1" latinLnBrk="0" hangingPunct="1">
        <a:defRPr sz="578" kern="1200">
          <a:solidFill>
            <a:schemeClr val="tx1"/>
          </a:solidFill>
          <a:latin typeface="+mn-lt"/>
          <a:ea typeface="+mn-ea"/>
          <a:cs typeface="+mn-cs"/>
        </a:defRPr>
      </a:lvl5pPr>
      <a:lvl6pPr marL="733577" algn="l" defTabSz="293431" rtl="0" eaLnBrk="1" latinLnBrk="0" hangingPunct="1">
        <a:defRPr sz="578" kern="1200">
          <a:solidFill>
            <a:schemeClr val="tx1"/>
          </a:solidFill>
          <a:latin typeface="+mn-lt"/>
          <a:ea typeface="+mn-ea"/>
          <a:cs typeface="+mn-cs"/>
        </a:defRPr>
      </a:lvl6pPr>
      <a:lvl7pPr marL="880293" algn="l" defTabSz="293431" rtl="0" eaLnBrk="1" latinLnBrk="0" hangingPunct="1">
        <a:defRPr sz="578" kern="1200">
          <a:solidFill>
            <a:schemeClr val="tx1"/>
          </a:solidFill>
          <a:latin typeface="+mn-lt"/>
          <a:ea typeface="+mn-ea"/>
          <a:cs typeface="+mn-cs"/>
        </a:defRPr>
      </a:lvl7pPr>
      <a:lvl8pPr marL="1027008" algn="l" defTabSz="293431" rtl="0" eaLnBrk="1" latinLnBrk="0" hangingPunct="1">
        <a:defRPr sz="578" kern="1200">
          <a:solidFill>
            <a:schemeClr val="tx1"/>
          </a:solidFill>
          <a:latin typeface="+mn-lt"/>
          <a:ea typeface="+mn-ea"/>
          <a:cs typeface="+mn-cs"/>
        </a:defRPr>
      </a:lvl8pPr>
      <a:lvl9pPr marL="1173724" algn="l" defTabSz="293431" rtl="0" eaLnBrk="1" latinLnBrk="0" hangingPunct="1">
        <a:defRPr sz="5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2.svg"/><Relationship Id="rId18" Type="http://schemas.openxmlformats.org/officeDocument/2006/relationships/image" Target="../media/image19.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16.png"/><Relationship Id="rId17" Type="http://schemas.openxmlformats.org/officeDocument/2006/relationships/image" Target="../media/image56.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gif"/><Relationship Id="rId1" Type="http://schemas.openxmlformats.org/officeDocument/2006/relationships/slideLayout" Target="../slideLayouts/slideLayout32.xml"/><Relationship Id="rId6" Type="http://schemas.openxmlformats.org/officeDocument/2006/relationships/image" Target="../media/image13.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15.png"/><Relationship Id="rId19" Type="http://schemas.openxmlformats.org/officeDocument/2006/relationships/image" Target="../media/image58.svg"/><Relationship Id="rId4" Type="http://schemas.openxmlformats.org/officeDocument/2006/relationships/image" Target="../media/image12.png"/><Relationship Id="rId9" Type="http://schemas.openxmlformats.org/officeDocument/2006/relationships/image" Target="../media/image48.sv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5E2FA4-701D-4C92-898E-7EE4AF07FEBA}"/>
              </a:ext>
            </a:extLst>
          </p:cNvPr>
          <p:cNvSpPr txBox="1"/>
          <p:nvPr/>
        </p:nvSpPr>
        <p:spPr>
          <a:xfrm>
            <a:off x="2034965" y="2014394"/>
            <a:ext cx="7511865" cy="1706429"/>
          </a:xfrm>
          <a:prstGeom prst="rect">
            <a:avLst/>
          </a:prstGeom>
          <a:noFill/>
          <a:ln>
            <a:noFill/>
          </a:ln>
        </p:spPr>
        <p:txBody>
          <a:bodyPr wrap="none" rtlCol="0">
            <a:spAutoFit/>
          </a:bodyPr>
          <a:lstStyle/>
          <a:p>
            <a:pPr algn="ctr">
              <a:lnSpc>
                <a:spcPct val="120000"/>
              </a:lnSpc>
            </a:pPr>
            <a:r>
              <a:rPr lang="vi-VN" sz="5400" b="1" dirty="0">
                <a:ln>
                  <a:solidFill>
                    <a:schemeClr val="accent6">
                      <a:lumMod val="50000"/>
                    </a:schemeClr>
                  </a:solidFill>
                </a:ln>
                <a:solidFill>
                  <a:srgbClr val="FF0000"/>
                </a:solidFill>
                <a:latin typeface="+mj-lt"/>
              </a:rPr>
              <a:t>BÀI 89</a:t>
            </a:r>
          </a:p>
          <a:p>
            <a:pPr algn="ctr">
              <a:lnSpc>
                <a:spcPct val="120000"/>
              </a:lnSpc>
            </a:pPr>
            <a:r>
              <a:rPr lang="nl-NL" sz="3600" b="1" dirty="0">
                <a:solidFill>
                  <a:srgbClr val="FF0000"/>
                </a:solidFill>
              </a:rPr>
              <a:t>ÔN TẬP CHUNG (T</a:t>
            </a:r>
            <a:r>
              <a:rPr lang="vi-VN" sz="3600" b="1" dirty="0">
                <a:solidFill>
                  <a:srgbClr val="FF0000"/>
                </a:solidFill>
              </a:rPr>
              <a:t>2</a:t>
            </a:r>
            <a:r>
              <a:rPr lang="nl-NL" sz="3600" b="1" dirty="0">
                <a:solidFill>
                  <a:srgbClr val="FF0000"/>
                </a:solidFill>
              </a:rPr>
              <a:t>) – Trang 12</a:t>
            </a:r>
            <a:r>
              <a:rPr lang="vi-VN" sz="3600" b="1" dirty="0">
                <a:solidFill>
                  <a:srgbClr val="FF0000"/>
                </a:solidFill>
              </a:rPr>
              <a:t>1</a:t>
            </a:r>
            <a:r>
              <a:rPr lang="nl-NL" sz="3600" b="1" dirty="0">
                <a:solidFill>
                  <a:srgbClr val="FF0000"/>
                </a:solidFill>
              </a:rPr>
              <a:t> </a:t>
            </a:r>
            <a:endParaRPr lang="vi-VN" sz="8000" b="1" dirty="0">
              <a:ln>
                <a:solidFill>
                  <a:schemeClr val="accent6">
                    <a:lumMod val="50000"/>
                  </a:schemeClr>
                </a:solidFill>
              </a:ln>
              <a:solidFill>
                <a:srgbClr val="FF0000"/>
              </a:solidFill>
              <a:latin typeface="+mj-lt"/>
            </a:endParaRPr>
          </a:p>
        </p:txBody>
      </p:sp>
      <p:sp>
        <p:nvSpPr>
          <p:cNvPr id="2" name="TextBox 1">
            <a:extLst>
              <a:ext uri="{FF2B5EF4-FFF2-40B4-BE49-F238E27FC236}">
                <a16:creationId xmlns:a16="http://schemas.microsoft.com/office/drawing/2014/main" id="{71156FE7-43C9-2E6D-5FD5-2CD024FED387}"/>
              </a:ext>
            </a:extLst>
          </p:cNvPr>
          <p:cNvSpPr txBox="1"/>
          <p:nvPr/>
        </p:nvSpPr>
        <p:spPr>
          <a:xfrm>
            <a:off x="2034965" y="638175"/>
            <a:ext cx="7737685" cy="646331"/>
          </a:xfrm>
          <a:prstGeom prst="rect">
            <a:avLst/>
          </a:prstGeom>
          <a:noFill/>
        </p:spPr>
        <p:txBody>
          <a:bodyPr wrap="square" rtlCol="0">
            <a:spAutoFit/>
          </a:bodyPr>
          <a:lstStyle/>
          <a:p>
            <a:r>
              <a:rPr lang="en-US" dirty="0"/>
              <a:t>                                              </a:t>
            </a:r>
            <a:r>
              <a:rPr lang="en-US" sz="3600" b="1" dirty="0">
                <a:latin typeface="Times New Roman" panose="02020603050405020304" pitchFamily="18" charset="0"/>
                <a:cs typeface="Times New Roman" panose="02020603050405020304" pitchFamily="18" charset="0"/>
              </a:rPr>
              <a:t>TOÁN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24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EADD"/>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84655">
            <a:off x="8700613" y="4667042"/>
            <a:ext cx="3592586" cy="531251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80283" y="518443"/>
            <a:ext cx="734102" cy="823992"/>
          </a:xfrm>
          <a:prstGeom prst="rect">
            <a:avLst/>
          </a:prstGeom>
        </p:spPr>
      </p:pic>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1525" y="-1462599"/>
            <a:ext cx="3307944" cy="4891599"/>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8915" y="4917912"/>
            <a:ext cx="2405385" cy="2405385"/>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386393" y="2524480"/>
            <a:ext cx="1657764" cy="1591452"/>
          </a:xfrm>
          <a:prstGeom prst="rect">
            <a:avLst/>
          </a:prstGeom>
        </p:spPr>
      </p:pic>
      <p:pic>
        <p:nvPicPr>
          <p:cNvPr id="29" name="Picture 2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9560" y="2035074"/>
            <a:ext cx="1657764" cy="1849433"/>
          </a:xfrm>
          <a:prstGeom prst="rect">
            <a:avLst/>
          </a:prstGeom>
        </p:spPr>
      </p:pic>
      <p:pic>
        <p:nvPicPr>
          <p:cNvPr id="30" name="Picture 3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022677" y="-135020"/>
            <a:ext cx="2431539" cy="2791953"/>
          </a:xfrm>
          <a:prstGeom prst="rect">
            <a:avLst/>
          </a:prstGeom>
        </p:spPr>
      </p:pic>
      <p:pic>
        <p:nvPicPr>
          <p:cNvPr id="31" name="Picture 3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294667">
            <a:off x="6742623" y="4467078"/>
            <a:ext cx="1417193" cy="4168216"/>
          </a:xfrm>
          <a:prstGeom prst="rect">
            <a:avLst/>
          </a:prstGeom>
        </p:spPr>
      </p:pic>
      <p:pic>
        <p:nvPicPr>
          <p:cNvPr id="32" name="Picture 3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966018" y="-374269"/>
            <a:ext cx="3960546" cy="1505007"/>
          </a:xfrm>
          <a:prstGeom prst="rect">
            <a:avLst/>
          </a:prstGeom>
        </p:spPr>
      </p:pic>
      <p:pic>
        <p:nvPicPr>
          <p:cNvPr id="34" name="Picture 3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050113" y="-1728412"/>
            <a:ext cx="3713012" cy="3601623"/>
          </a:xfrm>
          <a:prstGeom prst="rect">
            <a:avLst/>
          </a:prstGeom>
        </p:spPr>
      </p:pic>
      <p:pic>
        <p:nvPicPr>
          <p:cNvPr id="46" name="Picture 46"/>
          <p:cNvPicPr>
            <a:picLocks noChangeAspect="1"/>
          </p:cNvPicPr>
          <p:nvPr/>
        </p:nvPicPr>
        <p:blipFill>
          <a:blip r:embed="rId20"/>
          <a:srcRect/>
          <a:stretch>
            <a:fillRect/>
          </a:stretch>
        </p:blipFill>
        <p:spPr>
          <a:xfrm>
            <a:off x="2790135" y="1429901"/>
            <a:ext cx="7018713" cy="42112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3684A47-CE57-B3A3-9D92-4ECAA881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162" y="819150"/>
            <a:ext cx="30432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3">
            <a:extLst>
              <a:ext uri="{FF2B5EF4-FFF2-40B4-BE49-F238E27FC236}">
                <a16:creationId xmlns:a16="http://schemas.microsoft.com/office/drawing/2014/main" id="{D293320C-3AE6-5CE5-E7C2-4D1A08F6E925}"/>
              </a:ext>
            </a:extLst>
          </p:cNvPr>
          <p:cNvSpPr/>
          <p:nvPr/>
        </p:nvSpPr>
        <p:spPr>
          <a:xfrm flipV="1">
            <a:off x="974894" y="628649"/>
            <a:ext cx="2444581" cy="685799"/>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TextBox 9">
            <a:extLst>
              <a:ext uri="{FF2B5EF4-FFF2-40B4-BE49-F238E27FC236}">
                <a16:creationId xmlns:a16="http://schemas.microsoft.com/office/drawing/2014/main" id="{98D4A36A-D11F-300D-1860-B66BADFDB713}"/>
              </a:ext>
            </a:extLst>
          </p:cNvPr>
          <p:cNvSpPr txBox="1"/>
          <p:nvPr/>
        </p:nvSpPr>
        <p:spPr>
          <a:xfrm>
            <a:off x="1228725" y="628650"/>
            <a:ext cx="205740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Khởi động</a:t>
            </a:r>
            <a:endParaRPr lang="en-US" sz="3200" b="1" dirty="0">
              <a:latin typeface="Times New Roman" panose="02020603050405020304" pitchFamily="18" charset="0"/>
              <a:cs typeface="Times New Roman" panose="02020603050405020304" pitchFamily="18" charset="0"/>
            </a:endParaRPr>
          </a:p>
        </p:txBody>
      </p:sp>
      <p:sp>
        <p:nvSpPr>
          <p:cNvPr id="11" name="Thought Bubble: Cloud 10">
            <a:extLst>
              <a:ext uri="{FF2B5EF4-FFF2-40B4-BE49-F238E27FC236}">
                <a16:creationId xmlns:a16="http://schemas.microsoft.com/office/drawing/2014/main" id="{76A1D0D3-608D-B60F-F9CD-9FB941336D75}"/>
              </a:ext>
            </a:extLst>
          </p:cNvPr>
          <p:cNvSpPr/>
          <p:nvPr/>
        </p:nvSpPr>
        <p:spPr>
          <a:xfrm rot="9463787">
            <a:off x="560011" y="2490050"/>
            <a:ext cx="5143271" cy="2721528"/>
          </a:xfrm>
          <a:prstGeom prst="cloudCallout">
            <a:avLst>
              <a:gd name="adj1" fmla="val -7561"/>
              <a:gd name="adj2" fmla="val 8261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120E9C5-5704-20E3-3718-229B84A5226D}"/>
              </a:ext>
            </a:extLst>
          </p:cNvPr>
          <p:cNvSpPr txBox="1"/>
          <p:nvPr/>
        </p:nvSpPr>
        <p:spPr>
          <a:xfrm rot="20780931">
            <a:off x="1607646" y="3065985"/>
            <a:ext cx="3219451" cy="1569660"/>
          </a:xfrm>
          <a:prstGeom prst="rect">
            <a:avLst/>
          </a:prstGeom>
          <a:noFill/>
        </p:spPr>
        <p:txBody>
          <a:bodyPr wrap="square" rtlCol="0">
            <a:spAutoFit/>
          </a:bodyPr>
          <a:lstStyle/>
          <a:p>
            <a:pPr algn="ctr"/>
            <a:r>
              <a:rPr lang="en-US" sz="2400" dirty="0"/>
              <a:t>Quan </a:t>
            </a:r>
            <a:r>
              <a:rPr lang="en-US" sz="2400" dirty="0" err="1"/>
              <a:t>sát</a:t>
            </a:r>
            <a:r>
              <a:rPr lang="en-US" sz="2400" dirty="0"/>
              <a:t> </a:t>
            </a:r>
            <a:r>
              <a:rPr lang="en-US" sz="2400" dirty="0" err="1"/>
              <a:t>hình</a:t>
            </a:r>
            <a:r>
              <a:rPr lang="en-US" sz="2400" dirty="0"/>
              <a:t>, </a:t>
            </a:r>
            <a:r>
              <a:rPr lang="en-US" sz="2400" dirty="0" err="1"/>
              <a:t>nêu</a:t>
            </a:r>
            <a:r>
              <a:rPr lang="en-US" sz="2400" dirty="0"/>
              <a:t> </a:t>
            </a:r>
            <a:r>
              <a:rPr lang="en-US" sz="2400" dirty="0" err="1"/>
              <a:t>tên</a:t>
            </a:r>
            <a:r>
              <a:rPr lang="en-US" sz="2400" dirty="0"/>
              <a:t> </a:t>
            </a:r>
            <a:r>
              <a:rPr lang="en-US" sz="2400" dirty="0" err="1"/>
              <a:t>trung</a:t>
            </a:r>
            <a:r>
              <a:rPr lang="en-US" sz="2400" dirty="0"/>
              <a:t> </a:t>
            </a:r>
            <a:r>
              <a:rPr lang="en-US" sz="2400" dirty="0" err="1"/>
              <a:t>điểm</a:t>
            </a:r>
            <a:r>
              <a:rPr lang="en-US" sz="2400" dirty="0"/>
              <a:t>. </a:t>
            </a:r>
            <a:r>
              <a:rPr lang="en-US" sz="2400" dirty="0" err="1"/>
              <a:t>Tìm</a:t>
            </a:r>
            <a:r>
              <a:rPr lang="en-US" sz="2400" dirty="0"/>
              <a:t> </a:t>
            </a:r>
            <a:r>
              <a:rPr lang="en-US" sz="2400" dirty="0" err="1"/>
              <a:t>đỉnh</a:t>
            </a:r>
            <a:r>
              <a:rPr lang="en-US" sz="2400" dirty="0"/>
              <a:t>, </a:t>
            </a:r>
            <a:r>
              <a:rPr lang="en-US" sz="2400" dirty="0" err="1"/>
              <a:t>góc</a:t>
            </a:r>
            <a:r>
              <a:rPr lang="en-US" sz="2400" dirty="0"/>
              <a:t> </a:t>
            </a:r>
            <a:r>
              <a:rPr lang="en-US" sz="2400" dirty="0" err="1"/>
              <a:t>vuông</a:t>
            </a:r>
            <a:r>
              <a:rPr lang="en-US" sz="2400" dirty="0"/>
              <a:t> </a:t>
            </a:r>
            <a:r>
              <a:rPr lang="en-US" sz="2400" dirty="0" err="1"/>
              <a:t>có</a:t>
            </a:r>
            <a:r>
              <a:rPr lang="en-US" sz="2400" dirty="0"/>
              <a:t> </a:t>
            </a:r>
            <a:r>
              <a:rPr lang="en-US" sz="2400" dirty="0" err="1"/>
              <a:t>trong</a:t>
            </a:r>
            <a:r>
              <a:rPr lang="en-US" sz="2400" dirty="0"/>
              <a:t> </a:t>
            </a:r>
            <a:r>
              <a:rPr lang="en-US" sz="2400" dirty="0" err="1"/>
              <a:t>hình</a:t>
            </a:r>
            <a:r>
              <a:rPr lang="en-US" sz="2400" dirty="0"/>
              <a:t>? </a:t>
            </a:r>
            <a:endParaRPr lang="en-VN" sz="2400" dirty="0"/>
          </a:p>
        </p:txBody>
      </p:sp>
    </p:spTree>
    <p:extLst>
      <p:ext uri="{BB962C8B-B14F-4D97-AF65-F5344CB8AC3E}">
        <p14:creationId xmlns:p14="http://schemas.microsoft.com/office/powerpoint/2010/main" val="1774493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outVertic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EF95FE-A130-482B-B682-13A2916D45EA}"/>
              </a:ext>
            </a:extLst>
          </p:cNvPr>
          <p:cNvSpPr/>
          <p:nvPr/>
        </p:nvSpPr>
        <p:spPr>
          <a:xfrm>
            <a:off x="2729948" y="1835355"/>
            <a:ext cx="6732104" cy="17194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3B578C-3633-405D-AA68-BA04F981C471}"/>
              </a:ext>
            </a:extLst>
          </p:cNvPr>
          <p:cNvSpPr/>
          <p:nvPr/>
        </p:nvSpPr>
        <p:spPr>
          <a:xfrm>
            <a:off x="3119223" y="2033370"/>
            <a:ext cx="5953554" cy="1323439"/>
          </a:xfrm>
          <a:prstGeom prst="rect">
            <a:avLst/>
          </a:prstGeom>
          <a:noFill/>
        </p:spPr>
        <p:txBody>
          <a:bodyPr wrap="square" lIns="91440" tIns="45720" rIns="91440" bIns="45720">
            <a:spAutoFit/>
          </a:bodyPr>
          <a:lstStyle/>
          <a:p>
            <a:pPr algn="ctr"/>
            <a:r>
              <a:rPr lang="en-US" sz="8000" b="1">
                <a:ln w="22225">
                  <a:solidFill>
                    <a:schemeClr val="accent2"/>
                  </a:solidFill>
                  <a:prstDash val="solid"/>
                </a:ln>
                <a:solidFill>
                  <a:schemeClr val="accent2">
                    <a:lumMod val="40000"/>
                    <a:lumOff val="60000"/>
                  </a:schemeClr>
                </a:solidFill>
              </a:rPr>
              <a:t>Khám phá</a:t>
            </a:r>
            <a:endParaRPr lang="en-US" sz="80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70375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0" y="1112981"/>
            <a:ext cx="2922519"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1643072" y="1087130"/>
            <a:ext cx="3607117" cy="523220"/>
          </a:xfrm>
          <a:prstGeom prst="rect">
            <a:avLst/>
          </a:prstGeom>
          <a:noFill/>
        </p:spPr>
        <p:txBody>
          <a:bodyPr wrap="square" rtlCol="0">
            <a:spAutoFit/>
          </a:bodyPr>
          <a:lstStyle/>
          <a:p>
            <a:pPr algn="ctr"/>
            <a:r>
              <a:rPr lang="en-VN" sz="2800" dirty="0"/>
              <a:t>Đ</a:t>
            </a:r>
            <a:r>
              <a:rPr lang="en-US" sz="2800" dirty="0" err="1"/>
              <a:t>ặt</a:t>
            </a:r>
            <a:r>
              <a:rPr lang="en-US" sz="2800" dirty="0"/>
              <a:t> </a:t>
            </a:r>
            <a:r>
              <a:rPr lang="en-US" sz="2800" dirty="0" err="1"/>
              <a:t>tính</a:t>
            </a:r>
            <a:r>
              <a:rPr lang="en-US" sz="2800" dirty="0"/>
              <a:t> </a:t>
            </a:r>
            <a:r>
              <a:rPr lang="en-US" sz="2800" dirty="0" err="1"/>
              <a:t>rồi</a:t>
            </a:r>
            <a:r>
              <a:rPr lang="en-US" sz="2800" dirty="0"/>
              <a:t> </a:t>
            </a:r>
            <a:r>
              <a:rPr lang="en-US" sz="2800" dirty="0" err="1"/>
              <a:t>tính</a:t>
            </a:r>
            <a:endParaRPr lang="en-VN" sz="2800" dirty="0"/>
          </a:p>
        </p:txBody>
      </p:sp>
      <p:sp>
        <p:nvSpPr>
          <p:cNvPr id="46" name="Rectangle 45">
            <a:extLst>
              <a:ext uri="{FF2B5EF4-FFF2-40B4-BE49-F238E27FC236}">
                <a16:creationId xmlns:a16="http://schemas.microsoft.com/office/drawing/2014/main" id="{A493CE9F-241F-884B-92FF-A51D35C2B3F6}"/>
              </a:ext>
            </a:extLst>
          </p:cNvPr>
          <p:cNvSpPr/>
          <p:nvPr/>
        </p:nvSpPr>
        <p:spPr>
          <a:xfrm>
            <a:off x="2255370" y="3356353"/>
            <a:ext cx="755335" cy="707886"/>
          </a:xfrm>
          <a:prstGeom prst="rect">
            <a:avLst/>
          </a:prstGeom>
        </p:spPr>
        <p:txBody>
          <a:bodyPr wrap="none">
            <a:spAutoFit/>
          </a:bodyPr>
          <a:lstStyle/>
          <a:p>
            <a:r>
              <a:rPr lang="en-US" sz="4000" dirty="0"/>
              <a:t>72</a:t>
            </a:r>
            <a:endParaRPr lang="vi-VN" sz="4000" dirty="0"/>
          </a:p>
        </p:txBody>
      </p:sp>
      <p:sp>
        <p:nvSpPr>
          <p:cNvPr id="47" name="Rectangle 46">
            <a:extLst>
              <a:ext uri="{FF2B5EF4-FFF2-40B4-BE49-F238E27FC236}">
                <a16:creationId xmlns:a16="http://schemas.microsoft.com/office/drawing/2014/main" id="{01E0F44A-0F60-3846-A88A-48829EB0E7B8}"/>
              </a:ext>
            </a:extLst>
          </p:cNvPr>
          <p:cNvSpPr/>
          <p:nvPr/>
        </p:nvSpPr>
        <p:spPr>
          <a:xfrm>
            <a:off x="1939574" y="3806028"/>
            <a:ext cx="415498" cy="646331"/>
          </a:xfrm>
          <a:prstGeom prst="rect">
            <a:avLst/>
          </a:prstGeom>
        </p:spPr>
        <p:txBody>
          <a:bodyPr wrap="none">
            <a:spAutoFit/>
          </a:bodyPr>
          <a:lstStyle/>
          <a:p>
            <a:r>
              <a:rPr lang="en-US" sz="3600" dirty="0"/>
              <a:t>x</a:t>
            </a:r>
            <a:endParaRPr lang="vi-VN" sz="3600" dirty="0"/>
          </a:p>
        </p:txBody>
      </p:sp>
      <p:sp>
        <p:nvSpPr>
          <p:cNvPr id="48" name="Rectangle 47">
            <a:extLst>
              <a:ext uri="{FF2B5EF4-FFF2-40B4-BE49-F238E27FC236}">
                <a16:creationId xmlns:a16="http://schemas.microsoft.com/office/drawing/2014/main" id="{C4D336D7-8138-6C44-8236-4131DA8931F9}"/>
              </a:ext>
            </a:extLst>
          </p:cNvPr>
          <p:cNvSpPr/>
          <p:nvPr/>
        </p:nvSpPr>
        <p:spPr>
          <a:xfrm>
            <a:off x="2581126" y="4138598"/>
            <a:ext cx="449442" cy="707886"/>
          </a:xfrm>
          <a:prstGeom prst="rect">
            <a:avLst/>
          </a:prstGeom>
        </p:spPr>
        <p:txBody>
          <a:bodyPr wrap="square">
            <a:spAutoFit/>
          </a:bodyPr>
          <a:lstStyle/>
          <a:p>
            <a:r>
              <a:rPr lang="en-US" sz="4000" dirty="0"/>
              <a:t>3</a:t>
            </a:r>
            <a:endParaRPr lang="vi-VN" sz="4000" dirty="0"/>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113836" y="4914236"/>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647047" y="4981989"/>
            <a:ext cx="317600" cy="707886"/>
          </a:xfrm>
          <a:prstGeom prst="rect">
            <a:avLst/>
          </a:prstGeom>
        </p:spPr>
        <p:txBody>
          <a:bodyPr wrap="square">
            <a:spAutoFit/>
          </a:bodyPr>
          <a:lstStyle/>
          <a:p>
            <a:r>
              <a:rPr lang="en-US" sz="4000" dirty="0"/>
              <a:t>6</a:t>
            </a:r>
            <a:endParaRPr lang="vi-VN" sz="4000" dirty="0"/>
          </a:p>
        </p:txBody>
      </p:sp>
      <p:sp>
        <p:nvSpPr>
          <p:cNvPr id="51" name="Rectangle 50">
            <a:extLst>
              <a:ext uri="{FF2B5EF4-FFF2-40B4-BE49-F238E27FC236}">
                <a16:creationId xmlns:a16="http://schemas.microsoft.com/office/drawing/2014/main" id="{AF38F6A9-9122-844E-9790-C093D79649E4}"/>
              </a:ext>
            </a:extLst>
          </p:cNvPr>
          <p:cNvSpPr/>
          <p:nvPr/>
        </p:nvSpPr>
        <p:spPr>
          <a:xfrm>
            <a:off x="2324349" y="4954418"/>
            <a:ext cx="470000" cy="707886"/>
          </a:xfrm>
          <a:prstGeom prst="rect">
            <a:avLst/>
          </a:prstGeom>
        </p:spPr>
        <p:txBody>
          <a:bodyPr wrap="none">
            <a:spAutoFit/>
          </a:bodyPr>
          <a:lstStyle/>
          <a:p>
            <a:r>
              <a:rPr lang="en-US" sz="4000" dirty="0"/>
              <a:t>1</a:t>
            </a:r>
            <a:endParaRPr lang="vi-VN" sz="4000" dirty="0"/>
          </a:p>
        </p:txBody>
      </p:sp>
      <p:sp>
        <p:nvSpPr>
          <p:cNvPr id="52" name="Rectangle 51">
            <a:extLst>
              <a:ext uri="{FF2B5EF4-FFF2-40B4-BE49-F238E27FC236}">
                <a16:creationId xmlns:a16="http://schemas.microsoft.com/office/drawing/2014/main" id="{8D4A7FB0-62E6-9B4E-A119-ABAEC706FD2F}"/>
              </a:ext>
            </a:extLst>
          </p:cNvPr>
          <p:cNvSpPr/>
          <p:nvPr/>
        </p:nvSpPr>
        <p:spPr>
          <a:xfrm>
            <a:off x="5542351" y="3412018"/>
            <a:ext cx="1002582" cy="707886"/>
          </a:xfrm>
          <a:prstGeom prst="rect">
            <a:avLst/>
          </a:prstGeom>
        </p:spPr>
        <p:txBody>
          <a:bodyPr wrap="none">
            <a:spAutoFit/>
          </a:bodyPr>
          <a:lstStyle/>
          <a:p>
            <a:r>
              <a:rPr lang="en-US" sz="4000" dirty="0"/>
              <a:t>116</a:t>
            </a:r>
            <a:endParaRPr lang="vi-VN" sz="4000" dirty="0"/>
          </a:p>
        </p:txBody>
      </p:sp>
      <p:sp>
        <p:nvSpPr>
          <p:cNvPr id="53" name="Rectangle 52">
            <a:extLst>
              <a:ext uri="{FF2B5EF4-FFF2-40B4-BE49-F238E27FC236}">
                <a16:creationId xmlns:a16="http://schemas.microsoft.com/office/drawing/2014/main" id="{6C4A48F6-ED71-6043-BE22-BC68B604DAAA}"/>
              </a:ext>
            </a:extLst>
          </p:cNvPr>
          <p:cNvSpPr/>
          <p:nvPr/>
        </p:nvSpPr>
        <p:spPr>
          <a:xfrm>
            <a:off x="5170055" y="3843823"/>
            <a:ext cx="415498" cy="646331"/>
          </a:xfrm>
          <a:prstGeom prst="rect">
            <a:avLst/>
          </a:prstGeom>
        </p:spPr>
        <p:txBody>
          <a:bodyPr wrap="none">
            <a:spAutoFit/>
          </a:bodyPr>
          <a:lstStyle/>
          <a:p>
            <a:r>
              <a:rPr lang="en-US" sz="3600" dirty="0"/>
              <a:t>x</a:t>
            </a:r>
            <a:endParaRPr lang="vi-VN" sz="3600" dirty="0"/>
          </a:p>
        </p:txBody>
      </p:sp>
      <p:sp>
        <p:nvSpPr>
          <p:cNvPr id="54" name="Rectangle 53">
            <a:extLst>
              <a:ext uri="{FF2B5EF4-FFF2-40B4-BE49-F238E27FC236}">
                <a16:creationId xmlns:a16="http://schemas.microsoft.com/office/drawing/2014/main" id="{CBC01C91-E34C-2448-89DF-4C57C1B94B3A}"/>
              </a:ext>
            </a:extLst>
          </p:cNvPr>
          <p:cNvSpPr/>
          <p:nvPr/>
        </p:nvSpPr>
        <p:spPr>
          <a:xfrm>
            <a:off x="6109893" y="4142978"/>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75825" y="4904947"/>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6012324" y="4982105"/>
            <a:ext cx="612668" cy="707886"/>
          </a:xfrm>
          <a:prstGeom prst="rect">
            <a:avLst/>
          </a:prstGeom>
        </p:spPr>
        <p:txBody>
          <a:bodyPr wrap="none">
            <a:spAutoFit/>
          </a:bodyPr>
          <a:lstStyle/>
          <a:p>
            <a:r>
              <a:rPr lang="en-US" sz="4000" dirty="0"/>
              <a:t> 6</a:t>
            </a:r>
            <a:endParaRPr lang="vi-VN" sz="4000" dirty="0"/>
          </a:p>
        </p:txBody>
      </p:sp>
      <p:sp>
        <p:nvSpPr>
          <p:cNvPr id="57" name="Rectangle 56">
            <a:extLst>
              <a:ext uri="{FF2B5EF4-FFF2-40B4-BE49-F238E27FC236}">
                <a16:creationId xmlns:a16="http://schemas.microsoft.com/office/drawing/2014/main" id="{561C6053-9ED1-C64C-91EB-C54358C43139}"/>
              </a:ext>
            </a:extLst>
          </p:cNvPr>
          <p:cNvSpPr/>
          <p:nvPr/>
        </p:nvSpPr>
        <p:spPr>
          <a:xfrm>
            <a:off x="5731229" y="5015292"/>
            <a:ext cx="612668" cy="707886"/>
          </a:xfrm>
          <a:prstGeom prst="rect">
            <a:avLst/>
          </a:prstGeom>
        </p:spPr>
        <p:txBody>
          <a:bodyPr wrap="none">
            <a:spAutoFit/>
          </a:bodyPr>
          <a:lstStyle/>
          <a:p>
            <a:r>
              <a:rPr lang="en-US" sz="4000" dirty="0"/>
              <a:t> 9</a:t>
            </a:r>
            <a:endParaRPr lang="vi-VN" sz="4000" dirty="0"/>
          </a:p>
        </p:txBody>
      </p:sp>
      <p:sp>
        <p:nvSpPr>
          <p:cNvPr id="58" name="Rectangle 57">
            <a:extLst>
              <a:ext uri="{FF2B5EF4-FFF2-40B4-BE49-F238E27FC236}">
                <a16:creationId xmlns:a16="http://schemas.microsoft.com/office/drawing/2014/main" id="{C8E877C7-2E94-944C-A3B9-54F168A84490}"/>
              </a:ext>
            </a:extLst>
          </p:cNvPr>
          <p:cNvSpPr/>
          <p:nvPr/>
        </p:nvSpPr>
        <p:spPr>
          <a:xfrm>
            <a:off x="9008140" y="3436211"/>
            <a:ext cx="1040670" cy="707886"/>
          </a:xfrm>
          <a:prstGeom prst="rect">
            <a:avLst/>
          </a:prstGeom>
        </p:spPr>
        <p:txBody>
          <a:bodyPr wrap="none">
            <a:spAutoFit/>
          </a:bodyPr>
          <a:lstStyle/>
          <a:p>
            <a:r>
              <a:rPr lang="en-US" sz="4000" dirty="0"/>
              <a:t>106</a:t>
            </a:r>
            <a:endParaRPr lang="vi-VN" sz="4000" dirty="0"/>
          </a:p>
        </p:txBody>
      </p:sp>
      <p:sp>
        <p:nvSpPr>
          <p:cNvPr id="59" name="Rectangle 58">
            <a:extLst>
              <a:ext uri="{FF2B5EF4-FFF2-40B4-BE49-F238E27FC236}">
                <a16:creationId xmlns:a16="http://schemas.microsoft.com/office/drawing/2014/main" id="{B4640495-9202-624D-A7F0-B36A226C3B60}"/>
              </a:ext>
            </a:extLst>
          </p:cNvPr>
          <p:cNvSpPr/>
          <p:nvPr/>
        </p:nvSpPr>
        <p:spPr>
          <a:xfrm>
            <a:off x="8531822" y="3765961"/>
            <a:ext cx="415498" cy="646331"/>
          </a:xfrm>
          <a:prstGeom prst="rect">
            <a:avLst/>
          </a:prstGeom>
        </p:spPr>
        <p:txBody>
          <a:bodyPr wrap="none">
            <a:spAutoFit/>
          </a:bodyPr>
          <a:lstStyle/>
          <a:p>
            <a:r>
              <a:rPr lang="en-US" sz="3600" dirty="0"/>
              <a:t>x</a:t>
            </a:r>
            <a:endParaRPr lang="vi-VN" sz="3600" dirty="0"/>
          </a:p>
        </p:txBody>
      </p:sp>
      <p:sp>
        <p:nvSpPr>
          <p:cNvPr id="60" name="Rectangle 59">
            <a:extLst>
              <a:ext uri="{FF2B5EF4-FFF2-40B4-BE49-F238E27FC236}">
                <a16:creationId xmlns:a16="http://schemas.microsoft.com/office/drawing/2014/main" id="{72197415-8D66-9D41-B6BB-C52EBA407058}"/>
              </a:ext>
            </a:extLst>
          </p:cNvPr>
          <p:cNvSpPr/>
          <p:nvPr/>
        </p:nvSpPr>
        <p:spPr>
          <a:xfrm>
            <a:off x="9322433" y="4081179"/>
            <a:ext cx="880634" cy="707886"/>
          </a:xfrm>
          <a:prstGeom prst="rect">
            <a:avLst/>
          </a:prstGeom>
        </p:spPr>
        <p:txBody>
          <a:bodyPr wrap="square">
            <a:spAutoFit/>
          </a:bodyPr>
          <a:lstStyle/>
          <a:p>
            <a:r>
              <a:rPr lang="en-US" sz="4000" dirty="0"/>
              <a:t>  8</a:t>
            </a:r>
            <a:endParaRPr lang="vi-VN" sz="4000" dirty="0"/>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9187871" y="4827086"/>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9608350" y="4937927"/>
            <a:ext cx="470000" cy="707886"/>
          </a:xfrm>
          <a:prstGeom prst="rect">
            <a:avLst/>
          </a:prstGeom>
        </p:spPr>
        <p:txBody>
          <a:bodyPr wrap="none">
            <a:spAutoFit/>
          </a:bodyPr>
          <a:lstStyle/>
          <a:p>
            <a:r>
              <a:rPr lang="en-US" sz="4000" dirty="0"/>
              <a:t>8</a:t>
            </a:r>
            <a:endParaRPr lang="vi-VN" sz="4000" dirty="0"/>
          </a:p>
        </p:txBody>
      </p:sp>
      <p:sp>
        <p:nvSpPr>
          <p:cNvPr id="63" name="Rectangle 62">
            <a:extLst>
              <a:ext uri="{FF2B5EF4-FFF2-40B4-BE49-F238E27FC236}">
                <a16:creationId xmlns:a16="http://schemas.microsoft.com/office/drawing/2014/main" id="{2AB503B3-C3F1-1B4C-9CE4-48D60FB0EB29}"/>
              </a:ext>
            </a:extLst>
          </p:cNvPr>
          <p:cNvSpPr/>
          <p:nvPr/>
        </p:nvSpPr>
        <p:spPr>
          <a:xfrm>
            <a:off x="9305064" y="4934814"/>
            <a:ext cx="898003" cy="707886"/>
          </a:xfrm>
          <a:prstGeom prst="rect">
            <a:avLst/>
          </a:prstGeom>
        </p:spPr>
        <p:txBody>
          <a:bodyPr wrap="none">
            <a:spAutoFit/>
          </a:bodyPr>
          <a:lstStyle/>
          <a:p>
            <a:r>
              <a:rPr lang="en-US" sz="4000" dirty="0"/>
              <a:t>4   </a:t>
            </a:r>
            <a:endParaRPr lang="vi-VN" sz="4000" dirty="0"/>
          </a:p>
        </p:txBody>
      </p:sp>
      <p:sp>
        <p:nvSpPr>
          <p:cNvPr id="3" name="Rounded Rectangle 66">
            <a:extLst>
              <a:ext uri="{FF2B5EF4-FFF2-40B4-BE49-F238E27FC236}">
                <a16:creationId xmlns:a16="http://schemas.microsoft.com/office/drawing/2014/main" id="{FD3A553C-9B27-3745-12D3-636FB3568A1D}"/>
              </a:ext>
            </a:extLst>
          </p:cNvPr>
          <p:cNvSpPr/>
          <p:nvPr/>
        </p:nvSpPr>
        <p:spPr>
          <a:xfrm>
            <a:off x="1574057" y="2054149"/>
            <a:ext cx="2284700" cy="675639"/>
          </a:xfrm>
          <a:prstGeom prst="roundRect">
            <a:avLst>
              <a:gd name="adj"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72 x 3</a:t>
            </a:r>
            <a:endParaRPr lang="en-VN" sz="3600" dirty="0">
              <a:solidFill>
                <a:srgbClr val="002060"/>
              </a:solidFill>
            </a:endParaRPr>
          </a:p>
        </p:txBody>
      </p:sp>
      <p:sp>
        <p:nvSpPr>
          <p:cNvPr id="8" name="Rounded Rectangle 67">
            <a:extLst>
              <a:ext uri="{FF2B5EF4-FFF2-40B4-BE49-F238E27FC236}">
                <a16:creationId xmlns:a16="http://schemas.microsoft.com/office/drawing/2014/main" id="{D536DC29-502F-6BAF-E4F8-473DD6D69247}"/>
              </a:ext>
            </a:extLst>
          </p:cNvPr>
          <p:cNvSpPr/>
          <p:nvPr/>
        </p:nvSpPr>
        <p:spPr>
          <a:xfrm>
            <a:off x="5183938" y="2054149"/>
            <a:ext cx="2102687"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116 x 6</a:t>
            </a:r>
            <a:endParaRPr lang="en-VN" sz="3600" dirty="0">
              <a:solidFill>
                <a:schemeClr val="tx1"/>
              </a:solidFill>
            </a:endParaRPr>
          </a:p>
        </p:txBody>
      </p:sp>
      <p:sp>
        <p:nvSpPr>
          <p:cNvPr id="10" name="Rounded Rectangle 68">
            <a:extLst>
              <a:ext uri="{FF2B5EF4-FFF2-40B4-BE49-F238E27FC236}">
                <a16:creationId xmlns:a16="http://schemas.microsoft.com/office/drawing/2014/main" id="{0304076E-4198-5D41-C3AC-BEC9EFCDA70C}"/>
              </a:ext>
            </a:extLst>
          </p:cNvPr>
          <p:cNvSpPr/>
          <p:nvPr/>
        </p:nvSpPr>
        <p:spPr>
          <a:xfrm>
            <a:off x="8615978" y="1968424"/>
            <a:ext cx="2001965"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106 x 8</a:t>
            </a:r>
            <a:endParaRPr lang="en-VN" sz="3600" dirty="0">
              <a:solidFill>
                <a:schemeClr val="tx1"/>
              </a:solidFill>
            </a:endParaRPr>
          </a:p>
        </p:txBody>
      </p:sp>
      <p:sp>
        <p:nvSpPr>
          <p:cNvPr id="11" name="Rectangle 10">
            <a:extLst>
              <a:ext uri="{FF2B5EF4-FFF2-40B4-BE49-F238E27FC236}">
                <a16:creationId xmlns:a16="http://schemas.microsoft.com/office/drawing/2014/main" id="{8E00D5D1-0C34-6A0B-2D78-EE6F89C9AFC5}"/>
              </a:ext>
            </a:extLst>
          </p:cNvPr>
          <p:cNvSpPr/>
          <p:nvPr/>
        </p:nvSpPr>
        <p:spPr>
          <a:xfrm>
            <a:off x="2020370" y="4945177"/>
            <a:ext cx="470000" cy="707886"/>
          </a:xfrm>
          <a:prstGeom prst="rect">
            <a:avLst/>
          </a:prstGeom>
        </p:spPr>
        <p:txBody>
          <a:bodyPr wrap="none">
            <a:spAutoFit/>
          </a:bodyPr>
          <a:lstStyle/>
          <a:p>
            <a:r>
              <a:rPr lang="en-US" sz="4000" dirty="0"/>
              <a:t>2</a:t>
            </a:r>
            <a:endParaRPr lang="vi-VN" sz="4000" dirty="0"/>
          </a:p>
        </p:txBody>
      </p:sp>
      <p:sp>
        <p:nvSpPr>
          <p:cNvPr id="12" name="Rectangle 11">
            <a:extLst>
              <a:ext uri="{FF2B5EF4-FFF2-40B4-BE49-F238E27FC236}">
                <a16:creationId xmlns:a16="http://schemas.microsoft.com/office/drawing/2014/main" id="{2AF3C8FF-0108-B319-7B6B-AA1E608E13C6}"/>
              </a:ext>
            </a:extLst>
          </p:cNvPr>
          <p:cNvSpPr/>
          <p:nvPr/>
        </p:nvSpPr>
        <p:spPr>
          <a:xfrm>
            <a:off x="5341514" y="4982105"/>
            <a:ext cx="1293210" cy="707886"/>
          </a:xfrm>
          <a:prstGeom prst="rect">
            <a:avLst/>
          </a:prstGeom>
        </p:spPr>
        <p:txBody>
          <a:bodyPr wrap="square">
            <a:spAutoFit/>
          </a:bodyPr>
          <a:lstStyle/>
          <a:p>
            <a:r>
              <a:rPr lang="en-US" sz="4000" dirty="0"/>
              <a:t> 6</a:t>
            </a:r>
            <a:endParaRPr lang="vi-VN" sz="4000" dirty="0"/>
          </a:p>
        </p:txBody>
      </p:sp>
      <p:sp>
        <p:nvSpPr>
          <p:cNvPr id="13" name="Rectangle 12">
            <a:extLst>
              <a:ext uri="{FF2B5EF4-FFF2-40B4-BE49-F238E27FC236}">
                <a16:creationId xmlns:a16="http://schemas.microsoft.com/office/drawing/2014/main" id="{3E24F881-A8C4-DD52-A4D0-7335F0848DC9}"/>
              </a:ext>
            </a:extLst>
          </p:cNvPr>
          <p:cNvSpPr/>
          <p:nvPr/>
        </p:nvSpPr>
        <p:spPr>
          <a:xfrm>
            <a:off x="8995682" y="4928026"/>
            <a:ext cx="612668" cy="707886"/>
          </a:xfrm>
          <a:prstGeom prst="rect">
            <a:avLst/>
          </a:prstGeom>
        </p:spPr>
        <p:txBody>
          <a:bodyPr wrap="none">
            <a:spAutoFit/>
          </a:bodyPr>
          <a:lstStyle/>
          <a:p>
            <a:r>
              <a:rPr lang="en-US" sz="4000" dirty="0"/>
              <a:t>8 </a:t>
            </a:r>
            <a:endParaRPr lang="vi-VN" sz="4000" dirty="0"/>
          </a:p>
        </p:txBody>
      </p:sp>
    </p:spTree>
    <p:extLst>
      <p:ext uri="{BB962C8B-B14F-4D97-AF65-F5344CB8AC3E}">
        <p14:creationId xmlns:p14="http://schemas.microsoft.com/office/powerpoint/2010/main" val="3961553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500"/>
                                        <p:tgtEl>
                                          <p:spTgt spid="48"/>
                                        </p:tgtEl>
                                      </p:cBhvr>
                                    </p:animEffect>
                                  </p:childTnLst>
                                </p:cTn>
                              </p:par>
                              <p:par>
                                <p:cTn id="25" presetID="22" presetClass="entr" presetSubtype="1"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500"/>
                                        <p:tgtEl>
                                          <p:spTgt spid="5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500"/>
                                        <p:tgtEl>
                                          <p:spTgt spid="54"/>
                                        </p:tgtEl>
                                      </p:cBhvr>
                                    </p:animEffect>
                                  </p:childTnLst>
                                </p:cTn>
                              </p:par>
                              <p:par>
                                <p:cTn id="48" presetID="22" presetClass="entr" presetSubtype="1"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up)">
                                      <p:cBhvr>
                                        <p:cTn id="53" dur="500"/>
                                        <p:tgtEl>
                                          <p:spTgt spid="5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par>
                                <p:cTn id="71" presetID="22" presetClass="entr" presetSubtype="1"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up)">
                                      <p:cBhvr>
                                        <p:cTn id="73" dur="500"/>
                                        <p:tgtEl>
                                          <p:spTgt spid="61"/>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up)">
                                      <p:cBhvr>
                                        <p:cTn id="76" dur="500"/>
                                        <p:tgtEl>
                                          <p:spTgt spid="6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0" grpId="0"/>
      <p:bldP spid="51" grpId="0"/>
      <p:bldP spid="52" grpId="0"/>
      <p:bldP spid="53" grpId="0"/>
      <p:bldP spid="54" grpId="0"/>
      <p:bldP spid="56" grpId="0"/>
      <p:bldP spid="57" grpId="0"/>
      <p:bldP spid="58" grpId="0"/>
      <p:bldP spid="59" grpId="0"/>
      <p:bldP spid="60" grpId="0"/>
      <p:bldP spid="62" grpId="0"/>
      <p:bldP spid="63" grpId="0"/>
      <p:bldP spid="3" grpId="0" animBg="1"/>
      <p:bldP spid="8" grpId="0" animBg="1"/>
      <p:bldP spid="10" grpId="0" animBg="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67244" y="292266"/>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2</a:t>
              </a:r>
              <a:endParaRPr lang="en-VN"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740721" y="418543"/>
            <a:ext cx="5878285" cy="523220"/>
          </a:xfrm>
          <a:prstGeom prst="rect">
            <a:avLst/>
          </a:prstGeom>
          <a:noFill/>
        </p:spPr>
        <p:txBody>
          <a:bodyPr wrap="square" rtlCol="0">
            <a:spAutoFit/>
          </a:bodyPr>
          <a:lstStyle/>
          <a:p>
            <a:r>
              <a:rPr lang="en-US" sz="2800" dirty="0" err="1"/>
              <a:t>Tính</a:t>
            </a:r>
            <a:r>
              <a:rPr lang="en-US" sz="2800" dirty="0"/>
              <a:t> :</a:t>
            </a:r>
            <a:endParaRPr lang="en-VN" sz="2800" dirty="0"/>
          </a:p>
        </p:txBody>
      </p:sp>
      <p:pic>
        <p:nvPicPr>
          <p:cNvPr id="1026" name="Picture 2" descr="Toán lớp 3 trang 120, 121 Bài 44: Ôn tập chung | Kết nối tri thức">
            <a:extLst>
              <a:ext uri="{FF2B5EF4-FFF2-40B4-BE49-F238E27FC236}">
                <a16:creationId xmlns:a16="http://schemas.microsoft.com/office/drawing/2014/main" id="{A2D13BA8-98CE-5ED0-5A63-A5241A819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669" y="1040595"/>
            <a:ext cx="8299732" cy="149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Toán lớp 3 trang 120, 121 Bài 44: Ôn tập chung | Kết nối tri thức">
            <a:extLst>
              <a:ext uri="{FF2B5EF4-FFF2-40B4-BE49-F238E27FC236}">
                <a16:creationId xmlns:a16="http://schemas.microsoft.com/office/drawing/2014/main" id="{304FB4B0-245C-EE06-21B5-3FC3D91350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806"/>
          <a:stretch/>
        </p:blipFill>
        <p:spPr bwMode="auto">
          <a:xfrm>
            <a:off x="1172456" y="2920405"/>
            <a:ext cx="2894786"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Toán lớp 3 trang 120, 121 Bài 44: Ôn tập chung | Kết nối tri thức">
            <a:extLst>
              <a:ext uri="{FF2B5EF4-FFF2-40B4-BE49-F238E27FC236}">
                <a16:creationId xmlns:a16="http://schemas.microsoft.com/office/drawing/2014/main" id="{8E534AA8-CE50-4458-8BF6-148159F282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43" t="22361" r="34062"/>
          <a:stretch/>
        </p:blipFill>
        <p:spPr bwMode="auto">
          <a:xfrm>
            <a:off x="4379185" y="2742775"/>
            <a:ext cx="2894787" cy="246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Toán lớp 3 trang 120, 121 Bài 44: Ôn tập chung | Kết nối tri thức">
            <a:extLst>
              <a:ext uri="{FF2B5EF4-FFF2-40B4-BE49-F238E27FC236}">
                <a16:creationId xmlns:a16="http://schemas.microsoft.com/office/drawing/2014/main" id="{B940FFD1-12D4-4FED-A84A-F1CEAA9F52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06"/>
          <a:stretch/>
        </p:blipFill>
        <p:spPr bwMode="auto">
          <a:xfrm>
            <a:off x="7585915" y="2920405"/>
            <a:ext cx="2894787"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957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left)">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án lớp 3 trang 120, 121 Bài 44: Ôn tập chung | Kết nối tri thức">
            <a:extLst>
              <a:ext uri="{FF2B5EF4-FFF2-40B4-BE49-F238E27FC236}">
                <a16:creationId xmlns:a16="http://schemas.microsoft.com/office/drawing/2014/main" id="{8D052B31-2F5C-C21A-D879-124C434EC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071" y="1438275"/>
            <a:ext cx="7719304"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45F87FF-B75D-A3B3-CC00-BCB94C71E088}"/>
              </a:ext>
            </a:extLst>
          </p:cNvPr>
          <p:cNvSpPr txBox="1"/>
          <p:nvPr/>
        </p:nvSpPr>
        <p:spPr>
          <a:xfrm>
            <a:off x="4991100" y="3414614"/>
            <a:ext cx="1524000" cy="523220"/>
          </a:xfrm>
          <a:prstGeom prst="rect">
            <a:avLst/>
          </a:prstGeom>
          <a:noFill/>
        </p:spPr>
        <p:txBody>
          <a:bodyPr wrap="square" rtlCol="0">
            <a:spAutoFit/>
          </a:bodyPr>
          <a:lstStyle/>
          <a:p>
            <a:r>
              <a:rPr lang="en-US" sz="2800" dirty="0" err="1"/>
              <a:t>Bài</a:t>
            </a:r>
            <a:r>
              <a:rPr lang="en-US" sz="2800" dirty="0"/>
              <a:t> </a:t>
            </a:r>
            <a:r>
              <a:rPr lang="en-US" sz="2800" dirty="0" err="1"/>
              <a:t>giải</a:t>
            </a:r>
            <a:endParaRPr lang="en-US" sz="2800" dirty="0"/>
          </a:p>
        </p:txBody>
      </p:sp>
      <p:sp>
        <p:nvSpPr>
          <p:cNvPr id="28" name="Rounded Rectangle 43">
            <a:extLst>
              <a:ext uri="{FF2B5EF4-FFF2-40B4-BE49-F238E27FC236}">
                <a16:creationId xmlns:a16="http://schemas.microsoft.com/office/drawing/2014/main" id="{1A5A97C8-3D4A-D39D-F0FD-B03AE98E3D8B}"/>
              </a:ext>
            </a:extLst>
          </p:cNvPr>
          <p:cNvSpPr/>
          <p:nvPr/>
        </p:nvSpPr>
        <p:spPr>
          <a:xfrm>
            <a:off x="2908903" y="4010023"/>
            <a:ext cx="5688393" cy="14763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TextBox 28">
            <a:extLst>
              <a:ext uri="{FF2B5EF4-FFF2-40B4-BE49-F238E27FC236}">
                <a16:creationId xmlns:a16="http://schemas.microsoft.com/office/drawing/2014/main" id="{E14690A6-004F-17E7-5560-6445A1AE3572}"/>
              </a:ext>
            </a:extLst>
          </p:cNvPr>
          <p:cNvSpPr txBox="1"/>
          <p:nvPr/>
        </p:nvSpPr>
        <p:spPr>
          <a:xfrm>
            <a:off x="3345908" y="4131159"/>
            <a:ext cx="5042660" cy="1384995"/>
          </a:xfrm>
          <a:prstGeom prst="rect">
            <a:avLst/>
          </a:prstGeom>
          <a:noFill/>
        </p:spPr>
        <p:txBody>
          <a:bodyPr wrap="square" rtlCol="0">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Độ dài đường gấp khúc ABCD là:</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30 + 42 + 28 = 100 (</a:t>
            </a:r>
            <a:r>
              <a:rPr lang="vi-VN" sz="2800" b="0" i="0">
                <a:solidFill>
                  <a:srgbClr val="000000"/>
                </a:solidFill>
                <a:effectLst/>
                <a:latin typeface="Times New Roman" panose="02020603050405020304" pitchFamily="18" charset="0"/>
                <a:cs typeface="Times New Roman" panose="02020603050405020304" pitchFamily="18" charset="0"/>
              </a:rPr>
              <a:t>mm)</a:t>
            </a:r>
            <a:endParaRPr lang="en-US" sz="2800" b="0" i="0">
              <a:solidFill>
                <a:srgbClr val="000000"/>
              </a:solidFill>
              <a:effectLst/>
              <a:latin typeface="Times New Roman" panose="02020603050405020304" pitchFamily="18" charset="0"/>
              <a:cs typeface="Times New Roman" panose="02020603050405020304" pitchFamily="18" charset="0"/>
            </a:endParaRPr>
          </a:p>
          <a:p>
            <a:pPr algn="r"/>
            <a:r>
              <a:rPr lang="en-US" sz="2800">
                <a:solidFill>
                  <a:srgbClr val="000000"/>
                </a:solidFill>
                <a:latin typeface="Times New Roman" panose="02020603050405020304" pitchFamily="18" charset="0"/>
                <a:cs typeface="Times New Roman" panose="02020603050405020304" pitchFamily="18" charset="0"/>
              </a:rPr>
              <a:t>Đáp số: 100mm</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8FD692F-97AD-70D7-A2CD-AED95BB8B6F9}"/>
              </a:ext>
            </a:extLst>
          </p:cNvPr>
          <p:cNvSpPr txBox="1"/>
          <p:nvPr/>
        </p:nvSpPr>
        <p:spPr>
          <a:xfrm>
            <a:off x="1681210" y="512196"/>
            <a:ext cx="7415165" cy="523220"/>
          </a:xfrm>
          <a:prstGeom prst="rect">
            <a:avLst/>
          </a:prstGeom>
          <a:noFill/>
        </p:spPr>
        <p:txBody>
          <a:bodyPr wrap="square" rtlCol="0">
            <a:spAutoFit/>
          </a:bodyPr>
          <a:lstStyle/>
          <a:p>
            <a:r>
              <a:rPr lang="en-US" sz="2800"/>
              <a:t>a</a:t>
            </a:r>
            <a:r>
              <a:rPr lang="en-US" sz="2800" dirty="0" err="1"/>
              <a:t>,Tính</a:t>
            </a:r>
            <a:r>
              <a:rPr lang="en-US" sz="2800" dirty="0"/>
              <a:t> </a:t>
            </a:r>
            <a:r>
              <a:rPr lang="en-US" sz="2800" dirty="0" err="1"/>
              <a:t>độ</a:t>
            </a:r>
            <a:r>
              <a:rPr lang="en-US" sz="2800" dirty="0"/>
              <a:t> </a:t>
            </a:r>
            <a:r>
              <a:rPr lang="en-US" sz="2800" dirty="0" err="1"/>
              <a:t>dài</a:t>
            </a:r>
            <a:r>
              <a:rPr lang="en-US" sz="2800" dirty="0"/>
              <a:t> </a:t>
            </a:r>
            <a:r>
              <a:rPr lang="en-US" sz="2800" dirty="0" err="1"/>
              <a:t>đường</a:t>
            </a:r>
            <a:r>
              <a:rPr lang="en-US" sz="2800" dirty="0"/>
              <a:t> </a:t>
            </a:r>
            <a:r>
              <a:rPr lang="en-US" sz="2800" dirty="0" err="1"/>
              <a:t>gấp</a:t>
            </a:r>
            <a:r>
              <a:rPr lang="en-US" sz="2800" dirty="0"/>
              <a:t> </a:t>
            </a:r>
            <a:r>
              <a:rPr lang="en-US" sz="2800" dirty="0" err="1"/>
              <a:t>khúc</a:t>
            </a:r>
            <a:r>
              <a:rPr lang="en-US" sz="2800" dirty="0"/>
              <a:t> ABCD</a:t>
            </a:r>
            <a:endParaRPr lang="en-VN" sz="2800" dirty="0"/>
          </a:p>
        </p:txBody>
      </p:sp>
      <p:grpSp>
        <p:nvGrpSpPr>
          <p:cNvPr id="9" name="Group 8">
            <a:extLst>
              <a:ext uri="{FF2B5EF4-FFF2-40B4-BE49-F238E27FC236}">
                <a16:creationId xmlns:a16="http://schemas.microsoft.com/office/drawing/2014/main" id="{BC80EAB7-0FCD-4431-AEA2-4A62DA585B34}"/>
              </a:ext>
            </a:extLst>
          </p:cNvPr>
          <p:cNvGrpSpPr/>
          <p:nvPr/>
        </p:nvGrpSpPr>
        <p:grpSpPr>
          <a:xfrm>
            <a:off x="967244" y="292266"/>
            <a:ext cx="605826" cy="830997"/>
            <a:chOff x="3174278" y="237323"/>
            <a:chExt cx="605826" cy="830997"/>
          </a:xfrm>
        </p:grpSpPr>
        <p:sp>
          <p:nvSpPr>
            <p:cNvPr id="10" name="Oval 9">
              <a:extLst>
                <a:ext uri="{FF2B5EF4-FFF2-40B4-BE49-F238E27FC236}">
                  <a16:creationId xmlns:a16="http://schemas.microsoft.com/office/drawing/2014/main" id="{F496A071-F09B-4CE6-884A-FF67DDFCC8B9}"/>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TextBox 10">
              <a:extLst>
                <a:ext uri="{FF2B5EF4-FFF2-40B4-BE49-F238E27FC236}">
                  <a16:creationId xmlns:a16="http://schemas.microsoft.com/office/drawing/2014/main" id="{6C3CF0AF-2C5A-462D-A153-7FC0134B739A}"/>
                </a:ext>
              </a:extLst>
            </p:cNvPr>
            <p:cNvSpPr txBox="1"/>
            <p:nvPr/>
          </p:nvSpPr>
          <p:spPr>
            <a:xfrm>
              <a:off x="3228647" y="237323"/>
              <a:ext cx="301686" cy="830997"/>
            </a:xfrm>
            <a:prstGeom prst="rect">
              <a:avLst/>
            </a:prstGeom>
            <a:noFill/>
          </p:spPr>
          <p:txBody>
            <a:bodyPr wrap="square" rtlCol="0">
              <a:spAutoFit/>
            </a:bodyPr>
            <a:lstStyle/>
            <a:p>
              <a:r>
                <a:rPr lang="en-US" sz="4800" b="1" i="1">
                  <a:solidFill>
                    <a:schemeClr val="bg1"/>
                  </a:solidFill>
                  <a:latin typeface="Times New Roman" panose="02020603050405020304" pitchFamily="18" charset="0"/>
                  <a:cs typeface="Times New Roman" panose="02020603050405020304" pitchFamily="18" charset="0"/>
                </a:rPr>
                <a:t>3</a:t>
              </a:r>
              <a:endParaRPr lang="en-VN" sz="4800" b="1" i="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58319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3028AB-3AC3-870F-A2CD-C87442B842E2}"/>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t>b,Túi</a:t>
            </a:r>
            <a:r>
              <a:rPr lang="en-US" sz="2800" dirty="0"/>
              <a:t> </a:t>
            </a:r>
            <a:r>
              <a:rPr lang="en-US" sz="2800" dirty="0" err="1"/>
              <a:t>muối</a:t>
            </a:r>
            <a:r>
              <a:rPr lang="en-US" sz="2800" dirty="0"/>
              <a:t> </a:t>
            </a:r>
            <a:r>
              <a:rPr lang="en-US" sz="2800" dirty="0" err="1"/>
              <a:t>nặng</a:t>
            </a:r>
            <a:r>
              <a:rPr lang="en-US" sz="2800" dirty="0"/>
              <a:t> bao </a:t>
            </a:r>
            <a:r>
              <a:rPr lang="en-US" sz="2800" dirty="0" err="1"/>
              <a:t>nhiêu</a:t>
            </a:r>
            <a:r>
              <a:rPr lang="en-US" sz="2800" dirty="0"/>
              <a:t> gam?</a:t>
            </a:r>
            <a:endParaRPr lang="en-VN" sz="2800" dirty="0"/>
          </a:p>
        </p:txBody>
      </p:sp>
      <p:pic>
        <p:nvPicPr>
          <p:cNvPr id="3074" name="Picture 2" descr="Toán lớp 3 trang 120, 121 Bài 44: Ôn tập chung | Kết nối tri thức">
            <a:extLst>
              <a:ext uri="{FF2B5EF4-FFF2-40B4-BE49-F238E27FC236}">
                <a16:creationId xmlns:a16="http://schemas.microsoft.com/office/drawing/2014/main" id="{7C41B037-05CB-4634-51CD-8E7210A48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67" y="1118084"/>
            <a:ext cx="45910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E93E454-9355-69C3-0C20-171C175B48CB}"/>
              </a:ext>
            </a:extLst>
          </p:cNvPr>
          <p:cNvSpPr txBox="1"/>
          <p:nvPr/>
        </p:nvSpPr>
        <p:spPr>
          <a:xfrm>
            <a:off x="4723086" y="3436883"/>
            <a:ext cx="1524000" cy="523220"/>
          </a:xfrm>
          <a:prstGeom prst="rect">
            <a:avLst/>
          </a:prstGeom>
          <a:noFill/>
        </p:spPr>
        <p:txBody>
          <a:bodyPr wrap="square" rtlCol="0">
            <a:spAutoFit/>
          </a:bodyPr>
          <a:lstStyle/>
          <a:p>
            <a:r>
              <a:rPr lang="en-US" sz="2800" dirty="0" err="1"/>
              <a:t>Bài</a:t>
            </a:r>
            <a:r>
              <a:rPr lang="en-US" sz="2800" dirty="0"/>
              <a:t> </a:t>
            </a:r>
            <a:r>
              <a:rPr lang="en-US" sz="2800" dirty="0" err="1"/>
              <a:t>giải</a:t>
            </a:r>
            <a:endParaRPr lang="en-US" sz="2800" dirty="0"/>
          </a:p>
        </p:txBody>
      </p:sp>
      <p:sp>
        <p:nvSpPr>
          <p:cNvPr id="7" name="Rounded Rectangle 43">
            <a:extLst>
              <a:ext uri="{FF2B5EF4-FFF2-40B4-BE49-F238E27FC236}">
                <a16:creationId xmlns:a16="http://schemas.microsoft.com/office/drawing/2014/main" id="{AB7C2E47-C31E-19B8-7E50-AF0C2EBD56CD}"/>
              </a:ext>
            </a:extLst>
          </p:cNvPr>
          <p:cNvSpPr/>
          <p:nvPr/>
        </p:nvSpPr>
        <p:spPr>
          <a:xfrm>
            <a:off x="3093267" y="4095750"/>
            <a:ext cx="4879158" cy="20859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FAE4D106-5FE0-2D37-C49D-DFB071DD32C2}"/>
              </a:ext>
            </a:extLst>
          </p:cNvPr>
          <p:cNvSpPr txBox="1"/>
          <p:nvPr/>
        </p:nvSpPr>
        <p:spPr>
          <a:xfrm>
            <a:off x="3599136" y="4095750"/>
            <a:ext cx="4562476" cy="1815882"/>
          </a:xfrm>
          <a:prstGeom prst="rect">
            <a:avLst/>
          </a:prstGeom>
          <a:noFill/>
        </p:spPr>
        <p:txBody>
          <a:bodyPr wrap="square" rtlCol="0">
            <a:spAutoFit/>
          </a:bodyPr>
          <a:lstStyle/>
          <a:p>
            <a:pPr algn="just"/>
            <a:r>
              <a:rPr lang="en-US" sz="2800" b="0" i="0" dirty="0" err="1">
                <a:solidFill>
                  <a:srgbClr val="000000"/>
                </a:solidFill>
                <a:effectLst/>
                <a:latin typeface="Times New Roman" panose="02020603050405020304" pitchFamily="18" charset="0"/>
                <a:cs typeface="Times New Roman" panose="02020603050405020304" pitchFamily="18" charset="0"/>
              </a:rPr>
              <a:t>Túi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muối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nặng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gam </a:t>
            </a:r>
            <a:r>
              <a:rPr lang="en-US" sz="2800" b="0" i="0" dirty="0" err="1">
                <a:solidFill>
                  <a:srgbClr val="000000"/>
                </a:solidFill>
                <a:effectLst/>
                <a:latin typeface="Times New Roman" panose="02020603050405020304" pitchFamily="18" charset="0"/>
                <a:cs typeface="Times New Roman" panose="02020603050405020304" pitchFamily="18" charset="0"/>
              </a:rPr>
              <a:t>là</a:t>
            </a:r>
            <a:r>
              <a:rPr lang="en-US" sz="28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200 + 200 + 100 = 500 (g)</a:t>
            </a:r>
          </a:p>
          <a:p>
            <a:pPr algn="just"/>
            <a:r>
              <a:rPr lang="en-US" sz="2800" b="0" i="0">
                <a:solidFill>
                  <a:srgbClr val="000000"/>
                </a:solidFill>
                <a:effectLst/>
                <a:latin typeface="Times New Roman" panose="02020603050405020304" pitchFamily="18" charset="0"/>
                <a:cs typeface="Times New Roman" panose="02020603050405020304" pitchFamily="18" charset="0"/>
              </a:rPr>
              <a:t>               Đáp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a) 100mm</a:t>
            </a:r>
          </a:p>
          <a:p>
            <a:pPr algn="just"/>
            <a:r>
              <a:rPr lang="en-US" sz="2800">
                <a:solidFill>
                  <a:srgbClr val="000000"/>
                </a:solidFill>
                <a:latin typeface="Times New Roman" panose="02020603050405020304" pitchFamily="18" charset="0"/>
                <a:cs typeface="Times New Roman" panose="02020603050405020304" pitchFamily="18" charset="0"/>
              </a:rPr>
              <a:t>                              </a:t>
            </a:r>
            <a:r>
              <a:rPr lang="en-US" sz="2800" b="0" i="0">
                <a:solidFill>
                  <a:srgbClr val="000000"/>
                </a:solidFill>
                <a:effectLst/>
                <a:latin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cs typeface="Times New Roman" panose="02020603050405020304" pitchFamily="18" charset="0"/>
              </a:rPr>
              <a:t>b) 500g</a:t>
            </a:r>
          </a:p>
        </p:txBody>
      </p:sp>
    </p:spTree>
    <p:extLst>
      <p:ext uri="{BB962C8B-B14F-4D97-AF65-F5344CB8AC3E}">
        <p14:creationId xmlns:p14="http://schemas.microsoft.com/office/powerpoint/2010/main" val="3012731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9EFE43-C948-6FDD-8351-869BA6F41107}"/>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t>Tính</a:t>
            </a:r>
            <a:r>
              <a:rPr lang="en-US" sz="2800" dirty="0"/>
              <a:t> </a:t>
            </a:r>
            <a:r>
              <a:rPr lang="en-US" sz="2800" dirty="0" err="1"/>
              <a:t>giá</a:t>
            </a:r>
            <a:r>
              <a:rPr lang="en-US" sz="2800" dirty="0"/>
              <a:t> </a:t>
            </a:r>
            <a:r>
              <a:rPr lang="en-US" sz="2800" dirty="0" err="1"/>
              <a:t>trị</a:t>
            </a:r>
            <a:r>
              <a:rPr lang="en-US" sz="2800" dirty="0"/>
              <a:t> </a:t>
            </a:r>
            <a:r>
              <a:rPr lang="en-US" sz="2800" dirty="0" err="1"/>
              <a:t>của</a:t>
            </a:r>
            <a:r>
              <a:rPr lang="en-US" sz="2800" dirty="0"/>
              <a:t> </a:t>
            </a:r>
            <a:r>
              <a:rPr lang="en-US" sz="2800" dirty="0" err="1"/>
              <a:t>biểu</a:t>
            </a:r>
            <a:r>
              <a:rPr lang="en-US" sz="2800" dirty="0"/>
              <a:t> </a:t>
            </a:r>
            <a:r>
              <a:rPr lang="en-US" sz="2800" dirty="0" err="1"/>
              <a:t>thức</a:t>
            </a:r>
            <a:endParaRPr lang="en-VN" sz="2800" dirty="0"/>
          </a:p>
        </p:txBody>
      </p:sp>
      <p:sp>
        <p:nvSpPr>
          <p:cNvPr id="6" name="Rounded Rectangle 43">
            <a:extLst>
              <a:ext uri="{FF2B5EF4-FFF2-40B4-BE49-F238E27FC236}">
                <a16:creationId xmlns:a16="http://schemas.microsoft.com/office/drawing/2014/main" id="{C530DBA7-D091-94C7-7786-EFB09E8B62C4}"/>
              </a:ext>
            </a:extLst>
          </p:cNvPr>
          <p:cNvSpPr/>
          <p:nvPr/>
        </p:nvSpPr>
        <p:spPr>
          <a:xfrm>
            <a:off x="1249431" y="1112981"/>
            <a:ext cx="3221384" cy="83099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7" name="Rounded Rectangle 43">
            <a:extLst>
              <a:ext uri="{FF2B5EF4-FFF2-40B4-BE49-F238E27FC236}">
                <a16:creationId xmlns:a16="http://schemas.microsoft.com/office/drawing/2014/main" id="{46D0C01A-8639-0C07-C215-086636784F52}"/>
              </a:ext>
            </a:extLst>
          </p:cNvPr>
          <p:cNvSpPr/>
          <p:nvPr/>
        </p:nvSpPr>
        <p:spPr>
          <a:xfrm>
            <a:off x="6693717" y="1112981"/>
            <a:ext cx="3221384" cy="815606"/>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84740C25-A739-C58E-9F4C-04B0B7F34D6F}"/>
              </a:ext>
            </a:extLst>
          </p:cNvPr>
          <p:cNvSpPr txBox="1"/>
          <p:nvPr/>
        </p:nvSpPr>
        <p:spPr>
          <a:xfrm>
            <a:off x="1480294" y="1228397"/>
            <a:ext cx="3221384" cy="584775"/>
          </a:xfrm>
          <a:prstGeom prst="rect">
            <a:avLst/>
          </a:prstGeom>
          <a:noFill/>
        </p:spPr>
        <p:txBody>
          <a:bodyPr wrap="square" rtlCol="0">
            <a:spAutoFit/>
          </a:bodyPr>
          <a:lstStyle/>
          <a:p>
            <a:r>
              <a:rPr lang="en-US" sz="3200" dirty="0"/>
              <a:t>a, 96 : 3 x 5 </a:t>
            </a:r>
          </a:p>
        </p:txBody>
      </p:sp>
      <p:sp>
        <p:nvSpPr>
          <p:cNvPr id="9" name="TextBox 8">
            <a:extLst>
              <a:ext uri="{FF2B5EF4-FFF2-40B4-BE49-F238E27FC236}">
                <a16:creationId xmlns:a16="http://schemas.microsoft.com/office/drawing/2014/main" id="{901178A6-34E3-1CED-B398-C112BADF34D0}"/>
              </a:ext>
            </a:extLst>
          </p:cNvPr>
          <p:cNvSpPr txBox="1"/>
          <p:nvPr/>
        </p:nvSpPr>
        <p:spPr>
          <a:xfrm>
            <a:off x="6924580" y="1247648"/>
            <a:ext cx="3071860" cy="584775"/>
          </a:xfrm>
          <a:prstGeom prst="rect">
            <a:avLst/>
          </a:prstGeom>
          <a:noFill/>
        </p:spPr>
        <p:txBody>
          <a:bodyPr wrap="square" rtlCol="0">
            <a:spAutoFit/>
          </a:bodyPr>
          <a:lstStyle/>
          <a:p>
            <a:r>
              <a:rPr lang="en-US" sz="3200" dirty="0"/>
              <a:t>b, 60 : ( 2 x 3) </a:t>
            </a:r>
          </a:p>
        </p:txBody>
      </p:sp>
      <p:grpSp>
        <p:nvGrpSpPr>
          <p:cNvPr id="11" name="Group 10">
            <a:extLst>
              <a:ext uri="{FF2B5EF4-FFF2-40B4-BE49-F238E27FC236}">
                <a16:creationId xmlns:a16="http://schemas.microsoft.com/office/drawing/2014/main" id="{C3773362-44E1-AEF0-E143-971A5E4830CF}"/>
              </a:ext>
            </a:extLst>
          </p:cNvPr>
          <p:cNvGrpSpPr/>
          <p:nvPr/>
        </p:nvGrpSpPr>
        <p:grpSpPr>
          <a:xfrm>
            <a:off x="601394" y="2305050"/>
            <a:ext cx="5010150" cy="3209927"/>
            <a:chOff x="3018088" y="3420719"/>
            <a:chExt cx="1670870" cy="1119570"/>
          </a:xfrm>
        </p:grpSpPr>
        <p:pic>
          <p:nvPicPr>
            <p:cNvPr id="1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D12AED3F-BC92-3086-5BA8-C8DE99D2D4F9}"/>
                </a:ext>
              </a:extLst>
            </p:cNvPr>
            <p:cNvPicPr>
              <a:picLocks noChangeAspect="1" noChangeArrowheads="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420719"/>
              <a:ext cx="1670870" cy="11195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6864466-2945-DF8C-BC8D-32048732214A}"/>
                </a:ext>
              </a:extLst>
            </p:cNvPr>
            <p:cNvSpPr txBox="1"/>
            <p:nvPr/>
          </p:nvSpPr>
          <p:spPr>
            <a:xfrm>
              <a:off x="3519984" y="3743925"/>
              <a:ext cx="1168974" cy="552826"/>
            </a:xfrm>
            <a:prstGeom prst="rect">
              <a:avLst/>
            </a:prstGeom>
            <a:noFill/>
          </p:spPr>
          <p:txBody>
            <a:bodyPr wrap="square" rtlCol="0">
              <a:spAutoFit/>
            </a:bodyPr>
            <a:lstStyle/>
            <a:p>
              <a:pPr algn="just"/>
              <a:r>
                <a:rPr lang="en-US" sz="3600" b="0" i="0" dirty="0">
                  <a:solidFill>
                    <a:srgbClr val="000000"/>
                  </a:solidFill>
                  <a:effectLst/>
                  <a:latin typeface="Open Sans" panose="020B0606030504020204" pitchFamily="34" charset="0"/>
                </a:rPr>
                <a:t>96 : 3 x 5 </a:t>
              </a:r>
            </a:p>
            <a:p>
              <a:pPr algn="just"/>
              <a:r>
                <a:rPr lang="en-US" sz="3600" b="0" i="0" dirty="0">
                  <a:solidFill>
                    <a:srgbClr val="000000"/>
                  </a:solidFill>
                  <a:effectLst/>
                  <a:latin typeface="Open Sans" panose="020B0606030504020204" pitchFamily="34" charset="0"/>
                </a:rPr>
                <a:t>= 32 x 5 </a:t>
              </a:r>
            </a:p>
            <a:p>
              <a:pPr algn="just"/>
              <a:r>
                <a:rPr lang="en-US" sz="3600" b="0" i="0" dirty="0">
                  <a:solidFill>
                    <a:srgbClr val="000000"/>
                  </a:solidFill>
                  <a:effectLst/>
                  <a:latin typeface="Open Sans" panose="020B0606030504020204" pitchFamily="34" charset="0"/>
                </a:rPr>
                <a:t>= 160</a:t>
              </a:r>
            </a:p>
          </p:txBody>
        </p:sp>
      </p:grpSp>
      <p:grpSp>
        <p:nvGrpSpPr>
          <p:cNvPr id="14" name="Group 13">
            <a:extLst>
              <a:ext uri="{FF2B5EF4-FFF2-40B4-BE49-F238E27FC236}">
                <a16:creationId xmlns:a16="http://schemas.microsoft.com/office/drawing/2014/main" id="{8BC5D562-EC5C-1894-4E6E-DB90C871A404}"/>
              </a:ext>
            </a:extLst>
          </p:cNvPr>
          <p:cNvGrpSpPr/>
          <p:nvPr/>
        </p:nvGrpSpPr>
        <p:grpSpPr>
          <a:xfrm>
            <a:off x="6137892" y="2400300"/>
            <a:ext cx="5124449" cy="3019425"/>
            <a:chOff x="4776045" y="4102129"/>
            <a:chExt cx="1610406" cy="827905"/>
          </a:xfrm>
        </p:grpSpPr>
        <p:pic>
          <p:nvPicPr>
            <p:cNvPr id="1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5C4117B2-902C-7DC5-1530-DD90C08C7178}"/>
                </a:ext>
              </a:extLst>
            </p:cNvPr>
            <p:cNvPicPr>
              <a:picLocks noChangeAspect="1" noChangeArrowheads="1"/>
            </p:cNvPicPr>
            <p:nvPr/>
          </p:nvPicPr>
          <p:blipFill rotWithShape="1">
            <a:blip r:embed="rId4">
              <a:duotone>
                <a:prstClr val="black"/>
                <a:schemeClr val="accent4">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76045" y="4102129"/>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01E204B-0AF3-A2DC-5B10-9BBFFF81E81D}"/>
                </a:ext>
              </a:extLst>
            </p:cNvPr>
            <p:cNvSpPr txBox="1"/>
            <p:nvPr/>
          </p:nvSpPr>
          <p:spPr>
            <a:xfrm>
              <a:off x="5260963" y="4315384"/>
              <a:ext cx="928479" cy="481024"/>
            </a:xfrm>
            <a:prstGeom prst="rect">
              <a:avLst/>
            </a:prstGeom>
            <a:noFill/>
          </p:spPr>
          <p:txBody>
            <a:bodyPr wrap="square" rtlCol="0">
              <a:spAutoFit/>
            </a:bodyPr>
            <a:lstStyle/>
            <a:p>
              <a:pPr algn="just"/>
              <a:r>
                <a:rPr lang="en-US" sz="3600" b="0" i="0" dirty="0">
                  <a:solidFill>
                    <a:srgbClr val="000000"/>
                  </a:solidFill>
                  <a:effectLst/>
                  <a:latin typeface="Open Sans" panose="020B0606030504020204" pitchFamily="34" charset="0"/>
                </a:rPr>
                <a:t>60 : (2 x 3) </a:t>
              </a:r>
            </a:p>
            <a:p>
              <a:pPr algn="just"/>
              <a:r>
                <a:rPr lang="en-US" sz="3600" b="0" i="0" dirty="0">
                  <a:solidFill>
                    <a:srgbClr val="000000"/>
                  </a:solidFill>
                  <a:effectLst/>
                  <a:latin typeface="Open Sans" panose="020B0606030504020204" pitchFamily="34" charset="0"/>
                </a:rPr>
                <a:t>= 60 : 6</a:t>
              </a:r>
            </a:p>
            <a:p>
              <a:pPr algn="just"/>
              <a:r>
                <a:rPr lang="en-US" sz="3600" b="0" i="0" dirty="0">
                  <a:solidFill>
                    <a:srgbClr val="000000"/>
                  </a:solidFill>
                  <a:effectLst/>
                  <a:latin typeface="Open Sans" panose="020B0606030504020204" pitchFamily="34" charset="0"/>
                </a:rPr>
                <a:t>= 10</a:t>
              </a:r>
            </a:p>
          </p:txBody>
        </p:sp>
      </p:grpSp>
      <p:sp>
        <p:nvSpPr>
          <p:cNvPr id="19" name="Oval 18">
            <a:extLst>
              <a:ext uri="{FF2B5EF4-FFF2-40B4-BE49-F238E27FC236}">
                <a16:creationId xmlns:a16="http://schemas.microsoft.com/office/drawing/2014/main" id="{EBB80438-2899-B3EC-9DE7-AD3AF3FD4974}"/>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endParaRPr lang="en-VN" sz="3200" dirty="0"/>
          </a:p>
        </p:txBody>
      </p:sp>
      <p:pic>
        <p:nvPicPr>
          <p:cNvPr id="20" name="Picture 19">
            <a:extLst>
              <a:ext uri="{FF2B5EF4-FFF2-40B4-BE49-F238E27FC236}">
                <a16:creationId xmlns:a16="http://schemas.microsoft.com/office/drawing/2014/main" id="{9FD84C77-FCB4-3B48-A5A6-0FABD77085EB}"/>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577534" y="5182276"/>
            <a:ext cx="1297385" cy="1163528"/>
          </a:xfrm>
          <a:prstGeom prst="rect">
            <a:avLst/>
          </a:prstGeom>
        </p:spPr>
      </p:pic>
      <p:pic>
        <p:nvPicPr>
          <p:cNvPr id="21" name="Picture 20">
            <a:extLst>
              <a:ext uri="{FF2B5EF4-FFF2-40B4-BE49-F238E27FC236}">
                <a16:creationId xmlns:a16="http://schemas.microsoft.com/office/drawing/2014/main" id="{D8B3962B-65B7-B090-8267-22566FF733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9922142" y="5398098"/>
            <a:ext cx="1539844" cy="1023695"/>
          </a:xfrm>
          <a:prstGeom prst="rect">
            <a:avLst/>
          </a:prstGeom>
        </p:spPr>
      </p:pic>
    </p:spTree>
    <p:extLst>
      <p:ext uri="{BB962C8B-B14F-4D97-AF65-F5344CB8AC3E}">
        <p14:creationId xmlns:p14="http://schemas.microsoft.com/office/powerpoint/2010/main" val="2131979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51F8E0-A9D0-308D-A330-5B3691A68577}"/>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endParaRPr lang="en-VN" sz="3200" dirty="0"/>
          </a:p>
        </p:txBody>
      </p:sp>
      <p:sp>
        <p:nvSpPr>
          <p:cNvPr id="6" name="Rounded Rectangle 43">
            <a:extLst>
              <a:ext uri="{FF2B5EF4-FFF2-40B4-BE49-F238E27FC236}">
                <a16:creationId xmlns:a16="http://schemas.microsoft.com/office/drawing/2014/main" id="{29B647BB-3CA6-11BD-E6F9-5CAA0ED51268}"/>
              </a:ext>
            </a:extLst>
          </p:cNvPr>
          <p:cNvSpPr/>
          <p:nvPr/>
        </p:nvSpPr>
        <p:spPr>
          <a:xfrm>
            <a:off x="1371601" y="3286347"/>
            <a:ext cx="8905874" cy="295252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569BCD2E-CB28-DE6F-2559-9A953AF25974}"/>
              </a:ext>
            </a:extLst>
          </p:cNvPr>
          <p:cNvSpPr txBox="1"/>
          <p:nvPr/>
        </p:nvSpPr>
        <p:spPr>
          <a:xfrm>
            <a:off x="2046695" y="449022"/>
            <a:ext cx="7864068" cy="1938992"/>
          </a:xfrm>
          <a:prstGeom prst="rect">
            <a:avLst/>
          </a:prstGeom>
          <a:noFill/>
        </p:spPr>
        <p:txBody>
          <a:bodyPr wrap="square" rtlCol="0">
            <a:spAutoFit/>
          </a:bodyPr>
          <a:lstStyle/>
          <a:p>
            <a:r>
              <a:rPr lang="vi-VN" sz="2400" b="0" i="0" dirty="0">
                <a:solidFill>
                  <a:schemeClr val="tx2"/>
                </a:solidFill>
                <a:effectLst/>
                <a:latin typeface="Times New Roman" panose="02020603050405020304" pitchFamily="18" charset="0"/>
                <a:cs typeface="Times New Roman" panose="02020603050405020304" pitchFamily="18" charset="0"/>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8EBD99-260F-8885-55DC-D2ABEFE4975B}"/>
              </a:ext>
            </a:extLst>
          </p:cNvPr>
          <p:cNvSpPr txBox="1"/>
          <p:nvPr/>
        </p:nvSpPr>
        <p:spPr>
          <a:xfrm>
            <a:off x="4552335" y="2770219"/>
            <a:ext cx="285811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34CEA4D-83D2-7A96-EE3F-6A209529B10E}"/>
              </a:ext>
            </a:extLst>
          </p:cNvPr>
          <p:cNvSpPr txBox="1"/>
          <p:nvPr/>
        </p:nvSpPr>
        <p:spPr>
          <a:xfrm>
            <a:off x="1826440" y="3405966"/>
            <a:ext cx="8487955" cy="34163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r>
              <a:rPr lang="en-US" sz="2400" b="0" i="0" dirty="0">
                <a:solidFill>
                  <a:srgbClr val="000000"/>
                </a:solidFill>
                <a:effectLst/>
                <a:latin typeface="Times New Roman" panose="02020603050405020304" pitchFamily="18" charset="0"/>
                <a:cs typeface="Times New Roman" panose="02020603050405020304" pitchFamily="18" charset="0"/>
              </a:rPr>
              <a:t>                            20 x 3 = 60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vi-VN" sz="2400" b="0" i="0" dirty="0">
                <a:solidFill>
                  <a:srgbClr val="000000"/>
                </a:solidFill>
                <a:effectLst/>
                <a:latin typeface="Times New Roman" panose="02020603050405020304" pitchFamily="18" charset="0"/>
                <a:cs typeface="Times New Roman" panose="02020603050405020304" pitchFamily="18" charset="0"/>
              </a:rPr>
              <a:t>Cả 2 tuần gom được số thùng đựng sách vở và đồ dùng học tập là:</a:t>
            </a:r>
            <a:endParaRPr lang="en-US" sz="2400" b="0" i="0" dirty="0">
              <a:solidFill>
                <a:srgbClr val="000000"/>
              </a:solidFill>
              <a:effectLst/>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                          60 + 20 = 80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Đáp</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số</a:t>
            </a:r>
            <a:r>
              <a:rPr lang="en-US" sz="2400" b="1" i="0" dirty="0">
                <a:solidFill>
                  <a:srgbClr val="000000"/>
                </a:solidFill>
                <a:effectLst/>
                <a:latin typeface="Times New Roman" panose="02020603050405020304" pitchFamily="18" charset="0"/>
                <a:cs typeface="Times New Roman" panose="02020603050405020304" pitchFamily="18" charset="0"/>
              </a:rPr>
              <a:t>:  80 (</a:t>
            </a:r>
            <a:r>
              <a:rPr lang="en-US" sz="2400" b="1" i="0" dirty="0" err="1">
                <a:solidFill>
                  <a:srgbClr val="000000"/>
                </a:solidFill>
                <a:effectLst/>
                <a:latin typeface="Times New Roman" panose="02020603050405020304" pitchFamily="18" charset="0"/>
                <a:cs typeface="Times New Roman" panose="02020603050405020304" pitchFamily="18" charset="0"/>
              </a:rPr>
              <a:t>thùng</a:t>
            </a:r>
            <a:r>
              <a:rPr lang="en-US" sz="2400" b="1" i="0" dirty="0">
                <a:solidFill>
                  <a:srgbClr val="000000"/>
                </a:solidFill>
                <a:effectLst/>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5633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338</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Open Sans</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P180921</cp:lastModifiedBy>
  <cp:revision>137</cp:revision>
  <dcterms:created xsi:type="dcterms:W3CDTF">2021-06-02T01:34:28Z</dcterms:created>
  <dcterms:modified xsi:type="dcterms:W3CDTF">2024-01-03T05:23:00Z</dcterms:modified>
</cp:coreProperties>
</file>