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10" r:id="rId4"/>
    <p:sldMasterId id="2147483734" r:id="rId5"/>
    <p:sldMasterId id="2147483746" r:id="rId6"/>
  </p:sldMasterIdLst>
  <p:notesMasterIdLst>
    <p:notesMasterId r:id="rId17"/>
  </p:notesMasterIdLst>
  <p:sldIdLst>
    <p:sldId id="380" r:id="rId7"/>
    <p:sldId id="284" r:id="rId8"/>
    <p:sldId id="382" r:id="rId9"/>
    <p:sldId id="358" r:id="rId10"/>
    <p:sldId id="360" r:id="rId11"/>
    <p:sldId id="362" r:id="rId12"/>
    <p:sldId id="339" r:id="rId13"/>
    <p:sldId id="384" r:id="rId14"/>
    <p:sldId id="292" r:id="rId15"/>
    <p:sldId id="26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446"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E878B-E55F-49C2-9E0F-D9C812A52237}" type="datetimeFigureOut">
              <a:rPr lang="en-US" smtClean="0"/>
              <a:t>14/11/2025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AD528-C8FD-4DED-8538-1C051713D526}" type="slidenum">
              <a:rPr lang="en-US" smtClean="0"/>
              <a:t>‹#›</a:t>
            </a:fld>
            <a:endParaRPr lang="en-US"/>
          </a:p>
        </p:txBody>
      </p:sp>
    </p:spTree>
    <p:extLst>
      <p:ext uri="{BB962C8B-B14F-4D97-AF65-F5344CB8AC3E}">
        <p14:creationId xmlns:p14="http://schemas.microsoft.com/office/powerpoint/2010/main" val="2913324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3996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6018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59923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755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941627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microsoft.com/office/2007/relationships/hdphoto" Target="../media/hdphoto1.wdp"/><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2025/11/14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287519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2025/11/14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578439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2025/11/14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378417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1" y="1122363"/>
            <a:ext cx="9144000" cy="2387600"/>
          </a:xfrm>
          <a:prstGeom prst="rect">
            <a:avLst/>
          </a:prstGeo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1"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14/11/2025</a:t>
            </a:fld>
            <a:endParaRPr lang="en-US"/>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725042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14/11/2025</a:t>
            </a:fld>
            <a:endParaRPr lang="en-US"/>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337005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40"/>
            <a:ext cx="10515600" cy="2852737"/>
          </a:xfrm>
          <a:prstGeom prst="rect">
            <a:avLst/>
          </a:prstGeo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5"/>
            <a:ext cx="10515600" cy="1500187"/>
          </a:xfrm>
          <a:prstGeom prst="rect">
            <a:avLst/>
          </a:prstGeo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14/11/2025</a:t>
            </a:fld>
            <a:endParaRPr lang="en-US"/>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97762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1"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14/11/2025</a:t>
            </a:fld>
            <a:endParaRPr lang="en-US"/>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150947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14/11/2025</a:t>
            </a:fld>
            <a:endParaRPr lang="en-US"/>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582638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14/11/2025</a:t>
            </a:fld>
            <a:endParaRPr lang="en-US"/>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961510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14/11/2025</a:t>
            </a:fld>
            <a:endParaRPr lang="en-US"/>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869903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7"/>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14/11/2025</a:t>
            </a:fld>
            <a:endParaRPr lang="en-US"/>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70920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2025/11/14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416949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7"/>
            <a:ext cx="6172200" cy="4873625"/>
          </a:xfrm>
          <a:prstGeom prst="rect">
            <a:avLst/>
          </a:prstGeo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14/11/2025</a:t>
            </a:fld>
            <a:endParaRPr lang="en-US"/>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892148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a:xfrm>
            <a:off x="838201"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14/11/2025</a:t>
            </a:fld>
            <a:endParaRPr lang="en-US"/>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09882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14/11/2025</a:t>
            </a:fld>
            <a:endParaRPr lang="en-US"/>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803572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333287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6171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2755532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3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84913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5156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02529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2025/11/14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71568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427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904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7622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51541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2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96643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3491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8151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6412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3875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14/11/2025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3040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2025/11/14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635007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14/11/2025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5920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14/11/2025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7820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625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5704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680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6175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6657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4994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6052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6874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2025/11/14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551589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14/11/2025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4239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14/11/2025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7220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14/11/2025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440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7260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8620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1449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7708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0380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4029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6057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2025/11/14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4646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9007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14/11/2025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5549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14/11/2025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6157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14/11/2025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0420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8365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0298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6067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3655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2025/11/14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4273057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2025/11/14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95835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2025/11/14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343716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4B7AAF-107A-E4C2-016D-75A36EC657D8}"/>
              </a:ext>
            </a:extLst>
          </p:cNvPr>
          <p:cNvPicPr>
            <a:picLocks noChangeAspect="1"/>
          </p:cNvPicPr>
          <p:nvPr userDrawn="1"/>
        </p:nvPicPr>
        <p:blipFill>
          <a:blip r:embed="rId13"/>
          <a:stretch>
            <a:fillRect/>
          </a:stretch>
        </p:blipFill>
        <p:spPr>
          <a:xfrm>
            <a:off x="57317" y="20053"/>
            <a:ext cx="12162287" cy="6837947"/>
          </a:xfrm>
          <a:prstGeom prst="rect">
            <a:avLst/>
          </a:prstGeom>
        </p:spPr>
      </p:pic>
      <p:sp>
        <p:nvSpPr>
          <p:cNvPr id="5" name="圆角矩形 17">
            <a:extLst>
              <a:ext uri="{FF2B5EF4-FFF2-40B4-BE49-F238E27FC236}">
                <a16:creationId xmlns:a16="http://schemas.microsoft.com/office/drawing/2014/main" id="{950DD926-5A7F-6B4B-9E7E-35C92E191B31}"/>
              </a:ext>
            </a:extLst>
          </p:cNvPr>
          <p:cNvSpPr/>
          <p:nvPr userDrawn="1"/>
        </p:nvSpPr>
        <p:spPr>
          <a:xfrm>
            <a:off x="301296" y="385970"/>
            <a:ext cx="11659475" cy="6309120"/>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SG" altLang="zh-CN" sz="1200">
                <a:solidFill>
                  <a:prstClr val="white"/>
                </a:solidFill>
                <a:latin typeface="Aptos" panose="02110004020202020204"/>
                <a:ea typeface="思源黑体 CN Bold" panose="020B0800000000000000"/>
              </a:rPr>
              <a:t>Đọc thành tiếng và trả lời câu hỏi.Xem thêm tại: https://loigiaihay.com/phan-2-danh-gia-cuoi-nam-hoc-tiet-6-7-qua-tham-thinh-trang-154-sgk-tieng-viet-lop-5-tap-2-ket-noi-tri-thuc-a166536.html</a:t>
            </a:r>
            <a:endParaRPr lang="zh-CN" altLang="en-US" sz="1200" dirty="0">
              <a:solidFill>
                <a:prstClr val="white"/>
              </a:solidFill>
              <a:latin typeface="Aptos" panose="02110004020202020204"/>
              <a:ea typeface="思源黑体 CN Bold" panose="020B0800000000000000"/>
            </a:endParaRPr>
          </a:p>
        </p:txBody>
      </p:sp>
      <p:pic>
        <p:nvPicPr>
          <p:cNvPr id="6" name="Picture 5" descr="A round pink circle with white text and a black background&#10;&#10;AI-generated content may be incorrect.">
            <a:extLst>
              <a:ext uri="{FF2B5EF4-FFF2-40B4-BE49-F238E27FC236}">
                <a16:creationId xmlns:a16="http://schemas.microsoft.com/office/drawing/2014/main" id="{492709E4-0FEE-1CD7-BA6F-31B28CC0EA0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52600" y="102117"/>
            <a:ext cx="1505966" cy="1505966"/>
          </a:xfrm>
          <a:prstGeom prst="rect">
            <a:avLst/>
          </a:prstGeom>
        </p:spPr>
      </p:pic>
    </p:spTree>
    <p:extLst>
      <p:ext uri="{BB962C8B-B14F-4D97-AF65-F5344CB8AC3E}">
        <p14:creationId xmlns:p14="http://schemas.microsoft.com/office/powerpoint/2010/main" val="41336088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4C3270F2-46EF-6B1E-00F3-AE67D4B0D7B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2600" y="102117"/>
            <a:ext cx="1505966" cy="1505966"/>
          </a:xfrm>
          <a:prstGeom prst="rect">
            <a:avLst/>
          </a:prstGeom>
        </p:spPr>
      </p:pic>
    </p:spTree>
    <p:extLst>
      <p:ext uri="{BB962C8B-B14F-4D97-AF65-F5344CB8AC3E}">
        <p14:creationId xmlns:p14="http://schemas.microsoft.com/office/powerpoint/2010/main" val="20132116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04335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970D0D79-00AE-4593-C21D-CD2C8671215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2600" y="102117"/>
            <a:ext cx="1505966" cy="1505966"/>
          </a:xfrm>
          <a:prstGeom prst="rect">
            <a:avLst/>
          </a:prstGeom>
        </p:spPr>
      </p:pic>
    </p:spTree>
    <p:extLst>
      <p:ext uri="{BB962C8B-B14F-4D97-AF65-F5344CB8AC3E}">
        <p14:creationId xmlns:p14="http://schemas.microsoft.com/office/powerpoint/2010/main" val="45632987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03693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08159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41.xml"/><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71.svg"/><Relationship Id="rId2" Type="http://schemas.openxmlformats.org/officeDocument/2006/relationships/image" Target="../media/image34.png"/><Relationship Id="rId1" Type="http://schemas.openxmlformats.org/officeDocument/2006/relationships/slideLayout" Target="../slideLayouts/slideLayout63.xml"/><Relationship Id="rId6" Type="http://schemas.openxmlformats.org/officeDocument/2006/relationships/image" Target="../media/image51.png"/><Relationship Id="rId5" Type="http://schemas.openxmlformats.org/officeDocument/2006/relationships/image" Target="../media/image69.sv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5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8.sv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52.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3.png"/><Relationship Id="rId5" Type="http://schemas.microsoft.com/office/2007/relationships/hdphoto" Target="../media/hdphoto3.wdp"/><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41.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8.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40842-6AB9-BB89-6863-DE22F5E248AA}"/>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CF9ABE86-33D3-9F38-AC67-189F22288D07}"/>
              </a:ext>
            </a:extLst>
          </p:cNvPr>
          <p:cNvPicPr>
            <a:picLocks noChangeAspect="1"/>
          </p:cNvPicPr>
          <p:nvPr/>
        </p:nvPicPr>
        <p:blipFill>
          <a:blip r:embed="rId2"/>
          <a:stretch>
            <a:fillRect/>
          </a:stretch>
        </p:blipFill>
        <p:spPr>
          <a:xfrm>
            <a:off x="-129674" y="28338"/>
            <a:ext cx="12248148" cy="6858000"/>
          </a:xfrm>
          <a:prstGeom prst="rect">
            <a:avLst/>
          </a:prstGeom>
        </p:spPr>
      </p:pic>
      <p:sp>
        <p:nvSpPr>
          <p:cNvPr id="3" name="Freeform 4">
            <a:extLst>
              <a:ext uri="{FF2B5EF4-FFF2-40B4-BE49-F238E27FC236}">
                <a16:creationId xmlns:a16="http://schemas.microsoft.com/office/drawing/2014/main" id="{C4550497-437A-CF3D-44A5-0E8E2042A135}"/>
              </a:ext>
            </a:extLst>
          </p:cNvPr>
          <p:cNvSpPr/>
          <p:nvPr/>
        </p:nvSpPr>
        <p:spPr>
          <a:xfrm>
            <a:off x="-1828800" y="-4083377"/>
            <a:ext cx="12596813" cy="7498266"/>
          </a:xfrm>
          <a:custGeom>
            <a:avLst/>
            <a:gdLst/>
            <a:ahLst/>
            <a:cxnLst/>
            <a:rect l="l" t="t" r="r" b="b"/>
            <a:pathLst>
              <a:path w="22550439" h="13558451">
                <a:moveTo>
                  <a:pt x="0" y="0"/>
                </a:moveTo>
                <a:lnTo>
                  <a:pt x="22550438" y="0"/>
                </a:lnTo>
                <a:lnTo>
                  <a:pt x="22550438" y="13558452"/>
                </a:lnTo>
                <a:lnTo>
                  <a:pt x="0" y="13558452"/>
                </a:lnTo>
                <a:lnTo>
                  <a:pt x="0" y="0"/>
                </a:lnTo>
                <a:close/>
              </a:path>
            </a:pathLst>
          </a:custGeom>
          <a:blipFill>
            <a:blip r:embed="rId3"/>
            <a:stretch>
              <a:fillRect/>
            </a:stretch>
          </a:blipFill>
        </p:spPr>
        <p:txBody>
          <a:bodyPr/>
          <a:lstStyle/>
          <a:p>
            <a:pPr defTabSz="609630">
              <a:defRPr/>
            </a:pPr>
            <a:endParaRPr lang="en-SG" sz="1200">
              <a:solidFill>
                <a:prstClr val="black"/>
              </a:solidFill>
              <a:latin typeface="Calibri"/>
            </a:endParaRPr>
          </a:p>
        </p:txBody>
      </p:sp>
      <p:sp>
        <p:nvSpPr>
          <p:cNvPr id="2" name="Rectangle: Rounded Corners 1">
            <a:extLst>
              <a:ext uri="{FF2B5EF4-FFF2-40B4-BE49-F238E27FC236}">
                <a16:creationId xmlns:a16="http://schemas.microsoft.com/office/drawing/2014/main" id="{A1F0CA12-1439-0086-73FA-4943EC999B26}"/>
              </a:ext>
            </a:extLst>
          </p:cNvPr>
          <p:cNvSpPr/>
          <p:nvPr/>
        </p:nvSpPr>
        <p:spPr>
          <a:xfrm rot="5400000">
            <a:off x="3350833" y="-887034"/>
            <a:ext cx="4267200" cy="7108067"/>
          </a:xfrm>
          <a:custGeom>
            <a:avLst/>
            <a:gdLst>
              <a:gd name="connsiteX0" fmla="*/ 0 w 4267200"/>
              <a:gd name="connsiteY0" fmla="*/ 2133600 h 7108067"/>
              <a:gd name="connsiteX1" fmla="*/ 2133600 w 4267200"/>
              <a:gd name="connsiteY1" fmla="*/ 0 h 7108067"/>
              <a:gd name="connsiteX2" fmla="*/ 2133600 w 4267200"/>
              <a:gd name="connsiteY2" fmla="*/ 0 h 7108067"/>
              <a:gd name="connsiteX3" fmla="*/ 4267200 w 4267200"/>
              <a:gd name="connsiteY3" fmla="*/ 2133600 h 7108067"/>
              <a:gd name="connsiteX4" fmla="*/ 4267200 w 4267200"/>
              <a:gd name="connsiteY4" fmla="*/ 4974467 h 7108067"/>
              <a:gd name="connsiteX5" fmla="*/ 2133600 w 4267200"/>
              <a:gd name="connsiteY5" fmla="*/ 7108067 h 7108067"/>
              <a:gd name="connsiteX6" fmla="*/ 2133600 w 4267200"/>
              <a:gd name="connsiteY6" fmla="*/ 7108067 h 7108067"/>
              <a:gd name="connsiteX7" fmla="*/ 0 w 4267200"/>
              <a:gd name="connsiteY7" fmla="*/ 4974467 h 7108067"/>
              <a:gd name="connsiteX8" fmla="*/ 0 w 4267200"/>
              <a:gd name="connsiteY8" fmla="*/ 2133600 h 710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7108067" fill="none" extrusionOk="0">
                <a:moveTo>
                  <a:pt x="0" y="2133600"/>
                </a:moveTo>
                <a:cubicBezTo>
                  <a:pt x="-98967" y="807702"/>
                  <a:pt x="803269" y="85422"/>
                  <a:pt x="2133600" y="0"/>
                </a:cubicBezTo>
                <a:lnTo>
                  <a:pt x="2133600" y="0"/>
                </a:lnTo>
                <a:cubicBezTo>
                  <a:pt x="3287138" y="-84009"/>
                  <a:pt x="4275410" y="903843"/>
                  <a:pt x="4267200" y="2133600"/>
                </a:cubicBezTo>
                <a:cubicBezTo>
                  <a:pt x="4107658" y="3123540"/>
                  <a:pt x="4161438" y="4134603"/>
                  <a:pt x="4267200" y="4974467"/>
                </a:cubicBezTo>
                <a:cubicBezTo>
                  <a:pt x="4176942" y="5954680"/>
                  <a:pt x="3315941" y="7259298"/>
                  <a:pt x="2133600" y="7108067"/>
                </a:cubicBezTo>
                <a:lnTo>
                  <a:pt x="2133600" y="7108067"/>
                </a:lnTo>
                <a:cubicBezTo>
                  <a:pt x="939888" y="7090323"/>
                  <a:pt x="93812" y="5988505"/>
                  <a:pt x="0" y="4974467"/>
                </a:cubicBezTo>
                <a:cubicBezTo>
                  <a:pt x="-125567" y="3952415"/>
                  <a:pt x="-130875" y="2672647"/>
                  <a:pt x="0" y="2133600"/>
                </a:cubicBezTo>
                <a:close/>
              </a:path>
              <a:path w="4267200" h="7108067" stroke="0" extrusionOk="0">
                <a:moveTo>
                  <a:pt x="0" y="2133600"/>
                </a:moveTo>
                <a:cubicBezTo>
                  <a:pt x="146762" y="1097942"/>
                  <a:pt x="1015436" y="4693"/>
                  <a:pt x="2133600" y="0"/>
                </a:cubicBezTo>
                <a:lnTo>
                  <a:pt x="2133600" y="0"/>
                </a:lnTo>
                <a:cubicBezTo>
                  <a:pt x="3275120" y="-93446"/>
                  <a:pt x="4124805" y="847146"/>
                  <a:pt x="4267200" y="2133600"/>
                </a:cubicBezTo>
                <a:cubicBezTo>
                  <a:pt x="4166138" y="2584609"/>
                  <a:pt x="4243083" y="4569506"/>
                  <a:pt x="4267200" y="4974467"/>
                </a:cubicBezTo>
                <a:cubicBezTo>
                  <a:pt x="4274765" y="6080442"/>
                  <a:pt x="3422508" y="7143187"/>
                  <a:pt x="2133600" y="7108067"/>
                </a:cubicBezTo>
                <a:lnTo>
                  <a:pt x="2133600" y="7108067"/>
                </a:lnTo>
                <a:cubicBezTo>
                  <a:pt x="733187" y="7085027"/>
                  <a:pt x="-6435" y="6051827"/>
                  <a:pt x="0" y="4974467"/>
                </a:cubicBezTo>
                <a:cubicBezTo>
                  <a:pt x="-53421" y="4542109"/>
                  <a:pt x="-37377" y="2919948"/>
                  <a:pt x="0" y="2133600"/>
                </a:cubicBezTo>
                <a:close/>
              </a:path>
            </a:pathLst>
          </a:custGeom>
          <a:solidFill>
            <a:schemeClr val="bg1"/>
          </a:solidFill>
          <a:ln w="38100" cap="flat" cmpd="sng" algn="ctr">
            <a:solidFill>
              <a:srgbClr val="EE99AD">
                <a:lumMod val="50000"/>
              </a:srgbClr>
            </a:solidFill>
            <a:prstDash val="solid"/>
            <a:miter lim="800000"/>
            <a:extLst>
              <a:ext uri="{C807C97D-BFC1-408E-A445-0C87EB9F89A2}">
                <ask:lineSketchStyleProps xmlns:ask="http://schemas.microsoft.com/office/drawing/2018/sketchyshapes" xmlns="" sd="1430683465">
                  <a:prstGeom prst="roundRect">
                    <a:avLst>
                      <a:gd name="adj" fmla="val 50000"/>
                    </a:avLst>
                  </a:prstGeom>
                  <ask:type>
                    <ask:lineSketchCurved/>
                  </ask:type>
                </ask:lineSketchStyleProps>
              </a:ext>
            </a:extLst>
          </a:ln>
          <a:effectLst/>
        </p:spPr>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609630">
              <a:defRPr/>
            </a:pPr>
            <a:endParaRPr lang="en-US" sz="1867">
              <a:solidFill>
                <a:srgbClr val="CDA45B"/>
              </a:solidFill>
              <a:latin typeface="SVN-Hole Hearted" panose="020B0A06020104020203" pitchFamily="34" charset="0"/>
              <a:cs typeface="Calibri Light"/>
            </a:endParaRPr>
          </a:p>
        </p:txBody>
      </p:sp>
      <p:pic>
        <p:nvPicPr>
          <p:cNvPr id="5" name="Picture 4">
            <a:extLst>
              <a:ext uri="{FF2B5EF4-FFF2-40B4-BE49-F238E27FC236}">
                <a16:creationId xmlns:a16="http://schemas.microsoft.com/office/drawing/2014/main" id="{5E520E5E-6DE7-F247-8D8B-70ADA88BA422}"/>
              </a:ext>
            </a:extLst>
          </p:cNvPr>
          <p:cNvPicPr>
            <a:picLocks noChangeAspect="1"/>
          </p:cNvPicPr>
          <p:nvPr/>
        </p:nvPicPr>
        <p:blipFill>
          <a:blip r:embed="rId4"/>
          <a:stretch>
            <a:fillRect/>
          </a:stretch>
        </p:blipFill>
        <p:spPr>
          <a:xfrm>
            <a:off x="354521" y="533401"/>
            <a:ext cx="10439433" cy="4363523"/>
          </a:xfrm>
          <a:prstGeom prst="rect">
            <a:avLst/>
          </a:prstGeom>
        </p:spPr>
      </p:pic>
    </p:spTree>
    <p:extLst>
      <p:ext uri="{BB962C8B-B14F-4D97-AF65-F5344CB8AC3E}">
        <p14:creationId xmlns:p14="http://schemas.microsoft.com/office/powerpoint/2010/main" val="1012482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4">
            <a:extLst>
              <a:ext uri="{FF2B5EF4-FFF2-40B4-BE49-F238E27FC236}">
                <a16:creationId xmlns:a16="http://schemas.microsoft.com/office/drawing/2014/main" id="{FAF197F0-C6CE-4BEC-946B-C5DC9FFBD515}"/>
              </a:ext>
            </a:extLst>
          </p:cNvPr>
          <p:cNvSpPr/>
          <p:nvPr/>
        </p:nvSpPr>
        <p:spPr>
          <a:xfrm>
            <a:off x="-48636" y="-341086"/>
            <a:ext cx="12596813" cy="7498266"/>
          </a:xfrm>
          <a:custGeom>
            <a:avLst/>
            <a:gdLst/>
            <a:ahLst/>
            <a:cxnLst/>
            <a:rect l="l" t="t" r="r" b="b"/>
            <a:pathLst>
              <a:path w="22550439" h="13558451">
                <a:moveTo>
                  <a:pt x="0" y="0"/>
                </a:moveTo>
                <a:lnTo>
                  <a:pt x="22550438" y="0"/>
                </a:lnTo>
                <a:lnTo>
                  <a:pt x="22550438" y="13558452"/>
                </a:lnTo>
                <a:lnTo>
                  <a:pt x="0" y="13558452"/>
                </a:lnTo>
                <a:lnTo>
                  <a:pt x="0" y="0"/>
                </a:lnTo>
                <a:close/>
              </a:path>
            </a:pathLst>
          </a:custGeom>
          <a:blipFill>
            <a:blip r:embed="rId2"/>
            <a:stretch>
              <a:fillRect/>
            </a:stretch>
          </a:blipFill>
        </p:spPr>
        <p:txBody>
          <a:bodyPr/>
          <a:lstStyle/>
          <a:p>
            <a:pPr defTabSz="609630"/>
            <a:endParaRPr lang="en-SG" sz="1200">
              <a:solidFill>
                <a:prstClr val="black"/>
              </a:solidFill>
              <a:latin typeface="Calibri"/>
            </a:endParaRPr>
          </a:p>
        </p:txBody>
      </p:sp>
      <p:sp>
        <p:nvSpPr>
          <p:cNvPr id="15" name="Rectangle: Rounded Corners 14">
            <a:extLst>
              <a:ext uri="{FF2B5EF4-FFF2-40B4-BE49-F238E27FC236}">
                <a16:creationId xmlns:a16="http://schemas.microsoft.com/office/drawing/2014/main" id="{873B4EA9-2D14-F762-0F76-F6E089CD0E5A}"/>
              </a:ext>
            </a:extLst>
          </p:cNvPr>
          <p:cNvSpPr/>
          <p:nvPr/>
        </p:nvSpPr>
        <p:spPr>
          <a:xfrm rot="5400000">
            <a:off x="2985779" y="-1905415"/>
            <a:ext cx="4798039" cy="10437669"/>
          </a:xfrm>
          <a:custGeom>
            <a:avLst/>
            <a:gdLst>
              <a:gd name="connsiteX0" fmla="*/ 0 w 4798039"/>
              <a:gd name="connsiteY0" fmla="*/ 2399020 h 10437669"/>
              <a:gd name="connsiteX1" fmla="*/ 2399020 w 4798039"/>
              <a:gd name="connsiteY1" fmla="*/ 0 h 10437669"/>
              <a:gd name="connsiteX2" fmla="*/ 2399020 w 4798039"/>
              <a:gd name="connsiteY2" fmla="*/ 0 h 10437669"/>
              <a:gd name="connsiteX3" fmla="*/ 4798040 w 4798039"/>
              <a:gd name="connsiteY3" fmla="*/ 2399020 h 10437669"/>
              <a:gd name="connsiteX4" fmla="*/ 4798039 w 4798039"/>
              <a:gd name="connsiteY4" fmla="*/ 8038650 h 10437669"/>
              <a:gd name="connsiteX5" fmla="*/ 2399019 w 4798039"/>
              <a:gd name="connsiteY5" fmla="*/ 10437670 h 10437669"/>
              <a:gd name="connsiteX6" fmla="*/ 2399020 w 4798039"/>
              <a:gd name="connsiteY6" fmla="*/ 10437669 h 10437669"/>
              <a:gd name="connsiteX7" fmla="*/ 0 w 4798039"/>
              <a:gd name="connsiteY7" fmla="*/ 8038649 h 10437669"/>
              <a:gd name="connsiteX8" fmla="*/ 0 w 4798039"/>
              <a:gd name="connsiteY8" fmla="*/ 2399020 h 1043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8039" h="10437669" fill="none" extrusionOk="0">
                <a:moveTo>
                  <a:pt x="0" y="2399020"/>
                </a:moveTo>
                <a:cubicBezTo>
                  <a:pt x="-78399" y="957199"/>
                  <a:pt x="988342" y="48190"/>
                  <a:pt x="2399020" y="0"/>
                </a:cubicBezTo>
                <a:lnTo>
                  <a:pt x="2399020" y="0"/>
                </a:lnTo>
                <a:cubicBezTo>
                  <a:pt x="3706006" y="-60784"/>
                  <a:pt x="4815320" y="965896"/>
                  <a:pt x="4798040" y="2399020"/>
                </a:cubicBezTo>
                <a:cubicBezTo>
                  <a:pt x="4604111" y="4431929"/>
                  <a:pt x="4897993" y="6303045"/>
                  <a:pt x="4798039" y="8038650"/>
                </a:cubicBezTo>
                <a:cubicBezTo>
                  <a:pt x="4785529" y="9336128"/>
                  <a:pt x="3726796" y="10545223"/>
                  <a:pt x="2399019" y="10437670"/>
                </a:cubicBezTo>
                <a:lnTo>
                  <a:pt x="2399020" y="10437669"/>
                </a:lnTo>
                <a:cubicBezTo>
                  <a:pt x="1051276" y="10411323"/>
                  <a:pt x="109179" y="9172359"/>
                  <a:pt x="0" y="8038649"/>
                </a:cubicBezTo>
                <a:cubicBezTo>
                  <a:pt x="-125567" y="7252198"/>
                  <a:pt x="-130875" y="3361765"/>
                  <a:pt x="0" y="2399020"/>
                </a:cubicBezTo>
                <a:close/>
              </a:path>
              <a:path w="4798039" h="10437669" stroke="0" extrusionOk="0">
                <a:moveTo>
                  <a:pt x="0" y="2399020"/>
                </a:moveTo>
                <a:cubicBezTo>
                  <a:pt x="56491" y="1129005"/>
                  <a:pt x="1302695" y="17824"/>
                  <a:pt x="2399020" y="0"/>
                </a:cubicBezTo>
                <a:lnTo>
                  <a:pt x="2399020" y="0"/>
                </a:lnTo>
                <a:cubicBezTo>
                  <a:pt x="3690150" y="-85776"/>
                  <a:pt x="4733129" y="1024801"/>
                  <a:pt x="4798040" y="2399020"/>
                </a:cubicBezTo>
                <a:cubicBezTo>
                  <a:pt x="4649764" y="4332080"/>
                  <a:pt x="4803965" y="6476628"/>
                  <a:pt x="4798039" y="8038650"/>
                </a:cubicBezTo>
                <a:cubicBezTo>
                  <a:pt x="4805595" y="9291293"/>
                  <a:pt x="3908310" y="10496233"/>
                  <a:pt x="2399019" y="10437670"/>
                </a:cubicBezTo>
                <a:lnTo>
                  <a:pt x="2399020" y="10437669"/>
                </a:lnTo>
                <a:cubicBezTo>
                  <a:pt x="874356" y="10416946"/>
                  <a:pt x="-2540" y="9323725"/>
                  <a:pt x="0" y="8038649"/>
                </a:cubicBezTo>
                <a:cubicBezTo>
                  <a:pt x="-53421" y="5942062"/>
                  <a:pt x="-37377" y="4734218"/>
                  <a:pt x="0" y="2399020"/>
                </a:cubicBezTo>
                <a:close/>
              </a:path>
            </a:pathLst>
          </a:custGeom>
          <a:solidFill>
            <a:schemeClr val="bg1"/>
          </a:solidFill>
          <a:ln w="38100" cap="flat" cmpd="sng" algn="ctr">
            <a:solidFill>
              <a:srgbClr val="EE99AD">
                <a:lumMod val="50000"/>
              </a:srgbClr>
            </a:solidFill>
            <a:prstDash val="solid"/>
            <a:miter lim="800000"/>
            <a:extLst>
              <a:ext uri="{C807C97D-BFC1-408E-A445-0C87EB9F89A2}">
                <ask:lineSketchStyleProps xmlns:ask="http://schemas.microsoft.com/office/drawing/2018/sketchyshapes" xmlns="" sd="1430683465">
                  <a:prstGeom prst="roundRect">
                    <a:avLst>
                      <a:gd name="adj" fmla="val 50000"/>
                    </a:avLst>
                  </a:prstGeom>
                  <ask:type>
                    <ask:lineSketchCurved/>
                  </ask:type>
                </ask:lineSketchStyleProps>
              </a:ext>
            </a:extLst>
          </a:ln>
          <a:effectLst/>
        </p:spPr>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609630">
              <a:defRPr/>
            </a:pPr>
            <a:endParaRPr lang="en-US" sz="1867">
              <a:solidFill>
                <a:srgbClr val="CDA45B"/>
              </a:solidFill>
              <a:latin typeface="SVN-Hole Hearted" panose="020B0A06020104020203" pitchFamily="34" charset="0"/>
              <a:cs typeface="Calibri Light"/>
            </a:endParaRPr>
          </a:p>
        </p:txBody>
      </p:sp>
      <p:sp>
        <p:nvSpPr>
          <p:cNvPr id="5" name="Freeform 5"/>
          <p:cNvSpPr/>
          <p:nvPr/>
        </p:nvSpPr>
        <p:spPr>
          <a:xfrm>
            <a:off x="8480428" y="3086443"/>
            <a:ext cx="4056185" cy="3855624"/>
          </a:xfrm>
          <a:custGeom>
            <a:avLst/>
            <a:gdLst/>
            <a:ahLst/>
            <a:cxnLst/>
            <a:rect l="l" t="t" r="r" b="b"/>
            <a:pathLst>
              <a:path w="3384901" h="3556814">
                <a:moveTo>
                  <a:pt x="0" y="0"/>
                </a:moveTo>
                <a:lnTo>
                  <a:pt x="3384902" y="0"/>
                </a:lnTo>
                <a:lnTo>
                  <a:pt x="3384902" y="3556814"/>
                </a:lnTo>
                <a:lnTo>
                  <a:pt x="0" y="3556814"/>
                </a:lnTo>
                <a:lnTo>
                  <a:pt x="0" y="0"/>
                </a:lnTo>
                <a:close/>
              </a:path>
            </a:pathLst>
          </a:custGeom>
          <a:blipFill>
            <a:blip r:embed="rId3"/>
            <a:stretch>
              <a:fillRect/>
            </a:stretch>
          </a:blipFill>
        </p:spPr>
        <p:txBody>
          <a:bodyPr/>
          <a:lstStyle/>
          <a:p>
            <a:pPr defTabSz="609630"/>
            <a:endParaRPr lang="en-SG" sz="1200">
              <a:solidFill>
                <a:prstClr val="black"/>
              </a:solidFill>
              <a:latin typeface="Calibri"/>
            </a:endParaRPr>
          </a:p>
        </p:txBody>
      </p:sp>
      <p:sp>
        <p:nvSpPr>
          <p:cNvPr id="6" name="Freeform 6"/>
          <p:cNvSpPr/>
          <p:nvPr/>
        </p:nvSpPr>
        <p:spPr>
          <a:xfrm>
            <a:off x="7555042" y="-330200"/>
            <a:ext cx="5906958" cy="2489200"/>
          </a:xfrm>
          <a:custGeom>
            <a:avLst/>
            <a:gdLst/>
            <a:ahLst/>
            <a:cxnLst/>
            <a:rect l="l" t="t" r="r" b="b"/>
            <a:pathLst>
              <a:path w="4676490" h="1964126">
                <a:moveTo>
                  <a:pt x="0" y="0"/>
                </a:moveTo>
                <a:lnTo>
                  <a:pt x="4676489" y="0"/>
                </a:lnTo>
                <a:lnTo>
                  <a:pt x="4676489" y="1964126"/>
                </a:lnTo>
                <a:lnTo>
                  <a:pt x="0" y="19641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SG" sz="1200">
              <a:solidFill>
                <a:prstClr val="black"/>
              </a:solidFill>
              <a:latin typeface="Calibri"/>
            </a:endParaRPr>
          </a:p>
        </p:txBody>
      </p:sp>
      <p:sp>
        <p:nvSpPr>
          <p:cNvPr id="7" name="Freeform 7"/>
          <p:cNvSpPr/>
          <p:nvPr/>
        </p:nvSpPr>
        <p:spPr>
          <a:xfrm>
            <a:off x="5293018" y="-341086"/>
            <a:ext cx="4524049" cy="1520923"/>
          </a:xfrm>
          <a:custGeom>
            <a:avLst/>
            <a:gdLst/>
            <a:ahLst/>
            <a:cxnLst/>
            <a:rect l="l" t="t" r="r" b="b"/>
            <a:pathLst>
              <a:path w="3643434" h="1530242">
                <a:moveTo>
                  <a:pt x="0" y="0"/>
                </a:moveTo>
                <a:lnTo>
                  <a:pt x="3643434" y="0"/>
                </a:lnTo>
                <a:lnTo>
                  <a:pt x="3643434" y="1530242"/>
                </a:lnTo>
                <a:lnTo>
                  <a:pt x="0" y="15302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SG" sz="1200">
              <a:solidFill>
                <a:prstClr val="black"/>
              </a:solidFill>
              <a:latin typeface="Calibri"/>
            </a:endParaRPr>
          </a:p>
        </p:txBody>
      </p:sp>
      <p:sp>
        <p:nvSpPr>
          <p:cNvPr id="8" name="Freeform 8"/>
          <p:cNvSpPr/>
          <p:nvPr/>
        </p:nvSpPr>
        <p:spPr>
          <a:xfrm>
            <a:off x="8059237" y="8665"/>
            <a:ext cx="4197243" cy="2172043"/>
          </a:xfrm>
          <a:custGeom>
            <a:avLst/>
            <a:gdLst/>
            <a:ahLst/>
            <a:cxnLst/>
            <a:rect l="l" t="t" r="r" b="b"/>
            <a:pathLst>
              <a:path w="2311204" h="1706439">
                <a:moveTo>
                  <a:pt x="0" y="0"/>
                </a:moveTo>
                <a:lnTo>
                  <a:pt x="2311204" y="0"/>
                </a:lnTo>
                <a:lnTo>
                  <a:pt x="2311204" y="1706439"/>
                </a:lnTo>
                <a:lnTo>
                  <a:pt x="0" y="170643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SG" sz="1200">
              <a:solidFill>
                <a:prstClr val="black"/>
              </a:solidFill>
              <a:latin typeface="Calibri"/>
            </a:endParaRPr>
          </a:p>
        </p:txBody>
      </p:sp>
      <p:sp>
        <p:nvSpPr>
          <p:cNvPr id="10" name="Freeform 8">
            <a:extLst>
              <a:ext uri="{FF2B5EF4-FFF2-40B4-BE49-F238E27FC236}">
                <a16:creationId xmlns:a16="http://schemas.microsoft.com/office/drawing/2014/main" id="{F1916B74-744D-46A6-B792-A8807C1B8CAC}"/>
              </a:ext>
            </a:extLst>
          </p:cNvPr>
          <p:cNvSpPr/>
          <p:nvPr/>
        </p:nvSpPr>
        <p:spPr>
          <a:xfrm>
            <a:off x="5741601" y="-13108"/>
            <a:ext cx="3363107" cy="1520923"/>
          </a:xfrm>
          <a:custGeom>
            <a:avLst/>
            <a:gdLst/>
            <a:ahLst/>
            <a:cxnLst/>
            <a:rect l="l" t="t" r="r" b="b"/>
            <a:pathLst>
              <a:path w="2311204" h="1706439">
                <a:moveTo>
                  <a:pt x="0" y="0"/>
                </a:moveTo>
                <a:lnTo>
                  <a:pt x="2311204" y="0"/>
                </a:lnTo>
                <a:lnTo>
                  <a:pt x="2311204" y="1706439"/>
                </a:lnTo>
                <a:lnTo>
                  <a:pt x="0" y="170643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SG" sz="1200">
              <a:solidFill>
                <a:prstClr val="black"/>
              </a:solidFill>
              <a:latin typeface="Calibri"/>
            </a:endParaRPr>
          </a:p>
        </p:txBody>
      </p:sp>
      <p:pic>
        <p:nvPicPr>
          <p:cNvPr id="13" name="Picture 12">
            <a:extLst>
              <a:ext uri="{FF2B5EF4-FFF2-40B4-BE49-F238E27FC236}">
                <a16:creationId xmlns:a16="http://schemas.microsoft.com/office/drawing/2014/main" id="{9D44E806-6612-1D14-D775-F1A0229AC821}"/>
              </a:ext>
            </a:extLst>
          </p:cNvPr>
          <p:cNvPicPr>
            <a:picLocks noChangeAspect="1"/>
          </p:cNvPicPr>
          <p:nvPr/>
        </p:nvPicPr>
        <p:blipFill>
          <a:blip r:embed="rId8"/>
          <a:stretch>
            <a:fillRect/>
          </a:stretch>
        </p:blipFill>
        <p:spPr>
          <a:xfrm>
            <a:off x="-193383" y="1548095"/>
            <a:ext cx="10972800" cy="3530648"/>
          </a:xfrm>
          <a:prstGeom prst="rect">
            <a:avLst/>
          </a:prstGeom>
        </p:spPr>
      </p:pic>
    </p:spTree>
    <p:extLst>
      <p:ext uri="{BB962C8B-B14F-4D97-AF65-F5344CB8AC3E}">
        <p14:creationId xmlns:p14="http://schemas.microsoft.com/office/powerpoint/2010/main" val="965399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CAD8E-2A8D-5F74-0DE9-62F4F0159C1E}"/>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38B92D77-476C-FEE5-CCCC-FC1A908DC6FE}"/>
              </a:ext>
            </a:extLst>
          </p:cNvPr>
          <p:cNvPicPr>
            <a:picLocks noChangeAspect="1"/>
          </p:cNvPicPr>
          <p:nvPr/>
        </p:nvPicPr>
        <p:blipFill>
          <a:blip r:embed="rId2"/>
          <a:stretch>
            <a:fillRect/>
          </a:stretch>
        </p:blipFill>
        <p:spPr>
          <a:xfrm>
            <a:off x="57317" y="20053"/>
            <a:ext cx="12162287" cy="6837947"/>
          </a:xfrm>
          <a:prstGeom prst="rect">
            <a:avLst/>
          </a:prstGeom>
        </p:spPr>
      </p:pic>
      <p:sp>
        <p:nvSpPr>
          <p:cNvPr id="6" name="Rectangle 5">
            <a:extLst>
              <a:ext uri="{FF2B5EF4-FFF2-40B4-BE49-F238E27FC236}">
                <a16:creationId xmlns:a16="http://schemas.microsoft.com/office/drawing/2014/main" id="{76CE2B15-1F55-7EDE-D019-E4C26BF96A96}"/>
              </a:ext>
            </a:extLst>
          </p:cNvPr>
          <p:cNvSpPr/>
          <p:nvPr/>
        </p:nvSpPr>
        <p:spPr>
          <a:xfrm>
            <a:off x="8178801" y="4602156"/>
            <a:ext cx="3413679" cy="22351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SG" sz="1200">
              <a:solidFill>
                <a:prstClr val="white"/>
              </a:solidFill>
              <a:latin typeface="Calibri"/>
            </a:endParaRPr>
          </a:p>
        </p:txBody>
      </p:sp>
      <p:sp>
        <p:nvSpPr>
          <p:cNvPr id="2" name="Freeform 7">
            <a:extLst>
              <a:ext uri="{FF2B5EF4-FFF2-40B4-BE49-F238E27FC236}">
                <a16:creationId xmlns:a16="http://schemas.microsoft.com/office/drawing/2014/main" id="{B68204FE-5D57-6E99-86BC-0CAB3E021B4A}"/>
              </a:ext>
            </a:extLst>
          </p:cNvPr>
          <p:cNvSpPr/>
          <p:nvPr/>
        </p:nvSpPr>
        <p:spPr>
          <a:xfrm>
            <a:off x="3601612" y="2944467"/>
            <a:ext cx="6096000" cy="3981095"/>
          </a:xfrm>
          <a:custGeom>
            <a:avLst/>
            <a:gdLst/>
            <a:ahLst/>
            <a:cxnLst/>
            <a:rect l="l" t="t" r="r" b="b"/>
            <a:pathLst>
              <a:path w="7368416" h="5486400">
                <a:moveTo>
                  <a:pt x="0" y="0"/>
                </a:moveTo>
                <a:lnTo>
                  <a:pt x="7368416" y="0"/>
                </a:lnTo>
                <a:lnTo>
                  <a:pt x="7368416" y="5486400"/>
                </a:lnTo>
                <a:lnTo>
                  <a:pt x="0" y="5486400"/>
                </a:lnTo>
                <a:lnTo>
                  <a:pt x="0" y="0"/>
                </a:lnTo>
                <a:close/>
              </a:path>
            </a:pathLst>
          </a:custGeom>
          <a:blipFill>
            <a:blip r:embed="rId3">
              <a:extLst>
                <a:ext uri="{96DAC541-7B7A-43D3-8B79-37D633B846F1}">
                  <asvg:svgBlip xmlns:asvg="http://schemas.microsoft.com/office/drawing/2016/SVG/main" xmlns="" r:embed="rId4"/>
                </a:ext>
              </a:extLst>
            </a:blip>
            <a:stretch>
              <a:fillRect l="-12434" r="-16615" b="-67592"/>
            </a:stretch>
          </a:blipFill>
        </p:spPr>
        <p:txBody>
          <a:bodyPr/>
          <a:lstStyle/>
          <a:p>
            <a:pPr defTabSz="609630">
              <a:defRPr/>
            </a:pPr>
            <a:endParaRPr lang="en-US" sz="1200">
              <a:solidFill>
                <a:prstClr val="black"/>
              </a:solidFill>
              <a:latin typeface="Calibri"/>
            </a:endParaRPr>
          </a:p>
        </p:txBody>
      </p:sp>
      <p:pic>
        <p:nvPicPr>
          <p:cNvPr id="10" name="Picture 9">
            <a:extLst>
              <a:ext uri="{FF2B5EF4-FFF2-40B4-BE49-F238E27FC236}">
                <a16:creationId xmlns:a16="http://schemas.microsoft.com/office/drawing/2014/main" id="{3B89E3D3-B034-EDA0-3E1C-A8CCB0DE3AC2}"/>
              </a:ext>
            </a:extLst>
          </p:cNvPr>
          <p:cNvPicPr>
            <a:picLocks noChangeAspect="1"/>
          </p:cNvPicPr>
          <p:nvPr/>
        </p:nvPicPr>
        <p:blipFill>
          <a:blip r:embed="rId5"/>
          <a:stretch>
            <a:fillRect/>
          </a:stretch>
        </p:blipFill>
        <p:spPr>
          <a:xfrm>
            <a:off x="1698875" y="1407062"/>
            <a:ext cx="9687384" cy="2810500"/>
          </a:xfrm>
          <a:prstGeom prst="rect">
            <a:avLst/>
          </a:prstGeom>
        </p:spPr>
      </p:pic>
      <p:pic>
        <p:nvPicPr>
          <p:cNvPr id="13" name="Picture 12">
            <a:extLst>
              <a:ext uri="{FF2B5EF4-FFF2-40B4-BE49-F238E27FC236}">
                <a16:creationId xmlns:a16="http://schemas.microsoft.com/office/drawing/2014/main" id="{CC844312-7461-9160-0196-FA709EB2FBC7}"/>
              </a:ext>
            </a:extLst>
          </p:cNvPr>
          <p:cNvPicPr>
            <a:picLocks noChangeAspect="1"/>
          </p:cNvPicPr>
          <p:nvPr/>
        </p:nvPicPr>
        <p:blipFill>
          <a:blip r:embed="rId6"/>
          <a:stretch>
            <a:fillRect/>
          </a:stretch>
        </p:blipFill>
        <p:spPr>
          <a:xfrm>
            <a:off x="262979" y="403869"/>
            <a:ext cx="2389839" cy="1048603"/>
          </a:xfrm>
          <a:prstGeom prst="rect">
            <a:avLst/>
          </a:prstGeom>
        </p:spPr>
      </p:pic>
    </p:spTree>
    <p:extLst>
      <p:ext uri="{BB962C8B-B14F-4D97-AF65-F5344CB8AC3E}">
        <p14:creationId xmlns:p14="http://schemas.microsoft.com/office/powerpoint/2010/main" val="1775300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6C325-01AF-B417-087A-12D8EFD7A6FB}"/>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F7CE96A0-CC8E-01FF-2936-B9E0F27C232B}"/>
              </a:ext>
            </a:extLst>
          </p:cNvPr>
          <p:cNvPicPr>
            <a:picLocks noChangeAspect="1"/>
          </p:cNvPicPr>
          <p:nvPr/>
        </p:nvPicPr>
        <p:blipFill>
          <a:blip r:embed="rId2"/>
          <a:stretch>
            <a:fillRect/>
          </a:stretch>
        </p:blipFill>
        <p:spPr>
          <a:xfrm>
            <a:off x="-129674" y="28338"/>
            <a:ext cx="12248148" cy="6858000"/>
          </a:xfrm>
          <a:prstGeom prst="rect">
            <a:avLst/>
          </a:prstGeom>
        </p:spPr>
      </p:pic>
      <p:sp>
        <p:nvSpPr>
          <p:cNvPr id="3" name="Freeform 4">
            <a:extLst>
              <a:ext uri="{FF2B5EF4-FFF2-40B4-BE49-F238E27FC236}">
                <a16:creationId xmlns:a16="http://schemas.microsoft.com/office/drawing/2014/main" id="{547933F7-47A0-B1D8-2A9F-40364B50B4A6}"/>
              </a:ext>
            </a:extLst>
          </p:cNvPr>
          <p:cNvSpPr/>
          <p:nvPr/>
        </p:nvSpPr>
        <p:spPr>
          <a:xfrm>
            <a:off x="-1828800" y="-4083377"/>
            <a:ext cx="12596813" cy="7498266"/>
          </a:xfrm>
          <a:custGeom>
            <a:avLst/>
            <a:gdLst/>
            <a:ahLst/>
            <a:cxnLst/>
            <a:rect l="l" t="t" r="r" b="b"/>
            <a:pathLst>
              <a:path w="22550439" h="13558451">
                <a:moveTo>
                  <a:pt x="0" y="0"/>
                </a:moveTo>
                <a:lnTo>
                  <a:pt x="22550438" y="0"/>
                </a:lnTo>
                <a:lnTo>
                  <a:pt x="22550438" y="13558452"/>
                </a:lnTo>
                <a:lnTo>
                  <a:pt x="0" y="1355845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33F95261-95B5-BCCA-AB1C-E5D983997773}"/>
              </a:ext>
            </a:extLst>
          </p:cNvPr>
          <p:cNvSpPr/>
          <p:nvPr/>
        </p:nvSpPr>
        <p:spPr>
          <a:xfrm rot="5400000">
            <a:off x="3350833" y="-887034"/>
            <a:ext cx="4267200" cy="7108067"/>
          </a:xfrm>
          <a:custGeom>
            <a:avLst/>
            <a:gdLst>
              <a:gd name="connsiteX0" fmla="*/ 0 w 4267200"/>
              <a:gd name="connsiteY0" fmla="*/ 2133600 h 7108067"/>
              <a:gd name="connsiteX1" fmla="*/ 2133600 w 4267200"/>
              <a:gd name="connsiteY1" fmla="*/ 0 h 7108067"/>
              <a:gd name="connsiteX2" fmla="*/ 2133600 w 4267200"/>
              <a:gd name="connsiteY2" fmla="*/ 0 h 7108067"/>
              <a:gd name="connsiteX3" fmla="*/ 4267200 w 4267200"/>
              <a:gd name="connsiteY3" fmla="*/ 2133600 h 7108067"/>
              <a:gd name="connsiteX4" fmla="*/ 4267200 w 4267200"/>
              <a:gd name="connsiteY4" fmla="*/ 4974467 h 7108067"/>
              <a:gd name="connsiteX5" fmla="*/ 2133600 w 4267200"/>
              <a:gd name="connsiteY5" fmla="*/ 7108067 h 7108067"/>
              <a:gd name="connsiteX6" fmla="*/ 2133600 w 4267200"/>
              <a:gd name="connsiteY6" fmla="*/ 7108067 h 7108067"/>
              <a:gd name="connsiteX7" fmla="*/ 0 w 4267200"/>
              <a:gd name="connsiteY7" fmla="*/ 4974467 h 7108067"/>
              <a:gd name="connsiteX8" fmla="*/ 0 w 4267200"/>
              <a:gd name="connsiteY8" fmla="*/ 2133600 h 710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7108067" fill="none" extrusionOk="0">
                <a:moveTo>
                  <a:pt x="0" y="2133600"/>
                </a:moveTo>
                <a:cubicBezTo>
                  <a:pt x="-98967" y="807702"/>
                  <a:pt x="803269" y="85422"/>
                  <a:pt x="2133600" y="0"/>
                </a:cubicBezTo>
                <a:lnTo>
                  <a:pt x="2133600" y="0"/>
                </a:lnTo>
                <a:cubicBezTo>
                  <a:pt x="3287138" y="-84009"/>
                  <a:pt x="4275410" y="903843"/>
                  <a:pt x="4267200" y="2133600"/>
                </a:cubicBezTo>
                <a:cubicBezTo>
                  <a:pt x="4107658" y="3123540"/>
                  <a:pt x="4161438" y="4134603"/>
                  <a:pt x="4267200" y="4974467"/>
                </a:cubicBezTo>
                <a:cubicBezTo>
                  <a:pt x="4176942" y="5954680"/>
                  <a:pt x="3315941" y="7259298"/>
                  <a:pt x="2133600" y="7108067"/>
                </a:cubicBezTo>
                <a:lnTo>
                  <a:pt x="2133600" y="7108067"/>
                </a:lnTo>
                <a:cubicBezTo>
                  <a:pt x="939888" y="7090323"/>
                  <a:pt x="93812" y="5988505"/>
                  <a:pt x="0" y="4974467"/>
                </a:cubicBezTo>
                <a:cubicBezTo>
                  <a:pt x="-125567" y="3952415"/>
                  <a:pt x="-130875" y="2672647"/>
                  <a:pt x="0" y="2133600"/>
                </a:cubicBezTo>
                <a:close/>
              </a:path>
              <a:path w="4267200" h="7108067" stroke="0" extrusionOk="0">
                <a:moveTo>
                  <a:pt x="0" y="2133600"/>
                </a:moveTo>
                <a:cubicBezTo>
                  <a:pt x="146762" y="1097942"/>
                  <a:pt x="1015436" y="4693"/>
                  <a:pt x="2133600" y="0"/>
                </a:cubicBezTo>
                <a:lnTo>
                  <a:pt x="2133600" y="0"/>
                </a:lnTo>
                <a:cubicBezTo>
                  <a:pt x="3275120" y="-93446"/>
                  <a:pt x="4124805" y="847146"/>
                  <a:pt x="4267200" y="2133600"/>
                </a:cubicBezTo>
                <a:cubicBezTo>
                  <a:pt x="4166138" y="2584609"/>
                  <a:pt x="4243083" y="4569506"/>
                  <a:pt x="4267200" y="4974467"/>
                </a:cubicBezTo>
                <a:cubicBezTo>
                  <a:pt x="4274765" y="6080442"/>
                  <a:pt x="3422508" y="7143187"/>
                  <a:pt x="2133600" y="7108067"/>
                </a:cubicBezTo>
                <a:lnTo>
                  <a:pt x="2133600" y="7108067"/>
                </a:lnTo>
                <a:cubicBezTo>
                  <a:pt x="733187" y="7085027"/>
                  <a:pt x="-6435" y="6051827"/>
                  <a:pt x="0" y="4974467"/>
                </a:cubicBezTo>
                <a:cubicBezTo>
                  <a:pt x="-53421" y="4542109"/>
                  <a:pt x="-37377" y="2919948"/>
                  <a:pt x="0" y="2133600"/>
                </a:cubicBezTo>
                <a:close/>
              </a:path>
            </a:pathLst>
          </a:custGeom>
          <a:solidFill>
            <a:schemeClr val="bg1"/>
          </a:solidFill>
          <a:ln w="38100" cap="flat" cmpd="sng" algn="ctr">
            <a:solidFill>
              <a:srgbClr val="EE99AD">
                <a:lumMod val="50000"/>
              </a:srgbClr>
            </a:solidFill>
            <a:prstDash val="solid"/>
            <a:miter lim="800000"/>
            <a:extLst>
              <a:ext uri="{C807C97D-BFC1-408E-A445-0C87EB9F89A2}">
                <ask:lineSketchStyleProps xmlns:ask="http://schemas.microsoft.com/office/drawing/2018/sketchyshapes" xmlns="" sd="1430683465">
                  <a:prstGeom prst="roundRect">
                    <a:avLst>
                      <a:gd name="adj" fmla="val 50000"/>
                    </a:avLst>
                  </a:prstGeom>
                  <ask:type>
                    <ask:lineSketchCurved/>
                  </ask:type>
                </ask:lineSketchStyleProps>
              </a:ext>
            </a:extLst>
          </a:ln>
          <a:effectLst/>
        </p:spPr>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CDA45B"/>
              </a:solidFill>
              <a:effectLst/>
              <a:uLnTx/>
              <a:uFillTx/>
              <a:latin typeface="SVN-Hole Hearted" panose="020B0A06020104020203" pitchFamily="34" charset="0"/>
              <a:ea typeface="+mn-ea"/>
              <a:cs typeface="Calibri Light"/>
            </a:endParaRPr>
          </a:p>
        </p:txBody>
      </p:sp>
      <p:pic>
        <p:nvPicPr>
          <p:cNvPr id="6" name="Picture 5" descr="A red and green text on a black background&#10;&#10;AI-generated content may be incorrect.">
            <a:extLst>
              <a:ext uri="{FF2B5EF4-FFF2-40B4-BE49-F238E27FC236}">
                <a16:creationId xmlns:a16="http://schemas.microsoft.com/office/drawing/2014/main" id="{A3F78D49-08E4-D5BF-FFDE-34ED665D19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3101" y="627321"/>
            <a:ext cx="6318814" cy="4732652"/>
          </a:xfrm>
          <a:prstGeom prst="rect">
            <a:avLst/>
          </a:prstGeom>
        </p:spPr>
      </p:pic>
    </p:spTree>
    <p:extLst>
      <p:ext uri="{BB962C8B-B14F-4D97-AF65-F5344CB8AC3E}">
        <p14:creationId xmlns:p14="http://schemas.microsoft.com/office/powerpoint/2010/main" val="3582482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AE5144A-5CD4-49FF-8E3F-EE4B88E30DE2}"/>
              </a:ext>
            </a:extLst>
          </p:cNvPr>
          <p:cNvSpPr txBox="1"/>
          <p:nvPr/>
        </p:nvSpPr>
        <p:spPr>
          <a:xfrm>
            <a:off x="1148316" y="644325"/>
            <a:ext cx="10271051"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1.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Vẽ</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sơ</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đồ</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ngôi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sao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ngôi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sao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thân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p>
        </p:txBody>
      </p:sp>
      <p:pic>
        <p:nvPicPr>
          <p:cNvPr id="21" name="Picture 20">
            <a:extLst>
              <a:ext uri="{FF2B5EF4-FFF2-40B4-BE49-F238E27FC236}">
                <a16:creationId xmlns:a16="http://schemas.microsoft.com/office/drawing/2014/main" id="{63676BDF-CF53-4AF7-A6CF-F0F4CD6373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771" y="636857"/>
            <a:ext cx="938822" cy="938822"/>
          </a:xfrm>
          <a:prstGeom prst="rect">
            <a:avLst/>
          </a:prstGeom>
        </p:spPr>
      </p:pic>
      <p:grpSp>
        <p:nvGrpSpPr>
          <p:cNvPr id="6" name="Group 5">
            <a:extLst>
              <a:ext uri="{FF2B5EF4-FFF2-40B4-BE49-F238E27FC236}">
                <a16:creationId xmlns:a16="http://schemas.microsoft.com/office/drawing/2014/main" id="{D65C72E4-A955-441D-9545-99BD7688B403}"/>
              </a:ext>
            </a:extLst>
          </p:cNvPr>
          <p:cNvGrpSpPr/>
          <p:nvPr/>
        </p:nvGrpSpPr>
        <p:grpSpPr>
          <a:xfrm>
            <a:off x="1276556" y="2003407"/>
            <a:ext cx="2971538" cy="2253973"/>
            <a:chOff x="1223393" y="1503677"/>
            <a:chExt cx="2971538" cy="2253973"/>
          </a:xfrm>
        </p:grpSpPr>
        <p:grpSp>
          <p:nvGrpSpPr>
            <p:cNvPr id="4" name="Group 3">
              <a:extLst>
                <a:ext uri="{FF2B5EF4-FFF2-40B4-BE49-F238E27FC236}">
                  <a16:creationId xmlns:a16="http://schemas.microsoft.com/office/drawing/2014/main" id="{C73271F2-E508-44B2-A3B6-C50337340887}"/>
                </a:ext>
              </a:extLst>
            </p:cNvPr>
            <p:cNvGrpSpPr/>
            <p:nvPr/>
          </p:nvGrpSpPr>
          <p:grpSpPr>
            <a:xfrm>
              <a:off x="1223393" y="1503677"/>
              <a:ext cx="2971538" cy="2253973"/>
              <a:chOff x="1223393" y="1503677"/>
              <a:chExt cx="2971538" cy="2253973"/>
            </a:xfrm>
          </p:grpSpPr>
          <p:sp>
            <p:nvSpPr>
              <p:cNvPr id="5" name="Google Shape;200;p27">
                <a:extLst>
                  <a:ext uri="{FF2B5EF4-FFF2-40B4-BE49-F238E27FC236}">
                    <a16:creationId xmlns:a16="http://schemas.microsoft.com/office/drawing/2014/main" id="{7A5065FB-D2F3-4DB7-807B-E56A486854A6}"/>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320D5011-B2FC-45CE-9605-E4BA43D03D61}"/>
                  </a:ext>
                </a:extLst>
              </p:cNvPr>
              <p:cNvSpPr txBox="1"/>
              <p:nvPr/>
            </p:nvSpPr>
            <p:spPr>
              <a:xfrm>
                <a:off x="1423921" y="2296160"/>
                <a:ext cx="2570480" cy="584775"/>
              </a:xfrm>
              <a:prstGeom prst="rect">
                <a:avLst/>
              </a:prstGeom>
              <a:noFill/>
            </p:spPr>
            <p:txBody>
              <a:bodyPr wrap="square" rtlCol="0">
                <a:spAutoFit/>
              </a:bodyPr>
              <a:lstStyle/>
              <a:p>
                <a:r>
                  <a:rPr lang="en-US" sz="3200" dirty="0" err="1"/>
                  <a:t>Hòa</a:t>
                </a:r>
                <a:r>
                  <a:rPr lang="en-US" sz="3200" dirty="0"/>
                  <a:t> </a:t>
                </a:r>
                <a:r>
                  <a:rPr lang="en-US" sz="3200" dirty="0" err="1"/>
                  <a:t>thuận</a:t>
                </a:r>
                <a:endParaRPr lang="en-US" sz="3200" dirty="0"/>
              </a:p>
            </p:txBody>
          </p:sp>
        </p:grpSp>
        <p:sp>
          <p:nvSpPr>
            <p:cNvPr id="3" name="Heart 2">
              <a:extLst>
                <a:ext uri="{FF2B5EF4-FFF2-40B4-BE49-F238E27FC236}">
                  <a16:creationId xmlns:a16="http://schemas.microsoft.com/office/drawing/2014/main" id="{A110BED9-BDC6-43EC-ACCA-1DED688516C4}"/>
                </a:ext>
              </a:extLst>
            </p:cNvPr>
            <p:cNvSpPr/>
            <p:nvPr/>
          </p:nvSpPr>
          <p:spPr>
            <a:xfrm>
              <a:off x="3333241" y="2296160"/>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24E75490-99C3-41FC-A4BC-2E48B440864C}"/>
              </a:ext>
            </a:extLst>
          </p:cNvPr>
          <p:cNvGrpSpPr/>
          <p:nvPr/>
        </p:nvGrpSpPr>
        <p:grpSpPr>
          <a:xfrm>
            <a:off x="1388316" y="3375784"/>
            <a:ext cx="2971538" cy="2253973"/>
            <a:chOff x="1223393" y="1503677"/>
            <a:chExt cx="2971538" cy="2253973"/>
          </a:xfrm>
        </p:grpSpPr>
        <p:sp>
          <p:nvSpPr>
            <p:cNvPr id="10" name="Google Shape;200;p27">
              <a:extLst>
                <a:ext uri="{FF2B5EF4-FFF2-40B4-BE49-F238E27FC236}">
                  <a16:creationId xmlns:a16="http://schemas.microsoft.com/office/drawing/2014/main" id="{9DE04BC4-4877-4738-9B52-F015424E41C7}"/>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92557883-F04C-49F6-906B-E29FEA87A6CF}"/>
                </a:ext>
              </a:extLst>
            </p:cNvPr>
            <p:cNvSpPr txBox="1"/>
            <p:nvPr/>
          </p:nvSpPr>
          <p:spPr>
            <a:xfrm>
              <a:off x="1513840" y="2154087"/>
              <a:ext cx="2570480" cy="830997"/>
            </a:xfrm>
            <a:prstGeom prst="rect">
              <a:avLst/>
            </a:prstGeom>
            <a:noFill/>
          </p:spPr>
          <p:txBody>
            <a:bodyPr wrap="square" rtlCol="0">
              <a:spAutoFit/>
            </a:bodyPr>
            <a:lstStyle/>
            <a:p>
              <a:r>
                <a:rPr lang="en-US" sz="3200" dirty="0" err="1"/>
                <a:t>Bất</a:t>
              </a:r>
              <a:r>
                <a:rPr lang="en-US" sz="3200" dirty="0"/>
                <a:t> </a:t>
              </a:r>
              <a:r>
                <a:rPr lang="en-US" sz="3200" dirty="0" err="1"/>
                <a:t>đồng</a:t>
              </a:r>
              <a:r>
                <a:rPr lang="en-US" sz="3200" dirty="0"/>
                <a:t> </a:t>
              </a:r>
              <a:r>
                <a:rPr lang="en-US" sz="4800" dirty="0"/>
                <a:t>!</a:t>
              </a:r>
            </a:p>
          </p:txBody>
        </p:sp>
      </p:grpSp>
      <p:grpSp>
        <p:nvGrpSpPr>
          <p:cNvPr id="12" name="Group 11">
            <a:extLst>
              <a:ext uri="{FF2B5EF4-FFF2-40B4-BE49-F238E27FC236}">
                <a16:creationId xmlns:a16="http://schemas.microsoft.com/office/drawing/2014/main" id="{44D173E3-37DC-4B81-B40F-0B97E48A8184}"/>
              </a:ext>
            </a:extLst>
          </p:cNvPr>
          <p:cNvGrpSpPr/>
          <p:nvPr/>
        </p:nvGrpSpPr>
        <p:grpSpPr>
          <a:xfrm>
            <a:off x="5070681" y="2594008"/>
            <a:ext cx="1291842" cy="1200329"/>
            <a:chOff x="5017518" y="2094278"/>
            <a:chExt cx="1291842" cy="1200329"/>
          </a:xfrm>
        </p:grpSpPr>
        <p:sp>
          <p:nvSpPr>
            <p:cNvPr id="7" name="Star: 5 Points 6">
              <a:extLst>
                <a:ext uri="{FF2B5EF4-FFF2-40B4-BE49-F238E27FC236}">
                  <a16:creationId xmlns:a16="http://schemas.microsoft.com/office/drawing/2014/main" id="{1C9862AC-1129-451D-8A42-9D7FDF07BF58}"/>
                </a:ext>
              </a:extLst>
            </p:cNvPr>
            <p:cNvSpPr/>
            <p:nvPr/>
          </p:nvSpPr>
          <p:spPr>
            <a:xfrm>
              <a:off x="5017518" y="2094278"/>
              <a:ext cx="1291842" cy="1200329"/>
            </a:xfrm>
            <a:prstGeom prst="star5">
              <a:avLst>
                <a:gd name="adj" fmla="val 27972"/>
                <a:gd name="hf" fmla="val 105146"/>
                <a:gd name="vf" fmla="val 11055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800" dirty="0"/>
            </a:p>
          </p:txBody>
        </p:sp>
        <p:sp>
          <p:nvSpPr>
            <p:cNvPr id="8" name="TextBox 7">
              <a:extLst>
                <a:ext uri="{FF2B5EF4-FFF2-40B4-BE49-F238E27FC236}">
                  <a16:creationId xmlns:a16="http://schemas.microsoft.com/office/drawing/2014/main" id="{A3C91EA8-AE63-4EF8-81F0-7D2C5C9F5CAC}"/>
                </a:ext>
              </a:extLst>
            </p:cNvPr>
            <p:cNvSpPr txBox="1"/>
            <p:nvPr/>
          </p:nvSpPr>
          <p:spPr>
            <a:xfrm>
              <a:off x="5129278" y="2509520"/>
              <a:ext cx="966722" cy="461665"/>
            </a:xfrm>
            <a:prstGeom prst="rect">
              <a:avLst/>
            </a:prstGeom>
            <a:noFill/>
          </p:spPr>
          <p:txBody>
            <a:bodyPr wrap="square" rtlCol="0">
              <a:spAutoFit/>
            </a:bodyPr>
            <a:lstStyle/>
            <a:p>
              <a:pPr algn="ctr"/>
              <a:r>
                <a:rPr lang="en-US" sz="2400" dirty="0" err="1"/>
                <a:t>Giang</a:t>
              </a:r>
              <a:endParaRPr lang="en-US" sz="2400" dirty="0"/>
            </a:p>
          </p:txBody>
        </p:sp>
      </p:grpSp>
      <p:sp>
        <p:nvSpPr>
          <p:cNvPr id="13" name="Freeform: Shape 12">
            <a:extLst>
              <a:ext uri="{FF2B5EF4-FFF2-40B4-BE49-F238E27FC236}">
                <a16:creationId xmlns:a16="http://schemas.microsoft.com/office/drawing/2014/main" id="{48D7B4F8-BC25-44FD-8F69-081FC1DAE471}"/>
              </a:ext>
            </a:extLst>
          </p:cNvPr>
          <p:cNvSpPr/>
          <p:nvPr/>
        </p:nvSpPr>
        <p:spPr>
          <a:xfrm>
            <a:off x="6098363" y="3456290"/>
            <a:ext cx="670560" cy="325120"/>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art 16">
            <a:extLst>
              <a:ext uri="{FF2B5EF4-FFF2-40B4-BE49-F238E27FC236}">
                <a16:creationId xmlns:a16="http://schemas.microsoft.com/office/drawing/2014/main" id="{8B166573-C079-45A9-953B-40A096E3532B}"/>
              </a:ext>
            </a:extLst>
          </p:cNvPr>
          <p:cNvSpPr/>
          <p:nvPr/>
        </p:nvSpPr>
        <p:spPr>
          <a:xfrm>
            <a:off x="6648525" y="3428342"/>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940AE844-EC4C-45B2-B7FB-31E7E9E6BF60}"/>
              </a:ext>
            </a:extLst>
          </p:cNvPr>
          <p:cNvSpPr/>
          <p:nvPr/>
        </p:nvSpPr>
        <p:spPr>
          <a:xfrm>
            <a:off x="7134047" y="3861509"/>
            <a:ext cx="629921" cy="164685"/>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BB721541-4266-4EF3-9323-A066D891D3D7}"/>
              </a:ext>
            </a:extLst>
          </p:cNvPr>
          <p:cNvGrpSpPr/>
          <p:nvPr/>
        </p:nvGrpSpPr>
        <p:grpSpPr>
          <a:xfrm>
            <a:off x="7559884" y="3302442"/>
            <a:ext cx="1291842" cy="1200329"/>
            <a:chOff x="5017518" y="2094278"/>
            <a:chExt cx="1291842" cy="1200329"/>
          </a:xfrm>
        </p:grpSpPr>
        <p:sp>
          <p:nvSpPr>
            <p:cNvPr id="20" name="Star: 5 Points 19">
              <a:extLst>
                <a:ext uri="{FF2B5EF4-FFF2-40B4-BE49-F238E27FC236}">
                  <a16:creationId xmlns:a16="http://schemas.microsoft.com/office/drawing/2014/main" id="{A4AFD2C9-F5E2-47A6-818D-1DD6097A1F2D}"/>
                </a:ext>
              </a:extLst>
            </p:cNvPr>
            <p:cNvSpPr/>
            <p:nvPr/>
          </p:nvSpPr>
          <p:spPr>
            <a:xfrm>
              <a:off x="5017518" y="2094278"/>
              <a:ext cx="1291842" cy="1200329"/>
            </a:xfrm>
            <a:prstGeom prst="star5">
              <a:avLst>
                <a:gd name="adj" fmla="val 27972"/>
                <a:gd name="hf" fmla="val 105146"/>
                <a:gd name="vf" fmla="val 11055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800" dirty="0"/>
            </a:p>
          </p:txBody>
        </p:sp>
        <p:sp>
          <p:nvSpPr>
            <p:cNvPr id="22" name="TextBox 21">
              <a:extLst>
                <a:ext uri="{FF2B5EF4-FFF2-40B4-BE49-F238E27FC236}">
                  <a16:creationId xmlns:a16="http://schemas.microsoft.com/office/drawing/2014/main" id="{C84859DC-B1CC-4799-B953-DBBF1CF7A721}"/>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Tôi</a:t>
              </a:r>
              <a:endParaRPr lang="en-US" sz="2400" dirty="0"/>
            </a:p>
          </p:txBody>
        </p:sp>
      </p:grpSp>
      <p:sp>
        <p:nvSpPr>
          <p:cNvPr id="23" name="Freeform: Shape 22">
            <a:extLst>
              <a:ext uri="{FF2B5EF4-FFF2-40B4-BE49-F238E27FC236}">
                <a16:creationId xmlns:a16="http://schemas.microsoft.com/office/drawing/2014/main" id="{0860FD3F-8267-4805-8511-38672622D56C}"/>
              </a:ext>
            </a:extLst>
          </p:cNvPr>
          <p:cNvSpPr/>
          <p:nvPr/>
        </p:nvSpPr>
        <p:spPr>
          <a:xfrm>
            <a:off x="8570169" y="4115945"/>
            <a:ext cx="428117"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93E93EA-813A-4B54-BEEC-E91D964B52F3}"/>
              </a:ext>
            </a:extLst>
          </p:cNvPr>
          <p:cNvSpPr txBox="1"/>
          <p:nvPr/>
        </p:nvSpPr>
        <p:spPr>
          <a:xfrm rot="569907">
            <a:off x="8812610" y="3918489"/>
            <a:ext cx="538605" cy="707886"/>
          </a:xfrm>
          <a:prstGeom prst="rect">
            <a:avLst/>
          </a:prstGeom>
          <a:noFill/>
        </p:spPr>
        <p:txBody>
          <a:bodyPr wrap="square" rtlCol="0">
            <a:spAutoFit/>
          </a:bodyPr>
          <a:lstStyle/>
          <a:p>
            <a:r>
              <a:rPr lang="en-US" sz="4000" dirty="0"/>
              <a:t>!</a:t>
            </a:r>
          </a:p>
        </p:txBody>
      </p:sp>
      <p:sp>
        <p:nvSpPr>
          <p:cNvPr id="25" name="Freeform: Shape 24">
            <a:extLst>
              <a:ext uri="{FF2B5EF4-FFF2-40B4-BE49-F238E27FC236}">
                <a16:creationId xmlns:a16="http://schemas.microsoft.com/office/drawing/2014/main" id="{7379A059-B042-4EA7-8EFF-A36441859679}"/>
              </a:ext>
            </a:extLst>
          </p:cNvPr>
          <p:cNvSpPr/>
          <p:nvPr/>
        </p:nvSpPr>
        <p:spPr>
          <a:xfrm>
            <a:off x="9039451" y="4287667"/>
            <a:ext cx="428117"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D177B027-1195-4573-B315-C0F581282E3E}"/>
              </a:ext>
            </a:extLst>
          </p:cNvPr>
          <p:cNvGrpSpPr/>
          <p:nvPr/>
        </p:nvGrpSpPr>
        <p:grpSpPr>
          <a:xfrm>
            <a:off x="9320487" y="3579071"/>
            <a:ext cx="1291842" cy="1200329"/>
            <a:chOff x="5017518" y="2094278"/>
            <a:chExt cx="1291842" cy="1200329"/>
          </a:xfrm>
        </p:grpSpPr>
        <p:sp>
          <p:nvSpPr>
            <p:cNvPr id="27" name="Star: 5 Points 26">
              <a:extLst>
                <a:ext uri="{FF2B5EF4-FFF2-40B4-BE49-F238E27FC236}">
                  <a16:creationId xmlns:a16="http://schemas.microsoft.com/office/drawing/2014/main" id="{5CCD3C10-543E-4956-91A8-F47622E28877}"/>
                </a:ext>
              </a:extLst>
            </p:cNvPr>
            <p:cNvSpPr/>
            <p:nvPr/>
          </p:nvSpPr>
          <p:spPr>
            <a:xfrm>
              <a:off x="5017518" y="2094278"/>
              <a:ext cx="1291842" cy="1200329"/>
            </a:xfrm>
            <a:prstGeom prst="star5">
              <a:avLst>
                <a:gd name="adj" fmla="val 27972"/>
                <a:gd name="hf" fmla="val 105146"/>
                <a:gd name="vf" fmla="val 11055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p>
          </p:txBody>
        </p:sp>
        <p:sp>
          <p:nvSpPr>
            <p:cNvPr id="28" name="TextBox 27">
              <a:extLst>
                <a:ext uri="{FF2B5EF4-FFF2-40B4-BE49-F238E27FC236}">
                  <a16:creationId xmlns:a16="http://schemas.microsoft.com/office/drawing/2014/main" id="{ADED5DE7-DD52-41F1-93ED-30A5685CF8FE}"/>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Tuệ</a:t>
              </a:r>
              <a:endParaRPr lang="en-US" sz="2400" dirty="0"/>
            </a:p>
          </p:txBody>
        </p:sp>
      </p:grpSp>
      <p:sp>
        <p:nvSpPr>
          <p:cNvPr id="16" name="Freeform: Shape 15">
            <a:extLst>
              <a:ext uri="{FF2B5EF4-FFF2-40B4-BE49-F238E27FC236}">
                <a16:creationId xmlns:a16="http://schemas.microsoft.com/office/drawing/2014/main" id="{57C94B46-64D1-4723-86BC-7FF005AA78CF}"/>
              </a:ext>
            </a:extLst>
          </p:cNvPr>
          <p:cNvSpPr/>
          <p:nvPr/>
        </p:nvSpPr>
        <p:spPr>
          <a:xfrm>
            <a:off x="7692165" y="3139248"/>
            <a:ext cx="274119" cy="458309"/>
          </a:xfrm>
          <a:custGeom>
            <a:avLst/>
            <a:gdLst>
              <a:gd name="connsiteX0" fmla="*/ 255318 w 255318"/>
              <a:gd name="connsiteY0" fmla="*/ 863600 h 863600"/>
              <a:gd name="connsiteX1" fmla="*/ 1318 w 255318"/>
              <a:gd name="connsiteY1" fmla="*/ 203200 h 863600"/>
              <a:gd name="connsiteX2" fmla="*/ 174038 w 255318"/>
              <a:gd name="connsiteY2" fmla="*/ 0 h 863600"/>
            </a:gdLst>
            <a:ahLst/>
            <a:cxnLst>
              <a:cxn ang="0">
                <a:pos x="connsiteX0" y="connsiteY0"/>
              </a:cxn>
              <a:cxn ang="0">
                <a:pos x="connsiteX1" y="connsiteY1"/>
              </a:cxn>
              <a:cxn ang="0">
                <a:pos x="connsiteX2" y="connsiteY2"/>
              </a:cxn>
            </a:cxnLst>
            <a:rect l="l" t="t" r="r" b="b"/>
            <a:pathLst>
              <a:path w="255318" h="863600">
                <a:moveTo>
                  <a:pt x="255318" y="863600"/>
                </a:moveTo>
                <a:cubicBezTo>
                  <a:pt x="135091" y="605366"/>
                  <a:pt x="14865" y="347133"/>
                  <a:pt x="1318" y="203200"/>
                </a:cubicBezTo>
                <a:cubicBezTo>
                  <a:pt x="-12229" y="59267"/>
                  <a:pt x="80904" y="29633"/>
                  <a:pt x="17403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art 29">
            <a:extLst>
              <a:ext uri="{FF2B5EF4-FFF2-40B4-BE49-F238E27FC236}">
                <a16:creationId xmlns:a16="http://schemas.microsoft.com/office/drawing/2014/main" id="{E2A91642-1643-4F08-810B-AEA0331DA879}"/>
              </a:ext>
            </a:extLst>
          </p:cNvPr>
          <p:cNvSpPr/>
          <p:nvPr/>
        </p:nvSpPr>
        <p:spPr>
          <a:xfrm>
            <a:off x="7716805" y="2717686"/>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3C2CE725-A35C-4BB2-98DC-90AF724CAA22}"/>
              </a:ext>
            </a:extLst>
          </p:cNvPr>
          <p:cNvGrpSpPr/>
          <p:nvPr/>
        </p:nvGrpSpPr>
        <p:grpSpPr>
          <a:xfrm>
            <a:off x="8435991" y="1708361"/>
            <a:ext cx="1291842" cy="1200329"/>
            <a:chOff x="5017518" y="2094278"/>
            <a:chExt cx="1291842" cy="1200329"/>
          </a:xfrm>
        </p:grpSpPr>
        <p:sp>
          <p:nvSpPr>
            <p:cNvPr id="32" name="Star: 5 Points 31">
              <a:extLst>
                <a:ext uri="{FF2B5EF4-FFF2-40B4-BE49-F238E27FC236}">
                  <a16:creationId xmlns:a16="http://schemas.microsoft.com/office/drawing/2014/main" id="{4240CDCE-F996-4078-B2AD-B3B88D7EE217}"/>
                </a:ext>
              </a:extLst>
            </p:cNvPr>
            <p:cNvSpPr/>
            <p:nvPr/>
          </p:nvSpPr>
          <p:spPr>
            <a:xfrm>
              <a:off x="5017518" y="2094278"/>
              <a:ext cx="1291842" cy="1200329"/>
            </a:xfrm>
            <a:prstGeom prst="star5">
              <a:avLst>
                <a:gd name="adj" fmla="val 27972"/>
                <a:gd name="hf" fmla="val 105146"/>
                <a:gd name="vf" fmla="val 11055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800" dirty="0"/>
            </a:p>
          </p:txBody>
        </p:sp>
        <p:sp>
          <p:nvSpPr>
            <p:cNvPr id="33" name="TextBox 32">
              <a:extLst>
                <a:ext uri="{FF2B5EF4-FFF2-40B4-BE49-F238E27FC236}">
                  <a16:creationId xmlns:a16="http://schemas.microsoft.com/office/drawing/2014/main" id="{AFF18518-73BE-44F7-93A9-8EBD5F93C924}"/>
                </a:ext>
              </a:extLst>
            </p:cNvPr>
            <p:cNvSpPr txBox="1"/>
            <p:nvPr/>
          </p:nvSpPr>
          <p:spPr>
            <a:xfrm>
              <a:off x="5164078" y="2620317"/>
              <a:ext cx="966722" cy="461665"/>
            </a:xfrm>
            <a:prstGeom prst="rect">
              <a:avLst/>
            </a:prstGeom>
            <a:noFill/>
          </p:spPr>
          <p:txBody>
            <a:bodyPr wrap="square" rtlCol="0">
              <a:spAutoFit/>
            </a:bodyPr>
            <a:lstStyle/>
            <a:p>
              <a:pPr algn="ctr"/>
              <a:r>
                <a:rPr lang="en-US" sz="2400" dirty="0"/>
                <a:t>Nam</a:t>
              </a:r>
            </a:p>
          </p:txBody>
        </p:sp>
      </p:grpSp>
      <p:sp>
        <p:nvSpPr>
          <p:cNvPr id="29" name="Freeform: Shape 28">
            <a:extLst>
              <a:ext uri="{FF2B5EF4-FFF2-40B4-BE49-F238E27FC236}">
                <a16:creationId xmlns:a16="http://schemas.microsoft.com/office/drawing/2014/main" id="{16DCAA80-79D3-44A0-A440-EBC967F5CCC5}"/>
              </a:ext>
            </a:extLst>
          </p:cNvPr>
          <p:cNvSpPr/>
          <p:nvPr/>
        </p:nvSpPr>
        <p:spPr>
          <a:xfrm>
            <a:off x="8069403" y="2491090"/>
            <a:ext cx="629920" cy="304800"/>
          </a:xfrm>
          <a:custGeom>
            <a:avLst/>
            <a:gdLst>
              <a:gd name="connsiteX0" fmla="*/ 0 w 650240"/>
              <a:gd name="connsiteY0" fmla="*/ 264160 h 264160"/>
              <a:gd name="connsiteX1" fmla="*/ 650240 w 650240"/>
              <a:gd name="connsiteY1" fmla="*/ 0 h 264160"/>
            </a:gdLst>
            <a:ahLst/>
            <a:cxnLst>
              <a:cxn ang="0">
                <a:pos x="connsiteX0" y="connsiteY0"/>
              </a:cxn>
              <a:cxn ang="0">
                <a:pos x="connsiteX1" y="connsiteY1"/>
              </a:cxn>
            </a:cxnLst>
            <a:rect l="l" t="t" r="r" b="b"/>
            <a:pathLst>
              <a:path w="650240" h="264160">
                <a:moveTo>
                  <a:pt x="0" y="264160"/>
                </a:moveTo>
                <a:cubicBezTo>
                  <a:pt x="270933" y="147320"/>
                  <a:pt x="541867" y="30480"/>
                  <a:pt x="65024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00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23" grpId="0" animBg="1"/>
      <p:bldP spid="14" grpId="0"/>
      <p:bldP spid="25" grpId="0" animBg="1"/>
      <p:bldP spid="16" grpId="0" animBg="1"/>
      <p:bldP spid="30"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25754E-97DE-6FB2-2366-9B51454EFDD6}"/>
              </a:ext>
            </a:extLst>
          </p:cNvPr>
          <p:cNvSpPr txBox="1"/>
          <p:nvPr/>
        </p:nvSpPr>
        <p:spPr>
          <a:xfrm>
            <a:off x="1203960" y="524095"/>
            <a:ext cx="10904855" cy="1446550"/>
          </a:xfrm>
          <a:prstGeom prst="rect">
            <a:avLst/>
          </a:prstGeom>
          <a:noFill/>
        </p:spPr>
        <p:txBody>
          <a:bodyPr wrap="square">
            <a:spAutoFit/>
          </a:bodyPr>
          <a:lstStyle/>
          <a:p>
            <a:pPr algn="ctr"/>
            <a:r>
              <a:rPr lang="en-US" sz="4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Lựa</a:t>
            </a:r>
            <a:r>
              <a:rPr lang="en-US" sz="4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4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chọn</a:t>
            </a:r>
            <a:r>
              <a:rPr lang="en-US" sz="4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4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cách</a:t>
            </a:r>
            <a:r>
              <a:rPr lang="en-US" sz="4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4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giải</a:t>
            </a:r>
            <a:r>
              <a:rPr lang="en-US" sz="4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4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quyết</a:t>
            </a:r>
            <a:r>
              <a:rPr lang="en-US" sz="4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4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bất</a:t>
            </a:r>
            <a:r>
              <a:rPr lang="en-US" sz="4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4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đồng</a:t>
            </a:r>
            <a:r>
              <a:rPr lang="en-US" sz="4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4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giữa</a:t>
            </a:r>
            <a:r>
              <a:rPr lang="en-US" sz="4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4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những</a:t>
            </a:r>
            <a:r>
              <a:rPr lang="en-US" sz="4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4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người</a:t>
            </a:r>
            <a:r>
              <a:rPr lang="en-US" sz="4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4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bạn</a:t>
            </a:r>
            <a:endParaRPr lang="en-US" sz="3600" dirty="0">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442F2341-866F-8F22-88DD-72F708856BB2}"/>
              </a:ext>
            </a:extLst>
          </p:cNvPr>
          <p:cNvGrpSpPr/>
          <p:nvPr/>
        </p:nvGrpSpPr>
        <p:grpSpPr>
          <a:xfrm>
            <a:off x="372139" y="297710"/>
            <a:ext cx="1310945" cy="1724553"/>
            <a:chOff x="1644121" y="-4337538"/>
            <a:chExt cx="2247798" cy="2690212"/>
          </a:xfrm>
        </p:grpSpPr>
        <p:grpSp>
          <p:nvGrpSpPr>
            <p:cNvPr id="5" name="Group 4">
              <a:extLst>
                <a:ext uri="{FF2B5EF4-FFF2-40B4-BE49-F238E27FC236}">
                  <a16:creationId xmlns:a16="http://schemas.microsoft.com/office/drawing/2014/main" id="{486AD975-EE3D-3CAB-F34F-2FB47A47DD8A}"/>
                </a:ext>
              </a:extLst>
            </p:cNvPr>
            <p:cNvGrpSpPr/>
            <p:nvPr/>
          </p:nvGrpSpPr>
          <p:grpSpPr>
            <a:xfrm>
              <a:off x="1644121" y="-4116331"/>
              <a:ext cx="2247798" cy="2247798"/>
              <a:chOff x="-4969921" y="-3341282"/>
              <a:chExt cx="2247798" cy="2247798"/>
            </a:xfrm>
          </p:grpSpPr>
          <p:sp>
            <p:nvSpPr>
              <p:cNvPr id="8" name="Oval 7">
                <a:extLst>
                  <a:ext uri="{FF2B5EF4-FFF2-40B4-BE49-F238E27FC236}">
                    <a16:creationId xmlns:a16="http://schemas.microsoft.com/office/drawing/2014/main" id="{F91B167C-82D6-C346-488E-83D41BB5FAFA}"/>
                  </a:ext>
                </a:extLst>
              </p:cNvPr>
              <p:cNvSpPr/>
              <p:nvPr/>
            </p:nvSpPr>
            <p:spPr>
              <a:xfrm>
                <a:off x="-4969921" y="-3341282"/>
                <a:ext cx="2247798" cy="22477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sp>
            <p:nvSpPr>
              <p:cNvPr id="9" name="Oval 8">
                <a:extLst>
                  <a:ext uri="{FF2B5EF4-FFF2-40B4-BE49-F238E27FC236}">
                    <a16:creationId xmlns:a16="http://schemas.microsoft.com/office/drawing/2014/main" id="{EDA624FF-0CCE-79CB-52E3-3902859B1A9F}"/>
                  </a:ext>
                </a:extLst>
              </p:cNvPr>
              <p:cNvSpPr/>
              <p:nvPr/>
            </p:nvSpPr>
            <p:spPr>
              <a:xfrm>
                <a:off x="-4772669" y="-3144030"/>
                <a:ext cx="1853295" cy="18532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EBEBCBCF-8E98-B2CA-65B7-925CE4390C6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0950" b="47600" l="38350" r="54350">
                          <a14:foregroundMark x1="44400" y1="47600" x2="44400" y2="47600"/>
                        </a14:backgroundRemoval>
                      </a14:imgEffect>
                    </a14:imgLayer>
                  </a14:imgProps>
                </a:ext>
              </a:extLst>
            </a:blip>
            <a:srcRect l="36396" t="17874" r="45485" b="42900"/>
            <a:stretch/>
          </p:blipFill>
          <p:spPr>
            <a:xfrm>
              <a:off x="2146697" y="-4337538"/>
              <a:ext cx="1242647" cy="2690212"/>
            </a:xfrm>
            <a:prstGeom prst="rect">
              <a:avLst/>
            </a:prstGeom>
          </p:spPr>
        </p:pic>
      </p:grpSp>
      <p:pic>
        <p:nvPicPr>
          <p:cNvPr id="10" name="Picture 9">
            <a:extLst>
              <a:ext uri="{FF2B5EF4-FFF2-40B4-BE49-F238E27FC236}">
                <a16:creationId xmlns:a16="http://schemas.microsoft.com/office/drawing/2014/main" id="{5769AC8F-B477-4105-A143-2E87B291E8A0}"/>
              </a:ext>
            </a:extLst>
          </p:cNvPr>
          <p:cNvPicPr>
            <a:picLocks noChangeAspect="1"/>
          </p:cNvPicPr>
          <p:nvPr/>
        </p:nvPicPr>
        <p:blipFill>
          <a:blip r:embed="rId6"/>
          <a:stretch>
            <a:fillRect/>
          </a:stretch>
        </p:blipFill>
        <p:spPr>
          <a:xfrm>
            <a:off x="1261606" y="2516652"/>
            <a:ext cx="9200953" cy="3377565"/>
          </a:xfrm>
          <a:prstGeom prst="rect">
            <a:avLst/>
          </a:prstGeom>
        </p:spPr>
      </p:pic>
    </p:spTree>
    <p:extLst>
      <p:ext uri="{BB962C8B-B14F-4D97-AF65-F5344CB8AC3E}">
        <p14:creationId xmlns:p14="http://schemas.microsoft.com/office/powerpoint/2010/main" val="2222299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654685" y="3761329"/>
            <a:ext cx="3785235" cy="2085288"/>
            <a:chOff x="8416216" y="4844834"/>
            <a:chExt cx="3649410" cy="1874465"/>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Thảo</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luận</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nhóm</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4</a:t>
              </a: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3158762" y="832403"/>
            <a:ext cx="7516326"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b="1" dirty="0" err="1">
                <a:latin typeface="Cambria" panose="02040503050406030204" pitchFamily="18" charset="0"/>
                <a:ea typeface="Cambria" panose="02040503050406030204" pitchFamily="18" charset="0"/>
                <a:cs typeface="Arial" panose="020B0604020202020204" pitchFamily="34" charset="0"/>
              </a:rPr>
              <a:t>Lý</a:t>
            </a:r>
            <a:r>
              <a:rPr lang="en-US" sz="2800" b="1" dirty="0">
                <a:latin typeface="Cambria" panose="02040503050406030204" pitchFamily="18" charset="0"/>
                <a:ea typeface="Cambria" panose="02040503050406030204" pitchFamily="18" charset="0"/>
                <a:cs typeface="Arial" panose="020B0604020202020204" pitchFamily="34" charset="0"/>
              </a:rPr>
              <a:t> do </a:t>
            </a:r>
            <a:r>
              <a:rPr lang="en-US" sz="2800" b="1" dirty="0" err="1">
                <a:latin typeface="Cambria" panose="02040503050406030204" pitchFamily="18" charset="0"/>
                <a:ea typeface="Cambria" panose="02040503050406030204" pitchFamily="18" charset="0"/>
                <a:cs typeface="Arial" panose="020B0604020202020204" pitchFamily="34" charset="0"/>
              </a:rPr>
              <a:t>xảy</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ra</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tranh</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cãi</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giận</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dỗi</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với</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bạn</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là</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gì</a:t>
            </a:r>
            <a:r>
              <a:rPr lang="en-US" sz="2800" b="1" dirty="0">
                <a:latin typeface="Cambria" panose="02040503050406030204" pitchFamily="18" charset="0"/>
                <a:ea typeface="Cambria" panose="02040503050406030204" pitchFamily="18" charset="0"/>
                <a:cs typeface="Arial" panose="020B0604020202020204" pitchFamily="34" charset="0"/>
              </a:rPr>
              <a:t>?</a:t>
            </a:r>
            <a:endParaRPr kumimoji="0" lang="vi-VN" sz="2800" b="1" i="0" u="none" strike="noStrike" kern="0" cap="none" spc="0" normalizeH="0" baseline="0" noProof="0" dirty="0">
              <a:ln>
                <a:noFill/>
              </a:ln>
              <a:solidFill>
                <a:srgbClr val="6E4F2B"/>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712458" y="2580640"/>
            <a:ext cx="6595621"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b="1" dirty="0">
                <a:latin typeface="Cambria" panose="02040503050406030204" pitchFamily="18" charset="0"/>
                <a:ea typeface="Cambria" panose="02040503050406030204" pitchFamily="18" charset="0"/>
                <a:cs typeface="Arial" panose="020B0604020202020204" pitchFamily="34" charset="0"/>
              </a:rPr>
              <a:t> Cảm xúc khi đang giận dỗi</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và</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tranh</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cãi</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với</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bạn</a:t>
            </a:r>
            <a:endParaRPr kumimoji="0" lang="vi-VN" sz="2800" b="1" i="0" u="none" strike="noStrike" kern="0" cap="none" spc="0" normalizeH="0" baseline="0" noProof="0" dirty="0">
              <a:ln>
                <a:noFill/>
              </a:ln>
              <a:solidFill>
                <a:srgbClr val="6E4F2B"/>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733723" y="4292182"/>
            <a:ext cx="6447019" cy="1160159"/>
          </a:xfrm>
          <a:prstGeom prst="wedgeRoundRectCallout">
            <a:avLst>
              <a:gd name="adj1" fmla="val -41116"/>
              <a:gd name="adj2" fmla="val 80371"/>
              <a:gd name="adj3" fmla="val 16667"/>
            </a:avLst>
          </a:prstGeom>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b="1" dirty="0" err="1">
                <a:latin typeface="Cambria" panose="02040503050406030204" pitchFamily="18" charset="0"/>
                <a:ea typeface="Cambria" panose="02040503050406030204" pitchFamily="18" charset="0"/>
                <a:cs typeface="Arial" panose="020B0604020202020204" pitchFamily="34" charset="0"/>
              </a:rPr>
              <a:t>Em</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sẽ</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làm</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lành</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với</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bạn</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như</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thế</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nào</a:t>
            </a:r>
            <a:r>
              <a:rPr lang="en-US" sz="2800" b="1" dirty="0">
                <a:latin typeface="Cambria" panose="02040503050406030204" pitchFamily="18" charset="0"/>
                <a:ea typeface="Cambria" panose="02040503050406030204" pitchFamily="18" charset="0"/>
                <a:cs typeface="Arial" panose="020B0604020202020204" pitchFamily="34" charset="0"/>
              </a:rPr>
              <a:t>?</a:t>
            </a:r>
            <a:endParaRPr kumimoji="0" lang="vi-VN" sz="2800" b="1" i="0" u="none" strike="noStrike" kern="0" cap="none" spc="0" normalizeH="0" baseline="0" noProof="0" dirty="0">
              <a:ln>
                <a:noFill/>
              </a:ln>
              <a:solidFill>
                <a:srgbClr val="6E4F2B"/>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541958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descr="Shape, square&#10;&#10;Description automatically generated">
            <a:extLst>
              <a:ext uri="{FF2B5EF4-FFF2-40B4-BE49-F238E27FC236}">
                <a16:creationId xmlns:a16="http://schemas.microsoft.com/office/drawing/2014/main" id="{F3C3F74A-141C-41F5-869E-EC39B4642A6D}"/>
              </a:ext>
            </a:extLst>
          </p:cNvPr>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860800" y="400803"/>
            <a:ext cx="7896859" cy="5428308"/>
          </a:xfrm>
          <a:prstGeom prst="rect">
            <a:avLst/>
          </a:prstGeom>
        </p:spPr>
      </p:pic>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grpSp>
        <p:nvGrpSpPr>
          <p:cNvPr id="5" name="Group 4"/>
          <p:cNvGrpSpPr/>
          <p:nvPr/>
        </p:nvGrpSpPr>
        <p:grpSpPr>
          <a:xfrm>
            <a:off x="742608" y="871966"/>
            <a:ext cx="292103" cy="4261931"/>
            <a:chOff x="1374772" y="1213680"/>
            <a:chExt cx="274322" cy="5187394"/>
          </a:xfrm>
        </p:grpSpPr>
        <p:sp>
          <p:nvSpPr>
            <p:cNvPr id="6" name="Pentagon 21"/>
            <p:cNvSpPr/>
            <p:nvPr/>
          </p:nvSpPr>
          <p:spPr>
            <a:xfrm rot="5400000">
              <a:off x="1103752" y="5857228"/>
              <a:ext cx="814866" cy="272825"/>
            </a:xfrm>
            <a:prstGeom prst="homePlate">
              <a:avLst>
                <a:gd name="adj" fmla="val 281623"/>
              </a:avLst>
            </a:prstGeom>
            <a:gradFill flip="none" rotWithShape="1">
              <a:gsLst>
                <a:gs pos="100000">
                  <a:srgbClr val="B88954"/>
                </a:gs>
                <a:gs pos="0">
                  <a:srgbClr val="E1C9AF"/>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7" name="Rectangle 5"/>
            <p:cNvSpPr/>
            <p:nvPr/>
          </p:nvSpPr>
          <p:spPr>
            <a:xfrm>
              <a:off x="1374774" y="2007666"/>
              <a:ext cx="273845" cy="3776859"/>
            </a:xfrm>
            <a:custGeom>
              <a:avLst/>
              <a:gdLst>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0 w 272825"/>
                <a:gd name="connsiteY4" fmla="*/ 0 h 3776662"/>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1 w 272825"/>
                <a:gd name="connsiteY4" fmla="*/ 3609974 h 3776662"/>
                <a:gd name="connsiteX5" fmla="*/ 0 w 272825"/>
                <a:gd name="connsiteY5" fmla="*/ 0 h 3776662"/>
                <a:gd name="connsiteX0" fmla="*/ 0 w 272825"/>
                <a:gd name="connsiteY0" fmla="*/ 0 h 3776662"/>
                <a:gd name="connsiteX1" fmla="*/ 272825 w 272825"/>
                <a:gd name="connsiteY1" fmla="*/ 0 h 3776662"/>
                <a:gd name="connsiteX2" fmla="*/ 272825 w 272825"/>
                <a:gd name="connsiteY2" fmla="*/ 3776662 h 3776662"/>
                <a:gd name="connsiteX3" fmla="*/ 57151 w 272825"/>
                <a:gd name="connsiteY3" fmla="*/ 3776661 h 3776662"/>
                <a:gd name="connsiteX4" fmla="*/ 0 w 272825"/>
                <a:gd name="connsiteY4" fmla="*/ 3776662 h 3776662"/>
                <a:gd name="connsiteX5" fmla="*/ 1 w 272825"/>
                <a:gd name="connsiteY5" fmla="*/ 3609974 h 3776662"/>
                <a:gd name="connsiteX6" fmla="*/ 0 w 272825"/>
                <a:gd name="connsiteY6"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57151 w 272825"/>
                <a:gd name="connsiteY4" fmla="*/ 3776661 h 3776662"/>
                <a:gd name="connsiteX5" fmla="*/ 0 w 272825"/>
                <a:gd name="connsiteY5" fmla="*/ 3776662 h 3776662"/>
                <a:gd name="connsiteX6" fmla="*/ 1 w 272825"/>
                <a:gd name="connsiteY6" fmla="*/ 3609974 h 3776662"/>
                <a:gd name="connsiteX7" fmla="*/ 0 w 272825"/>
                <a:gd name="connsiteY7"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107157 w 272825"/>
                <a:gd name="connsiteY4" fmla="*/ 3774280 h 3776662"/>
                <a:gd name="connsiteX5" fmla="*/ 57151 w 272825"/>
                <a:gd name="connsiteY5" fmla="*/ 3776661 h 3776662"/>
                <a:gd name="connsiteX6" fmla="*/ 0 w 272825"/>
                <a:gd name="connsiteY6" fmla="*/ 3776662 h 3776662"/>
                <a:gd name="connsiteX7" fmla="*/ 1 w 272825"/>
                <a:gd name="connsiteY7" fmla="*/ 3609974 h 3776662"/>
                <a:gd name="connsiteX8" fmla="*/ 0 w 272825"/>
                <a:gd name="connsiteY8" fmla="*/ 0 h 3776662"/>
                <a:gd name="connsiteX0" fmla="*/ 0 w 272825"/>
                <a:gd name="connsiteY0" fmla="*/ 0 h 3776662"/>
                <a:gd name="connsiteX1" fmla="*/ 272825 w 272825"/>
                <a:gd name="connsiteY1" fmla="*/ 0 h 3776662"/>
                <a:gd name="connsiteX2" fmla="*/ 272825 w 272825"/>
                <a:gd name="connsiteY2" fmla="*/ 3776662 h 3776662"/>
                <a:gd name="connsiteX3" fmla="*/ 221457 w 272825"/>
                <a:gd name="connsiteY3" fmla="*/ 3774280 h 3776662"/>
                <a:gd name="connsiteX4" fmla="*/ 166689 w 272825"/>
                <a:gd name="connsiteY4" fmla="*/ 3776661 h 3776662"/>
                <a:gd name="connsiteX5" fmla="*/ 107157 w 272825"/>
                <a:gd name="connsiteY5" fmla="*/ 3774280 h 3776662"/>
                <a:gd name="connsiteX6" fmla="*/ 57151 w 272825"/>
                <a:gd name="connsiteY6" fmla="*/ 3776661 h 3776662"/>
                <a:gd name="connsiteX7" fmla="*/ 0 w 272825"/>
                <a:gd name="connsiteY7" fmla="*/ 3776662 h 3776662"/>
                <a:gd name="connsiteX8" fmla="*/ 1 w 272825"/>
                <a:gd name="connsiteY8" fmla="*/ 3609974 h 3776662"/>
                <a:gd name="connsiteX9" fmla="*/ 0 w 272825"/>
                <a:gd name="connsiteY9" fmla="*/ 0 h 3776662"/>
                <a:gd name="connsiteX0" fmla="*/ 0 w 272825"/>
                <a:gd name="connsiteY0" fmla="*/ 0 h 3776662"/>
                <a:gd name="connsiteX1" fmla="*/ 272825 w 272825"/>
                <a:gd name="connsiteY1" fmla="*/ 0 h 3776662"/>
                <a:gd name="connsiteX2" fmla="*/ 272825 w 272825"/>
                <a:gd name="connsiteY2" fmla="*/ 3776662 h 3776662"/>
                <a:gd name="connsiteX3" fmla="*/ 252414 w 272825"/>
                <a:gd name="connsiteY3" fmla="*/ 3776661 h 3776662"/>
                <a:gd name="connsiteX4" fmla="*/ 221457 w 272825"/>
                <a:gd name="connsiteY4" fmla="*/ 3774280 h 3776662"/>
                <a:gd name="connsiteX5" fmla="*/ 166689 w 272825"/>
                <a:gd name="connsiteY5" fmla="*/ 3776661 h 3776662"/>
                <a:gd name="connsiteX6" fmla="*/ 107157 w 272825"/>
                <a:gd name="connsiteY6" fmla="*/ 3774280 h 3776662"/>
                <a:gd name="connsiteX7" fmla="*/ 57151 w 272825"/>
                <a:gd name="connsiteY7" fmla="*/ 3776661 h 3776662"/>
                <a:gd name="connsiteX8" fmla="*/ 0 w 272825"/>
                <a:gd name="connsiteY8" fmla="*/ 3776662 h 3776662"/>
                <a:gd name="connsiteX9" fmla="*/ 1 w 272825"/>
                <a:gd name="connsiteY9" fmla="*/ 3609974 h 3776662"/>
                <a:gd name="connsiteX10" fmla="*/ 0 w 272825"/>
                <a:gd name="connsiteY10" fmla="*/ 0 h 3776662"/>
                <a:gd name="connsiteX0" fmla="*/ 0 w 273845"/>
                <a:gd name="connsiteY0" fmla="*/ 0 h 3776662"/>
                <a:gd name="connsiteX1" fmla="*/ 272825 w 273845"/>
                <a:gd name="connsiteY1" fmla="*/ 0 h 3776662"/>
                <a:gd name="connsiteX2" fmla="*/ 273845 w 273845"/>
                <a:gd name="connsiteY2" fmla="*/ 3581399 h 3776662"/>
                <a:gd name="connsiteX3" fmla="*/ 272825 w 273845"/>
                <a:gd name="connsiteY3" fmla="*/ 3776662 h 3776662"/>
                <a:gd name="connsiteX4" fmla="*/ 252414 w 273845"/>
                <a:gd name="connsiteY4" fmla="*/ 3776661 h 3776662"/>
                <a:gd name="connsiteX5" fmla="*/ 221457 w 273845"/>
                <a:gd name="connsiteY5" fmla="*/ 3774280 h 3776662"/>
                <a:gd name="connsiteX6" fmla="*/ 166689 w 273845"/>
                <a:gd name="connsiteY6" fmla="*/ 3776661 h 3776662"/>
                <a:gd name="connsiteX7" fmla="*/ 107157 w 273845"/>
                <a:gd name="connsiteY7" fmla="*/ 3774280 h 3776662"/>
                <a:gd name="connsiteX8" fmla="*/ 57151 w 273845"/>
                <a:gd name="connsiteY8" fmla="*/ 3776661 h 3776662"/>
                <a:gd name="connsiteX9" fmla="*/ 0 w 273845"/>
                <a:gd name="connsiteY9" fmla="*/ 3776662 h 3776662"/>
                <a:gd name="connsiteX10" fmla="*/ 1 w 273845"/>
                <a:gd name="connsiteY10" fmla="*/ 3609974 h 3776662"/>
                <a:gd name="connsiteX11" fmla="*/ 0 w 273845"/>
                <a:gd name="connsiteY11" fmla="*/ 0 h 3776662"/>
                <a:gd name="connsiteX0" fmla="*/ 0 w 273845"/>
                <a:gd name="connsiteY0" fmla="*/ 0 h 3776662"/>
                <a:gd name="connsiteX1" fmla="*/ 272825 w 273845"/>
                <a:gd name="connsiteY1" fmla="*/ 0 h 3776662"/>
                <a:gd name="connsiteX2" fmla="*/ 273845 w 273845"/>
                <a:gd name="connsiteY2" fmla="*/ 3581399 h 3776662"/>
                <a:gd name="connsiteX3" fmla="*/ 252414 w 273845"/>
                <a:gd name="connsiteY3" fmla="*/ 3776661 h 3776662"/>
                <a:gd name="connsiteX4" fmla="*/ 221457 w 273845"/>
                <a:gd name="connsiteY4" fmla="*/ 3774280 h 3776662"/>
                <a:gd name="connsiteX5" fmla="*/ 166689 w 273845"/>
                <a:gd name="connsiteY5" fmla="*/ 3776661 h 3776662"/>
                <a:gd name="connsiteX6" fmla="*/ 107157 w 273845"/>
                <a:gd name="connsiteY6" fmla="*/ 3774280 h 3776662"/>
                <a:gd name="connsiteX7" fmla="*/ 57151 w 273845"/>
                <a:gd name="connsiteY7" fmla="*/ 3776661 h 3776662"/>
                <a:gd name="connsiteX8" fmla="*/ 0 w 273845"/>
                <a:gd name="connsiteY8" fmla="*/ 3776662 h 3776662"/>
                <a:gd name="connsiteX9" fmla="*/ 1 w 273845"/>
                <a:gd name="connsiteY9" fmla="*/ 3609974 h 3776662"/>
                <a:gd name="connsiteX10" fmla="*/ 0 w 273845"/>
                <a:gd name="connsiteY10" fmla="*/ 0 h 3776662"/>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7157 w 273845"/>
                <a:gd name="connsiteY6" fmla="*/ 3774280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0032 w 273845"/>
                <a:gd name="connsiteY3" fmla="*/ 3695699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gradFill flip="none" rotWithShape="1">
              <a:gsLst>
                <a:gs pos="83000">
                  <a:schemeClr val="tx2"/>
                </a:gs>
                <a:gs pos="82000">
                  <a:schemeClr val="tx2"/>
                </a:gs>
                <a:gs pos="34000">
                  <a:schemeClr val="tx2">
                    <a:lumMod val="75000"/>
                  </a:schemeClr>
                </a:gs>
                <a:gs pos="0">
                  <a:schemeClr val="tx2"/>
                </a:gs>
                <a:gs pos="38000">
                  <a:schemeClr val="tx2"/>
                </a:gs>
                <a:gs pos="100000">
                  <a:schemeClr val="tx2"/>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Rectangle 23"/>
            <p:cNvSpPr/>
            <p:nvPr/>
          </p:nvSpPr>
          <p:spPr>
            <a:xfrm>
              <a:off x="1374774" y="1417118"/>
              <a:ext cx="272825" cy="590550"/>
            </a:xfrm>
            <a:prstGeom prst="rect">
              <a:avLst/>
            </a:prstGeom>
            <a:gradFill flip="none" rotWithShape="1">
              <a:gsLst>
                <a:gs pos="0">
                  <a:schemeClr val="bg1">
                    <a:lumMod val="75000"/>
                  </a:schemeClr>
                </a:gs>
                <a:gs pos="27000">
                  <a:srgbClr val="F2F2F2">
                    <a:lumMod val="0"/>
                    <a:lumOff val="100000"/>
                  </a:srgbClr>
                </a:gs>
                <a:gs pos="100000">
                  <a:schemeClr val="bg1">
                    <a:lumMod val="50000"/>
                  </a:scheme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9" name="Rectangle 24"/>
            <p:cNvSpPr/>
            <p:nvPr/>
          </p:nvSpPr>
          <p:spPr>
            <a:xfrm>
              <a:off x="1404710" y="1213680"/>
              <a:ext cx="212954" cy="203438"/>
            </a:xfrm>
            <a:prstGeom prst="rect">
              <a:avLst/>
            </a:pr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0" name="Freeform 25"/>
            <p:cNvSpPr/>
            <p:nvPr/>
          </p:nvSpPr>
          <p:spPr>
            <a:xfrm rot="5400000">
              <a:off x="1396885" y="6250198"/>
              <a:ext cx="228600" cy="73152"/>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rgbClr val="4C504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cxnSp>
          <p:nvCxnSpPr>
            <p:cNvPr id="11" name="Straight Connector 26"/>
            <p:cNvCxnSpPr/>
            <p:nvPr/>
          </p:nvCxnSpPr>
          <p:spPr>
            <a:xfrm>
              <a:off x="1374774" y="148664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27"/>
            <p:cNvCxnSpPr/>
            <p:nvPr/>
          </p:nvCxnSpPr>
          <p:spPr>
            <a:xfrm>
              <a:off x="1374774" y="1562425"/>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28"/>
            <p:cNvCxnSpPr/>
            <p:nvPr/>
          </p:nvCxnSpPr>
          <p:spPr>
            <a:xfrm>
              <a:off x="1374774" y="1638202"/>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29"/>
            <p:cNvCxnSpPr/>
            <p:nvPr/>
          </p:nvCxnSpPr>
          <p:spPr>
            <a:xfrm>
              <a:off x="1374774" y="1713979"/>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30"/>
            <p:cNvCxnSpPr/>
            <p:nvPr/>
          </p:nvCxnSpPr>
          <p:spPr>
            <a:xfrm>
              <a:off x="1374774" y="1789756"/>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31"/>
            <p:cNvCxnSpPr/>
            <p:nvPr/>
          </p:nvCxnSpPr>
          <p:spPr>
            <a:xfrm>
              <a:off x="1374774" y="1865533"/>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32"/>
            <p:cNvCxnSpPr/>
            <p:nvPr/>
          </p:nvCxnSpPr>
          <p:spPr>
            <a:xfrm>
              <a:off x="1374774" y="194130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683081" y="2229158"/>
            <a:ext cx="2822119" cy="1277380"/>
            <a:chOff x="1912729" y="2317037"/>
            <a:chExt cx="3867389" cy="963186"/>
          </a:xfrm>
        </p:grpSpPr>
        <p:sp>
          <p:nvSpPr>
            <p:cNvPr id="19" name="Trapezoid 8"/>
            <p:cNvSpPr/>
            <p:nvPr/>
          </p:nvSpPr>
          <p:spPr>
            <a:xfrm rot="16200000">
              <a:off x="1594832" y="2634935"/>
              <a:ext cx="695326" cy="59529"/>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0" name="Pentagon 9"/>
            <p:cNvSpPr/>
            <p:nvPr/>
          </p:nvSpPr>
          <p:spPr>
            <a:xfrm>
              <a:off x="1912729" y="2359899"/>
              <a:ext cx="3867389" cy="920324"/>
            </a:xfrm>
            <a:prstGeom prst="homePlate">
              <a:avLst>
                <a:gd name="adj" fmla="val 36274"/>
              </a:avLst>
            </a:prstGeom>
            <a:solidFill>
              <a:srgbClr val="74AC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45" name="TextBox 44">
            <a:extLst>
              <a:ext uri="{FF2B5EF4-FFF2-40B4-BE49-F238E27FC236}">
                <a16:creationId xmlns:a16="http://schemas.microsoft.com/office/drawing/2014/main" id="{8680C6BF-7F10-4564-8729-40F4DB70C844}"/>
              </a:ext>
            </a:extLst>
          </p:cNvPr>
          <p:cNvSpPr txBox="1"/>
          <p:nvPr/>
        </p:nvSpPr>
        <p:spPr>
          <a:xfrm>
            <a:off x="4620438" y="730765"/>
            <a:ext cx="7139171" cy="4338495"/>
          </a:xfrm>
          <a:prstGeom prst="rect">
            <a:avLst/>
          </a:prstGeom>
          <a:noFill/>
        </p:spPr>
        <p:txBody>
          <a:bodyPr wrap="square" rtlCol="0">
            <a:spAutoFit/>
          </a:bodyPr>
          <a:lstStyle/>
          <a:p>
            <a:pPr lvl="0" algn="just">
              <a:lnSpc>
                <a:spcPct val="130000"/>
              </a:lnSpc>
              <a:defRPr/>
            </a:pP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Nam và Thắng ngồi học cùng bàn, là đôi bạn thân thiết. Nhưng một hôm Nam đang viết chính tả, Thắng quơ tay đụng vào tay Nam làm Nam vạch một đường vào vở, thế là Nam giận Thắng</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AD657B9D-1D4F-4304-9641-56DBA8348638}"/>
              </a:ext>
            </a:extLst>
          </p:cNvPr>
          <p:cNvSpPr txBox="1"/>
          <p:nvPr/>
        </p:nvSpPr>
        <p:spPr>
          <a:xfrm>
            <a:off x="871098" y="2520673"/>
            <a:ext cx="272288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Tình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huống</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1790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Effect transition="in" filter="fade">
                                      <p:cBhvr>
                                        <p:cTn id="20" dur="500"/>
                                        <p:tgtEl>
                                          <p:spTgt spid="44"/>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A32C9-88F4-8D98-77F8-821668557AD4}"/>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BBDCE560-9A83-7406-1003-693776EB319F}"/>
              </a:ext>
            </a:extLst>
          </p:cNvPr>
          <p:cNvPicPr>
            <a:picLocks noChangeAspect="1"/>
          </p:cNvPicPr>
          <p:nvPr/>
        </p:nvPicPr>
        <p:blipFill>
          <a:blip r:embed="rId2"/>
          <a:stretch>
            <a:fillRect/>
          </a:stretch>
        </p:blipFill>
        <p:spPr>
          <a:xfrm>
            <a:off x="-129674" y="28338"/>
            <a:ext cx="12248148" cy="6858000"/>
          </a:xfrm>
          <a:prstGeom prst="rect">
            <a:avLst/>
          </a:prstGeom>
        </p:spPr>
      </p:pic>
      <p:sp>
        <p:nvSpPr>
          <p:cNvPr id="3" name="Freeform 4">
            <a:extLst>
              <a:ext uri="{FF2B5EF4-FFF2-40B4-BE49-F238E27FC236}">
                <a16:creationId xmlns:a16="http://schemas.microsoft.com/office/drawing/2014/main" id="{CF6D1D09-18DE-42F8-C56C-C55ECDAB2713}"/>
              </a:ext>
            </a:extLst>
          </p:cNvPr>
          <p:cNvSpPr/>
          <p:nvPr/>
        </p:nvSpPr>
        <p:spPr>
          <a:xfrm>
            <a:off x="-1828800" y="-4083377"/>
            <a:ext cx="12596813" cy="7498266"/>
          </a:xfrm>
          <a:custGeom>
            <a:avLst/>
            <a:gdLst/>
            <a:ahLst/>
            <a:cxnLst/>
            <a:rect l="l" t="t" r="r" b="b"/>
            <a:pathLst>
              <a:path w="22550439" h="13558451">
                <a:moveTo>
                  <a:pt x="0" y="0"/>
                </a:moveTo>
                <a:lnTo>
                  <a:pt x="22550438" y="0"/>
                </a:lnTo>
                <a:lnTo>
                  <a:pt x="22550438" y="13558452"/>
                </a:lnTo>
                <a:lnTo>
                  <a:pt x="0" y="1355845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F41F1CA6-C025-7BB4-CF60-3B9DB8F74DEA}"/>
              </a:ext>
            </a:extLst>
          </p:cNvPr>
          <p:cNvSpPr/>
          <p:nvPr/>
        </p:nvSpPr>
        <p:spPr>
          <a:xfrm rot="5400000">
            <a:off x="3350833" y="-887034"/>
            <a:ext cx="4267200" cy="7108067"/>
          </a:xfrm>
          <a:custGeom>
            <a:avLst/>
            <a:gdLst>
              <a:gd name="connsiteX0" fmla="*/ 0 w 4267200"/>
              <a:gd name="connsiteY0" fmla="*/ 2133600 h 7108067"/>
              <a:gd name="connsiteX1" fmla="*/ 2133600 w 4267200"/>
              <a:gd name="connsiteY1" fmla="*/ 0 h 7108067"/>
              <a:gd name="connsiteX2" fmla="*/ 2133600 w 4267200"/>
              <a:gd name="connsiteY2" fmla="*/ 0 h 7108067"/>
              <a:gd name="connsiteX3" fmla="*/ 4267200 w 4267200"/>
              <a:gd name="connsiteY3" fmla="*/ 2133600 h 7108067"/>
              <a:gd name="connsiteX4" fmla="*/ 4267200 w 4267200"/>
              <a:gd name="connsiteY4" fmla="*/ 4974467 h 7108067"/>
              <a:gd name="connsiteX5" fmla="*/ 2133600 w 4267200"/>
              <a:gd name="connsiteY5" fmla="*/ 7108067 h 7108067"/>
              <a:gd name="connsiteX6" fmla="*/ 2133600 w 4267200"/>
              <a:gd name="connsiteY6" fmla="*/ 7108067 h 7108067"/>
              <a:gd name="connsiteX7" fmla="*/ 0 w 4267200"/>
              <a:gd name="connsiteY7" fmla="*/ 4974467 h 7108067"/>
              <a:gd name="connsiteX8" fmla="*/ 0 w 4267200"/>
              <a:gd name="connsiteY8" fmla="*/ 2133600 h 710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7108067" fill="none" extrusionOk="0">
                <a:moveTo>
                  <a:pt x="0" y="2133600"/>
                </a:moveTo>
                <a:cubicBezTo>
                  <a:pt x="-98967" y="807702"/>
                  <a:pt x="803269" y="85422"/>
                  <a:pt x="2133600" y="0"/>
                </a:cubicBezTo>
                <a:lnTo>
                  <a:pt x="2133600" y="0"/>
                </a:lnTo>
                <a:cubicBezTo>
                  <a:pt x="3287138" y="-84009"/>
                  <a:pt x="4275410" y="903843"/>
                  <a:pt x="4267200" y="2133600"/>
                </a:cubicBezTo>
                <a:cubicBezTo>
                  <a:pt x="4107658" y="3123540"/>
                  <a:pt x="4161438" y="4134603"/>
                  <a:pt x="4267200" y="4974467"/>
                </a:cubicBezTo>
                <a:cubicBezTo>
                  <a:pt x="4176942" y="5954680"/>
                  <a:pt x="3315941" y="7259298"/>
                  <a:pt x="2133600" y="7108067"/>
                </a:cubicBezTo>
                <a:lnTo>
                  <a:pt x="2133600" y="7108067"/>
                </a:lnTo>
                <a:cubicBezTo>
                  <a:pt x="939888" y="7090323"/>
                  <a:pt x="93812" y="5988505"/>
                  <a:pt x="0" y="4974467"/>
                </a:cubicBezTo>
                <a:cubicBezTo>
                  <a:pt x="-125567" y="3952415"/>
                  <a:pt x="-130875" y="2672647"/>
                  <a:pt x="0" y="2133600"/>
                </a:cubicBezTo>
                <a:close/>
              </a:path>
              <a:path w="4267200" h="7108067" stroke="0" extrusionOk="0">
                <a:moveTo>
                  <a:pt x="0" y="2133600"/>
                </a:moveTo>
                <a:cubicBezTo>
                  <a:pt x="146762" y="1097942"/>
                  <a:pt x="1015436" y="4693"/>
                  <a:pt x="2133600" y="0"/>
                </a:cubicBezTo>
                <a:lnTo>
                  <a:pt x="2133600" y="0"/>
                </a:lnTo>
                <a:cubicBezTo>
                  <a:pt x="3275120" y="-93446"/>
                  <a:pt x="4124805" y="847146"/>
                  <a:pt x="4267200" y="2133600"/>
                </a:cubicBezTo>
                <a:cubicBezTo>
                  <a:pt x="4166138" y="2584609"/>
                  <a:pt x="4243083" y="4569506"/>
                  <a:pt x="4267200" y="4974467"/>
                </a:cubicBezTo>
                <a:cubicBezTo>
                  <a:pt x="4274765" y="6080442"/>
                  <a:pt x="3422508" y="7143187"/>
                  <a:pt x="2133600" y="7108067"/>
                </a:cubicBezTo>
                <a:lnTo>
                  <a:pt x="2133600" y="7108067"/>
                </a:lnTo>
                <a:cubicBezTo>
                  <a:pt x="733187" y="7085027"/>
                  <a:pt x="-6435" y="6051827"/>
                  <a:pt x="0" y="4974467"/>
                </a:cubicBezTo>
                <a:cubicBezTo>
                  <a:pt x="-53421" y="4542109"/>
                  <a:pt x="-37377" y="2919948"/>
                  <a:pt x="0" y="2133600"/>
                </a:cubicBezTo>
                <a:close/>
              </a:path>
            </a:pathLst>
          </a:custGeom>
          <a:solidFill>
            <a:schemeClr val="bg1"/>
          </a:solidFill>
          <a:ln w="38100" cap="flat" cmpd="sng" algn="ctr">
            <a:solidFill>
              <a:srgbClr val="EE99AD">
                <a:lumMod val="50000"/>
              </a:srgbClr>
            </a:solidFill>
            <a:prstDash val="solid"/>
            <a:miter lim="800000"/>
            <a:extLst>
              <a:ext uri="{C807C97D-BFC1-408E-A445-0C87EB9F89A2}">
                <ask:lineSketchStyleProps xmlns:ask="http://schemas.microsoft.com/office/drawing/2018/sketchyshapes" xmlns="" sd="1430683465">
                  <a:prstGeom prst="roundRect">
                    <a:avLst>
                      <a:gd name="adj" fmla="val 50000"/>
                    </a:avLst>
                  </a:prstGeom>
                  <ask:type>
                    <ask:lineSketchCurved/>
                  </ask:type>
                </ask:lineSketchStyleProps>
              </a:ext>
            </a:extLst>
          </a:ln>
          <a:effectLst/>
        </p:spPr>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CDA45B"/>
              </a:solidFill>
              <a:effectLst/>
              <a:uLnTx/>
              <a:uFillTx/>
              <a:latin typeface="SVN-Hole Hearted" panose="020B0A06020104020203" pitchFamily="34" charset="0"/>
              <a:ea typeface="+mn-ea"/>
              <a:cs typeface="Calibri Light"/>
            </a:endParaRPr>
          </a:p>
        </p:txBody>
      </p:sp>
      <p:pic>
        <p:nvPicPr>
          <p:cNvPr id="5" name="Picture 4" descr="A green and red text on a black background&#10;&#10;AI-generated content may be incorrect.">
            <a:extLst>
              <a:ext uri="{FF2B5EF4-FFF2-40B4-BE49-F238E27FC236}">
                <a16:creationId xmlns:a16="http://schemas.microsoft.com/office/drawing/2014/main" id="{B19690D2-6F19-5479-D982-C204D6D2F6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1074" y="552894"/>
            <a:ext cx="5941151" cy="4783130"/>
          </a:xfrm>
          <a:prstGeom prst="rect">
            <a:avLst/>
          </a:prstGeom>
        </p:spPr>
      </p:pic>
    </p:spTree>
    <p:extLst>
      <p:ext uri="{BB962C8B-B14F-4D97-AF65-F5344CB8AC3E}">
        <p14:creationId xmlns:p14="http://schemas.microsoft.com/office/powerpoint/2010/main" val="1882435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ôi Bạn Tốt - Truyên cô tich Viêt Nam - Kê Be Nghe (1)">
            <a:hlinkClick r:id="" action="ppaction://media"/>
            <a:extLst>
              <a:ext uri="{FF2B5EF4-FFF2-40B4-BE49-F238E27FC236}">
                <a16:creationId xmlns:a16="http://schemas.microsoft.com/office/drawing/2014/main" id="{3ACB76FC-5756-D3E0-D2EA-4E5F2983D64C}"/>
              </a:ext>
            </a:extLst>
          </p:cNvPr>
          <p:cNvPicPr>
            <a:picLocks noChangeAspect="1"/>
          </p:cNvPicPr>
          <p:nvPr>
            <a:videoFile r:link="rId1"/>
            <p:extLst>
              <p:ext uri="{DAA4B4D4-6D71-4841-9C94-3DE7FCFB9230}">
                <p14:media xmlns:p14="http://schemas.microsoft.com/office/powerpoint/2010/main" r:embed="rId2">
                  <p14:trim st="7553"/>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18280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4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138</Words>
  <Application>Microsoft Office PowerPoint</Application>
  <PresentationFormat>Widescreen</PresentationFormat>
  <Paragraphs>21</Paragraphs>
  <Slides>10</Slides>
  <Notes>5</Notes>
  <HiddenSlides>0</HiddenSlides>
  <MMClips>1</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10</vt:i4>
      </vt:variant>
    </vt:vector>
  </HeadingPairs>
  <TitlesOfParts>
    <vt:vector size="27" baseType="lpstr">
      <vt:lpstr>等线</vt:lpstr>
      <vt:lpstr>宋体</vt:lpstr>
      <vt:lpstr>Aptos</vt:lpstr>
      <vt:lpstr>Arial</vt:lpstr>
      <vt:lpstr>BrushScript</vt:lpstr>
      <vt:lpstr>Calibri</vt:lpstr>
      <vt:lpstr>Calibri Light</vt:lpstr>
      <vt:lpstr>Cambria</vt:lpstr>
      <vt:lpstr>SVN-Hole Hearted</vt:lpstr>
      <vt:lpstr>字魂59号-创粗黑</vt:lpstr>
      <vt:lpstr>思源黑体 CN Bold</vt:lpstr>
      <vt:lpstr>Office 主题</vt:lpstr>
      <vt:lpstr>2_Office Theme</vt:lpstr>
      <vt:lpstr>5_Office 主题​​</vt:lpstr>
      <vt:lpstr>Office Theme</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P180921</cp:lastModifiedBy>
  <cp:revision>57</cp:revision>
  <dcterms:created xsi:type="dcterms:W3CDTF">2022-08-04T03:07:46Z</dcterms:created>
  <dcterms:modified xsi:type="dcterms:W3CDTF">2025-11-14T05:33:45Z</dcterms:modified>
</cp:coreProperties>
</file>