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</p:sldMasterIdLst>
  <p:notesMasterIdLst>
    <p:notesMasterId r:id="rId19"/>
  </p:notesMasterIdLst>
  <p:sldIdLst>
    <p:sldId id="257" r:id="rId5"/>
    <p:sldId id="273" r:id="rId6"/>
    <p:sldId id="275" r:id="rId7"/>
    <p:sldId id="259" r:id="rId8"/>
    <p:sldId id="395" r:id="rId9"/>
    <p:sldId id="288" r:id="rId10"/>
    <p:sldId id="289" r:id="rId11"/>
    <p:sldId id="298" r:id="rId12"/>
    <p:sldId id="396" r:id="rId13"/>
    <p:sldId id="293" r:id="rId14"/>
    <p:sldId id="397" r:id="rId15"/>
    <p:sldId id="294" r:id="rId16"/>
    <p:sldId id="299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8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67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7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7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4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6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0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0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7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8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0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8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2025/12/10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35CC2BD1-8D74-2E52-D221-61A02633B7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3194DF-AABB-02D2-F5BA-09E595123DC0}"/>
              </a:ext>
            </a:extLst>
          </p:cNvPr>
          <p:cNvSpPr/>
          <p:nvPr userDrawn="1"/>
        </p:nvSpPr>
        <p:spPr>
          <a:xfrm>
            <a:off x="361507" y="414670"/>
            <a:ext cx="11525693" cy="6134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53FE97-1D71-ACCE-251C-BEBB529FCD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8A1D0B-D500-3A08-14D3-6B10285040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1048048"/>
            <a:ext cx="1697780" cy="169778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B50DB0-EA1E-0EAC-423F-76BB04FCE6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10/12/2025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90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9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sv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51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5877011" y="1252737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6181368" y="1697601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s holding a paper and scissors&#10;&#10;Description automatically generated">
            <a:extLst>
              <a:ext uri="{FF2B5EF4-FFF2-40B4-BE49-F238E27FC236}">
                <a16:creationId xmlns:a16="http://schemas.microsoft.com/office/drawing/2014/main" id="{7F7FCD08-7F87-5FAF-B0FE-BBFFB7F2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1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h làm hoa tuyết bằng giấy">
            <a:hlinkClick r:id="" action="ppaction://media"/>
            <a:extLst>
              <a:ext uri="{FF2B5EF4-FFF2-40B4-BE49-F238E27FC236}">
                <a16:creationId xmlns:a16="http://schemas.microsoft.com/office/drawing/2014/main" id="{D9DBEC9B-B348-EC3D-DAEB-EFD65E187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152400" y="787401"/>
            <a:ext cx="11791676" cy="7227247"/>
            <a:chOff x="228600" y="1181100"/>
            <a:chExt cx="17687514" cy="10840871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228600" y="1181100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1506200" y="4665828"/>
              <a:ext cx="6409914" cy="7356143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EA5CB-49D8-88EA-34C4-ECCCC0F3B335}"/>
                </a:ext>
              </a:extLst>
            </p:cNvPr>
            <p:cNvSpPr txBox="1"/>
            <p:nvPr/>
          </p:nvSpPr>
          <p:spPr>
            <a:xfrm>
              <a:off x="4885661" y="2160399"/>
              <a:ext cx="3453350" cy="124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IcielUni Sans Heavy" panose="00000500000000000000" pitchFamily="2" charset="-93"/>
                  <a:ea typeface="+mn-ea"/>
                  <a:cs typeface="+mn-cs"/>
                </a:rPr>
                <a:t>luận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IcielUni Sans Heavy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52488F-475D-6A9C-9DAF-6E8CEFEE065C}"/>
                </a:ext>
              </a:extLst>
            </p:cNvPr>
            <p:cNvSpPr txBox="1"/>
            <p:nvPr/>
          </p:nvSpPr>
          <p:spPr>
            <a:xfrm>
              <a:off x="1351586" y="3564566"/>
              <a:ext cx="9624602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rất nhiều ý tưởng để sắp xếp, trang trí cho góc học tập sao cho gọn, đẹp.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1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3D6FA4D9-042E-4932-637C-C49F85E0B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683E6E0A-AAAF-92F6-AF1E-5FAA3A520295}"/>
              </a:ext>
            </a:extLst>
          </p:cNvPr>
          <p:cNvSpPr/>
          <p:nvPr/>
        </p:nvSpPr>
        <p:spPr>
          <a:xfrm>
            <a:off x="2579885" y="365127"/>
            <a:ext cx="9385539" cy="5178005"/>
          </a:xfrm>
          <a:custGeom>
            <a:avLst/>
            <a:gdLst/>
            <a:ahLst/>
            <a:cxnLst/>
            <a:rect l="l" t="t" r="r" b="b"/>
            <a:pathLst>
              <a:path w="2614493" h="1473920">
                <a:moveTo>
                  <a:pt x="0" y="0"/>
                </a:moveTo>
                <a:lnTo>
                  <a:pt x="2614493" y="0"/>
                </a:lnTo>
                <a:lnTo>
                  <a:pt x="2614493" y="1473920"/>
                </a:lnTo>
                <a:lnTo>
                  <a:pt x="0" y="1473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>
              <a:defRPr/>
            </a:pPr>
            <a:endParaRPr lang="en-US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B5FB0D3C-063A-DF49-ED57-18AAB7E1DA5D}"/>
              </a:ext>
            </a:extLst>
          </p:cNvPr>
          <p:cNvSpPr/>
          <p:nvPr/>
        </p:nvSpPr>
        <p:spPr>
          <a:xfrm rot="20859105">
            <a:off x="3136696" y="677566"/>
            <a:ext cx="1560413" cy="1225574"/>
          </a:xfrm>
          <a:custGeom>
            <a:avLst/>
            <a:gdLst/>
            <a:ahLst/>
            <a:cxnLst/>
            <a:rect l="l" t="t" r="r" b="b"/>
            <a:pathLst>
              <a:path w="1560413" h="1225574">
                <a:moveTo>
                  <a:pt x="0" y="0"/>
                </a:moveTo>
                <a:lnTo>
                  <a:pt x="1560413" y="0"/>
                </a:lnTo>
                <a:lnTo>
                  <a:pt x="1560413" y="1225574"/>
                </a:lnTo>
                <a:lnTo>
                  <a:pt x="0" y="1225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B0F0754-527F-BDBB-5C76-440A11FFDB0A}"/>
              </a:ext>
            </a:extLst>
          </p:cNvPr>
          <p:cNvSpPr/>
          <p:nvPr/>
        </p:nvSpPr>
        <p:spPr>
          <a:xfrm>
            <a:off x="7213600" y="1"/>
            <a:ext cx="4978400" cy="1143000"/>
          </a:xfrm>
          <a:custGeom>
            <a:avLst/>
            <a:gdLst/>
            <a:ahLst/>
            <a:cxnLst/>
            <a:rect l="l" t="t" r="r" b="b"/>
            <a:pathLst>
              <a:path w="4451403" h="728917">
                <a:moveTo>
                  <a:pt x="0" y="0"/>
                </a:moveTo>
                <a:lnTo>
                  <a:pt x="4451403" y="0"/>
                </a:lnTo>
                <a:lnTo>
                  <a:pt x="4451403" y="728917"/>
                </a:lnTo>
                <a:lnTo>
                  <a:pt x="0" y="728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2696D179-0AE6-17BE-E1B7-7C18D41A18C0}"/>
              </a:ext>
            </a:extLst>
          </p:cNvPr>
          <p:cNvSpPr/>
          <p:nvPr/>
        </p:nvSpPr>
        <p:spPr>
          <a:xfrm>
            <a:off x="0" y="-63183"/>
            <a:ext cx="4978400" cy="1143000"/>
          </a:xfrm>
          <a:custGeom>
            <a:avLst/>
            <a:gdLst/>
            <a:ahLst/>
            <a:cxnLst/>
            <a:rect l="l" t="t" r="r" b="b"/>
            <a:pathLst>
              <a:path w="4451403" h="728917">
                <a:moveTo>
                  <a:pt x="0" y="0"/>
                </a:moveTo>
                <a:lnTo>
                  <a:pt x="4451403" y="0"/>
                </a:lnTo>
                <a:lnTo>
                  <a:pt x="4451403" y="728917"/>
                </a:lnTo>
                <a:lnTo>
                  <a:pt x="0" y="7289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2">
            <a:extLst>
              <a:ext uri="{FF2B5EF4-FFF2-40B4-BE49-F238E27FC236}">
                <a16:creationId xmlns:a16="http://schemas.microsoft.com/office/drawing/2014/main" id="{405247E7-4273-8C6C-3F32-E8B532E8A8E2}"/>
              </a:ext>
            </a:extLst>
          </p:cNvPr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CBBC8-1C70-12C2-DB1B-628AA6DE0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252" y="905054"/>
            <a:ext cx="6185305" cy="393708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34ACF1-BDE4-E4B2-A16B-9BB1929B1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81097"/>
            <a:ext cx="1697780" cy="16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B4D38-2CD4-6899-88E9-502ED608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268" y="1557418"/>
            <a:ext cx="5261304" cy="252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371C2-4F49-541E-44EB-86F0A76FB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53" y="417534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7F4E5-C8BD-ADC8-F2D5-DDEFA2DC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857140"/>
            <a:ext cx="9237174" cy="2176379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HĐ1: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 về việc xây dựng góc học tập ở nhà</a:t>
            </a: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EE537-F2EC-7B47-8488-1B03FFB3BE7D}"/>
              </a:ext>
            </a:extLst>
          </p:cNvPr>
          <p:cNvSpPr txBox="1"/>
          <p:nvPr/>
        </p:nvSpPr>
        <p:spPr>
          <a:xfrm>
            <a:off x="1105786" y="584791"/>
            <a:ext cx="96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271644" y="771639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416672" y="1884836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446458" y="2916831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476244" y="3980622"/>
            <a:ext cx="8412643" cy="1259747"/>
            <a:chOff x="3977443" y="-1656991"/>
            <a:chExt cx="3108271" cy="786121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673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D8A587F-2CE1-C5B9-36F2-5F13756FB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48" y="2212491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3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32996-C447-D79E-A4B2-DB586089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2E675CE-5B38-6B07-3FCA-6064EDFE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7CA9D-76B6-E0D5-4171-62C4AB67D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E4F61-CE46-3661-97FF-A79006EB681D}"/>
              </a:ext>
            </a:extLst>
          </p:cNvPr>
          <p:cNvSpPr txBox="1"/>
          <p:nvPr/>
        </p:nvSpPr>
        <p:spPr>
          <a:xfrm>
            <a:off x="4014652" y="1969169"/>
            <a:ext cx="4998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46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HĐ2.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AE59A996-FB13-244B-0FB8-C798E6D4B027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148</Words>
  <Application>Microsoft Office PowerPoint</Application>
  <PresentationFormat>Widescreen</PresentationFormat>
  <Paragraphs>18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微软雅黑</vt:lpstr>
      <vt:lpstr>#9Slide03 IcielUni Sans Heavy</vt:lpstr>
      <vt:lpstr>Aptos</vt:lpstr>
      <vt:lpstr>Aptos Display</vt:lpstr>
      <vt:lpstr>Arial</vt:lpstr>
      <vt:lpstr>Calibri</vt:lpstr>
      <vt:lpstr>Cambria</vt:lpstr>
      <vt:lpstr>Times New Roman</vt:lpstr>
      <vt:lpstr>字魂35号-经典雅黑</vt:lpstr>
      <vt:lpstr>​​</vt:lpstr>
      <vt:lpstr>2_Office Theme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42</cp:revision>
  <dcterms:created xsi:type="dcterms:W3CDTF">2022-08-07T03:46:55Z</dcterms:created>
  <dcterms:modified xsi:type="dcterms:W3CDTF">2025-12-10T08:07:36Z</dcterms:modified>
</cp:coreProperties>
</file>