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304" r:id="rId7"/>
    <p:sldId id="311" r:id="rId8"/>
    <p:sldId id="274" r:id="rId9"/>
    <p:sldId id="318" r:id="rId10"/>
    <p:sldId id="324" r:id="rId11"/>
    <p:sldId id="325" r:id="rId12"/>
    <p:sldId id="326" r:id="rId13"/>
    <p:sldId id="327" r:id="rId14"/>
    <p:sldId id="328" r:id="rId15"/>
    <p:sldId id="329" r:id="rId16"/>
    <p:sldId id="313" r:id="rId17"/>
    <p:sldId id="319" r:id="rId18"/>
    <p:sldId id="308" r:id="rId19"/>
    <p:sldId id="287" r:id="rId20"/>
    <p:sldId id="320" r:id="rId21"/>
    <p:sldId id="321" r:id="rId22"/>
    <p:sldId id="309" r:id="rId23"/>
    <p:sldId id="297" r:id="rId24"/>
    <p:sldId id="323" r:id="rId25"/>
    <p:sldId id="330" r:id="rId26"/>
    <p:sldId id="295" r:id="rId27"/>
    <p:sldId id="302" r:id="rId28"/>
  </p:sldIdLst>
  <p:sldSz cx="18288000" cy="10287000"/>
  <p:notesSz cx="6858000" cy="9144000"/>
  <p:embeddedFontLst>
    <p:embeddedFont>
      <p:font typeface="Bahnschrift Condensed" panose="020B0502040204020203" pitchFamily="34" charset="0"/>
      <p:regular r:id="rId29"/>
      <p:bold r:id="rId30"/>
    </p:embeddedFont>
    <p:embeddedFont>
      <p:font typeface="Calibri" panose="020F0502020204030204" pitchFamily="34" charset="0"/>
      <p:regular r:id="rId31"/>
      <p:bold r:id="rId32"/>
      <p:italic r:id="rId33"/>
      <p:boldItalic r:id="rId34"/>
    </p:embeddedFont>
    <p:embeddedFont>
      <p:font typeface="Livvic" pitchFamily="2" charset="0"/>
      <p:regular r:id="rId35"/>
      <p:bold r:id="rId36"/>
      <p:italic r:id="rId37"/>
      <p:boldItalic r:id="rId38"/>
    </p:embeddedFont>
    <p:embeddedFont>
      <p:font typeface="Livvic Bold" charset="0"/>
      <p:regular r:id="rId39"/>
    </p:embeddedFont>
    <p:embeddedFont>
      <p:font typeface="Livvic Bold Bold" panose="020B0604020202020204" charset="0"/>
      <p:regular r:id="rId40"/>
    </p:embeddedFont>
    <p:embeddedFont>
      <p:font typeface="Now"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varScale="1">
        <p:scale>
          <a:sx n="49" d="100"/>
          <a:sy n="49" d="100"/>
        </p:scale>
        <p:origin x="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2055300" y="3833701"/>
            <a:ext cx="13625985" cy="2224199"/>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a:t>
            </a:r>
            <a:r>
              <a:rPr lang="vi-VN" sz="7400" dirty="0">
                <a:solidFill>
                  <a:srgbClr val="002060"/>
                </a:solidFill>
                <a:latin typeface="Livvic Bold Bold"/>
              </a:rPr>
              <a:t>3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C8B570CA-A252-7D8E-7B6E-A48E171F70F6}"/>
              </a:ext>
            </a:extLst>
          </p:cNvPr>
          <p:cNvPicPr>
            <a:picLocks noChangeAspect="1"/>
          </p:cNvPicPr>
          <p:nvPr/>
        </p:nvPicPr>
        <p:blipFill rotWithShape="1">
          <a:blip r:embed="rId3"/>
          <a:srcRect l="26672" t="3334" r="55920" b="61852"/>
          <a:stretch/>
        </p:blipFill>
        <p:spPr>
          <a:xfrm>
            <a:off x="5791200" y="419100"/>
            <a:ext cx="6248400" cy="937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5A84A435-EBEE-3F62-5227-4F6F5E21D0F0}"/>
              </a:ext>
            </a:extLst>
          </p:cNvPr>
          <p:cNvPicPr>
            <a:picLocks noChangeAspect="1"/>
          </p:cNvPicPr>
          <p:nvPr/>
        </p:nvPicPr>
        <p:blipFill rotWithShape="1">
          <a:blip r:embed="rId3"/>
          <a:srcRect l="46668" t="4983" r="36115" b="63165"/>
          <a:stretch/>
        </p:blipFill>
        <p:spPr>
          <a:xfrm>
            <a:off x="5802737" y="508844"/>
            <a:ext cx="6682526" cy="9269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CB906141-04F3-CEDD-C964-CDD66162D35B}"/>
              </a:ext>
            </a:extLst>
          </p:cNvPr>
          <p:cNvPicPr>
            <a:picLocks noChangeAspect="1"/>
          </p:cNvPicPr>
          <p:nvPr/>
        </p:nvPicPr>
        <p:blipFill rotWithShape="1">
          <a:blip r:embed="rId3"/>
          <a:srcRect l="66662" t="3389" r="15010" b="63111"/>
          <a:stretch/>
        </p:blipFill>
        <p:spPr>
          <a:xfrm>
            <a:off x="5867400" y="339735"/>
            <a:ext cx="7010400" cy="9607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455B9AC3-072A-2818-0536-2E7ABCE7B0E0}"/>
              </a:ext>
            </a:extLst>
          </p:cNvPr>
          <p:cNvPicPr>
            <a:picLocks noChangeAspect="1"/>
          </p:cNvPicPr>
          <p:nvPr/>
        </p:nvPicPr>
        <p:blipFill rotWithShape="1">
          <a:blip r:embed="rId3"/>
          <a:srcRect l="28338" t="51715" r="54999" b="13470"/>
          <a:stretch/>
        </p:blipFill>
        <p:spPr>
          <a:xfrm>
            <a:off x="6019799" y="266700"/>
            <a:ext cx="6275151" cy="9831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066800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2B9DF3C3-D636-34F2-884F-B18F1F2F5238}"/>
              </a:ext>
            </a:extLst>
          </p:cNvPr>
          <p:cNvPicPr>
            <a:picLocks noChangeAspect="1"/>
          </p:cNvPicPr>
          <p:nvPr/>
        </p:nvPicPr>
        <p:blipFill rotWithShape="1">
          <a:blip r:embed="rId3"/>
          <a:srcRect l="47520" t="51781" r="34706" b="13404"/>
          <a:stretch/>
        </p:blipFill>
        <p:spPr>
          <a:xfrm>
            <a:off x="6172200" y="330993"/>
            <a:ext cx="6553200" cy="9625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4378427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id="{DADC9C53-8848-B1D0-C606-6E8E0D8554C6}"/>
              </a:ext>
            </a:extLst>
          </p:cNvPr>
          <p:cNvPicPr>
            <a:picLocks noChangeAspect="1"/>
          </p:cNvPicPr>
          <p:nvPr/>
        </p:nvPicPr>
        <p:blipFill rotWithShape="1">
          <a:blip r:embed="rId3"/>
          <a:srcRect l="67190" t="51482" r="14342" b="13616"/>
          <a:stretch/>
        </p:blipFill>
        <p:spPr>
          <a:xfrm>
            <a:off x="5715000" y="284504"/>
            <a:ext cx="6858000" cy="9717992"/>
          </a:xfrm>
          <a:prstGeom prst="rect">
            <a:avLst/>
          </a:prstGeom>
          <a:solidFill>
            <a:schemeClr val="accent2">
              <a:lumMod val="40000"/>
              <a:lumOff val="60000"/>
            </a:schemeClr>
          </a:solidFill>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9607369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C1DFFEC-9C24-8A1B-4F71-FBAF1804ED3E}"/>
              </a:ext>
            </a:extLst>
          </p:cNvPr>
          <p:cNvPicPr>
            <a:picLocks noChangeAspect="1"/>
          </p:cNvPicPr>
          <p:nvPr/>
        </p:nvPicPr>
        <p:blipFill rotWithShape="1">
          <a:blip r:embed="rId2"/>
          <a:srcRect l="16676" t="1852" r="21118" b="44815"/>
          <a:stretch/>
        </p:blipFill>
        <p:spPr>
          <a:xfrm>
            <a:off x="2209800" y="647700"/>
            <a:ext cx="13986934" cy="899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60400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a:solidFill>
                  <a:schemeClr val="accent3">
                    <a:lumMod val="50000"/>
                  </a:schemeClr>
                </a:solidFill>
                <a:latin typeface="Livvic" panose="020B0604020202020204" charset="0"/>
              </a:rPr>
              <a:t>Khi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chân dung </a:t>
            </a:r>
            <a:r>
              <a:rPr lang="vi-VN" sz="6000" dirty="0" err="1">
                <a:solidFill>
                  <a:schemeClr val="accent3">
                    <a:lumMod val="50000"/>
                  </a:schemeClr>
                </a:solidFill>
                <a:latin typeface="Livvic" panose="020B0604020202020204" charset="0"/>
              </a:rPr>
              <a:t>chính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diện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vị</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trí</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bộ</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phận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khuôn </a:t>
            </a:r>
            <a:r>
              <a:rPr lang="vi-VN" sz="6000" dirty="0" err="1">
                <a:solidFill>
                  <a:schemeClr val="accent3">
                    <a:lumMod val="50000"/>
                  </a:schemeClr>
                </a:solidFill>
                <a:latin typeface="Livvic" panose="020B0604020202020204" charset="0"/>
              </a:rPr>
              <a:t>mặt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có</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được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xác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định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bằng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sự</a:t>
            </a:r>
            <a:r>
              <a:rPr lang="vi-VN" sz="6000" dirty="0">
                <a:solidFill>
                  <a:schemeClr val="accent3">
                    <a:lumMod val="50000"/>
                  </a:schemeClr>
                </a:solidFill>
                <a:latin typeface="Livvic" panose="020B0604020202020204" charset="0"/>
              </a:rPr>
              <a:t> cân </a:t>
            </a:r>
            <a:r>
              <a:rPr lang="vi-VN" sz="6000" dirty="0" err="1">
                <a:solidFill>
                  <a:schemeClr val="accent3">
                    <a:lumMod val="50000"/>
                  </a:schemeClr>
                </a:solidFill>
                <a:latin typeface="Livvic" panose="020B0604020202020204" charset="0"/>
              </a:rPr>
              <a:t>đối</a:t>
            </a:r>
            <a:r>
              <a:rPr lang="vi-VN" sz="6000" dirty="0">
                <a:solidFill>
                  <a:schemeClr val="accent3">
                    <a:lumMod val="50000"/>
                  </a:schemeClr>
                </a:solidFill>
                <a:latin typeface="Livvic" panose="020B0604020202020204" charset="0"/>
              </a:rPr>
              <a:t> qua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đường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trục</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2514600" y="723900"/>
            <a:ext cx="10016701" cy="1000595"/>
          </a:xfrm>
          <a:prstGeom prst="rect">
            <a:avLst/>
          </a:prstGeom>
        </p:spPr>
        <p:txBody>
          <a:bodyPr lIns="0" tIns="0" rIns="0" bIns="0" rtlCol="0" anchor="t">
            <a:spAutoFit/>
          </a:bodyPr>
          <a:lstStyle/>
          <a:p>
            <a:pPr algn="ctr">
              <a:lnSpc>
                <a:spcPts val="8341"/>
              </a:lnSpc>
            </a:pPr>
            <a:r>
              <a:rPr lang="en-US" sz="6000" dirty="0">
                <a:solidFill>
                  <a:srgbClr val="035457"/>
                </a:solidFill>
                <a:latin typeface="Livvic Bold Bold"/>
              </a:rPr>
              <a:t>3. </a:t>
            </a:r>
            <a:r>
              <a:rPr lang="en-US" sz="6000" dirty="0" err="1">
                <a:solidFill>
                  <a:srgbClr val="035457"/>
                </a:solidFill>
                <a:latin typeface="Livvic Bold Bold"/>
              </a:rPr>
              <a:t>Luyện</a:t>
            </a:r>
            <a:r>
              <a:rPr lang="en-US" sz="6000" dirty="0">
                <a:solidFill>
                  <a:srgbClr val="035457"/>
                </a:solidFill>
                <a:latin typeface="Livvic Bold Bold"/>
              </a:rPr>
              <a:t> </a:t>
            </a:r>
            <a:r>
              <a:rPr lang="en-US" sz="6000" dirty="0" err="1">
                <a:solidFill>
                  <a:srgbClr val="035457"/>
                </a:solidFill>
                <a:latin typeface="Livvic Bold Bold"/>
              </a:rPr>
              <a:t>tập</a:t>
            </a:r>
            <a:r>
              <a:rPr lang="en-US" sz="6000" dirty="0">
                <a:solidFill>
                  <a:srgbClr val="035457"/>
                </a:solidFill>
                <a:latin typeface="Livvic Bold Bold"/>
              </a:rPr>
              <a:t> – </a:t>
            </a:r>
            <a:r>
              <a:rPr lang="en-US" sz="6000" dirty="0" err="1">
                <a:solidFill>
                  <a:srgbClr val="035457"/>
                </a:solidFill>
                <a:latin typeface="Livvic Bold Bold"/>
              </a:rPr>
              <a:t>Sáng</a:t>
            </a:r>
            <a:r>
              <a:rPr lang="en-US" sz="6000" dirty="0">
                <a:solidFill>
                  <a:srgbClr val="035457"/>
                </a:solidFill>
                <a:latin typeface="Livvic Bold Bold"/>
              </a:rPr>
              <a:t> </a:t>
            </a:r>
            <a:r>
              <a:rPr lang="en-US" sz="6000" dirty="0" err="1">
                <a:solidFill>
                  <a:srgbClr val="035457"/>
                </a:solidFill>
                <a:latin typeface="Livvic Bold Bold"/>
              </a:rPr>
              <a:t>tạo</a:t>
            </a:r>
            <a:endParaRPr lang="en-US" sz="6000" dirty="0">
              <a:solidFill>
                <a:srgbClr val="035457"/>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2743199" y="1921153"/>
            <a:ext cx="10515601" cy="729880"/>
          </a:xfrm>
          <a:prstGeom prst="rect">
            <a:avLst/>
          </a:prstGeom>
        </p:spPr>
        <p:txBody>
          <a:bodyPr wrap="square" lIns="0" tIns="0" rIns="0" bIns="0" rtlCol="0" anchor="t">
            <a:spAutoFit/>
          </a:bodyPr>
          <a:lstStyle/>
          <a:p>
            <a:pPr>
              <a:lnSpc>
                <a:spcPts val="5981"/>
              </a:lnSpc>
            </a:pPr>
            <a:r>
              <a:rPr lang="vi-VN" sz="4984" dirty="0" err="1">
                <a:solidFill>
                  <a:schemeClr val="accent3">
                    <a:lumMod val="50000"/>
                  </a:schemeClr>
                </a:solidFill>
                <a:latin typeface="Livvic Bold"/>
              </a:rPr>
              <a:t>Vẽ</a:t>
            </a:r>
            <a:r>
              <a:rPr lang="vi-VN" sz="4984" dirty="0">
                <a:solidFill>
                  <a:schemeClr val="accent3">
                    <a:lumMod val="50000"/>
                  </a:schemeClr>
                </a:solidFill>
                <a:latin typeface="Livvic Bold"/>
              </a:rPr>
              <a:t> chân dung </a:t>
            </a:r>
            <a:r>
              <a:rPr lang="vi-VN" sz="4984" dirty="0" err="1">
                <a:solidFill>
                  <a:schemeClr val="accent3">
                    <a:lumMod val="50000"/>
                  </a:schemeClr>
                </a:solidFill>
                <a:latin typeface="Livvic Bold"/>
              </a:rPr>
              <a:t>người</a:t>
            </a:r>
            <a:r>
              <a:rPr lang="vi-VN" sz="4984" dirty="0">
                <a:solidFill>
                  <a:schemeClr val="accent3">
                    <a:lumMod val="50000"/>
                  </a:schemeClr>
                </a:solidFill>
                <a:latin typeface="Livvic Bold"/>
              </a:rPr>
              <a:t> em yêu </a:t>
            </a:r>
            <a:r>
              <a:rPr lang="vi-VN" sz="4984" dirty="0" err="1">
                <a:solidFill>
                  <a:schemeClr val="accent3">
                    <a:lumMod val="50000"/>
                  </a:schemeClr>
                </a:solidFill>
                <a:latin typeface="Livvic Bold"/>
              </a:rPr>
              <a:t>quý</a:t>
            </a:r>
            <a:r>
              <a:rPr lang="vi-VN" sz="4984" dirty="0">
                <a:solidFill>
                  <a:schemeClr val="accent3">
                    <a:lumMod val="50000"/>
                  </a:schemeClr>
                </a:solidFill>
                <a:latin typeface="Livvic Bold"/>
              </a:rPr>
              <a:t>!</a:t>
            </a:r>
            <a:endParaRPr lang="en-US" sz="4984" dirty="0">
              <a:solidFill>
                <a:schemeClr val="accent3">
                  <a:lumMod val="50000"/>
                </a:schemeClr>
              </a:solidFill>
              <a:latin typeface="Livvic Bold"/>
            </a:endParaRPr>
          </a:p>
        </p:txBody>
      </p:sp>
      <p:sp>
        <p:nvSpPr>
          <p:cNvPr id="6" name="TextBox 8">
            <a:extLst>
              <a:ext uri="{FF2B5EF4-FFF2-40B4-BE49-F238E27FC236}">
                <a16:creationId xmlns:a16="http://schemas.microsoft.com/office/drawing/2014/main" id="{703A887A-C904-9313-E668-9CA2B0910837}"/>
              </a:ext>
            </a:extLst>
          </p:cNvPr>
          <p:cNvSpPr txBox="1"/>
          <p:nvPr/>
        </p:nvSpPr>
        <p:spPr>
          <a:xfrm>
            <a:off x="1524000" y="3859062"/>
            <a:ext cx="14625854" cy="4599336"/>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sẽ</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a:t>
            </a:r>
            <a:r>
              <a:rPr lang="vi-VN" sz="3600" b="1" dirty="0" err="1">
                <a:solidFill>
                  <a:srgbClr val="002060"/>
                </a:solidFill>
                <a:latin typeface="Livvic" panose="020B0604020202020204" charset="0"/>
              </a:rPr>
              <a:t>Đặc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điểm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nhớ</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thích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tới</a:t>
            </a:r>
            <a:r>
              <a:rPr lang="vi-VN" sz="3600" b="1" dirty="0">
                <a:solidFill>
                  <a:srgbClr val="002060"/>
                </a:solidFill>
                <a:latin typeface="Livvic" panose="020B0604020202020204" charset="0"/>
              </a:rPr>
              <a:t> ngang vai hay </a:t>
            </a:r>
            <a:r>
              <a:rPr lang="vi-VN" sz="3600" b="1" dirty="0" err="1">
                <a:solidFill>
                  <a:srgbClr val="002060"/>
                </a:solidFill>
                <a:latin typeface="Livvic" panose="020B0604020202020204" charset="0"/>
              </a:rPr>
              <a:t>nửa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sắc</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thân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Cần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thêm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sinh </a:t>
            </a:r>
            <a:r>
              <a:rPr lang="vi-VN" sz="3600" b="1" dirty="0" err="1">
                <a:solidFill>
                  <a:srgbClr val="002060"/>
                </a:solidFill>
                <a:latin typeface="Livvic" panose="020B0604020202020204" charset="0"/>
              </a:rPr>
              <a:t>động</a:t>
            </a:r>
            <a:r>
              <a:rPr lang="vi-VN" sz="3600" b="1" dirty="0">
                <a:solidFill>
                  <a:srgbClr val="002060"/>
                </a:solidFill>
                <a:latin typeface="Livvic" panose="020B0604020202020204" charset="0"/>
              </a:rPr>
              <a:t> hơn?</a:t>
            </a:r>
          </a:p>
          <a:p>
            <a:pPr marL="466919" lvl="1">
              <a:lnSpc>
                <a:spcPts val="5190"/>
              </a:lnSpc>
            </a:pPr>
            <a:endParaRPr lang="en-US" sz="3200" b="1" dirty="0">
              <a:solidFill>
                <a:schemeClr val="accent3">
                  <a:lumMod val="50000"/>
                </a:schemeClr>
              </a:solidFill>
              <a:latin typeface="Livvic" panose="020B0604020202020204" charset="0"/>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1.48148E-6 L -1.52778E-6 -0.07207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a16="http://schemas.microsoft.com/office/drawing/2014/main" id="{F7FE7CB9-7790-BCBC-C78A-A3DB555E9481}"/>
              </a:ext>
            </a:extLst>
          </p:cNvPr>
          <p:cNvPicPr>
            <a:picLocks noChangeAspect="1"/>
          </p:cNvPicPr>
          <p:nvPr/>
        </p:nvPicPr>
        <p:blipFill rotWithShape="1">
          <a:blip r:embed="rId3"/>
          <a:srcRect l="14454" t="60370" r="65178" b="7806"/>
          <a:stretch/>
        </p:blipFill>
        <p:spPr>
          <a:xfrm>
            <a:off x="5758544" y="1714500"/>
            <a:ext cx="6770911" cy="793246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60" y="8763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3352800" y="3356678"/>
            <a:ext cx="11277600" cy="1487587"/>
          </a:xfrm>
          <a:prstGeom prst="rect">
            <a:avLst/>
          </a:prstGeom>
        </p:spPr>
        <p:txBody>
          <a:bodyPr wrap="square" lIns="0" tIns="0" rIns="0" bIns="0" rtlCol="0" anchor="t">
            <a:spAutoFit/>
          </a:bodyPr>
          <a:lstStyle/>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Kể</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về</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 ?</a:t>
            </a:r>
          </a:p>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Vì</a:t>
            </a:r>
            <a:r>
              <a:rPr lang="vi-VN" sz="4847" dirty="0">
                <a:solidFill>
                  <a:schemeClr val="accent3">
                    <a:lumMod val="50000"/>
                  </a:schemeClr>
                </a:solidFill>
                <a:latin typeface="Livvic Bold" panose="020B0604020202020204" charset="0"/>
              </a:rPr>
              <a:t> sao em yêu </a:t>
            </a:r>
            <a:r>
              <a:rPr lang="vi-VN" sz="4847" dirty="0" err="1">
                <a:solidFill>
                  <a:schemeClr val="accent3">
                    <a:lumMod val="50000"/>
                  </a:schemeClr>
                </a:solidFill>
                <a:latin typeface="Livvic Bold" panose="020B0604020202020204" charset="0"/>
              </a:rPr>
              <a:t>quý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người</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đó</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nhất</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B865304E-B67E-471C-933F-5DE06B81BF4A}"/>
              </a:ext>
            </a:extLst>
          </p:cNvPr>
          <p:cNvPicPr>
            <a:picLocks noChangeAspect="1"/>
          </p:cNvPicPr>
          <p:nvPr/>
        </p:nvPicPr>
        <p:blipFill rotWithShape="1">
          <a:blip r:embed="rId3"/>
          <a:srcRect l="37692" t="59629" r="41891" b="7778"/>
          <a:stretch/>
        </p:blipFill>
        <p:spPr>
          <a:xfrm>
            <a:off x="5257800" y="759069"/>
            <a:ext cx="7772400" cy="876886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F8978D2A-E8BC-CBEC-3764-2510EBD60A56}"/>
              </a:ext>
            </a:extLst>
          </p:cNvPr>
          <p:cNvPicPr>
            <a:picLocks noChangeAspect="1"/>
          </p:cNvPicPr>
          <p:nvPr/>
        </p:nvPicPr>
        <p:blipFill rotWithShape="1">
          <a:blip r:embed="rId3"/>
          <a:srcRect l="60539" t="60370" r="17800" b="7778"/>
          <a:stretch/>
        </p:blipFill>
        <p:spPr>
          <a:xfrm>
            <a:off x="4876800" y="732692"/>
            <a:ext cx="8001000" cy="882161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r>
                <a:rPr lang="vi-VN" sz="4400" dirty="0">
                  <a:solidFill>
                    <a:schemeClr val="accent3">
                      <a:lumMod val="50000"/>
                    </a:schemeClr>
                  </a:solidFill>
                  <a:latin typeface="Livvic Bold"/>
                </a:rPr>
                <a:t>*Trưng </a:t>
              </a:r>
              <a:r>
                <a:rPr lang="vi-VN" sz="4400" dirty="0" err="1">
                  <a:solidFill>
                    <a:schemeClr val="accent3">
                      <a:lumMod val="50000"/>
                    </a:schemeClr>
                  </a:solidFill>
                  <a:latin typeface="Livvic Bold"/>
                </a:rPr>
                <a:t>bày</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thảo</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luận</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và</a:t>
              </a:r>
              <a:r>
                <a:rPr lang="vi-VN" sz="4400" dirty="0">
                  <a:solidFill>
                    <a:schemeClr val="accent3">
                      <a:lumMod val="50000"/>
                    </a:schemeClr>
                  </a:solidFill>
                  <a:latin typeface="Livvic Bold"/>
                </a:rPr>
                <a:t> chia </a:t>
              </a:r>
              <a:r>
                <a:rPr lang="vi-VN" sz="4400" dirty="0" err="1">
                  <a:solidFill>
                    <a:schemeClr val="accent3">
                      <a:lumMod val="50000"/>
                    </a:schemeClr>
                  </a:solidFill>
                  <a:latin typeface="Livvic Bold"/>
                </a:rPr>
                <a:t>sẻ</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về</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bài</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vẽ</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mình</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bạn</a:t>
              </a:r>
              <a:r>
                <a:rPr lang="vi-VN" sz="4400" dirty="0">
                  <a:solidFill>
                    <a:schemeClr val="accent3">
                      <a:lumMod val="50000"/>
                    </a:schemeClr>
                  </a:solidFill>
                  <a:latin typeface="Livvic Bold"/>
                </a:rPr>
                <a:t>.</a:t>
              </a:r>
              <a:r>
                <a:rPr lang="en-US" sz="4400" dirty="0">
                  <a:solidFill>
                    <a:schemeClr val="accent3">
                      <a:lumMod val="50000"/>
                    </a:schemeClr>
                  </a:solidFill>
                  <a:latin typeface="Livvic Bold"/>
                </a:rPr>
                <a:t> </a:t>
              </a: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thích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Nhân </a:t>
              </a:r>
              <a:r>
                <a:rPr lang="vi-VN" sz="3181" dirty="0" err="1">
                  <a:solidFill>
                    <a:schemeClr val="accent3">
                      <a:lumMod val="50000"/>
                    </a:schemeClr>
                  </a:solidFill>
                  <a:latin typeface="Livvic Bold"/>
                </a:rPr>
                <a:t>vật</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gây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cho em? </a:t>
              </a:r>
            </a:p>
            <a:p>
              <a:pPr marL="514350" indent="-514350">
                <a:lnSpc>
                  <a:spcPts val="3817"/>
                </a:lnSpc>
                <a:buFontTx/>
                <a:buAutoNum type="arabicPeriod"/>
              </a:pPr>
              <a:r>
                <a:rPr lang="vi-VN" sz="3181" dirty="0" err="1">
                  <a:solidFill>
                    <a:schemeClr val="accent3">
                      <a:lumMod val="50000"/>
                    </a:schemeClr>
                  </a:solidFill>
                  <a:latin typeface="Livvic Bold"/>
                </a:rPr>
                <a:t>Nét</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và</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hình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hiện</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thứ</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cấp</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được</a:t>
              </a:r>
              <a:r>
                <a:rPr lang="vi-VN" sz="3181" dirty="0">
                  <a:solidFill>
                    <a:schemeClr val="accent3">
                      <a:lumMod val="50000"/>
                    </a:schemeClr>
                  </a:solidFill>
                  <a:latin typeface="Livvic Bold"/>
                </a:rPr>
                <a:t> pha </a:t>
              </a:r>
              <a:r>
                <a:rPr lang="vi-VN" sz="3181" dirty="0" err="1">
                  <a:solidFill>
                    <a:schemeClr val="accent3">
                      <a:lumMod val="50000"/>
                    </a:schemeClr>
                  </a:solidFill>
                  <a:latin typeface="Livvic Bold"/>
                </a:rPr>
                <a:t>trộn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từ</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những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cơ </a:t>
              </a:r>
              <a:r>
                <a:rPr lang="vi-VN" sz="3181" dirty="0" err="1">
                  <a:solidFill>
                    <a:schemeClr val="accent3">
                      <a:lumMod val="50000"/>
                    </a:schemeClr>
                  </a:solidFill>
                  <a:latin typeface="Livvic Bold"/>
                </a:rPr>
                <a:t>bản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Nêu </a:t>
              </a:r>
              <a:r>
                <a:rPr lang="vi-VN" sz="3181" dirty="0" err="1">
                  <a:solidFill>
                    <a:schemeClr val="accent3">
                      <a:lumMod val="50000"/>
                    </a:schemeClr>
                  </a:solidFill>
                  <a:latin typeface="Livvic Bold"/>
                </a:rPr>
                <a:t>cảm</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nhận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của</a:t>
              </a:r>
              <a:r>
                <a:rPr lang="vi-VN" sz="3181" dirty="0">
                  <a:solidFill>
                    <a:schemeClr val="accent3">
                      <a:lumMod val="50000"/>
                    </a:schemeClr>
                  </a:solidFill>
                  <a:latin typeface="Livvic Bold"/>
                </a:rPr>
                <a:t> em khi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thành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ý </a:t>
              </a:r>
              <a:r>
                <a:rPr lang="vi-VN" sz="3181" dirty="0" err="1">
                  <a:solidFill>
                    <a:schemeClr val="accent3">
                      <a:lumMod val="50000"/>
                    </a:schemeClr>
                  </a:solidFill>
                  <a:latin typeface="Livvic Bold"/>
                </a:rPr>
                <a:t>tưởng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điều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chỉnh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thiện</a:t>
              </a:r>
              <a:r>
                <a:rPr lang="vi-VN" sz="3181" dirty="0">
                  <a:solidFill>
                    <a:schemeClr val="accent3">
                      <a:lumMod val="50000"/>
                    </a:schemeClr>
                  </a:solidFill>
                  <a:latin typeface="Livvic Bold"/>
                </a:rPr>
                <a:t> hơn?</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035457"/>
                  </a:solidFill>
                  <a:latin typeface="Livvic Bold Bold"/>
                </a:rPr>
                <a:t>4.Phân </a:t>
              </a:r>
              <a:r>
                <a:rPr lang="en-US" sz="6000" dirty="0" err="1">
                  <a:solidFill>
                    <a:srgbClr val="035457"/>
                  </a:solidFill>
                  <a:latin typeface="Livvic Bold Bold"/>
                </a:rPr>
                <a:t>tích</a:t>
              </a:r>
              <a:r>
                <a:rPr lang="en-US" sz="6000" dirty="0">
                  <a:solidFill>
                    <a:srgbClr val="035457"/>
                  </a:solidFill>
                  <a:latin typeface="Livvic Bold Bold"/>
                </a:rPr>
                <a:t> </a:t>
              </a:r>
              <a:r>
                <a:rPr lang="en-US" sz="6000" dirty="0" err="1">
                  <a:solidFill>
                    <a:srgbClr val="035457"/>
                  </a:solidFill>
                  <a:latin typeface="Livvic Bold Bold"/>
                </a:rPr>
                <a:t>đánh</a:t>
              </a:r>
              <a:r>
                <a:rPr lang="en-US" sz="6000" dirty="0">
                  <a:solidFill>
                    <a:srgbClr val="035457"/>
                  </a:solidFill>
                  <a:latin typeface="Livvic Bold Bold"/>
                </a:rPr>
                <a:t> </a:t>
              </a:r>
              <a:r>
                <a:rPr lang="en-US" sz="6000" dirty="0" err="1">
                  <a:solidFill>
                    <a:srgbClr val="035457"/>
                  </a:solidFill>
                  <a:latin typeface="Livvic Bold Bold"/>
                </a:rPr>
                <a:t>giá</a:t>
              </a:r>
              <a:endParaRPr lang="en-US" sz="6000" dirty="0">
                <a:solidFill>
                  <a:srgbClr val="035457"/>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41FF4E72-D63F-42C5-869D-56D0283BBDE8}"/>
              </a:ext>
            </a:extLst>
          </p:cNvPr>
          <p:cNvSpPr txBox="1"/>
          <p:nvPr/>
        </p:nvSpPr>
        <p:spPr>
          <a:xfrm>
            <a:off x="4267200" y="266700"/>
            <a:ext cx="10016701" cy="982257"/>
          </a:xfrm>
          <a:prstGeom prst="rect">
            <a:avLst/>
          </a:prstGeom>
        </p:spPr>
        <p:txBody>
          <a:bodyPr lIns="0" tIns="0" rIns="0" bIns="0" rtlCol="0" anchor="t">
            <a:spAutoFit/>
          </a:bodyPr>
          <a:lstStyle/>
          <a:p>
            <a:pPr algn="ctr">
              <a:lnSpc>
                <a:spcPts val="8341"/>
              </a:lnSpc>
            </a:pPr>
            <a:r>
              <a:rPr lang="vi-VN" sz="6000" dirty="0">
                <a:solidFill>
                  <a:srgbClr val="035457"/>
                </a:solidFill>
                <a:latin typeface="Livvic Bold Bold"/>
              </a:rPr>
              <a:t>5. </a:t>
            </a:r>
            <a:r>
              <a:rPr lang="vi-VN" sz="6000" dirty="0" err="1">
                <a:solidFill>
                  <a:srgbClr val="035457"/>
                </a:solidFill>
                <a:latin typeface="Livvic Bold Bold"/>
              </a:rPr>
              <a:t>Vận</a:t>
            </a:r>
            <a:r>
              <a:rPr lang="vi-VN" sz="6000" dirty="0">
                <a:solidFill>
                  <a:srgbClr val="035457"/>
                </a:solidFill>
                <a:latin typeface="Livvic Bold Bold"/>
              </a:rPr>
              <a:t> </a:t>
            </a:r>
            <a:r>
              <a:rPr lang="vi-VN" sz="6000" dirty="0" err="1">
                <a:solidFill>
                  <a:srgbClr val="035457"/>
                </a:solidFill>
                <a:latin typeface="Livvic Bold Bold"/>
              </a:rPr>
              <a:t>dụng</a:t>
            </a:r>
            <a:r>
              <a:rPr lang="vi-VN" sz="6000" dirty="0">
                <a:solidFill>
                  <a:srgbClr val="035457"/>
                </a:solidFill>
                <a:latin typeface="Livvic Bold Bold"/>
              </a:rPr>
              <a:t> – </a:t>
            </a:r>
            <a:r>
              <a:rPr lang="vi-VN" sz="6000" dirty="0" err="1">
                <a:solidFill>
                  <a:srgbClr val="035457"/>
                </a:solidFill>
                <a:latin typeface="Livvic Bold Bold"/>
              </a:rPr>
              <a:t>phát</a:t>
            </a:r>
            <a:r>
              <a:rPr lang="vi-VN" sz="6000" dirty="0">
                <a:solidFill>
                  <a:srgbClr val="035457"/>
                </a:solidFill>
                <a:latin typeface="Livvic Bold Bold"/>
              </a:rPr>
              <a:t> </a:t>
            </a:r>
            <a:r>
              <a:rPr lang="vi-VN" sz="6000" dirty="0" err="1">
                <a:solidFill>
                  <a:srgbClr val="035457"/>
                </a:solidFill>
                <a:latin typeface="Livvic Bold Bold"/>
              </a:rPr>
              <a:t>triển</a:t>
            </a:r>
            <a:endParaRPr lang="en-US" sz="6000" dirty="0">
              <a:solidFill>
                <a:srgbClr val="035457"/>
              </a:solidFill>
              <a:latin typeface="Livvic Bold Bold"/>
            </a:endParaRPr>
          </a:p>
        </p:txBody>
      </p:sp>
      <p:sp>
        <p:nvSpPr>
          <p:cNvPr id="4" name="TextBox 9">
            <a:extLst>
              <a:ext uri="{FF2B5EF4-FFF2-40B4-BE49-F238E27FC236}">
                <a16:creationId xmlns:a16="http://schemas.microsoft.com/office/drawing/2014/main" id="{1CC6046B-864C-45A7-BB32-741D1D8C68A1}"/>
              </a:ext>
            </a:extLst>
          </p:cNvPr>
          <p:cNvSpPr txBox="1"/>
          <p:nvPr/>
        </p:nvSpPr>
        <p:spPr>
          <a:xfrm rot="19989722">
            <a:off x="433958" y="655353"/>
            <a:ext cx="3316751" cy="1025922"/>
          </a:xfrm>
          <a:prstGeom prst="rect">
            <a:avLst/>
          </a:prstGeom>
        </p:spPr>
        <p:txBody>
          <a:bodyPr wrap="square" lIns="0" tIns="0" rIns="0" bIns="0" rtlCol="0" anchor="t">
            <a:spAutoFit/>
          </a:bodyPr>
          <a:lstStyle/>
          <a:p>
            <a:pPr>
              <a:lnSpc>
                <a:spcPts val="4041"/>
              </a:lnSpc>
              <a:spcBef>
                <a:spcPct val="0"/>
              </a:spcBef>
            </a:pPr>
            <a:r>
              <a:rPr lang="vi-VN" sz="2800" b="1" dirty="0">
                <a:solidFill>
                  <a:srgbClr val="002060"/>
                </a:solidFill>
                <a:latin typeface="Livvic" panose="020B0604020202020204" charset="0"/>
              </a:rPr>
              <a:t>Xem tranh </a:t>
            </a:r>
            <a:r>
              <a:rPr lang="vi-VN" sz="2800" b="1" dirty="0" err="1">
                <a:solidFill>
                  <a:srgbClr val="002060"/>
                </a:solidFill>
                <a:latin typeface="Livvic" panose="020B0604020202020204" charset="0"/>
              </a:rPr>
              <a:t>họa</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sĩ</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vẽ</a:t>
            </a:r>
            <a:r>
              <a:rPr lang="vi-VN" sz="2800" b="1" dirty="0">
                <a:solidFill>
                  <a:srgbClr val="002060"/>
                </a:solidFill>
                <a:latin typeface="Livvic" panose="020B0604020202020204" charset="0"/>
              </a:rPr>
              <a:t> chân dung</a:t>
            </a:r>
            <a:r>
              <a:rPr lang="vi-VN" sz="4000" b="1" dirty="0">
                <a:solidFill>
                  <a:srgbClr val="002060"/>
                </a:solidFill>
                <a:latin typeface="Livvic" panose="020B0604020202020204" charset="0"/>
              </a:rPr>
              <a:t>!</a:t>
            </a:r>
            <a:endParaRPr lang="en-US" sz="3200" b="1" dirty="0">
              <a:solidFill>
                <a:srgbClr val="002060"/>
              </a:solidFill>
              <a:latin typeface="Livvic" panose="020B0604020202020204" charset="0"/>
            </a:endParaRPr>
          </a:p>
        </p:txBody>
      </p:sp>
      <p:pic>
        <p:nvPicPr>
          <p:cNvPr id="5" name="Hình ảnh 4">
            <a:extLst>
              <a:ext uri="{FF2B5EF4-FFF2-40B4-BE49-F238E27FC236}">
                <a16:creationId xmlns:a16="http://schemas.microsoft.com/office/drawing/2014/main" id="{16922D4F-4AFC-833D-90CC-4F684D994606}"/>
              </a:ext>
            </a:extLst>
          </p:cNvPr>
          <p:cNvPicPr>
            <a:picLocks noChangeAspect="1"/>
          </p:cNvPicPr>
          <p:nvPr/>
        </p:nvPicPr>
        <p:blipFill rotWithShape="1">
          <a:blip r:embed="rId4"/>
          <a:srcRect l="27228" t="10742" r="26117" b="10000"/>
          <a:stretch/>
        </p:blipFill>
        <p:spPr>
          <a:xfrm>
            <a:off x="2819400" y="1638300"/>
            <a:ext cx="4724400" cy="6017986"/>
          </a:xfrm>
          <a:prstGeom prst="rect">
            <a:avLst/>
          </a:prstGeom>
          <a:ln w="228600" cap="sq" cmpd="thickThin">
            <a:solidFill>
              <a:srgbClr val="000000"/>
            </a:solidFill>
            <a:prstDash val="solid"/>
            <a:miter lim="800000"/>
          </a:ln>
          <a:effectLst>
            <a:innerShdw blurRad="76200">
              <a:srgbClr val="000000"/>
            </a:innerShdw>
          </a:effectLst>
        </p:spPr>
      </p:pic>
      <p:sp>
        <p:nvSpPr>
          <p:cNvPr id="6" name="TextBox 8">
            <a:extLst>
              <a:ext uri="{FF2B5EF4-FFF2-40B4-BE49-F238E27FC236}">
                <a16:creationId xmlns:a16="http://schemas.microsoft.com/office/drawing/2014/main" id="{C5D0A9FA-08EC-92DA-C390-A791174C9D83}"/>
              </a:ext>
            </a:extLst>
          </p:cNvPr>
          <p:cNvSpPr txBox="1"/>
          <p:nvPr/>
        </p:nvSpPr>
        <p:spPr>
          <a:xfrm>
            <a:off x="7924799" y="2476500"/>
            <a:ext cx="9067801" cy="5933034"/>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đã</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này</a:t>
            </a:r>
            <a:r>
              <a:rPr lang="vi-VN" sz="3600" b="1" dirty="0">
                <a:solidFill>
                  <a:srgbClr val="002060"/>
                </a:solidFill>
                <a:latin typeface="Livvic" panose="020B0604020202020204" charset="0"/>
              </a:rPr>
              <a:t> ở đâu chưa?</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thấy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chủ</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đạo</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cơ </a:t>
            </a:r>
            <a:r>
              <a:rPr lang="vi-VN" sz="3600" b="1" dirty="0" err="1">
                <a:solidFill>
                  <a:srgbClr val="002060"/>
                </a:solidFill>
                <a:latin typeface="Livvic" panose="020B0604020202020204" charset="0"/>
              </a:rPr>
              <a:t>bản</a:t>
            </a:r>
            <a:r>
              <a:rPr lang="vi-VN" sz="3600" b="1" dirty="0">
                <a:solidFill>
                  <a:srgbClr val="002060"/>
                </a:solidFill>
                <a:latin typeface="Livvic" panose="020B0604020202020204" charset="0"/>
              </a:rPr>
              <a:t> hay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cấp</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Độ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trong tranh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9">
            <a:extLst>
              <a:ext uri="{FF2B5EF4-FFF2-40B4-BE49-F238E27FC236}">
                <a16:creationId xmlns:a16="http://schemas.microsoft.com/office/drawing/2014/main" id="{9E503B2B-3DE6-66C7-289A-21203276514D}"/>
              </a:ext>
            </a:extLst>
          </p:cNvPr>
          <p:cNvSpPr txBox="1"/>
          <p:nvPr/>
        </p:nvSpPr>
        <p:spPr>
          <a:xfrm>
            <a:off x="2514600" y="7886700"/>
            <a:ext cx="7391400" cy="2510111"/>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(1910 – 1994)</a:t>
            </a:r>
          </a:p>
          <a:p>
            <a:pPr>
              <a:lnSpc>
                <a:spcPts val="4041"/>
              </a:lnSpc>
              <a:spcBef>
                <a:spcPct val="0"/>
              </a:spcBef>
            </a:pPr>
            <a:r>
              <a:rPr lang="vi-VN" sz="2400" b="1" dirty="0">
                <a:solidFill>
                  <a:srgbClr val="035457"/>
                </a:solidFill>
                <a:latin typeface="Livvic" panose="020B0604020202020204" charset="0"/>
              </a:rPr>
              <a:t>Năm </a:t>
            </a:r>
            <a:r>
              <a:rPr lang="vi-VN" sz="2400" b="1" dirty="0" err="1">
                <a:solidFill>
                  <a:srgbClr val="035457"/>
                </a:solidFill>
                <a:latin typeface="Livvic" panose="020B0604020202020204" charset="0"/>
              </a:rPr>
              <a:t>sáng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1943 </a:t>
            </a:r>
          </a:p>
          <a:p>
            <a:pPr>
              <a:lnSpc>
                <a:spcPts val="4041"/>
              </a:lnSpc>
              <a:spcBef>
                <a:spcPct val="0"/>
              </a:spcBef>
            </a:pPr>
            <a:r>
              <a:rPr lang="vi-VN" sz="2400" b="1" dirty="0" err="1">
                <a:solidFill>
                  <a:srgbClr val="035457"/>
                </a:solidFill>
                <a:latin typeface="Livvic" panose="020B0604020202020204" charset="0"/>
              </a:rPr>
              <a:t>Chất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liệu</a:t>
            </a:r>
            <a:r>
              <a:rPr lang="vi-VN" sz="2400" b="1" dirty="0">
                <a:solidFill>
                  <a:srgbClr val="035457"/>
                </a:solidFill>
                <a:latin typeface="Livvic" panose="020B0604020202020204" charset="0"/>
              </a:rPr>
              <a:t>: Sơn </a:t>
            </a:r>
            <a:r>
              <a:rPr lang="vi-VN" sz="2400" b="1" dirty="0" err="1">
                <a:solidFill>
                  <a:srgbClr val="035457"/>
                </a:solidFill>
                <a:latin typeface="Livvic" panose="020B0604020202020204" charset="0"/>
              </a:rPr>
              <a:t>dầu</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Nguồn</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Bảo</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tàng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Mĩ</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thuật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Việt</a:t>
            </a:r>
            <a:r>
              <a:rPr lang="vi-VN" sz="2400" b="1" dirty="0">
                <a:solidFill>
                  <a:srgbClr val="035457"/>
                </a:solidFill>
                <a:latin typeface="Livvic" panose="020B0604020202020204" charset="0"/>
              </a:rPr>
              <a:t> Nam</a:t>
            </a:r>
            <a:endParaRPr lang="en-US" sz="2400" b="1" dirty="0">
              <a:solidFill>
                <a:srgbClr val="035457"/>
              </a:solidFill>
              <a:latin typeface="Livvic" panose="020B0604020202020204" charset="0"/>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1.11111E-6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C5D0A9FA-08EC-92DA-C390-A791174C9D83}"/>
              </a:ext>
            </a:extLst>
          </p:cNvPr>
          <p:cNvSpPr txBox="1"/>
          <p:nvPr/>
        </p:nvSpPr>
        <p:spPr>
          <a:xfrm>
            <a:off x="228601" y="495300"/>
            <a:ext cx="10820400" cy="9934130"/>
          </a:xfrm>
          <a:prstGeom prst="rect">
            <a:avLst/>
          </a:prstGeom>
        </p:spPr>
        <p:txBody>
          <a:bodyPr wrap="square" lIns="0" tIns="0" rIns="0" bIns="0" rtlCol="0" anchor="t">
            <a:spAutoFit/>
          </a:bodyPr>
          <a:lstStyle/>
          <a:p>
            <a:pPr marL="466919" lvl="1" algn="just">
              <a:lnSpc>
                <a:spcPts val="5190"/>
              </a:lnSpc>
            </a:pP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chất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liệu</a:t>
            </a:r>
            <a:r>
              <a:rPr lang="vi-VN" sz="3600" b="1" dirty="0">
                <a:solidFill>
                  <a:srgbClr val="002060"/>
                </a:solidFill>
                <a:latin typeface="Livvic" panose="020B0604020202020204" charset="0"/>
              </a:rPr>
              <a:t> sơn </a:t>
            </a:r>
            <a:r>
              <a:rPr lang="vi-VN" sz="3600" b="1" dirty="0" err="1">
                <a:solidFill>
                  <a:srgbClr val="002060"/>
                </a:solidFill>
                <a:latin typeface="Livvic" panose="020B0604020202020204" charset="0"/>
              </a:rPr>
              <a:t>dầu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Trần</a:t>
            </a:r>
            <a:r>
              <a:rPr lang="vi-VN" sz="3600" b="1" dirty="0">
                <a:solidFill>
                  <a:srgbClr val="002060"/>
                </a:solidFill>
                <a:latin typeface="Livvic" panose="020B0604020202020204" charset="0"/>
              </a:rPr>
              <a:t> Văn </a:t>
            </a:r>
            <a:r>
              <a:rPr lang="vi-VN" sz="3600" b="1" dirty="0" err="1">
                <a:solidFill>
                  <a:srgbClr val="002060"/>
                </a:solidFill>
                <a:latin typeface="Livvic" panose="020B0604020202020204" charset="0"/>
              </a:rPr>
              <a:t>Cẩn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năm 1943.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gam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ấm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áp</a:t>
            </a:r>
            <a:r>
              <a:rPr lang="vi-VN" sz="3600" b="1" dirty="0">
                <a:solidFill>
                  <a:srgbClr val="002060"/>
                </a:solidFill>
                <a:latin typeface="Livvic" panose="020B0604020202020204" charset="0"/>
              </a:rPr>
              <a:t>, tươi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bộ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quần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áo</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giản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dị</a:t>
            </a:r>
            <a:r>
              <a:rPr lang="vi-VN" sz="3600" b="1" dirty="0">
                <a:solidFill>
                  <a:srgbClr val="002060"/>
                </a:solidFill>
                <a:latin typeface="Livvic" panose="020B0604020202020204" charset="0"/>
              </a:rPr>
              <a:t> đang </a:t>
            </a:r>
            <a:r>
              <a:rPr lang="vi-VN" sz="3600" b="1" dirty="0" err="1">
                <a:solidFill>
                  <a:srgbClr val="002060"/>
                </a:solidFill>
                <a:latin typeface="Livvic" panose="020B0604020202020204" charset="0"/>
              </a:rPr>
              <a:t>ngồi</a:t>
            </a:r>
            <a:r>
              <a:rPr lang="vi-VN" sz="3600" b="1" dirty="0">
                <a:solidFill>
                  <a:srgbClr val="002060"/>
                </a:solidFill>
                <a:latin typeface="Livvic" panose="020B0604020202020204" charset="0"/>
              </a:rPr>
              <a:t> trên </a:t>
            </a:r>
            <a:r>
              <a:rPr lang="vi-VN" sz="3600" b="1" dirty="0" err="1">
                <a:solidFill>
                  <a:srgbClr val="002060"/>
                </a:solidFill>
                <a:latin typeface="Livvic" panose="020B0604020202020204" charset="0"/>
              </a:rPr>
              <a:t>chiếc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ghế</a:t>
            </a:r>
            <a:r>
              <a:rPr lang="vi-VN" sz="3600" b="1" dirty="0">
                <a:solidFill>
                  <a:srgbClr val="002060"/>
                </a:solidFill>
                <a:latin typeface="Livvic" panose="020B0604020202020204" charset="0"/>
              </a:rPr>
              <a:t> mây, hai </a:t>
            </a:r>
            <a:r>
              <a:rPr lang="vi-VN" sz="3600" b="1" dirty="0" err="1">
                <a:solidFill>
                  <a:srgbClr val="002060"/>
                </a:solidFill>
                <a:latin typeface="Livvic" panose="020B0604020202020204" charset="0"/>
              </a:rPr>
              <a:t>bàn</a:t>
            </a:r>
            <a:r>
              <a:rPr lang="vi-VN" sz="3600" b="1" dirty="0">
                <a:solidFill>
                  <a:srgbClr val="002060"/>
                </a:solidFill>
                <a:latin typeface="Livvic" panose="020B0604020202020204" charset="0"/>
              </a:rPr>
              <a:t> tay đan </a:t>
            </a:r>
            <a:r>
              <a:rPr lang="vi-VN" sz="3600" b="1" dirty="0" err="1">
                <a:solidFill>
                  <a:srgbClr val="002060"/>
                </a:solidFill>
                <a:latin typeface="Livvic" panose="020B0604020202020204" charset="0"/>
              </a:rPr>
              <a:t>nhẹ</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nhau, gương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thanh </a:t>
            </a:r>
            <a:r>
              <a:rPr lang="vi-VN" sz="3600" b="1" dirty="0" err="1">
                <a:solidFill>
                  <a:srgbClr val="002060"/>
                </a:solidFill>
                <a:latin typeface="Livvic" panose="020B0604020202020204" charset="0"/>
              </a:rPr>
              <a:t>tú</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ngắn</a:t>
            </a:r>
            <a:r>
              <a:rPr lang="vi-VN" sz="3600" b="1" dirty="0">
                <a:solidFill>
                  <a:srgbClr val="002060"/>
                </a:solidFill>
                <a:latin typeface="Livvic" panose="020B0604020202020204" charset="0"/>
              </a:rPr>
              <a:t>, đôi </a:t>
            </a:r>
            <a:r>
              <a:rPr lang="vi-VN" sz="3600" b="1" dirty="0" err="1">
                <a:solidFill>
                  <a:srgbClr val="002060"/>
                </a:solidFill>
                <a:latin typeface="Livvic" panose="020B0604020202020204" charset="0"/>
              </a:rPr>
              <a:t>mắt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mở</a:t>
            </a:r>
            <a:r>
              <a:rPr lang="vi-VN" sz="3600" b="1" dirty="0">
                <a:solidFill>
                  <a:srgbClr val="002060"/>
                </a:solidFill>
                <a:latin typeface="Livvic" panose="020B0604020202020204" charset="0"/>
              </a:rPr>
              <a:t> to, </a:t>
            </a:r>
            <a:r>
              <a:rPr lang="vi-VN" sz="3600" b="1" dirty="0" err="1">
                <a:solidFill>
                  <a:srgbClr val="002060"/>
                </a:solidFill>
                <a:latin typeface="Livvic" panose="020B0604020202020204" charset="0"/>
              </a:rPr>
              <a:t>cùng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ngây thơ.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đặt</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lệch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bên </a:t>
            </a:r>
            <a:r>
              <a:rPr lang="vi-VN" sz="3600" b="1" dirty="0" err="1">
                <a:solidFill>
                  <a:srgbClr val="002060"/>
                </a:solidFill>
                <a:latin typeface="Livvic" panose="020B0604020202020204" charset="0"/>
              </a:rPr>
              <a:t>trái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nhưng </a:t>
            </a:r>
            <a:r>
              <a:rPr lang="vi-VN" sz="3600" b="1" dirty="0" err="1">
                <a:solidFill>
                  <a:srgbClr val="002060"/>
                </a:solidFill>
                <a:latin typeface="Livvic" panose="020B0604020202020204" charset="0"/>
              </a:rPr>
              <a:t>vẫn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tạo</a:t>
            </a:r>
            <a:r>
              <a:rPr lang="vi-VN" sz="3600" b="1" dirty="0">
                <a:solidFill>
                  <a:srgbClr val="002060"/>
                </a:solidFill>
                <a:latin typeface="Livvic" panose="020B0604020202020204" charset="0"/>
              </a:rPr>
              <a:t> cho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cảm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cân </a:t>
            </a:r>
            <a:r>
              <a:rPr lang="vi-VN" sz="3600" b="1" dirty="0" err="1">
                <a:solidFill>
                  <a:srgbClr val="002060"/>
                </a:solidFill>
                <a:latin typeface="Livvic" panose="020B0604020202020204" charset="0"/>
              </a:rPr>
              <a:t>đối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hòa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bởi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xếp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hợp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yếu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tố</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giá</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một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chân dung tiêu </a:t>
            </a:r>
            <a:r>
              <a:rPr lang="vi-VN" sz="3600" b="1" dirty="0" err="1">
                <a:solidFill>
                  <a:srgbClr val="002060"/>
                </a:solidFill>
                <a:latin typeface="Livvic" panose="020B0604020202020204" charset="0"/>
              </a:rPr>
              <a:t>biểu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hội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Việt</a:t>
            </a:r>
            <a:r>
              <a:rPr lang="vi-VN" sz="3600" b="1" dirty="0">
                <a:solidFill>
                  <a:srgbClr val="002060"/>
                </a:solidFill>
                <a:latin typeface="Livvic" panose="020B0604020202020204" charset="0"/>
              </a:rPr>
              <a:t> Nam.</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a16="http://schemas.microsoft.com/office/drawing/2014/main" id="{A8D03F66-7CCD-DF79-30D9-4A0D582D9536}"/>
              </a:ext>
            </a:extLst>
          </p:cNvPr>
          <p:cNvPicPr>
            <a:picLocks noChangeAspect="1"/>
          </p:cNvPicPr>
          <p:nvPr/>
        </p:nvPicPr>
        <p:blipFill rotWithShape="1">
          <a:blip r:embed="rId4"/>
          <a:srcRect l="27228" t="10742" r="26117" b="10000"/>
          <a:stretch/>
        </p:blipFill>
        <p:spPr>
          <a:xfrm>
            <a:off x="11963400" y="876300"/>
            <a:ext cx="5715000" cy="7279822"/>
          </a:xfrm>
          <a:prstGeom prst="rect">
            <a:avLst/>
          </a:prstGeom>
          <a:ln w="228600" cap="sq" cmpd="thickThin">
            <a:solidFill>
              <a:srgbClr val="000000"/>
            </a:solidFill>
            <a:prstDash val="solid"/>
            <a:miter lim="800000"/>
          </a:ln>
          <a:effectLst>
            <a:innerShdw blurRad="76200">
              <a:srgbClr val="000000"/>
            </a:innerShdw>
          </a:effectLst>
        </p:spPr>
      </p:pic>
      <p:sp>
        <p:nvSpPr>
          <p:cNvPr id="9" name="TextBox 9">
            <a:extLst>
              <a:ext uri="{FF2B5EF4-FFF2-40B4-BE49-F238E27FC236}">
                <a16:creationId xmlns:a16="http://schemas.microsoft.com/office/drawing/2014/main" id="{B6A9F0CA-FA9C-3935-5064-585A80F7C536}"/>
              </a:ext>
            </a:extLst>
          </p:cNvPr>
          <p:cNvSpPr txBox="1"/>
          <p:nvPr/>
        </p:nvSpPr>
        <p:spPr>
          <a:xfrm>
            <a:off x="11658600" y="8896672"/>
            <a:ext cx="7391400" cy="971228"/>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a:t>
            </a:r>
          </a:p>
        </p:txBody>
      </p:sp>
    </p:spTree>
    <p:extLst>
      <p:ext uri="{BB962C8B-B14F-4D97-AF65-F5344CB8AC3E}">
        <p14:creationId xmlns:p14="http://schemas.microsoft.com/office/powerpoint/2010/main" val="17762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tranh chân dung </a:t>
            </a:r>
            <a:r>
              <a:rPr lang="vi-VN" sz="6000" dirty="0" err="1">
                <a:solidFill>
                  <a:schemeClr val="accent3">
                    <a:lumMod val="50000"/>
                  </a:schemeClr>
                </a:solidFill>
                <a:latin typeface="Livvic" panose="020B0604020202020204" charset="0"/>
              </a:rPr>
              <a:t>là</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một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hiện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tình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cảm</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với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mình</a:t>
            </a:r>
            <a:r>
              <a:rPr lang="vi-VN" sz="6000" dirty="0">
                <a:solidFill>
                  <a:schemeClr val="accent3">
                    <a:lumMod val="50000"/>
                  </a:schemeClr>
                </a:solidFill>
                <a:latin typeface="Livvic" panose="020B0604020202020204" charset="0"/>
              </a:rPr>
              <a:t> yêu </a:t>
            </a:r>
            <a:r>
              <a:rPr lang="vi-VN" sz="6000" dirty="0" err="1">
                <a:solidFill>
                  <a:schemeClr val="accent3">
                    <a:lumMod val="50000"/>
                  </a:schemeClr>
                </a:solidFill>
                <a:latin typeface="Livvic" panose="020B0604020202020204" charset="0"/>
              </a:rPr>
              <a:t>mến</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777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C00000"/>
                </a:solidFill>
                <a:latin typeface="Livvic Bold Bold"/>
              </a:rPr>
              <a:t>CHỦ ĐỀ 3: MÁI ẤM GIA ĐÌNH</a:t>
            </a:r>
            <a:r>
              <a:rPr lang="en-US" sz="6000" dirty="0">
                <a:solidFill>
                  <a:srgbClr val="C00000"/>
                </a:solidFill>
                <a:latin typeface="Livvic Bold Bold"/>
              </a:rPr>
              <a:t> </a:t>
            </a:r>
            <a:endParaRPr lang="vi-VN" sz="6000" dirty="0">
              <a:solidFill>
                <a:srgbClr val="C00000"/>
              </a:solidFill>
              <a:latin typeface="Livvic Bold Bold"/>
            </a:endParaRPr>
          </a:p>
          <a:p>
            <a:pPr algn="ctr">
              <a:lnSpc>
                <a:spcPts val="9499"/>
              </a:lnSpc>
            </a:pPr>
            <a:r>
              <a:rPr lang="vi-VN" sz="4800" dirty="0">
                <a:solidFill>
                  <a:srgbClr val="FF0000"/>
                </a:solidFill>
                <a:latin typeface="Livvic Bold Bold"/>
              </a:rPr>
              <a:t>BÀI 2: </a:t>
            </a:r>
            <a:r>
              <a:rPr lang="vi-VN" sz="4800" dirty="0" err="1">
                <a:solidFill>
                  <a:srgbClr val="FF0000"/>
                </a:solidFill>
                <a:latin typeface="Livvic Bold Bold"/>
              </a:rPr>
              <a:t>Người</a:t>
            </a:r>
            <a:r>
              <a:rPr lang="vi-VN" sz="4800" dirty="0">
                <a:solidFill>
                  <a:srgbClr val="FF0000"/>
                </a:solidFill>
                <a:latin typeface="Livvic Bold Bold"/>
              </a:rPr>
              <a:t> em yêu </a:t>
            </a:r>
            <a:r>
              <a:rPr lang="vi-VN" sz="4800" dirty="0" err="1">
                <a:solidFill>
                  <a:srgbClr val="FF0000"/>
                </a:solidFill>
                <a:latin typeface="Livvic Bold Bold"/>
              </a:rPr>
              <a:t>quý</a:t>
            </a: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6434928" y="2986089"/>
            <a:ext cx="5058519" cy="743793"/>
          </a:xfrm>
          <a:prstGeom prst="rect">
            <a:avLst/>
          </a:prstGeom>
        </p:spPr>
        <p:txBody>
          <a:bodyPr wrap="square" lIns="0" tIns="0" rIns="0" bIns="0" rtlCol="0" anchor="t">
            <a:spAutoFit/>
          </a:bodyPr>
          <a:lstStyle/>
          <a:p>
            <a:pPr algn="ctr">
              <a:lnSpc>
                <a:spcPts val="5817"/>
              </a:lnSpc>
            </a:pPr>
            <a:r>
              <a:rPr lang="vi-VN" sz="4847" dirty="0" err="1">
                <a:solidFill>
                  <a:srgbClr val="002060"/>
                </a:solidFill>
                <a:latin typeface="Livvic Bold" panose="020B0604020202020204" charset="0"/>
              </a:rPr>
              <a:t>Mĩ</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thuật</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lớp</a:t>
            </a:r>
            <a:r>
              <a:rPr lang="en-US" sz="4847" dirty="0">
                <a:solidFill>
                  <a:srgbClr val="002060"/>
                </a:solidFill>
                <a:latin typeface="Livvic Bold" panose="020B0604020202020204" charset="0"/>
              </a:rPr>
              <a:t> </a:t>
            </a:r>
            <a:r>
              <a:rPr lang="vi-VN" sz="4847" dirty="0">
                <a:solidFill>
                  <a:srgbClr val="002060"/>
                </a:solidFill>
                <a:latin typeface="Livvic Bold" panose="020B0604020202020204" charset="0"/>
              </a:rPr>
              <a:t>3</a:t>
            </a:r>
            <a:endParaRPr lang="en-US" sz="4847" dirty="0">
              <a:solidFill>
                <a:srgbClr val="002060"/>
              </a:solidFill>
              <a:latin typeface="Livvic Bold" panose="020B0604020202020204" charset="0"/>
            </a:endParaRPr>
          </a:p>
        </p:txBody>
      </p:sp>
      <p:sp>
        <p:nvSpPr>
          <p:cNvPr id="7" name="TextBox 9">
            <a:extLst>
              <a:ext uri="{FF2B5EF4-FFF2-40B4-BE49-F238E27FC236}">
                <a16:creationId xmlns:a16="http://schemas.microsoft.com/office/drawing/2014/main" id="{14D4B18B-049D-49D7-A76A-6FE30287B7F8}"/>
              </a:ext>
            </a:extLst>
          </p:cNvPr>
          <p:cNvSpPr txBox="1"/>
          <p:nvPr/>
        </p:nvSpPr>
        <p:spPr>
          <a:xfrm>
            <a:off x="956611" y="904266"/>
            <a:ext cx="16654282" cy="581634"/>
          </a:xfrm>
          <a:prstGeom prst="rect">
            <a:avLst/>
          </a:prstGeom>
        </p:spPr>
        <p:txBody>
          <a:bodyPr lIns="0" tIns="0" rIns="0" bIns="0" rtlCol="0" anchor="t">
            <a:spAutoFit/>
          </a:bodyPr>
          <a:lstStyle/>
          <a:p>
            <a:pPr algn="ctr">
              <a:lnSpc>
                <a:spcPts val="4857"/>
              </a:lnSpc>
            </a:pPr>
            <a:r>
              <a:rPr lang="en-US" sz="3600" dirty="0">
                <a:solidFill>
                  <a:srgbClr val="002060"/>
                </a:solidFill>
                <a:latin typeface="Livvic Bold" panose="020B0604020202020204" charset="0"/>
              </a:rPr>
              <a:t>PHÒNG GIÁO DỤC VÀ ĐÀO TẠO QUẬN LONG BIÊN</a:t>
            </a:r>
          </a:p>
        </p:txBody>
      </p:sp>
      <p:sp>
        <p:nvSpPr>
          <p:cNvPr id="8" name="TextBox 10">
            <a:extLst>
              <a:ext uri="{FF2B5EF4-FFF2-40B4-BE49-F238E27FC236}">
                <a16:creationId xmlns:a16="http://schemas.microsoft.com/office/drawing/2014/main" id="{8A2557BA-8C79-4254-B297-A4BEE3FDA232}"/>
              </a:ext>
            </a:extLst>
          </p:cNvPr>
          <p:cNvSpPr txBox="1"/>
          <p:nvPr/>
        </p:nvSpPr>
        <p:spPr>
          <a:xfrm>
            <a:off x="4191000" y="7109457"/>
            <a:ext cx="103632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VẼ TRANH CHÂN DUNG NGƯỜI THÂN </a:t>
            </a:r>
            <a:endParaRPr lang="en-US" sz="3600" dirty="0">
              <a:solidFill>
                <a:srgbClr val="002060"/>
              </a:solidFill>
              <a:latin typeface="Livvic Bold"/>
            </a:endParaRP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4267200" y="1769791"/>
            <a:ext cx="13767665" cy="8850379"/>
            <a:chOff x="0" y="0"/>
            <a:chExt cx="14198854" cy="11800503"/>
          </a:xfrm>
        </p:grpSpPr>
        <p:sp>
          <p:nvSpPr>
            <p:cNvPr id="8" name="TextBox 7">
              <a:extLst>
                <a:ext uri="{FF2B5EF4-FFF2-40B4-BE49-F238E27FC236}">
                  <a16:creationId xmlns:a16="http://schemas.microsoft.com/office/drawing/2014/main" id="{85FECCFF-52E1-4E93-91EB-9E5D77577AFA}"/>
                </a:ext>
              </a:extLst>
            </p:cNvPr>
            <p:cNvSpPr txBox="1"/>
            <p:nvPr/>
          </p:nvSpPr>
          <p:spPr>
            <a:xfrm>
              <a:off x="352189" y="1712273"/>
              <a:ext cx="13494477" cy="10088230"/>
            </a:xfrm>
            <a:prstGeom prst="rect">
              <a:avLst/>
            </a:prstGeom>
          </p:spPr>
          <p:txBody>
            <a:bodyPr lIns="0" tIns="0" rIns="0" bIns="0" rtlCol="0" anchor="t">
              <a:spAutoFit/>
            </a:bodyPr>
            <a:lstStyle/>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Nêu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cách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kết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hợp</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nét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màu</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bức</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thể</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đặc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điểm</a:t>
              </a:r>
              <a:r>
                <a:rPr lang="vi-VN" sz="4921" b="1" dirty="0">
                  <a:solidFill>
                    <a:schemeClr val="accent3">
                      <a:lumMod val="50000"/>
                    </a:schemeClr>
                  </a:solidFill>
                  <a:latin typeface="Livvic" panose="020B0604020202020204" charset="0"/>
                </a:rPr>
                <a:t> riêng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Chỉ</a:t>
              </a:r>
              <a:r>
                <a:rPr lang="vi-VN" sz="4921" b="1" dirty="0">
                  <a:solidFill>
                    <a:schemeClr val="accent3">
                      <a:lumMod val="50000"/>
                    </a:schemeClr>
                  </a:solidFill>
                  <a:latin typeface="Livvic" panose="020B0604020202020204" charset="0"/>
                </a:rPr>
                <a:t> ra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sự</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hòa</a:t>
              </a:r>
              <a:r>
                <a:rPr lang="vi-VN" sz="4921" b="1" dirty="0">
                  <a:solidFill>
                    <a:schemeClr val="accent3">
                      <a:lumMod val="50000"/>
                    </a:schemeClr>
                  </a:solidFill>
                  <a:latin typeface="Livvic" panose="020B0604020202020204" charset="0"/>
                </a:rPr>
                <a:t>, cân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và</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tỉ</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lệ</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bài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Chia </a:t>
              </a:r>
              <a:r>
                <a:rPr lang="vi-VN" sz="4921" b="1" dirty="0" err="1">
                  <a:solidFill>
                    <a:schemeClr val="accent3">
                      <a:lumMod val="50000"/>
                    </a:schemeClr>
                  </a:solidFill>
                  <a:latin typeface="Livvic" panose="020B0604020202020204" charset="0"/>
                </a:rPr>
                <a:t>sẻ</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cảm</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bản</a:t>
              </a:r>
              <a:r>
                <a:rPr lang="vi-VN" sz="4921" b="1" dirty="0">
                  <a:solidFill>
                    <a:schemeClr val="accent3">
                      <a:lumMod val="50000"/>
                    </a:schemeClr>
                  </a:solidFill>
                  <a:latin typeface="Livvic" panose="020B0604020202020204" charset="0"/>
                </a:rPr>
                <a:t> thân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với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 trong gia </a:t>
              </a:r>
              <a:r>
                <a:rPr lang="vi-VN" sz="4921" b="1" dirty="0" err="1">
                  <a:solidFill>
                    <a:schemeClr val="accent3">
                      <a:lumMod val="50000"/>
                    </a:schemeClr>
                  </a:solidFill>
                  <a:latin typeface="Livvic" panose="020B0604020202020204" charset="0"/>
                </a:rPr>
                <a:t>đình</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0" y="0"/>
              <a:ext cx="14198854" cy="1627346"/>
            </a:xfrm>
            <a:prstGeom prst="rect">
              <a:avLst/>
            </a:prstGeom>
          </p:spPr>
          <p:txBody>
            <a:bodyPr lIns="0" tIns="0" rIns="0" bIns="0" rtlCol="0" anchor="t">
              <a:spAutoFit/>
            </a:bodyPr>
            <a:lstStyle/>
            <a:p>
              <a:pPr algn="ctr">
                <a:lnSpc>
                  <a:spcPts val="9610"/>
                </a:lnSpc>
              </a:pPr>
              <a:r>
                <a:rPr lang="en-US" sz="8009" dirty="0" err="1">
                  <a:solidFill>
                    <a:srgbClr val="035457"/>
                  </a:solidFill>
                  <a:latin typeface="Livvic Bold Bold"/>
                </a:rPr>
                <a:t>Yêu</a:t>
              </a:r>
              <a:r>
                <a:rPr lang="en-US" sz="8009" dirty="0">
                  <a:solidFill>
                    <a:srgbClr val="035457"/>
                  </a:solidFill>
                  <a:latin typeface="Livvic Bold Bold"/>
                </a:rPr>
                <a:t> </a:t>
              </a:r>
              <a:r>
                <a:rPr lang="en-US" sz="8009" dirty="0" err="1">
                  <a:solidFill>
                    <a:srgbClr val="035457"/>
                  </a:solidFill>
                  <a:latin typeface="Livvic Bold Bold"/>
                </a:rPr>
                <a:t>cầu</a:t>
              </a:r>
              <a:r>
                <a:rPr lang="en-US" sz="8009" dirty="0">
                  <a:solidFill>
                    <a:srgbClr val="035457"/>
                  </a:solidFill>
                  <a:latin typeface="Livvic Bold Bold"/>
                </a:rPr>
                <a:t> </a:t>
              </a:r>
              <a:r>
                <a:rPr lang="en-US" sz="8009" dirty="0" err="1">
                  <a:solidFill>
                    <a:srgbClr val="035457"/>
                  </a:solidFill>
                  <a:latin typeface="Livvic Bold Bold"/>
                </a:rPr>
                <a:t>cần</a:t>
              </a:r>
              <a:r>
                <a:rPr lang="en-US" sz="8009" dirty="0">
                  <a:solidFill>
                    <a:srgbClr val="035457"/>
                  </a:solidFill>
                  <a:latin typeface="Livvic Bold Bold"/>
                </a:rPr>
                <a:t> </a:t>
              </a:r>
              <a:r>
                <a:rPr lang="en-US" sz="8009" dirty="0" err="1">
                  <a:solidFill>
                    <a:srgbClr val="035457"/>
                  </a:solidFill>
                  <a:latin typeface="Livvic Bold Bold"/>
                </a:rPr>
                <a:t>đạt</a:t>
              </a:r>
              <a:endParaRPr lang="en-US" sz="8009" dirty="0">
                <a:solidFill>
                  <a:srgbClr val="035457"/>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035457"/>
                </a:solidFill>
                <a:latin typeface="Livvic Bold" panose="020B0604020202020204" charset="0"/>
              </a:rPr>
              <a:t>Khám</a:t>
            </a:r>
            <a:r>
              <a:rPr lang="en-US" sz="8478" b="1" dirty="0">
                <a:solidFill>
                  <a:srgbClr val="035457"/>
                </a:solidFill>
                <a:latin typeface="Livvic Bold" panose="020B0604020202020204" charset="0"/>
              </a:rPr>
              <a:t> </a:t>
            </a:r>
            <a:r>
              <a:rPr lang="en-US" sz="8478" b="1" dirty="0" err="1">
                <a:solidFill>
                  <a:srgbClr val="035457"/>
                </a:solidFill>
                <a:latin typeface="Livvic Bold" panose="020B0604020202020204" charset="0"/>
              </a:rPr>
              <a:t>phá</a:t>
            </a:r>
            <a:endParaRPr lang="en-US" sz="8478" b="1" dirty="0">
              <a:solidFill>
                <a:srgbClr val="035457"/>
              </a:solidFill>
              <a:latin typeface="Livvic Bold" panose="020B0604020202020204" charset="0"/>
            </a:endParaRPr>
          </a:p>
        </p:txBody>
      </p:sp>
      <p:sp>
        <p:nvSpPr>
          <p:cNvPr id="10" name="TextBox 8">
            <a:extLst>
              <a:ext uri="{FF2B5EF4-FFF2-40B4-BE49-F238E27FC236}">
                <a16:creationId xmlns:a16="http://schemas.microsoft.com/office/drawing/2014/main" id="{7F8BFFB9-4321-4163-805D-E1B260EEF5BB}"/>
              </a:ext>
            </a:extLst>
          </p:cNvPr>
          <p:cNvSpPr txBox="1"/>
          <p:nvPr/>
        </p:nvSpPr>
        <p:spPr>
          <a:xfrm>
            <a:off x="10210800" y="2476500"/>
            <a:ext cx="7539254" cy="5266185"/>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ấn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tượng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ảnh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trong gia </a:t>
            </a:r>
            <a:r>
              <a:rPr lang="vi-VN" sz="3600" b="1" dirty="0" err="1">
                <a:solidFill>
                  <a:srgbClr val="002060"/>
                </a:solidFill>
                <a:latin typeface="Livvic" panose="020B0604020202020204" charset="0"/>
              </a:rPr>
              <a:t>đình</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dạng</a:t>
            </a:r>
            <a:r>
              <a:rPr lang="vi-VN" sz="3600" b="1" dirty="0">
                <a:solidFill>
                  <a:srgbClr val="002060"/>
                </a:solidFill>
                <a:latin typeface="Livvic" panose="020B0604020202020204" charset="0"/>
              </a:rPr>
              <a:t> khuôn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kiểu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thường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mặc</a:t>
            </a:r>
            <a:r>
              <a:rPr lang="vi-VN" sz="3600" b="1" dirty="0">
                <a:solidFill>
                  <a:srgbClr val="002060"/>
                </a:solidFill>
                <a:latin typeface="Livvic" panose="020B0604020202020204" charset="0"/>
              </a:rPr>
              <a:t> trang </a:t>
            </a:r>
            <a:r>
              <a:rPr lang="vi-VN" sz="3600" b="1" dirty="0" err="1">
                <a:solidFill>
                  <a:srgbClr val="002060"/>
                </a:solidFill>
                <a:latin typeface="Livvic" panose="020B0604020202020204" charset="0"/>
              </a:rPr>
              <a:t>phục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5" name="Hình ảnh 4">
            <a:extLst>
              <a:ext uri="{FF2B5EF4-FFF2-40B4-BE49-F238E27FC236}">
                <a16:creationId xmlns:a16="http://schemas.microsoft.com/office/drawing/2014/main" id="{58CF42D2-CC80-6FA5-BEFB-448EE895470E}"/>
              </a:ext>
            </a:extLst>
          </p:cNvPr>
          <p:cNvPicPr>
            <a:picLocks noChangeAspect="1"/>
          </p:cNvPicPr>
          <p:nvPr/>
        </p:nvPicPr>
        <p:blipFill rotWithShape="1">
          <a:blip r:embed="rId3"/>
          <a:srcRect l="3345" t="3333" r="3901" b="4640"/>
          <a:stretch/>
        </p:blipFill>
        <p:spPr>
          <a:xfrm>
            <a:off x="914400" y="2001597"/>
            <a:ext cx="9209230" cy="6723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35EA0DB-72AC-710E-239A-B7F2A9CDE669}"/>
              </a:ext>
            </a:extLst>
          </p:cNvPr>
          <p:cNvPicPr>
            <a:picLocks noChangeAspect="1"/>
          </p:cNvPicPr>
          <p:nvPr/>
        </p:nvPicPr>
        <p:blipFill rotWithShape="1">
          <a:blip r:embed="rId2"/>
          <a:srcRect l="3345" t="3333" r="3901" b="4640"/>
          <a:stretch/>
        </p:blipFill>
        <p:spPr>
          <a:xfrm>
            <a:off x="2819400" y="609600"/>
            <a:ext cx="12420600" cy="906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1600200" y="8441022"/>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1.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phác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hình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dạng</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7274371" y="8150993"/>
            <a:ext cx="3469829" cy="2021707"/>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2</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Kẻ</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 đi qua </a:t>
            </a:r>
            <a:r>
              <a:rPr lang="vi-VN" sz="3200" b="1" dirty="0" err="1">
                <a:solidFill>
                  <a:srgbClr val="035457"/>
                </a:solidFill>
                <a:latin typeface="Livvic" panose="020B0604020202020204" charset="0"/>
              </a:rPr>
              <a:t>chính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giữa</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0" name="TextBox 8"/>
          <p:cNvSpPr txBox="1"/>
          <p:nvPr/>
        </p:nvSpPr>
        <p:spPr>
          <a:xfrm>
            <a:off x="3378732" y="1038225"/>
            <a:ext cx="11303220" cy="782955"/>
          </a:xfrm>
          <a:prstGeom prst="rect">
            <a:avLst/>
          </a:prstGeom>
        </p:spPr>
        <p:txBody>
          <a:bodyPr lIns="0" tIns="0" rIns="0" bIns="0" rtlCol="0" anchor="t">
            <a:spAutoFit/>
          </a:bodyPr>
          <a:lstStyle/>
          <a:p>
            <a:pPr>
              <a:lnSpc>
                <a:spcPts val="6240"/>
              </a:lnSpc>
            </a:pPr>
            <a:r>
              <a:rPr lang="en-US" sz="5200" dirty="0">
                <a:solidFill>
                  <a:srgbClr val="035457"/>
                </a:solidFill>
                <a:latin typeface="Livvic Bold Bold"/>
              </a:rPr>
              <a:t>2. KIẾN TẠO KIẾN THỨC - KĨ NĂNG</a:t>
            </a:r>
          </a:p>
        </p:txBody>
      </p:sp>
      <p:sp>
        <p:nvSpPr>
          <p:cNvPr id="11" name="TextBox 9"/>
          <p:cNvSpPr txBox="1"/>
          <p:nvPr/>
        </p:nvSpPr>
        <p:spPr>
          <a:xfrm>
            <a:off x="13030200" y="8074793"/>
            <a:ext cx="2971800" cy="2021707"/>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3.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mắt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tai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a:t>
            </a:r>
            <a:endParaRPr lang="en-US" sz="3200" b="1" dirty="0">
              <a:solidFill>
                <a:srgbClr val="035457"/>
              </a:solidFill>
              <a:latin typeface="Livvic" panose="020B0604020202020204" charset="0"/>
            </a:endParaRPr>
          </a:p>
        </p:txBody>
      </p:sp>
      <p:pic>
        <p:nvPicPr>
          <p:cNvPr id="7" name="Hình ảnh 6">
            <a:extLst>
              <a:ext uri="{FF2B5EF4-FFF2-40B4-BE49-F238E27FC236}">
                <a16:creationId xmlns:a16="http://schemas.microsoft.com/office/drawing/2014/main" id="{C8B570CA-A252-7D8E-7B6E-A48E171F70F6}"/>
              </a:ext>
            </a:extLst>
          </p:cNvPr>
          <p:cNvPicPr>
            <a:picLocks noChangeAspect="1"/>
          </p:cNvPicPr>
          <p:nvPr/>
        </p:nvPicPr>
        <p:blipFill rotWithShape="1">
          <a:blip r:embed="rId3"/>
          <a:srcRect l="26672" t="3334" r="55920" b="61852"/>
          <a:stretch/>
        </p:blipFill>
        <p:spPr>
          <a:xfrm>
            <a:off x="1790700" y="2528741"/>
            <a:ext cx="3695700" cy="5542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Hình ảnh 12">
            <a:extLst>
              <a:ext uri="{FF2B5EF4-FFF2-40B4-BE49-F238E27FC236}">
                <a16:creationId xmlns:a16="http://schemas.microsoft.com/office/drawing/2014/main" id="{5A84A435-EBEE-3F62-5227-4F6F5E21D0F0}"/>
              </a:ext>
            </a:extLst>
          </p:cNvPr>
          <p:cNvPicPr>
            <a:picLocks noChangeAspect="1"/>
          </p:cNvPicPr>
          <p:nvPr/>
        </p:nvPicPr>
        <p:blipFill rotWithShape="1">
          <a:blip r:embed="rId3"/>
          <a:srcRect l="46668" t="4983" r="36115" b="63165"/>
          <a:stretch/>
        </p:blipFill>
        <p:spPr>
          <a:xfrm>
            <a:off x="7124700" y="2472863"/>
            <a:ext cx="4038600" cy="5601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Hình ảnh 13">
            <a:extLst>
              <a:ext uri="{FF2B5EF4-FFF2-40B4-BE49-F238E27FC236}">
                <a16:creationId xmlns:a16="http://schemas.microsoft.com/office/drawing/2014/main" id="{CB906141-04F3-CEDD-C964-CDD66162D35B}"/>
              </a:ext>
            </a:extLst>
          </p:cNvPr>
          <p:cNvPicPr>
            <a:picLocks noChangeAspect="1"/>
          </p:cNvPicPr>
          <p:nvPr/>
        </p:nvPicPr>
        <p:blipFill rotWithShape="1">
          <a:blip r:embed="rId3"/>
          <a:srcRect l="66662" t="3389" r="15010" b="63111"/>
          <a:stretch/>
        </p:blipFill>
        <p:spPr>
          <a:xfrm>
            <a:off x="12496800" y="2364071"/>
            <a:ext cx="4038600" cy="5534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 name="TextBox 6"/>
          <p:cNvSpPr txBox="1"/>
          <p:nvPr/>
        </p:nvSpPr>
        <p:spPr>
          <a:xfrm>
            <a:off x="1143000" y="7529723"/>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4.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mũi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miệng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6817170" y="7676455"/>
            <a:ext cx="3903035" cy="995785"/>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5</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chi </a:t>
            </a:r>
            <a:r>
              <a:rPr lang="vi-VN" sz="3200" b="1" dirty="0" err="1">
                <a:solidFill>
                  <a:srgbClr val="035457"/>
                </a:solidFill>
                <a:latin typeface="Livvic" panose="020B0604020202020204" charset="0"/>
              </a:rPr>
              <a:t>tiết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đặc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điểm</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1" name="TextBox 9"/>
          <p:cNvSpPr txBox="1"/>
          <p:nvPr/>
        </p:nvSpPr>
        <p:spPr>
          <a:xfrm>
            <a:off x="12573000" y="7905055"/>
            <a:ext cx="3657600" cy="995785"/>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6.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màu</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hoàn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thiện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bài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endParaRPr lang="en-US" sz="3200" b="1" dirty="0">
              <a:solidFill>
                <a:srgbClr val="035457"/>
              </a:solidFill>
              <a:latin typeface="Livvic" panose="020B0604020202020204" charset="0"/>
            </a:endParaRPr>
          </a:p>
        </p:txBody>
      </p:sp>
      <p:pic>
        <p:nvPicPr>
          <p:cNvPr id="12" name="Hình ảnh 11">
            <a:extLst>
              <a:ext uri="{FF2B5EF4-FFF2-40B4-BE49-F238E27FC236}">
                <a16:creationId xmlns:a16="http://schemas.microsoft.com/office/drawing/2014/main" id="{455B9AC3-072A-2818-0536-2E7ABCE7B0E0}"/>
              </a:ext>
            </a:extLst>
          </p:cNvPr>
          <p:cNvPicPr>
            <a:picLocks noChangeAspect="1"/>
          </p:cNvPicPr>
          <p:nvPr/>
        </p:nvPicPr>
        <p:blipFill rotWithShape="1">
          <a:blip r:embed="rId3"/>
          <a:srcRect l="28338" t="51715" r="54999" b="13470"/>
          <a:stretch/>
        </p:blipFill>
        <p:spPr>
          <a:xfrm>
            <a:off x="1309991" y="1104900"/>
            <a:ext cx="3871609" cy="606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Hình ảnh 14">
            <a:extLst>
              <a:ext uri="{FF2B5EF4-FFF2-40B4-BE49-F238E27FC236}">
                <a16:creationId xmlns:a16="http://schemas.microsoft.com/office/drawing/2014/main" id="{2B9DF3C3-D636-34F2-884F-B18F1F2F5238}"/>
              </a:ext>
            </a:extLst>
          </p:cNvPr>
          <p:cNvPicPr>
            <a:picLocks noChangeAspect="1"/>
          </p:cNvPicPr>
          <p:nvPr/>
        </p:nvPicPr>
        <p:blipFill rotWithShape="1">
          <a:blip r:embed="rId3"/>
          <a:srcRect l="47520" t="51781" r="34706" b="13404"/>
          <a:stretch/>
        </p:blipFill>
        <p:spPr>
          <a:xfrm>
            <a:off x="6810243" y="1104900"/>
            <a:ext cx="4129716" cy="6065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Hình ảnh 15">
            <a:extLst>
              <a:ext uri="{FF2B5EF4-FFF2-40B4-BE49-F238E27FC236}">
                <a16:creationId xmlns:a16="http://schemas.microsoft.com/office/drawing/2014/main" id="{DADC9C53-8848-B1D0-C606-6E8E0D8554C6}"/>
              </a:ext>
            </a:extLst>
          </p:cNvPr>
          <p:cNvPicPr>
            <a:picLocks noChangeAspect="1"/>
          </p:cNvPicPr>
          <p:nvPr/>
        </p:nvPicPr>
        <p:blipFill rotWithShape="1">
          <a:blip r:embed="rId3"/>
          <a:srcRect l="67190" t="51482" r="14342" b="13616"/>
          <a:stretch/>
        </p:blipFill>
        <p:spPr>
          <a:xfrm>
            <a:off x="12243954" y="1174469"/>
            <a:ext cx="4315691" cy="6115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464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ags/tag5.xml><?xml version="1.0" encoding="utf-8"?>
<p:tagLst xmlns:a="http://schemas.openxmlformats.org/drawingml/2006/main" xmlns:r="http://schemas.openxmlformats.org/officeDocument/2006/relationships" xmlns:p="http://schemas.openxmlformats.org/presentationml/2006/main">
  <p:tag name="TIMING" val="|11.6|3.3|3.3"/>
</p:tagLst>
</file>

<file path=ppt/tags/tag6.xml><?xml version="1.0" encoding="utf-8"?>
<p:tagLst xmlns:a="http://schemas.openxmlformats.org/drawingml/2006/main" xmlns:r="http://schemas.openxmlformats.org/officeDocument/2006/relationships" xmlns:p="http://schemas.openxmlformats.org/presentationml/2006/main">
  <p:tag name="TIMING" val="|11.6|3.3|3.3"/>
</p:tagLst>
</file>

<file path=ppt/tags/tag7.xml><?xml version="1.0" encoding="utf-8"?>
<p:tagLst xmlns:a="http://schemas.openxmlformats.org/drawingml/2006/main" xmlns:r="http://schemas.openxmlformats.org/officeDocument/2006/relationships" xmlns:p="http://schemas.openxmlformats.org/presentationml/2006/main">
  <p:tag name="TIMING" val="|11.6|3.3|3.3"/>
</p:tagLst>
</file>

<file path=ppt/tags/tag8.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1478</TotalTime>
  <Words>809</Words>
  <Application>Microsoft Office PowerPoint</Application>
  <PresentationFormat>Tùy chỉnh</PresentationFormat>
  <Paragraphs>68</Paragraphs>
  <Slides>27</Slides>
  <Notes>0</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27</vt:i4>
      </vt:variant>
    </vt:vector>
  </HeadingPairs>
  <TitlesOfParts>
    <vt:vector size="35" baseType="lpstr">
      <vt:lpstr>Calibri</vt:lpstr>
      <vt:lpstr>Now</vt:lpstr>
      <vt:lpstr>Bahnschrift Condensed</vt:lpstr>
      <vt:lpstr>Livvic Bold Bold</vt:lpstr>
      <vt:lpstr>Livvic Bold</vt:lpstr>
      <vt:lpstr>Arial</vt:lpstr>
      <vt:lpstr>Livvic</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Huyen Truong</cp:lastModifiedBy>
  <cp:revision>296</cp:revision>
  <dcterms:created xsi:type="dcterms:W3CDTF">2006-08-16T00:00:00Z</dcterms:created>
  <dcterms:modified xsi:type="dcterms:W3CDTF">2022-08-26T16:42:57Z</dcterms:modified>
  <dc:identifier>DAEwasUvSSg</dc:identifier>
</cp:coreProperties>
</file>