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5"/>
  </p:notesMasterIdLst>
  <p:sldIdLst>
    <p:sldId id="290" r:id="rId2"/>
    <p:sldId id="311" r:id="rId3"/>
    <p:sldId id="324" r:id="rId4"/>
    <p:sldId id="291" r:id="rId5"/>
    <p:sldId id="293" r:id="rId6"/>
    <p:sldId id="325" r:id="rId7"/>
    <p:sldId id="326" r:id="rId8"/>
    <p:sldId id="327" r:id="rId9"/>
    <p:sldId id="320" r:id="rId10"/>
    <p:sldId id="328" r:id="rId11"/>
    <p:sldId id="299" r:id="rId12"/>
    <p:sldId id="329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3" d="100"/>
          <a:sy n="73" d="100"/>
        </p:scale>
        <p:origin x="11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848600" cy="3506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724400"/>
            <a:ext cx="8229600" cy="82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r>
              <a:rPr lang="en-US" sz="2400" i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i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i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33618" y="1725217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4478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Đáp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just"/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Vì con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lí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quyết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vẫn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lí.</a:t>
            </a:r>
            <a:r>
              <a:rPr lang="es-E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78837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Quizizz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5" y="-32982"/>
            <a:ext cx="9175845" cy="6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85800" y="1887379"/>
            <a:ext cx="76006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8E0000"/>
                </a:solidFill>
              </a:rPr>
              <a:t>Bài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 4: ÔN TẬP VỀ THÔNG TIN VÀ XỬ LÍ THÔNG TIN</a:t>
            </a:r>
            <a:endParaRPr lang="en-US" altLang="en-US" sz="4400" b="1" dirty="0">
              <a:solidFill>
                <a:srgbClr val="8E0000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03764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1133" y="3733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TRÒ CHƠI 1 – ĐOÁN TỪ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0746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7707468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992" y="838200"/>
            <a:ext cx="7100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6629400" cy="462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14400"/>
            <a:ext cx="58674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19812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0" y="846528"/>
            <a:ext cx="8001000" cy="667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91992"/>
            <a:ext cx="762000" cy="394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2" y="800289"/>
            <a:ext cx="7924800" cy="687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09707"/>
            <a:ext cx="1219200" cy="362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1" y="762000"/>
            <a:ext cx="8001000" cy="7122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0"/>
            <a:ext cx="2133600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0" y="761426"/>
            <a:ext cx="8064400" cy="7112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280056"/>
            <a:ext cx="2286000" cy="4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6629400" cy="462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14400"/>
            <a:ext cx="58674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1981200" cy="381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152400" y="15240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077494" cy="35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34893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TRÒ CHƠI 2 - ĐỐ EM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772910"/>
            <a:ext cx="8229600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r>
              <a:rPr lang="en-US" sz="2200" i="1" dirty="0" smtClean="0">
                <a:solidFill>
                  <a:srgbClr val="8E0000"/>
                </a:solidFill>
              </a:rPr>
              <a:t>+ </a:t>
            </a:r>
            <a:r>
              <a:rPr lang="en-US" sz="2200" i="1" dirty="0" err="1" smtClean="0">
                <a:solidFill>
                  <a:srgbClr val="8E0000"/>
                </a:solidFill>
              </a:rPr>
              <a:t>Thông</a:t>
            </a:r>
            <a:r>
              <a:rPr lang="en-US" sz="2200" i="1" dirty="0" smtClean="0">
                <a:solidFill>
                  <a:srgbClr val="8E0000"/>
                </a:solidFill>
              </a:rPr>
              <a:t> </a:t>
            </a:r>
            <a:r>
              <a:rPr lang="en-US" sz="2200" i="1" dirty="0">
                <a:solidFill>
                  <a:srgbClr val="8E0000"/>
                </a:solidFill>
              </a:rPr>
              <a:t>tin </a:t>
            </a:r>
            <a:r>
              <a:rPr lang="en-US" sz="2200" i="1" dirty="0" err="1">
                <a:solidFill>
                  <a:srgbClr val="8E0000"/>
                </a:solidFill>
              </a:rPr>
              <a:t>được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xử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là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cách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phát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âm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chính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xác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từ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tiếng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 smtClean="0">
                <a:solidFill>
                  <a:srgbClr val="8E0000"/>
                </a:solidFill>
              </a:rPr>
              <a:t>Anh</a:t>
            </a:r>
            <a:endParaRPr lang="en-US" sz="2200" i="1" dirty="0" smtClean="0">
              <a:solidFill>
                <a:srgbClr val="8E0000"/>
              </a:solidFill>
            </a:endParaRPr>
          </a:p>
          <a:p>
            <a:r>
              <a:rPr lang="en-US" sz="2200" i="1" dirty="0" smtClean="0">
                <a:solidFill>
                  <a:srgbClr val="8E0000"/>
                </a:solidFill>
              </a:rPr>
              <a:t>+ </a:t>
            </a:r>
            <a:r>
              <a:rPr lang="en-US" sz="2200" i="1" dirty="0" err="1" smtClean="0">
                <a:solidFill>
                  <a:srgbClr val="8E0000"/>
                </a:solidFill>
              </a:rPr>
              <a:t>Kết</a:t>
            </a:r>
            <a:r>
              <a:rPr lang="en-US" sz="2200" i="1" dirty="0" smtClean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quả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xử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thông</a:t>
            </a:r>
            <a:r>
              <a:rPr lang="en-US" sz="2200" i="1" dirty="0">
                <a:solidFill>
                  <a:srgbClr val="8E0000"/>
                </a:solidFill>
              </a:rPr>
              <a:t> tin </a:t>
            </a:r>
            <a:r>
              <a:rPr lang="en-US" sz="2200" i="1" dirty="0" err="1">
                <a:solidFill>
                  <a:srgbClr val="8E0000"/>
                </a:solidFill>
              </a:rPr>
              <a:t>là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loa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máy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tính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phát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âm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từ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tiếng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Anh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đó</a:t>
            </a:r>
            <a:r>
              <a:rPr lang="en-US" sz="2200" i="1" dirty="0">
                <a:solidFill>
                  <a:srgbClr val="8E0000"/>
                </a:solidFill>
              </a:rPr>
              <a:t>.</a:t>
            </a:r>
            <a:endParaRPr lang="en-US" sz="2200" dirty="0">
              <a:solidFill>
                <a:srgbClr val="8E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94183"/>
            <a:ext cx="7772400" cy="27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205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110</cp:revision>
  <dcterms:created xsi:type="dcterms:W3CDTF">2017-10-03T01:20:28Z</dcterms:created>
  <dcterms:modified xsi:type="dcterms:W3CDTF">2025-01-20T02:03:48Z</dcterms:modified>
</cp:coreProperties>
</file>